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Montserrat"/>
      <p:regular r:id="rId37"/>
      <p:bold r:id="rId38"/>
      <p:italic r:id="rId39"/>
      <p:boldItalic r:id="rId40"/>
    </p:embeddedFont>
    <p:embeddedFont>
      <p:font typeface="Titillium Web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9F17AF3-CB4C-41CE-88B0-743FFD9B4166}">
  <a:tblStyle styleId="{99F17AF3-CB4C-41CE-88B0-743FFD9B41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TitilliumWeb-bold.fntdata"/><Relationship Id="rId41" Type="http://schemas.openxmlformats.org/officeDocument/2006/relationships/font" Target="fonts/TitilliumWeb-regular.fntdata"/><Relationship Id="rId22" Type="http://schemas.openxmlformats.org/officeDocument/2006/relationships/slide" Target="slides/slide17.xml"/><Relationship Id="rId44" Type="http://schemas.openxmlformats.org/officeDocument/2006/relationships/font" Target="fonts/TitilliumWeb-boldItalic.fntdata"/><Relationship Id="rId21" Type="http://schemas.openxmlformats.org/officeDocument/2006/relationships/slide" Target="slides/slide16.xml"/><Relationship Id="rId43" Type="http://schemas.openxmlformats.org/officeDocument/2006/relationships/font" Target="fonts/TitilliumWeb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edd02b151_1027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edd02b151_102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8511368f2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8511368f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g14eaab7a9b_1442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4" name="Google Shape;1254;g14eaab7a9b_144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63b477ebb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" name="Google Shape;1262;g63b477ebb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79000" y="1920450"/>
            <a:ext cx="54300" cy="119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915625"/>
            <a:ext cx="54123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TITLE_ONLY_1_1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0" y="0"/>
            <a:ext cx="2292000" cy="5143500"/>
          </a:xfrm>
          <a:prstGeom prst="rect">
            <a:avLst/>
          </a:prstGeom>
          <a:solidFill>
            <a:srgbClr val="FF0040">
              <a:alpha val="81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idx="1" type="body"/>
          </p:nvPr>
        </p:nvSpPr>
        <p:spPr>
          <a:xfrm>
            <a:off x="633300" y="4285675"/>
            <a:ext cx="80535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66" name="Google Shape;66;p12"/>
          <p:cNvSpPr/>
          <p:nvPr/>
        </p:nvSpPr>
        <p:spPr>
          <a:xfrm>
            <a:off x="579000" y="4467900"/>
            <a:ext cx="54300" cy="6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2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lor">
  <p:cSld name="BLANK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/>
          <p:nvPr/>
        </p:nvSpPr>
        <p:spPr>
          <a:xfrm>
            <a:off x="0" y="0"/>
            <a:ext cx="9144000" cy="259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579000" y="1722000"/>
            <a:ext cx="54300" cy="136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-9750"/>
            <a:ext cx="7726800" cy="516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261050" y="1058150"/>
            <a:ext cx="5404500" cy="27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▪"/>
              <a:defRPr i="1" sz="3000">
                <a:solidFill>
                  <a:srgbClr val="FFFFFF"/>
                </a:solidFill>
              </a:defRPr>
            </a:lvl1pPr>
            <a:lvl2pPr indent="-4191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▫"/>
              <a:defRPr i="1" sz="3000">
                <a:solidFill>
                  <a:srgbClr val="FFFFFF"/>
                </a:solidFill>
              </a:defRPr>
            </a:lvl2pPr>
            <a:lvl3pPr indent="-4191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▸"/>
              <a:defRPr i="1" sz="3000">
                <a:solidFill>
                  <a:srgbClr val="FFFFFF"/>
                </a:solidFill>
              </a:defRPr>
            </a:lvl3pPr>
            <a:lvl4pPr indent="-4191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4pPr>
            <a:lvl5pPr indent="-4191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5pPr>
            <a:lvl6pPr indent="-4191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6pPr>
            <a:lvl7pPr indent="-4191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7pPr>
            <a:lvl8pPr indent="-4191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▹"/>
              <a:defRPr i="1" sz="3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439873" y="7423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FFFFFF"/>
                </a:solidFill>
              </a:rPr>
              <a:t>“</a:t>
            </a:r>
            <a:endParaRPr b="1" sz="9600">
              <a:solidFill>
                <a:srgbClr val="FFFFFF"/>
              </a:solidFill>
            </a:endParaRPr>
          </a:p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/>
        </p:txBody>
      </p:sp>
      <p:sp>
        <p:nvSpPr>
          <p:cNvPr id="27" name="Google Shape;27;p5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844425" y="1584700"/>
            <a:ext cx="3267300" cy="32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308498" y="1584700"/>
            <a:ext cx="3267300" cy="32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▸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/>
        </p:txBody>
      </p:sp>
      <p:sp>
        <p:nvSpPr>
          <p:cNvPr id="34" name="Google Shape;34;p6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6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3217286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5590146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▹"/>
              <a:defRPr sz="1400"/>
            </a:lvl9pPr>
          </a:lstStyle>
          <a:p/>
        </p:txBody>
      </p:sp>
      <p:sp>
        <p:nvSpPr>
          <p:cNvPr id="42" name="Google Shape;42;p7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7" name="Google Shape;47;p8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 color">
  <p:cSld name="TITLE_ONL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0" y="0"/>
            <a:ext cx="9144000" cy="374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9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3" name="Google Shape;53;p9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 half">
  <p:cSld name="TITLE_ONLY_1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0"/>
            <a:ext cx="4578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0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8" name="Google Shape;58;p10"/>
          <p:cNvSpPr/>
          <p:nvPr/>
        </p:nvSpPr>
        <p:spPr>
          <a:xfrm>
            <a:off x="579000" y="579000"/>
            <a:ext cx="54300" cy="67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9" name="Google Shape;59;p10"/>
          <p:cNvSpPr/>
          <p:nvPr/>
        </p:nvSpPr>
        <p:spPr>
          <a:xfrm>
            <a:off x="9089700" y="0"/>
            <a:ext cx="54300" cy="5143500"/>
          </a:xfrm>
          <a:prstGeom prst="rect">
            <a:avLst/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tillium Web"/>
              <a:buNone/>
              <a:defRPr b="1" sz="2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23798" y="1586325"/>
            <a:ext cx="6092100" cy="31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b="1" sz="120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poweredtemplate.com/#check-fidele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titillium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ctrTitle"/>
          </p:nvPr>
        </p:nvSpPr>
        <p:spPr>
          <a:xfrm>
            <a:off x="685800" y="1915625"/>
            <a:ext cx="6251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</a:t>
            </a:r>
            <a:r>
              <a:rPr lang="en">
                <a:solidFill>
                  <a:srgbClr val="000000"/>
                </a:solidFill>
              </a:rPr>
              <a:t>thousand words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54" name="Google Shape;154;p24"/>
          <p:cNvSpPr txBox="1"/>
          <p:nvPr>
            <p:ph idx="4294967295" type="body"/>
          </p:nvPr>
        </p:nvSpPr>
        <p:spPr>
          <a:xfrm>
            <a:off x="457200" y="1722625"/>
            <a:ext cx="2482800" cy="32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descr="coffee.jpg" id="155" name="Google Shape;155;p24"/>
          <p:cNvPicPr preferRelativeResize="0"/>
          <p:nvPr/>
        </p:nvPicPr>
        <p:blipFill rotWithShape="1">
          <a:blip r:embed="rId3">
            <a:alphaModFix/>
          </a:blip>
          <a:srcRect b="0" l="11762" r="0" t="0"/>
          <a:stretch/>
        </p:blipFill>
        <p:spPr>
          <a:xfrm>
            <a:off x="4553062" y="0"/>
            <a:ext cx="45385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idx="4294967295" type="title"/>
          </p:nvPr>
        </p:nvSpPr>
        <p:spPr>
          <a:xfrm>
            <a:off x="428625" y="491750"/>
            <a:ext cx="1485300" cy="13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2" name="Google Shape;162;p25"/>
          <p:cNvSpPr txBox="1"/>
          <p:nvPr>
            <p:ph idx="4294967295" type="title"/>
          </p:nvPr>
        </p:nvSpPr>
        <p:spPr>
          <a:xfrm>
            <a:off x="428625" y="3311150"/>
            <a:ext cx="1485300" cy="138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3" name="Google Shape;163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</a:t>
            </a:r>
            <a:r>
              <a:rPr lang="en">
                <a:solidFill>
                  <a:srgbClr val="FF004E"/>
                </a:solidFill>
              </a:rPr>
              <a:t>your ideas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69" name="Google Shape;169;p26"/>
          <p:cNvSpPr/>
          <p:nvPr/>
        </p:nvSpPr>
        <p:spPr>
          <a:xfrm>
            <a:off x="2778148" y="1859675"/>
            <a:ext cx="2337600" cy="2337600"/>
          </a:xfrm>
          <a:prstGeom prst="ellipse">
            <a:avLst/>
          </a:prstGeom>
          <a:solidFill>
            <a:srgbClr val="000000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Gray</a:t>
            </a:r>
            <a:endParaRPr b="1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0" name="Google Shape;170;p26"/>
          <p:cNvSpPr/>
          <p:nvPr/>
        </p:nvSpPr>
        <p:spPr>
          <a:xfrm>
            <a:off x="781325" y="1859675"/>
            <a:ext cx="2337600" cy="2337600"/>
          </a:xfrm>
          <a:prstGeom prst="ellipse">
            <a:avLst/>
          </a:prstGeom>
          <a:solidFill>
            <a:srgbClr val="FF0040">
              <a:alpha val="81920"/>
            </a:srgbClr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White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4774971" y="1859675"/>
            <a:ext cx="2337600" cy="2337600"/>
          </a:xfrm>
          <a:prstGeom prst="ellipse">
            <a:avLst/>
          </a:prstGeom>
          <a:solidFill>
            <a:srgbClr val="FF0040">
              <a:alpha val="81920"/>
            </a:srgbClr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Black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type="title"/>
          </p:nvPr>
        </p:nvSpPr>
        <p:spPr>
          <a:xfrm>
            <a:off x="844425" y="422500"/>
            <a:ext cx="2582400" cy="133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use diagrams to explain</a:t>
            </a:r>
            <a:r>
              <a:rPr lang="en">
                <a:solidFill>
                  <a:srgbClr val="000000"/>
                </a:solidFill>
              </a:rPr>
              <a:t> complex ideas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178" name="Google Shape;178;p27"/>
          <p:cNvGrpSpPr/>
          <p:nvPr/>
        </p:nvGrpSpPr>
        <p:grpSpPr>
          <a:xfrm>
            <a:off x="5194437" y="851760"/>
            <a:ext cx="3343807" cy="3343678"/>
            <a:chOff x="1737360" y="868244"/>
            <a:chExt cx="5669392" cy="5669172"/>
          </a:xfrm>
        </p:grpSpPr>
        <p:sp>
          <p:nvSpPr>
            <p:cNvPr id="179" name="Google Shape;179;p27"/>
            <p:cNvSpPr/>
            <p:nvPr/>
          </p:nvSpPr>
          <p:spPr>
            <a:xfrm>
              <a:off x="5579152" y="2138742"/>
              <a:ext cx="1827600" cy="3128400"/>
            </a:xfrm>
            <a:custGeom>
              <a:rect b="b" l="l" r="r" t="t"/>
              <a:pathLst>
                <a:path extrusionOk="0" h="120000" w="120000">
                  <a:moveTo>
                    <a:pt x="120000" y="60000"/>
                  </a:moveTo>
                  <a:cubicBezTo>
                    <a:pt x="120000" y="30469"/>
                    <a:pt x="84228" y="5789"/>
                    <a:pt x="36574" y="0"/>
                  </a:cubicBezTo>
                  <a:cubicBezTo>
                    <a:pt x="38035" y="4054"/>
                    <a:pt x="38790" y="8264"/>
                    <a:pt x="38790" y="12574"/>
                  </a:cubicBezTo>
                  <a:cubicBezTo>
                    <a:pt x="38790" y="31778"/>
                    <a:pt x="23668" y="48933"/>
                    <a:pt x="0" y="60170"/>
                  </a:cubicBezTo>
                  <a:cubicBezTo>
                    <a:pt x="23668" y="71365"/>
                    <a:pt x="38790" y="88463"/>
                    <a:pt x="38790" y="107610"/>
                  </a:cubicBezTo>
                  <a:cubicBezTo>
                    <a:pt x="38790" y="111863"/>
                    <a:pt x="38060" y="116002"/>
                    <a:pt x="36647" y="120000"/>
                  </a:cubicBezTo>
                  <a:cubicBezTo>
                    <a:pt x="84253" y="114196"/>
                    <a:pt x="120000" y="89544"/>
                    <a:pt x="120000" y="6000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7"/>
            <p:cNvSpPr/>
            <p:nvPr/>
          </p:nvSpPr>
          <p:spPr>
            <a:xfrm>
              <a:off x="4572079" y="3707358"/>
              <a:ext cx="1597800" cy="1593300"/>
            </a:xfrm>
            <a:custGeom>
              <a:rect b="b" l="l" r="r" t="t"/>
              <a:pathLst>
                <a:path extrusionOk="0" h="120000" w="120000">
                  <a:moveTo>
                    <a:pt x="75637" y="0"/>
                  </a:moveTo>
                  <a:cubicBezTo>
                    <a:pt x="61072" y="11868"/>
                    <a:pt x="43666" y="20358"/>
                    <a:pt x="24618" y="24351"/>
                  </a:cubicBezTo>
                  <a:cubicBezTo>
                    <a:pt x="20608" y="43621"/>
                    <a:pt x="12002" y="61214"/>
                    <a:pt x="0" y="75904"/>
                  </a:cubicBezTo>
                  <a:cubicBezTo>
                    <a:pt x="22028" y="102825"/>
                    <a:pt x="55446" y="120000"/>
                    <a:pt x="92847" y="120000"/>
                  </a:cubicBezTo>
                  <a:cubicBezTo>
                    <a:pt x="101313" y="120000"/>
                    <a:pt x="109584" y="119134"/>
                    <a:pt x="117549" y="117458"/>
                  </a:cubicBezTo>
                  <a:cubicBezTo>
                    <a:pt x="119164" y="109611"/>
                    <a:pt x="120000" y="101484"/>
                    <a:pt x="120000" y="93134"/>
                  </a:cubicBezTo>
                  <a:cubicBezTo>
                    <a:pt x="120000" y="55545"/>
                    <a:pt x="102705" y="21978"/>
                    <a:pt x="75637" y="0"/>
                  </a:cubicBezTo>
                  <a:close/>
                </a:path>
              </a:pathLst>
            </a:custGeom>
            <a:solidFill>
              <a:srgbClr val="D824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7"/>
            <p:cNvSpPr/>
            <p:nvPr/>
          </p:nvSpPr>
          <p:spPr>
            <a:xfrm>
              <a:off x="1737360" y="2138742"/>
              <a:ext cx="1827900" cy="3128400"/>
            </a:xfrm>
            <a:custGeom>
              <a:rect b="b" l="l" r="r" t="t"/>
              <a:pathLst>
                <a:path extrusionOk="0" h="120000" w="120000">
                  <a:moveTo>
                    <a:pt x="120000" y="60170"/>
                  </a:moveTo>
                  <a:cubicBezTo>
                    <a:pt x="96311" y="48933"/>
                    <a:pt x="81192" y="31778"/>
                    <a:pt x="81192" y="12574"/>
                  </a:cubicBezTo>
                  <a:cubicBezTo>
                    <a:pt x="81192" y="8264"/>
                    <a:pt x="81947" y="4054"/>
                    <a:pt x="83408" y="0"/>
                  </a:cubicBezTo>
                  <a:cubicBezTo>
                    <a:pt x="35788" y="5803"/>
                    <a:pt x="0" y="30469"/>
                    <a:pt x="0" y="60000"/>
                  </a:cubicBezTo>
                  <a:cubicBezTo>
                    <a:pt x="0" y="89544"/>
                    <a:pt x="35763" y="114182"/>
                    <a:pt x="83335" y="120000"/>
                  </a:cubicBezTo>
                  <a:cubicBezTo>
                    <a:pt x="81923" y="116002"/>
                    <a:pt x="81192" y="111863"/>
                    <a:pt x="81192" y="107610"/>
                  </a:cubicBezTo>
                  <a:cubicBezTo>
                    <a:pt x="81192" y="88463"/>
                    <a:pt x="96311" y="71365"/>
                    <a:pt x="120000" y="60170"/>
                  </a:cubicBezTo>
                  <a:close/>
                </a:path>
              </a:pathLst>
            </a:custGeom>
            <a:gradFill>
              <a:gsLst>
                <a:gs pos="0">
                  <a:srgbClr val="CA8A00"/>
                </a:gs>
                <a:gs pos="80000">
                  <a:srgbClr val="FFB600"/>
                </a:gs>
                <a:gs pos="100000">
                  <a:srgbClr val="FFBA00"/>
                </a:gs>
              </a:gsLst>
              <a:lin ang="16200038" scaled="0"/>
            </a:gradFill>
            <a:ln cap="flat" cmpd="sng" w="9525">
              <a:solidFill>
                <a:srgbClr val="EFAB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7"/>
            <p:cNvSpPr/>
            <p:nvPr/>
          </p:nvSpPr>
          <p:spPr>
            <a:xfrm>
              <a:off x="2974105" y="3707358"/>
              <a:ext cx="1598100" cy="1593300"/>
            </a:xfrm>
            <a:custGeom>
              <a:rect b="b" l="l" r="r" t="t"/>
              <a:pathLst>
                <a:path extrusionOk="0" h="120000" w="120000">
                  <a:moveTo>
                    <a:pt x="120000" y="75904"/>
                  </a:moveTo>
                  <a:cubicBezTo>
                    <a:pt x="107997" y="61214"/>
                    <a:pt x="99391" y="43621"/>
                    <a:pt x="95381" y="24351"/>
                  </a:cubicBezTo>
                  <a:cubicBezTo>
                    <a:pt x="76333" y="20358"/>
                    <a:pt x="58955" y="11840"/>
                    <a:pt x="44390" y="0"/>
                  </a:cubicBezTo>
                  <a:cubicBezTo>
                    <a:pt x="17294" y="21978"/>
                    <a:pt x="0" y="55545"/>
                    <a:pt x="0" y="93134"/>
                  </a:cubicBezTo>
                  <a:cubicBezTo>
                    <a:pt x="0" y="101484"/>
                    <a:pt x="835" y="109611"/>
                    <a:pt x="2450" y="117458"/>
                  </a:cubicBezTo>
                  <a:cubicBezTo>
                    <a:pt x="10415" y="119134"/>
                    <a:pt x="18686" y="120000"/>
                    <a:pt x="27152" y="120000"/>
                  </a:cubicBezTo>
                  <a:cubicBezTo>
                    <a:pt x="64581" y="120000"/>
                    <a:pt x="97999" y="102825"/>
                    <a:pt x="120000" y="75904"/>
                  </a:cubicBezTo>
                  <a:close/>
                </a:path>
              </a:pathLst>
            </a:custGeom>
            <a:gradFill>
              <a:gsLst>
                <a:gs pos="0">
                  <a:srgbClr val="BA5D2A"/>
                </a:gs>
                <a:gs pos="80000">
                  <a:srgbClr val="F57A38"/>
                </a:gs>
                <a:gs pos="100000">
                  <a:srgbClr val="FA7A34"/>
                </a:gs>
              </a:gsLst>
              <a:lin ang="16200038" scaled="0"/>
            </a:gradFill>
            <a:ln cap="flat" cmpd="sng" w="9525">
              <a:solidFill>
                <a:srgbClr val="E5804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7"/>
            <p:cNvSpPr/>
            <p:nvPr/>
          </p:nvSpPr>
          <p:spPr>
            <a:xfrm>
              <a:off x="4244132" y="4030752"/>
              <a:ext cx="655800" cy="6846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9773" y="44853"/>
                    <a:pt x="30746" y="85807"/>
                    <a:pt x="60000" y="120000"/>
                  </a:cubicBezTo>
                  <a:cubicBezTo>
                    <a:pt x="89253" y="85807"/>
                    <a:pt x="110226" y="44853"/>
                    <a:pt x="120000" y="0"/>
                  </a:cubicBezTo>
                  <a:cubicBezTo>
                    <a:pt x="100656" y="3835"/>
                    <a:pt x="80565" y="5915"/>
                    <a:pt x="60000" y="5915"/>
                  </a:cubicBezTo>
                  <a:cubicBezTo>
                    <a:pt x="39434" y="5915"/>
                    <a:pt x="19343" y="3835"/>
                    <a:pt x="0" y="0"/>
                  </a:cubicBezTo>
                  <a:close/>
                </a:path>
              </a:pathLst>
            </a:custGeom>
            <a:solidFill>
              <a:srgbClr val="8A3C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7"/>
            <p:cNvSpPr/>
            <p:nvPr/>
          </p:nvSpPr>
          <p:spPr>
            <a:xfrm>
              <a:off x="3007858" y="868244"/>
              <a:ext cx="3128400" cy="1822500"/>
            </a:xfrm>
            <a:custGeom>
              <a:rect b="b" l="l" r="r" t="t"/>
              <a:pathLst>
                <a:path extrusionOk="0" h="120000" w="120000">
                  <a:moveTo>
                    <a:pt x="60000" y="119999"/>
                  </a:moveTo>
                  <a:cubicBezTo>
                    <a:pt x="71251" y="96439"/>
                    <a:pt x="88321" y="81424"/>
                    <a:pt x="107425" y="81424"/>
                  </a:cubicBezTo>
                  <a:cubicBezTo>
                    <a:pt x="111735" y="81424"/>
                    <a:pt x="115945" y="82181"/>
                    <a:pt x="120000" y="83645"/>
                  </a:cubicBezTo>
                  <a:cubicBezTo>
                    <a:pt x="114210" y="35890"/>
                    <a:pt x="89544" y="0"/>
                    <a:pt x="60000" y="0"/>
                  </a:cubicBezTo>
                  <a:cubicBezTo>
                    <a:pt x="30469" y="0"/>
                    <a:pt x="5803" y="35890"/>
                    <a:pt x="0" y="83645"/>
                  </a:cubicBezTo>
                  <a:cubicBezTo>
                    <a:pt x="4054" y="82181"/>
                    <a:pt x="8264" y="81424"/>
                    <a:pt x="12574" y="81424"/>
                  </a:cubicBezTo>
                  <a:cubicBezTo>
                    <a:pt x="31692" y="81424"/>
                    <a:pt x="48762" y="96439"/>
                    <a:pt x="60000" y="119999"/>
                  </a:cubicBezTo>
                  <a:close/>
                </a:path>
              </a:pathLst>
            </a:custGeom>
            <a:gradFill>
              <a:gsLst>
                <a:gs pos="0">
                  <a:srgbClr val="398BA2"/>
                </a:gs>
                <a:gs pos="80000">
                  <a:srgbClr val="4CB8D4"/>
                </a:gs>
                <a:gs pos="100000">
                  <a:srgbClr val="4AB9D8"/>
                </a:gs>
              </a:gsLst>
              <a:lin ang="16200038" scaled="0"/>
            </a:gradFill>
            <a:ln cap="flat" cmpd="sng" w="9525">
              <a:solidFill>
                <a:srgbClr val="5AB1C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7"/>
            <p:cNvSpPr/>
            <p:nvPr/>
          </p:nvSpPr>
          <p:spPr>
            <a:xfrm>
              <a:off x="4572079" y="2104989"/>
              <a:ext cx="1597800" cy="1602300"/>
            </a:xfrm>
            <a:custGeom>
              <a:rect b="b" l="l" r="r" t="t"/>
              <a:pathLst>
                <a:path extrusionOk="0" h="120000" w="120000">
                  <a:moveTo>
                    <a:pt x="0" y="43878"/>
                  </a:moveTo>
                  <a:cubicBezTo>
                    <a:pt x="12169" y="58653"/>
                    <a:pt x="20830" y="76398"/>
                    <a:pt x="24757" y="95866"/>
                  </a:cubicBezTo>
                  <a:cubicBezTo>
                    <a:pt x="43778" y="99810"/>
                    <a:pt x="61100" y="108252"/>
                    <a:pt x="75637" y="120000"/>
                  </a:cubicBezTo>
                  <a:cubicBezTo>
                    <a:pt x="102705" y="98060"/>
                    <a:pt x="120000" y="64568"/>
                    <a:pt x="120000" y="27077"/>
                  </a:cubicBezTo>
                  <a:cubicBezTo>
                    <a:pt x="120000" y="18662"/>
                    <a:pt x="119136" y="10442"/>
                    <a:pt x="117465" y="2527"/>
                  </a:cubicBezTo>
                  <a:cubicBezTo>
                    <a:pt x="109528" y="860"/>
                    <a:pt x="101285" y="0"/>
                    <a:pt x="92847" y="0"/>
                  </a:cubicBezTo>
                  <a:cubicBezTo>
                    <a:pt x="55446" y="0"/>
                    <a:pt x="22028" y="17079"/>
                    <a:pt x="0" y="43878"/>
                  </a:cubicBezTo>
                  <a:close/>
                </a:path>
              </a:pathLst>
            </a:custGeom>
            <a:solidFill>
              <a:srgbClr val="2461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7"/>
            <p:cNvSpPr/>
            <p:nvPr/>
          </p:nvSpPr>
          <p:spPr>
            <a:xfrm>
              <a:off x="4899868" y="3385063"/>
              <a:ext cx="679200" cy="645600"/>
            </a:xfrm>
            <a:custGeom>
              <a:rect b="b" l="l" r="r" t="t"/>
              <a:pathLst>
                <a:path extrusionOk="0" h="120000" w="120000">
                  <a:moveTo>
                    <a:pt x="5960" y="59069"/>
                  </a:moveTo>
                  <a:cubicBezTo>
                    <a:pt x="5960" y="79954"/>
                    <a:pt x="3864" y="100356"/>
                    <a:pt x="0" y="119999"/>
                  </a:cubicBezTo>
                  <a:cubicBezTo>
                    <a:pt x="44803" y="110143"/>
                    <a:pt x="85742" y="89190"/>
                    <a:pt x="119999" y="59896"/>
                  </a:cubicBezTo>
                  <a:cubicBezTo>
                    <a:pt x="85807" y="30740"/>
                    <a:pt x="45065" y="9787"/>
                    <a:pt x="327" y="0"/>
                  </a:cubicBezTo>
                  <a:cubicBezTo>
                    <a:pt x="3995" y="19092"/>
                    <a:pt x="5960" y="38805"/>
                    <a:pt x="5960" y="59069"/>
                  </a:cubicBezTo>
                  <a:close/>
                </a:path>
              </a:pathLst>
            </a:custGeom>
            <a:solidFill>
              <a:srgbClr val="9018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7"/>
            <p:cNvSpPr/>
            <p:nvPr/>
          </p:nvSpPr>
          <p:spPr>
            <a:xfrm>
              <a:off x="2974105" y="2104989"/>
              <a:ext cx="1598100" cy="1602300"/>
            </a:xfrm>
            <a:custGeom>
              <a:rect b="b" l="l" r="r" t="t"/>
              <a:pathLst>
                <a:path extrusionOk="0" h="120000" w="120000">
                  <a:moveTo>
                    <a:pt x="44390" y="120000"/>
                  </a:moveTo>
                  <a:cubicBezTo>
                    <a:pt x="58899" y="108252"/>
                    <a:pt x="76249" y="99810"/>
                    <a:pt x="95242" y="95866"/>
                  </a:cubicBezTo>
                  <a:cubicBezTo>
                    <a:pt x="99169" y="76398"/>
                    <a:pt x="107857" y="58653"/>
                    <a:pt x="120000" y="43878"/>
                  </a:cubicBezTo>
                  <a:cubicBezTo>
                    <a:pt x="97999" y="17079"/>
                    <a:pt x="64581" y="0"/>
                    <a:pt x="27152" y="0"/>
                  </a:cubicBezTo>
                  <a:cubicBezTo>
                    <a:pt x="18714" y="0"/>
                    <a:pt x="10471" y="860"/>
                    <a:pt x="2534" y="2527"/>
                  </a:cubicBezTo>
                  <a:cubicBezTo>
                    <a:pt x="863" y="10442"/>
                    <a:pt x="0" y="18662"/>
                    <a:pt x="0" y="27077"/>
                  </a:cubicBezTo>
                  <a:cubicBezTo>
                    <a:pt x="0" y="64568"/>
                    <a:pt x="17294" y="98060"/>
                    <a:pt x="44390" y="120000"/>
                  </a:cubicBezTo>
                  <a:close/>
                </a:path>
              </a:pathLst>
            </a:custGeom>
            <a:gradFill>
              <a:gsLst>
                <a:gs pos="0">
                  <a:srgbClr val="458E48"/>
                </a:gs>
                <a:gs pos="80000">
                  <a:srgbClr val="5BBC5E"/>
                </a:gs>
                <a:gs pos="100000">
                  <a:srgbClr val="5BBD5C"/>
                </a:gs>
              </a:gsLst>
              <a:lin ang="16200038" scaled="0"/>
            </a:gradFill>
            <a:ln cap="flat" cmpd="sng" w="9525">
              <a:solidFill>
                <a:srgbClr val="66B36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7"/>
            <p:cNvSpPr/>
            <p:nvPr/>
          </p:nvSpPr>
          <p:spPr>
            <a:xfrm>
              <a:off x="3565162" y="3385063"/>
              <a:ext cx="678900" cy="645600"/>
            </a:xfrm>
            <a:custGeom>
              <a:rect b="b" l="l" r="r" t="t"/>
              <a:pathLst>
                <a:path extrusionOk="0" h="120000" w="120000">
                  <a:moveTo>
                    <a:pt x="119672" y="0"/>
                  </a:moveTo>
                  <a:cubicBezTo>
                    <a:pt x="74975" y="9787"/>
                    <a:pt x="34145" y="30740"/>
                    <a:pt x="0" y="59896"/>
                  </a:cubicBezTo>
                  <a:cubicBezTo>
                    <a:pt x="34276" y="89121"/>
                    <a:pt x="75172" y="110143"/>
                    <a:pt x="119999" y="119999"/>
                  </a:cubicBezTo>
                  <a:cubicBezTo>
                    <a:pt x="116133" y="100356"/>
                    <a:pt x="114036" y="79954"/>
                    <a:pt x="114036" y="59069"/>
                  </a:cubicBezTo>
                  <a:cubicBezTo>
                    <a:pt x="114036" y="38805"/>
                    <a:pt x="116002" y="19092"/>
                    <a:pt x="119672" y="0"/>
                  </a:cubicBezTo>
                  <a:close/>
                </a:path>
              </a:pathLst>
            </a:custGeom>
            <a:solidFill>
              <a:srgbClr val="4792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7"/>
            <p:cNvSpPr/>
            <p:nvPr/>
          </p:nvSpPr>
          <p:spPr>
            <a:xfrm>
              <a:off x="4242405" y="2690866"/>
              <a:ext cx="659400" cy="694200"/>
            </a:xfrm>
            <a:custGeom>
              <a:rect b="b" l="l" r="r" t="t"/>
              <a:pathLst>
                <a:path extrusionOk="0" h="120000" w="120000">
                  <a:moveTo>
                    <a:pt x="120000" y="120000"/>
                  </a:moveTo>
                  <a:cubicBezTo>
                    <a:pt x="110483" y="75064"/>
                    <a:pt x="89493" y="34102"/>
                    <a:pt x="60000" y="0"/>
                  </a:cubicBezTo>
                  <a:cubicBezTo>
                    <a:pt x="30573" y="34102"/>
                    <a:pt x="9516" y="75064"/>
                    <a:pt x="0" y="120000"/>
                  </a:cubicBezTo>
                  <a:cubicBezTo>
                    <a:pt x="19370" y="116153"/>
                    <a:pt x="39415" y="114102"/>
                    <a:pt x="60000" y="114102"/>
                  </a:cubicBezTo>
                  <a:cubicBezTo>
                    <a:pt x="80584" y="114102"/>
                    <a:pt x="100629" y="116153"/>
                    <a:pt x="120000" y="120000"/>
                  </a:cubicBezTo>
                  <a:close/>
                </a:path>
              </a:pathLst>
            </a:custGeom>
            <a:solidFill>
              <a:srgbClr val="47924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7"/>
            <p:cNvSpPr/>
            <p:nvPr/>
          </p:nvSpPr>
          <p:spPr>
            <a:xfrm>
              <a:off x="4210380" y="3350997"/>
              <a:ext cx="723300" cy="713400"/>
            </a:xfrm>
            <a:custGeom>
              <a:rect b="b" l="l" r="r" t="t"/>
              <a:pathLst>
                <a:path extrusionOk="0" h="120000" w="120000">
                  <a:moveTo>
                    <a:pt x="114707" y="5738"/>
                  </a:moveTo>
                  <a:cubicBezTo>
                    <a:pt x="97046" y="1995"/>
                    <a:pt x="78769" y="0"/>
                    <a:pt x="60000" y="0"/>
                  </a:cubicBezTo>
                  <a:cubicBezTo>
                    <a:pt x="41230" y="0"/>
                    <a:pt x="22953" y="1995"/>
                    <a:pt x="5292" y="5738"/>
                  </a:cubicBezTo>
                  <a:cubicBezTo>
                    <a:pt x="1846" y="23014"/>
                    <a:pt x="0" y="40852"/>
                    <a:pt x="0" y="59189"/>
                  </a:cubicBezTo>
                  <a:cubicBezTo>
                    <a:pt x="0" y="78087"/>
                    <a:pt x="1969" y="96548"/>
                    <a:pt x="5600" y="114324"/>
                  </a:cubicBezTo>
                  <a:cubicBezTo>
                    <a:pt x="23138" y="118004"/>
                    <a:pt x="41353" y="120000"/>
                    <a:pt x="60000" y="120000"/>
                  </a:cubicBezTo>
                  <a:cubicBezTo>
                    <a:pt x="78646" y="120000"/>
                    <a:pt x="96861" y="118004"/>
                    <a:pt x="114400" y="114324"/>
                  </a:cubicBezTo>
                  <a:cubicBezTo>
                    <a:pt x="118030" y="96548"/>
                    <a:pt x="120000" y="78087"/>
                    <a:pt x="120000" y="59189"/>
                  </a:cubicBezTo>
                  <a:cubicBezTo>
                    <a:pt x="120000" y="40852"/>
                    <a:pt x="118153" y="23014"/>
                    <a:pt x="114707" y="5738"/>
                  </a:cubicBezTo>
                  <a:close/>
                </a:path>
              </a:pathLst>
            </a:custGeom>
            <a:solidFill>
              <a:srgbClr val="F3F3F3"/>
            </a:solidFill>
            <a:ln cap="flat" cmpd="sng" w="952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7"/>
            <p:cNvSpPr/>
            <p:nvPr/>
          </p:nvSpPr>
          <p:spPr>
            <a:xfrm>
              <a:off x="3006759" y="4715216"/>
              <a:ext cx="3130500" cy="182220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cubicBezTo>
                    <a:pt x="48770" y="23540"/>
                    <a:pt x="31712" y="38559"/>
                    <a:pt x="12608" y="38559"/>
                  </a:cubicBezTo>
                  <a:cubicBezTo>
                    <a:pt x="8287" y="38559"/>
                    <a:pt x="4065" y="37802"/>
                    <a:pt x="0" y="36336"/>
                  </a:cubicBezTo>
                  <a:cubicBezTo>
                    <a:pt x="5742" y="84102"/>
                    <a:pt x="30433" y="119999"/>
                    <a:pt x="60000" y="119999"/>
                  </a:cubicBezTo>
                  <a:cubicBezTo>
                    <a:pt x="89580" y="119999"/>
                    <a:pt x="114257" y="84102"/>
                    <a:pt x="120000" y="36336"/>
                  </a:cubicBezTo>
                  <a:cubicBezTo>
                    <a:pt x="115934" y="37802"/>
                    <a:pt x="111712" y="38559"/>
                    <a:pt x="107391" y="38559"/>
                  </a:cubicBezTo>
                  <a:cubicBezTo>
                    <a:pt x="88301" y="38559"/>
                    <a:pt x="71243" y="23540"/>
                    <a:pt x="60000" y="0"/>
                  </a:cubicBezTo>
                  <a:close/>
                </a:path>
              </a:pathLst>
            </a:custGeom>
            <a:gradFill>
              <a:gsLst>
                <a:gs pos="0">
                  <a:srgbClr val="B64152"/>
                </a:gs>
                <a:gs pos="80000">
                  <a:srgbClr val="EF566B"/>
                </a:gs>
                <a:gs pos="100000">
                  <a:srgbClr val="F35469"/>
                </a:gs>
              </a:gsLst>
              <a:lin ang="16200038" scaled="0"/>
            </a:gradFill>
            <a:ln cap="flat" cmpd="sng" w="9525">
              <a:solidFill>
                <a:srgbClr val="E2667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27"/>
          <p:cNvSpPr/>
          <p:nvPr/>
        </p:nvSpPr>
        <p:spPr>
          <a:xfrm>
            <a:off x="6444688" y="1214161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3" name="Google Shape;193;p27"/>
          <p:cNvSpPr/>
          <p:nvPr/>
        </p:nvSpPr>
        <p:spPr>
          <a:xfrm>
            <a:off x="6444688" y="3604245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Finance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4" name="Google Shape;194;p27"/>
          <p:cNvSpPr/>
          <p:nvPr/>
        </p:nvSpPr>
        <p:spPr>
          <a:xfrm>
            <a:off x="5248231" y="2438688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Leader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5" name="Google Shape;195;p27"/>
          <p:cNvSpPr/>
          <p:nvPr/>
        </p:nvSpPr>
        <p:spPr>
          <a:xfrm>
            <a:off x="7599018" y="2438688"/>
            <a:ext cx="8847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Economy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6" name="Google Shape;196;p27"/>
          <p:cNvSpPr/>
          <p:nvPr/>
        </p:nvSpPr>
        <p:spPr>
          <a:xfrm>
            <a:off x="7020438" y="1910680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Risk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7" name="Google Shape;197;p27"/>
          <p:cNvSpPr/>
          <p:nvPr/>
        </p:nvSpPr>
        <p:spPr>
          <a:xfrm>
            <a:off x="7020438" y="2907719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Profit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8" name="Google Shape;198;p27"/>
          <p:cNvSpPr/>
          <p:nvPr/>
        </p:nvSpPr>
        <p:spPr>
          <a:xfrm>
            <a:off x="6065517" y="1910680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Rise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9" name="Google Shape;199;p27"/>
          <p:cNvSpPr/>
          <p:nvPr/>
        </p:nvSpPr>
        <p:spPr>
          <a:xfrm>
            <a:off x="6065517" y="2907719"/>
            <a:ext cx="693900" cy="1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Idea</a:t>
            </a:r>
            <a:endParaRPr sz="10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00" name="Google Shape;200;p27"/>
          <p:cNvGrpSpPr/>
          <p:nvPr/>
        </p:nvGrpSpPr>
        <p:grpSpPr>
          <a:xfrm flipH="1" rot="10800000">
            <a:off x="5935436" y="807988"/>
            <a:ext cx="921227" cy="337186"/>
            <a:chOff x="3567105" y="2981335"/>
            <a:chExt cx="3862589" cy="2157300"/>
          </a:xfrm>
        </p:grpSpPr>
        <p:cxnSp>
          <p:nvCxnSpPr>
            <p:cNvPr id="201" name="Google Shape;201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202" name="Google Shape;202;p27"/>
            <p:cNvCxnSpPr/>
            <p:nvPr/>
          </p:nvCxnSpPr>
          <p:spPr>
            <a:xfrm flipH="1" rot="10800000">
              <a:off x="5348294" y="2981335"/>
              <a:ext cx="2081400" cy="21558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203" name="Google Shape;203;p27"/>
          <p:cNvSpPr/>
          <p:nvPr/>
        </p:nvSpPr>
        <p:spPr>
          <a:xfrm>
            <a:off x="4861173" y="3665692"/>
            <a:ext cx="8079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04" name="Google Shape;204;p27"/>
          <p:cNvGrpSpPr/>
          <p:nvPr/>
        </p:nvGrpSpPr>
        <p:grpSpPr>
          <a:xfrm flipH="1" rot="5400000">
            <a:off x="4901747" y="3008973"/>
            <a:ext cx="921227" cy="337186"/>
            <a:chOff x="3567105" y="2981335"/>
            <a:chExt cx="3862589" cy="2157300"/>
          </a:xfrm>
        </p:grpSpPr>
        <p:cxnSp>
          <p:nvCxnSpPr>
            <p:cNvPr id="205" name="Google Shape;205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206" name="Google Shape;206;p27"/>
            <p:cNvCxnSpPr/>
            <p:nvPr/>
          </p:nvCxnSpPr>
          <p:spPr>
            <a:xfrm flipH="1" rot="10800000">
              <a:off x="5348294" y="2981335"/>
              <a:ext cx="2081400" cy="21558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207" name="Google Shape;207;p27"/>
          <p:cNvSpPr/>
          <p:nvPr/>
        </p:nvSpPr>
        <p:spPr>
          <a:xfrm>
            <a:off x="7849440" y="4046692"/>
            <a:ext cx="8847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08" name="Google Shape;208;p27"/>
          <p:cNvGrpSpPr/>
          <p:nvPr/>
        </p:nvGrpSpPr>
        <p:grpSpPr>
          <a:xfrm flipH="1">
            <a:off x="6906613" y="3947060"/>
            <a:ext cx="921227" cy="337186"/>
            <a:chOff x="3567105" y="2981335"/>
            <a:chExt cx="3862589" cy="2157300"/>
          </a:xfrm>
        </p:grpSpPr>
        <p:cxnSp>
          <p:nvCxnSpPr>
            <p:cNvPr id="209" name="Google Shape;209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210" name="Google Shape;210;p27"/>
            <p:cNvCxnSpPr/>
            <p:nvPr/>
          </p:nvCxnSpPr>
          <p:spPr>
            <a:xfrm flipH="1" rot="10800000">
              <a:off x="5348294" y="2981335"/>
              <a:ext cx="2081400" cy="21558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211" name="Google Shape;211;p27"/>
          <p:cNvSpPr/>
          <p:nvPr/>
        </p:nvSpPr>
        <p:spPr>
          <a:xfrm>
            <a:off x="8154240" y="795539"/>
            <a:ext cx="8400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12" name="Google Shape;212;p27"/>
          <p:cNvGrpSpPr/>
          <p:nvPr/>
        </p:nvGrpSpPr>
        <p:grpSpPr>
          <a:xfrm flipH="1" rot="-5400000">
            <a:off x="7852440" y="1730299"/>
            <a:ext cx="921227" cy="337186"/>
            <a:chOff x="3567105" y="2981335"/>
            <a:chExt cx="3862589" cy="2157300"/>
          </a:xfrm>
        </p:grpSpPr>
        <p:cxnSp>
          <p:nvCxnSpPr>
            <p:cNvPr id="213" name="Google Shape;213;p27"/>
            <p:cNvCxnSpPr/>
            <p:nvPr/>
          </p:nvCxnSpPr>
          <p:spPr>
            <a:xfrm>
              <a:off x="3567105" y="5137135"/>
              <a:ext cx="1785900" cy="15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214" name="Google Shape;214;p27"/>
            <p:cNvCxnSpPr/>
            <p:nvPr/>
          </p:nvCxnSpPr>
          <p:spPr>
            <a:xfrm flipH="1" rot="10800000">
              <a:off x="5348294" y="2981335"/>
              <a:ext cx="2081400" cy="2155800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215" name="Google Shape;215;p27"/>
          <p:cNvSpPr/>
          <p:nvPr/>
        </p:nvSpPr>
        <p:spPr>
          <a:xfrm>
            <a:off x="4791062" y="582714"/>
            <a:ext cx="11229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Titillium Web"/>
                <a:ea typeface="Titillium Web"/>
                <a:cs typeface="Titillium Web"/>
                <a:sym typeface="Titillium Web"/>
              </a:rPr>
              <a:t>Example text. </a:t>
            </a:r>
            <a:endParaRPr sz="8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584350" y="4072175"/>
            <a:ext cx="23193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Diagram featured by </a:t>
            </a:r>
            <a:r>
              <a:rPr lang="en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poweredtemplate.com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7" name="Google Shape;217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</a:t>
            </a:r>
            <a:r>
              <a:rPr lang="en">
                <a:solidFill>
                  <a:srgbClr val="FF004E"/>
                </a:solidFill>
              </a:rPr>
              <a:t>compare data</a:t>
            </a:r>
            <a:endParaRPr>
              <a:solidFill>
                <a:srgbClr val="FF004E"/>
              </a:solidFill>
            </a:endParaRPr>
          </a:p>
        </p:txBody>
      </p:sp>
      <p:graphicFrame>
        <p:nvGraphicFramePr>
          <p:cNvPr id="223" name="Google Shape;223;p28"/>
          <p:cNvGraphicFramePr/>
          <p:nvPr/>
        </p:nvGraphicFramePr>
        <p:xfrm>
          <a:off x="9677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{99F17AF3-CB4C-41CE-88B0-743FFD9B4166}</a:tableStyleId>
              </a:tblPr>
              <a:tblGrid>
                <a:gridCol w="1397350"/>
                <a:gridCol w="1397350"/>
                <a:gridCol w="1397350"/>
                <a:gridCol w="1397350"/>
              </a:tblGrid>
              <a:tr h="678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A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3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Yellow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20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7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3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Blue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30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15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3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Orange</a:t>
                      </a:r>
                      <a:endParaRPr sz="1100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5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24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rgbClr val="FF004E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</a:t>
                      </a:r>
                      <a:endParaRPr b="1" sz="3000">
                        <a:solidFill>
                          <a:srgbClr val="FF004E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4" name="Google Shape;224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/>
          <p:nvPr/>
        </p:nvSpPr>
        <p:spPr>
          <a:xfrm>
            <a:off x="937401" y="1143925"/>
            <a:ext cx="7748826" cy="369137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9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31" name="Google Shape;231;p29"/>
          <p:cNvSpPr/>
          <p:nvPr/>
        </p:nvSpPr>
        <p:spPr>
          <a:xfrm>
            <a:off x="2308225" y="1885500"/>
            <a:ext cx="6987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our office</a:t>
            </a:r>
            <a:endParaRPr sz="10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2" name="Google Shape;232;p29"/>
          <p:cNvSpPr/>
          <p:nvPr/>
        </p:nvSpPr>
        <p:spPr>
          <a:xfrm>
            <a:off x="1570425" y="2331300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9"/>
          <p:cNvSpPr/>
          <p:nvPr/>
        </p:nvSpPr>
        <p:spPr>
          <a:xfrm>
            <a:off x="3189775" y="3731525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9"/>
          <p:cNvSpPr/>
          <p:nvPr/>
        </p:nvSpPr>
        <p:spPr>
          <a:xfrm>
            <a:off x="4139575" y="2088000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9"/>
          <p:cNvSpPr/>
          <p:nvPr/>
        </p:nvSpPr>
        <p:spPr>
          <a:xfrm>
            <a:off x="4833725" y="4072850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9"/>
          <p:cNvSpPr/>
          <p:nvPr/>
        </p:nvSpPr>
        <p:spPr>
          <a:xfrm>
            <a:off x="6806125" y="2551325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9"/>
          <p:cNvSpPr/>
          <p:nvPr/>
        </p:nvSpPr>
        <p:spPr>
          <a:xfrm>
            <a:off x="7585500" y="4188950"/>
            <a:ext cx="146100" cy="146100"/>
          </a:xfrm>
          <a:prstGeom prst="mathMultiply">
            <a:avLst>
              <a:gd fmla="val 23520" name="adj1"/>
            </a:avLst>
          </a:prstGeom>
          <a:solidFill>
            <a:srgbClr val="FF00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/>
          <p:nvPr>
            <p:ph idx="4294967295" type="ctrTitle"/>
          </p:nvPr>
        </p:nvSpPr>
        <p:spPr>
          <a:xfrm>
            <a:off x="685800" y="1354742"/>
            <a:ext cx="7772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244" name="Google Shape;244;p30"/>
          <p:cNvSpPr txBox="1"/>
          <p:nvPr>
            <p:ph idx="4294967295" type="subTitle"/>
          </p:nvPr>
        </p:nvSpPr>
        <p:spPr>
          <a:xfrm>
            <a:off x="685800" y="26876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45" name="Google Shape;245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/>
          <p:nvPr>
            <p:ph idx="4294967295" type="ctrTitle"/>
          </p:nvPr>
        </p:nvSpPr>
        <p:spPr>
          <a:xfrm>
            <a:off x="685800" y="1908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89,526,124$</a:t>
            </a:r>
            <a:endParaRPr sz="7200">
              <a:solidFill>
                <a:srgbClr val="FF004E"/>
              </a:solidFill>
            </a:endParaRPr>
          </a:p>
        </p:txBody>
      </p:sp>
      <p:sp>
        <p:nvSpPr>
          <p:cNvPr id="251" name="Google Shape;251;p31"/>
          <p:cNvSpPr txBox="1"/>
          <p:nvPr>
            <p:ph idx="4294967295" type="subTitle"/>
          </p:nvPr>
        </p:nvSpPr>
        <p:spPr>
          <a:xfrm>
            <a:off x="685800" y="10303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52" name="Google Shape;252;p31"/>
          <p:cNvSpPr txBox="1"/>
          <p:nvPr>
            <p:ph idx="4294967295" type="ctrTitle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100%</a:t>
            </a:r>
            <a:endParaRPr sz="7200">
              <a:solidFill>
                <a:srgbClr val="FF004E"/>
              </a:solidFill>
            </a:endParaRPr>
          </a:p>
        </p:txBody>
      </p:sp>
      <p:sp>
        <p:nvSpPr>
          <p:cNvPr id="253" name="Google Shape;253;p31"/>
          <p:cNvSpPr txBox="1"/>
          <p:nvPr>
            <p:ph idx="4294967295" type="subTitle"/>
          </p:nvPr>
        </p:nvSpPr>
        <p:spPr>
          <a:xfrm>
            <a:off x="685800" y="41164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54" name="Google Shape;254;p31"/>
          <p:cNvSpPr txBox="1"/>
          <p:nvPr>
            <p:ph idx="4294967295" type="ctrTitle"/>
          </p:nvPr>
        </p:nvSpPr>
        <p:spPr>
          <a:xfrm>
            <a:off x="685800" y="17338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004E"/>
                </a:solidFill>
              </a:rPr>
              <a:t>185,244</a:t>
            </a:r>
            <a:r>
              <a:rPr lang="en" sz="4800">
                <a:solidFill>
                  <a:srgbClr val="FF004E"/>
                </a:solidFill>
              </a:rPr>
              <a:t> users</a:t>
            </a:r>
            <a:endParaRPr sz="4800">
              <a:solidFill>
                <a:srgbClr val="FF004E"/>
              </a:solidFill>
            </a:endParaRPr>
          </a:p>
        </p:txBody>
      </p:sp>
      <p:sp>
        <p:nvSpPr>
          <p:cNvPr id="255" name="Google Shape;255;p31"/>
          <p:cNvSpPr txBox="1"/>
          <p:nvPr>
            <p:ph idx="4294967295" type="subTitle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56" name="Google Shape;256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is easy</a:t>
            </a:r>
            <a:endParaRPr>
              <a:solidFill>
                <a:srgbClr val="000000"/>
              </a:solidFill>
            </a:endParaRPr>
          </a:p>
        </p:txBody>
      </p:sp>
      <p:cxnSp>
        <p:nvCxnSpPr>
          <p:cNvPr id="262" name="Google Shape;262;p32"/>
          <p:cNvCxnSpPr/>
          <p:nvPr/>
        </p:nvCxnSpPr>
        <p:spPr>
          <a:xfrm>
            <a:off x="12175" y="2556750"/>
            <a:ext cx="91305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3" name="Google Shape;263;p32"/>
          <p:cNvSpPr/>
          <p:nvPr/>
        </p:nvSpPr>
        <p:spPr>
          <a:xfrm>
            <a:off x="955650" y="2447100"/>
            <a:ext cx="219300" cy="219300"/>
          </a:xfrm>
          <a:prstGeom prst="ellipse">
            <a:avLst/>
          </a:prstGeom>
          <a:solidFill>
            <a:srgbClr val="00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2"/>
          <p:cNvSpPr/>
          <p:nvPr/>
        </p:nvSpPr>
        <p:spPr>
          <a:xfrm>
            <a:off x="3911100" y="2447100"/>
            <a:ext cx="219300" cy="219300"/>
          </a:xfrm>
          <a:prstGeom prst="ellipse">
            <a:avLst/>
          </a:prstGeom>
          <a:solidFill>
            <a:srgbClr val="00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2"/>
          <p:cNvSpPr/>
          <p:nvPr/>
        </p:nvSpPr>
        <p:spPr>
          <a:xfrm>
            <a:off x="6866550" y="2447100"/>
            <a:ext cx="219300" cy="219300"/>
          </a:xfrm>
          <a:prstGeom prst="ellipse">
            <a:avLst/>
          </a:prstGeom>
          <a:solidFill>
            <a:srgbClr val="00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2"/>
          <p:cNvSpPr txBox="1"/>
          <p:nvPr/>
        </p:nvSpPr>
        <p:spPr>
          <a:xfrm>
            <a:off x="861200" y="2677825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first</a:t>
            </a:r>
            <a:endParaRPr b="1" sz="1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7" name="Google Shape;267;p32"/>
          <p:cNvSpPr txBox="1"/>
          <p:nvPr/>
        </p:nvSpPr>
        <p:spPr>
          <a:xfrm>
            <a:off x="3834900" y="2677825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second</a:t>
            </a:r>
            <a:endParaRPr b="1" sz="1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8" name="Google Shape;268;p32"/>
          <p:cNvSpPr txBox="1"/>
          <p:nvPr/>
        </p:nvSpPr>
        <p:spPr>
          <a:xfrm>
            <a:off x="6790350" y="2677825"/>
            <a:ext cx="10740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last</a:t>
            </a:r>
            <a:endParaRPr b="1" sz="1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9" name="Google Shape;269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some concepts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275" name="Google Shape;275;p33"/>
          <p:cNvSpPr txBox="1"/>
          <p:nvPr>
            <p:ph idx="1" type="body"/>
          </p:nvPr>
        </p:nvSpPr>
        <p:spPr>
          <a:xfrm>
            <a:off x="844425" y="161925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6" name="Google Shape;276;p33"/>
          <p:cNvSpPr txBox="1"/>
          <p:nvPr>
            <p:ph idx="2" type="body"/>
          </p:nvPr>
        </p:nvSpPr>
        <p:spPr>
          <a:xfrm>
            <a:off x="2965239" y="161925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7" name="Google Shape;277;p33"/>
          <p:cNvSpPr txBox="1"/>
          <p:nvPr>
            <p:ph idx="3" type="body"/>
          </p:nvPr>
        </p:nvSpPr>
        <p:spPr>
          <a:xfrm>
            <a:off x="5086054" y="161925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8" name="Google Shape;278;p33"/>
          <p:cNvSpPr txBox="1"/>
          <p:nvPr>
            <p:ph idx="1" type="body"/>
          </p:nvPr>
        </p:nvSpPr>
        <p:spPr>
          <a:xfrm>
            <a:off x="844425" y="312420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9" name="Google Shape;279;p33"/>
          <p:cNvSpPr txBox="1"/>
          <p:nvPr>
            <p:ph idx="2" type="body"/>
          </p:nvPr>
        </p:nvSpPr>
        <p:spPr>
          <a:xfrm>
            <a:off x="2965239" y="312420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80" name="Google Shape;280;p33"/>
          <p:cNvSpPr txBox="1"/>
          <p:nvPr>
            <p:ph idx="3" type="body"/>
          </p:nvPr>
        </p:nvSpPr>
        <p:spPr>
          <a:xfrm>
            <a:off x="5086054" y="3124200"/>
            <a:ext cx="20175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81" name="Google Shape;281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844425" y="422500"/>
            <a:ext cx="22722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</a:t>
            </a:r>
            <a:r>
              <a:rPr lang="en">
                <a:solidFill>
                  <a:srgbClr val="FF004E"/>
                </a:solidFill>
              </a:rPr>
              <a:t>for use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85" name="Google Shape;85;p16"/>
          <p:cNvSpPr txBox="1"/>
          <p:nvPr>
            <p:ph idx="2" type="body"/>
          </p:nvPr>
        </p:nvSpPr>
        <p:spPr>
          <a:xfrm>
            <a:off x="844425" y="1646250"/>
            <a:ext cx="3322200" cy="27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4E"/>
                </a:solidFill>
              </a:rPr>
              <a:t>EDIT IN GOOGLE SLIDES</a:t>
            </a:r>
            <a:endParaRPr sz="1200">
              <a:solidFill>
                <a:srgbClr val="FF004E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Click on the button under the presentation preview that says "Use as Google Slides Theme".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You have to be signed in to your Google account.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86" name="Google Shape;86;p16"/>
          <p:cNvSpPr txBox="1"/>
          <p:nvPr>
            <p:ph idx="2" type="body"/>
          </p:nvPr>
        </p:nvSpPr>
        <p:spPr>
          <a:xfrm>
            <a:off x="4383077" y="1646250"/>
            <a:ext cx="3700200" cy="27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4E"/>
                </a:solidFill>
              </a:rPr>
              <a:t>EDIT IN POWERPOINT®</a:t>
            </a:r>
            <a:endParaRPr sz="1200">
              <a:solidFill>
                <a:srgbClr val="FF004E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000000"/>
                </a:solidFill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000000"/>
                </a:solidFill>
              </a:rPr>
              <a:t>)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87" name="Google Shape;87;p16"/>
          <p:cNvSpPr txBox="1"/>
          <p:nvPr>
            <p:ph idx="2" type="body"/>
          </p:nvPr>
        </p:nvSpPr>
        <p:spPr>
          <a:xfrm>
            <a:off x="844425" y="3905925"/>
            <a:ext cx="72390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4E"/>
                </a:solidFill>
              </a:rPr>
              <a:t>More info on how to use this template at </a:t>
            </a:r>
            <a:r>
              <a:rPr b="1" lang="en" sz="1200" u="sng">
                <a:solidFill>
                  <a:srgbClr val="FF004E"/>
                </a:solidFill>
                <a:hlinkClick r:id="rId4"/>
              </a:rPr>
              <a:t>www.slidescarnival.com/help-use-presentation-template</a:t>
            </a:r>
            <a:endParaRPr b="1" sz="1200">
              <a:solidFill>
                <a:srgbClr val="FF004E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004E"/>
                </a:solidFill>
              </a:rPr>
              <a:t>This template is free to use under </a:t>
            </a:r>
            <a:r>
              <a:rPr lang="en" sz="1200" u="sng">
                <a:solidFill>
                  <a:srgbClr val="FF004E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FF004E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FF004E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004E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FF004E"/>
              </a:solidFill>
            </a:endParaRPr>
          </a:p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/>
          <p:nvPr>
            <p:ph idx="1" type="body"/>
          </p:nvPr>
        </p:nvSpPr>
        <p:spPr>
          <a:xfrm>
            <a:off x="633300" y="4285675"/>
            <a:ext cx="24651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You can copy&amp;paste graphs from </a:t>
            </a:r>
            <a:r>
              <a:rPr lang="en" u="sng">
                <a:solidFill>
                  <a:srgbClr val="000000"/>
                </a:solidFill>
                <a:hlinkClick r:id="rId3"/>
              </a:rPr>
              <a:t>Google Sheets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87" name="Google Shape;28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08500" cy="407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/>
          <p:nvPr/>
        </p:nvSpPr>
        <p:spPr>
          <a:xfrm>
            <a:off x="53754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4" name="Google Shape;294;p35"/>
          <p:cNvSpPr txBox="1"/>
          <p:nvPr>
            <p:ph idx="4294967295" type="body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95" name="Google Shape;295;p35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6" name="Google Shape;296;p35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Android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project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97" name="Google Shape;297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6"/>
          <p:cNvSpPr/>
          <p:nvPr/>
        </p:nvSpPr>
        <p:spPr>
          <a:xfrm>
            <a:off x="553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000000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3" name="Google Shape;303;p36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4" name="Google Shape;304;p36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iPhone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05" name="Google Shape;305;p36"/>
          <p:cNvSpPr txBox="1"/>
          <p:nvPr>
            <p:ph idx="4294967295" type="body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06" name="Google Shape;306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/>
          <p:nvPr/>
        </p:nvSpPr>
        <p:spPr>
          <a:xfrm>
            <a:off x="4787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2" name="Google Shape;312;p37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37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Tablet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14" name="Google Shape;314;p37"/>
          <p:cNvSpPr txBox="1"/>
          <p:nvPr>
            <p:ph idx="4294967295" type="body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15" name="Google Shape;315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"/>
          <p:cNvSpPr/>
          <p:nvPr/>
        </p:nvSpPr>
        <p:spPr>
          <a:xfrm>
            <a:off x="3949151" y="930376"/>
            <a:ext cx="4748024" cy="369639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1" name="Google Shape;321;p38"/>
          <p:cNvSpPr/>
          <p:nvPr/>
        </p:nvSpPr>
        <p:spPr>
          <a:xfrm>
            <a:off x="4147841" y="1126671"/>
            <a:ext cx="4350600" cy="277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Place your screenshot here</a:t>
            </a:r>
            <a:endParaRPr sz="10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2" name="Google Shape;322;p38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Desktop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project</a:t>
            </a:r>
            <a:endParaRPr/>
          </a:p>
        </p:txBody>
      </p:sp>
      <p:sp>
        <p:nvSpPr>
          <p:cNvPr id="323" name="Google Shape;323;p38"/>
          <p:cNvSpPr txBox="1"/>
          <p:nvPr>
            <p:ph idx="4294967295" type="body"/>
          </p:nvPr>
        </p:nvSpPr>
        <p:spPr>
          <a:xfrm>
            <a:off x="844425" y="1436525"/>
            <a:ext cx="2984400" cy="3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24" name="Google Shape;324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idx="4294967295" type="ctrTitle"/>
          </p:nvPr>
        </p:nvSpPr>
        <p:spPr>
          <a:xfrm>
            <a:off x="2361750" y="1357900"/>
            <a:ext cx="4674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Thanks!!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330" name="Google Shape;330;p39"/>
          <p:cNvSpPr txBox="1"/>
          <p:nvPr>
            <p:ph idx="4294967295" type="subTitle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00"/>
                </a:solidFill>
              </a:rPr>
              <a:t>Any questions?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You can find me at @username &amp; user@mail.me</a:t>
            </a:r>
            <a:endParaRPr b="1" sz="3600">
              <a:solidFill>
                <a:srgbClr val="000000"/>
              </a:solidFill>
            </a:endParaRPr>
          </a:p>
        </p:txBody>
      </p:sp>
      <p:pic>
        <p:nvPicPr>
          <p:cNvPr descr="photo-1434030216411-0b793f4b4173.jpg" id="331" name="Google Shape;33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2" name="Google Shape;332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8" name="Google Shape;338;p40"/>
          <p:cNvSpPr txBox="1"/>
          <p:nvPr>
            <p:ph idx="1" type="body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Special thanks to all the people who made and released these awesome resources for free: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▪"/>
            </a:pPr>
            <a:r>
              <a:rPr lang="en">
                <a:solidFill>
                  <a:srgbClr val="000000"/>
                </a:solidFill>
              </a:rPr>
              <a:t>Presentation template by </a:t>
            </a:r>
            <a:r>
              <a:rPr lang="en" u="sng">
                <a:solidFill>
                  <a:srgbClr val="000000"/>
                </a:solidFill>
                <a:hlinkClick r:id="rId3"/>
              </a:rPr>
              <a:t>SlidesCarnival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▪"/>
            </a:pPr>
            <a:r>
              <a:rPr lang="en">
                <a:solidFill>
                  <a:srgbClr val="000000"/>
                </a:solidFill>
              </a:rPr>
              <a:t>Photographs by </a:t>
            </a:r>
            <a:r>
              <a:rPr lang="en" u="sng">
                <a:solidFill>
                  <a:srgbClr val="000000"/>
                </a:solidFill>
                <a:hlinkClick r:id="rId4"/>
              </a:rPr>
              <a:t>Unsplash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39" name="Google Shape;339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design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345" name="Google Shape;345;p41"/>
          <p:cNvSpPr txBox="1"/>
          <p:nvPr>
            <p:ph idx="1" type="body"/>
          </p:nvPr>
        </p:nvSpPr>
        <p:spPr>
          <a:xfrm>
            <a:off x="844425" y="1728700"/>
            <a:ext cx="7842300" cy="21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This presentation uses the following typographies and colors:</a:t>
            </a:r>
            <a:endParaRPr sz="1200">
              <a:solidFill>
                <a:srgbClr val="0000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Titles: Titillium web</a:t>
            </a:r>
            <a:endParaRPr sz="1200">
              <a:solidFill>
                <a:srgbClr val="0000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Body copy: Titillium web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You can download the fonts on this page:</a:t>
            </a:r>
            <a:endParaRPr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004E"/>
                </a:solidFill>
                <a:hlinkClick r:id="rId3"/>
              </a:rPr>
              <a:t>https://www.fontsquirrel.com/fonts/titillium</a:t>
            </a:r>
            <a:endParaRPr sz="1200">
              <a:solidFill>
                <a:srgbClr val="FF004E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Black </a:t>
            </a:r>
            <a:r>
              <a:rPr b="1" lang="en" sz="1200">
                <a:solidFill>
                  <a:srgbClr val="000000"/>
                </a:solidFill>
              </a:rPr>
              <a:t>#000000</a:t>
            </a:r>
            <a:endParaRPr b="1" sz="1200">
              <a:solidFill>
                <a:srgbClr val="0000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lang="en" sz="1200">
                <a:solidFill>
                  <a:srgbClr val="000000"/>
                </a:solidFill>
              </a:rPr>
              <a:t>Magenta </a:t>
            </a:r>
            <a:r>
              <a:rPr b="1" lang="en" sz="1200">
                <a:solidFill>
                  <a:srgbClr val="FF004E"/>
                </a:solidFill>
              </a:rPr>
              <a:t>#ff004e</a:t>
            </a:r>
            <a:endParaRPr b="1" sz="1200">
              <a:solidFill>
                <a:srgbClr val="FF004E"/>
              </a:solidFill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844425" y="4400250"/>
            <a:ext cx="663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rgbClr val="FF00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7" name="Google Shape;347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2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SlidesCarnival icons are editable shapes</a:t>
            </a: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means that you can: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Resize them without losing quality.</a:t>
            </a:r>
            <a:endParaRPr sz="9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Change line color, width and style</a:t>
            </a: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Isn’t that nice? :)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Titillium Web"/>
                <a:ea typeface="Titillium Web"/>
                <a:cs typeface="Titillium Web"/>
                <a:sym typeface="Titillium Web"/>
              </a:rPr>
              <a:t>Examples:</a:t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353" name="Google Shape;353;p42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54" name="Google Shape;354;p42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42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42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42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42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42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2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2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2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42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42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42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2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2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8" name="Google Shape;368;p42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369" name="Google Shape;369;p42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2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42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42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4" name="Google Shape;374;p42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75" name="Google Shape;375;p42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0" name="Google Shape;380;p42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2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2" name="Google Shape;382;p42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383" name="Google Shape;383;p42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7" name="Google Shape;387;p42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8" name="Google Shape;388;p42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389" name="Google Shape;389;p42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6" name="Google Shape;396;p42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397" name="Google Shape;397;p42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1" name="Google Shape;401;p42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2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2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42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5" name="Google Shape;405;p42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06" name="Google Shape;406;p42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8" name="Google Shape;408;p42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09" name="Google Shape;409;p42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1" name="Google Shape;411;p42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12" name="Google Shape;412;p42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2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2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42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16" name="Google Shape;416;p42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2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2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2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2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42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42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" name="Google Shape;423;p42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24" name="Google Shape;424;p42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42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2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2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2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42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0" name="Google Shape;430;p42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31" name="Google Shape;431;p42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42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42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2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5" name="Google Shape;435;p42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6" name="Google Shape;436;p42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37" name="Google Shape;437;p42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2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9" name="Google Shape;439;p42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40" name="Google Shape;440;p42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42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2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5" name="Google Shape;445;p42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46" name="Google Shape;446;p42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42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49" name="Google Shape;449;p42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2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2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42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42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42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6" name="Google Shape;456;p42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57" name="Google Shape;457;p42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2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2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2" name="Google Shape;462;p42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63" name="Google Shape;463;p42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2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42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72" name="Google Shape;472;p42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" name="Google Shape;476;p42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77" name="Google Shape;477;p42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42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482" name="Google Shape;482;p42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42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42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6" name="Google Shape;486;p42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487" name="Google Shape;487;p42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2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42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490" name="Google Shape;490;p42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2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2" name="Google Shape;492;p42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493" name="Google Shape;493;p42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2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5" name="Google Shape;495;p42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6" name="Google Shape;496;p42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497" name="Google Shape;497;p4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4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42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00" name="Google Shape;500;p42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2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2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8" name="Google Shape;508;p42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2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0" name="Google Shape;510;p42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11" name="Google Shape;511;p42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2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42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4" name="Google Shape;514;p42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15" name="Google Shape;515;p42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2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42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18" name="Google Shape;518;p4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4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42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23" name="Google Shape;523;p42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42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6" name="Google Shape;526;p42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7" name="Google Shape;527;p42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28" name="Google Shape;528;p42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42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2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42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35" name="Google Shape;535;p42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p42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45" name="Google Shape;545;p42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42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42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49" name="Google Shape;549;p42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2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2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42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53" name="Google Shape;553;p42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2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42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42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2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42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59" name="Google Shape;559;p42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42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1" name="Google Shape;561;p42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62" name="Google Shape;562;p42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2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2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2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2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2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2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9" name="Google Shape;569;p42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70" name="Google Shape;570;p42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2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2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2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2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2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6" name="Google Shape;576;p42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77" name="Google Shape;577;p42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2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42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580" name="Google Shape;580;p42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2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2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2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42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42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2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42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8" name="Google Shape;588;p42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589" name="Google Shape;589;p42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2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2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2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2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2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2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42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42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598" name="Google Shape;598;p42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0" name="Google Shape;600;p42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01" name="Google Shape;601;p42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42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2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42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08" name="Google Shape;608;p42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2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42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2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2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2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2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5" name="Google Shape;615;p42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16" name="Google Shape;616;p42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2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2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42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20" name="Google Shape;620;p42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6" name="Google Shape;626;p42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27" name="Google Shape;627;p42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0" name="Google Shape;630;p42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31" name="Google Shape;631;p42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p42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35" name="Google Shape;635;p42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2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0" name="Google Shape;640;p42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41" name="Google Shape;641;p42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2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2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2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2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2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2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69" name="Google Shape;669;p42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42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2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2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42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693" name="Google Shape;693;p42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2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42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2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2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42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08" name="Google Shape;708;p42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42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12" name="Google Shape;712;p42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8" name="Google Shape;718;p42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19" name="Google Shape;719;p4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42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28" name="Google Shape;728;p42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42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42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32" name="Google Shape;732;p42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2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7" name="Google Shape;737;p42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38" name="Google Shape;738;p42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2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2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2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2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5" name="Google Shape;745;p42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46" name="Google Shape;746;p42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2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2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2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2" name="Google Shape;752;p42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53" name="Google Shape;753;p42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2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2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2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2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2" name="Google Shape;762;p42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763" name="Google Shape;763;p4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4" name="Google Shape;774;p42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75" name="Google Shape;775;p42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2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2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2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42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42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781" name="Google Shape;781;p42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2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2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2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2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8" name="Google Shape;788;p42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789" name="Google Shape;789;p42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2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1" name="Google Shape;791;p42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792" name="Google Shape;792;p42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2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42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795" name="Google Shape;795;p42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2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7" name="Google Shape;797;p42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42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42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5" name="Google Shape;805;p43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06" name="Google Shape;806;p43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43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13" name="Google Shape;813;p43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43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18" name="Google Shape;818;p43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43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22" name="Google Shape;822;p43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43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28" name="Google Shape;828;p43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3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3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1" name="Google Shape;831;p43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32" name="Google Shape;832;p43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6" name="Google Shape;836;p43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37" name="Google Shape;837;p43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3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3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3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3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43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43" name="Google Shape;843;p43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3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3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3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3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3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9" name="Google Shape;849;p43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50" name="Google Shape;850;p43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3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2" name="Google Shape;852;p43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53" name="Google Shape;853;p43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3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3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43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57" name="Google Shape;857;p43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3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3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3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3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3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Google Shape;863;p43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64" name="Google Shape;864;p43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3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3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3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3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43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70" name="Google Shape;870;p43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3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3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43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74" name="Google Shape;874;p43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75" name="Google Shape;875;p43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43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43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43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43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43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43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43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43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43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5" name="Google Shape;885;p43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3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3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3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3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1" name="Google Shape;891;p43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92" name="Google Shape;892;p43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3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3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3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6" name="Google Shape;896;p43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97" name="Google Shape;897;p43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3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3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3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3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2" name="Google Shape;902;p43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03" name="Google Shape;903;p43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3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3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3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3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3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9" name="Google Shape;909;p43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10" name="Google Shape;910;p43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3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3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3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4" name="Google Shape;914;p43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15" name="Google Shape;915;p43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43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20" name="Google Shape;920;p43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3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3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5" name="Google Shape;925;p43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26" name="Google Shape;926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6" name="Google Shape;936;p43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37" name="Google Shape;937;p43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3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3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0" name="Google Shape;940;p43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41" name="Google Shape;941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1" name="Google Shape;951;p43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52" name="Google Shape;952;p43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3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3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3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6" name="Google Shape;956;p43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57" name="Google Shape;957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67" name="Google Shape;967;p43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68" name="Google Shape;968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5" name="Google Shape;975;p43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76" name="Google Shape;976;p43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3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3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3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0" name="Google Shape;980;p43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81" name="Google Shape;981;p43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3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3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3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43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86" name="Google Shape;986;p43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3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3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3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3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1" name="Google Shape;991;p43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92" name="Google Shape;992;p43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3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3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3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3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3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43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99" name="Google Shape;999;p43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3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3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2" name="Google Shape;1002;p43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03" name="Google Shape;1003;p43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8" name="Google Shape;1008;p43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09" name="Google Shape;1009;p43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3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16" name="Google Shape;1016;p43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43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20" name="Google Shape;1020;p43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43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25" name="Google Shape;1025;p43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1" name="Google Shape;1031;p43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32" name="Google Shape;1032;p43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43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40" name="Google Shape;1040;p43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43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45" name="Google Shape;1045;p43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43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49" name="Google Shape;1049;p43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2" name="Google Shape;1052;p43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53" name="Google Shape;1053;p43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43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58" name="Google Shape;1058;p43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43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63" name="Google Shape;1063;p43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43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69" name="Google Shape;1069;p43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3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3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3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3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5" name="Google Shape;1075;p43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76" name="Google Shape;1076;p43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3" name="Google Shape;1083;p43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84" name="Google Shape;1084;p43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6" name="Google Shape;1096;p43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97" name="Google Shape;1097;p43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43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02" name="Google Shape;1102;p43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5" name="Google Shape;1105;p43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06" name="Google Shape;1106;p43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3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13" name="Google Shape;1113;p43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1" name="Google Shape;1121;p43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22" name="Google Shape;1122;p43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4" name="Google Shape;1134;p43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35" name="Google Shape;1135;p43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7" name="Google Shape;1147;p43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48" name="Google Shape;1148;p43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3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3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0" name="Google Shape;1160;p43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61" name="Google Shape;1161;p43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43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68" name="Google Shape;1168;p43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3" name="Google Shape;1183;p43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84" name="Google Shape;1184;p43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9" name="Google Shape;1189;p43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90" name="Google Shape;1190;p43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91" name="Google Shape;1191;p43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43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43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4" name="Google Shape;1194;p43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95" name="Google Shape;1195;p43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43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43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8" name="Google Shape;1198;p43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99" name="Google Shape;1199;p43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43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43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2" name="Google Shape;1202;p43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03" name="Google Shape;1203;p43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43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43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6" name="Google Shape;1206;p43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07" name="Google Shape;1207;p43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5" name="Google Shape;1215;p43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16" name="Google Shape;1216;p43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0" name="Google Shape;1240;p43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41" name="Google Shape;1241;p43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42" name="Google Shape;1242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4" name="Google Shape;1244;p43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45" name="Google Shape;1245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7" name="Google Shape;1247;p43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48" name="Google Shape;1248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50" name="Google Shape;1250;p43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51" name="Google Shape;1251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idx="4294967295" type="ctrTitle"/>
          </p:nvPr>
        </p:nvSpPr>
        <p:spPr>
          <a:xfrm>
            <a:off x="2361750" y="1357900"/>
            <a:ext cx="36633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Hello!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94" name="Google Shape;94;p17"/>
          <p:cNvSpPr txBox="1"/>
          <p:nvPr>
            <p:ph idx="4294967295" type="subTitle"/>
          </p:nvPr>
        </p:nvSpPr>
        <p:spPr>
          <a:xfrm>
            <a:off x="2380675" y="2775675"/>
            <a:ext cx="4631400" cy="22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00"/>
                </a:solidFill>
              </a:rPr>
              <a:t>I am Jayden Smith</a:t>
            </a:r>
            <a:endParaRPr sz="3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I am here because I love to give presentations.  You can find me at @username</a:t>
            </a:r>
            <a:endParaRPr b="1" sz="3600">
              <a:solidFill>
                <a:srgbClr val="000000"/>
              </a:solidFill>
            </a:endParaRPr>
          </a:p>
        </p:txBody>
      </p:sp>
      <p:pic>
        <p:nvPicPr>
          <p:cNvPr descr="photo-1434030216411-0b793f4b4173.jpg"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01" y="1874860"/>
            <a:ext cx="1393800" cy="1393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44"/>
          <p:cNvSpPr txBox="1"/>
          <p:nvPr/>
        </p:nvSpPr>
        <p:spPr>
          <a:xfrm>
            <a:off x="2163850" y="8380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latin typeface="Titillium Web"/>
                <a:ea typeface="Titillium Web"/>
                <a:cs typeface="Titillium Web"/>
                <a:sym typeface="Titillium Web"/>
              </a:rPr>
              <a:t>Now you can use any emoji as an icon!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Titillium Web"/>
                <a:ea typeface="Titillium Web"/>
                <a:cs typeface="Titillium Web"/>
                <a:sym typeface="Titillium Web"/>
              </a:rPr>
              <a:t>And of course it resizes without losing quality and you can change the color.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tillium Web"/>
                <a:ea typeface="Titillium Web"/>
                <a:cs typeface="Titillium Web"/>
                <a:sym typeface="Titillium Web"/>
              </a:rPr>
              <a:t>How? Follow Google instructions </a:t>
            </a:r>
            <a:r>
              <a:rPr lang="en" u="sng"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https://twitter.com/googledocs/status/730087240156643328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57" name="Google Shape;1257;p44"/>
          <p:cNvSpPr txBox="1"/>
          <p:nvPr/>
        </p:nvSpPr>
        <p:spPr>
          <a:xfrm>
            <a:off x="8081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Titillium Web"/>
                <a:ea typeface="Titillium Web"/>
                <a:cs typeface="Titillium Web"/>
                <a:sym typeface="Titillium Web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FF004E"/>
                </a:highlight>
                <a:latin typeface="Titillium Web"/>
                <a:ea typeface="Titillium Web"/>
                <a:cs typeface="Titillium Web"/>
                <a:sym typeface="Titillium Web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FF004E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58" name="Google Shape;1258;p44"/>
          <p:cNvSpPr txBox="1"/>
          <p:nvPr/>
        </p:nvSpPr>
        <p:spPr>
          <a:xfrm>
            <a:off x="648975" y="780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004E"/>
                </a:solidFill>
              </a:rPr>
              <a:t>😉</a:t>
            </a:r>
            <a:endParaRPr sz="9600">
              <a:solidFill>
                <a:srgbClr val="FF004E"/>
              </a:solidFill>
            </a:endParaRPr>
          </a:p>
        </p:txBody>
      </p:sp>
      <p:sp>
        <p:nvSpPr>
          <p:cNvPr id="1259" name="Google Shape;1259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4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45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6" name="Google Shape;1266;p45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67" name="Google Shape;1267;p45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68" name="Google Shape;1268;p45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69" name="Google Shape;1269;p45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0" name="Google Shape;1270;p45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71" name="Google Shape;1271;p45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2" name="Google Shape;1272;p45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3" name="Google Shape;1273;p45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74" name="Google Shape;1274;p45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5" name="Google Shape;1275;p45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6" name="Google Shape;1276;p45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77" name="Google Shape;1277;p45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8" name="Google Shape;1278;p45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ctrTitle"/>
          </p:nvPr>
        </p:nvSpPr>
        <p:spPr>
          <a:xfrm>
            <a:off x="826350" y="1519225"/>
            <a:ext cx="46383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02" name="Google Shape;102;p18"/>
          <p:cNvSpPr txBox="1"/>
          <p:nvPr>
            <p:ph idx="1" type="subTitle"/>
          </p:nvPr>
        </p:nvSpPr>
        <p:spPr>
          <a:xfrm>
            <a:off x="826350" y="2763850"/>
            <a:ext cx="7632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1261050" y="1058150"/>
            <a:ext cx="5404500" cy="274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4E"/>
                </a:solidFill>
              </a:rPr>
              <a:t>slide title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844425" y="1586325"/>
            <a:ext cx="5971500" cy="31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6" name="Google Shape;116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idx="4294967295" type="ctrTitle"/>
          </p:nvPr>
        </p:nvSpPr>
        <p:spPr>
          <a:xfrm>
            <a:off x="-186668" y="1354750"/>
            <a:ext cx="80694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BIG CONCEPT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122" name="Google Shape;122;p21"/>
          <p:cNvSpPr txBox="1"/>
          <p:nvPr>
            <p:ph idx="4294967295" type="subTitle"/>
          </p:nvPr>
        </p:nvSpPr>
        <p:spPr>
          <a:xfrm>
            <a:off x="700000" y="2801950"/>
            <a:ext cx="3506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123" name="Google Shape;123;p21"/>
          <p:cNvGrpSpPr/>
          <p:nvPr/>
        </p:nvGrpSpPr>
        <p:grpSpPr>
          <a:xfrm>
            <a:off x="7462771" y="480773"/>
            <a:ext cx="1055530" cy="1055594"/>
            <a:chOff x="6643075" y="3664250"/>
            <a:chExt cx="407950" cy="407975"/>
          </a:xfrm>
        </p:grpSpPr>
        <p:sp>
          <p:nvSpPr>
            <p:cNvPr id="124" name="Google Shape;124;p21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1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" name="Google Shape;126;p21"/>
          <p:cNvGrpSpPr/>
          <p:nvPr/>
        </p:nvGrpSpPr>
        <p:grpSpPr>
          <a:xfrm rot="2700000">
            <a:off x="6485596" y="678126"/>
            <a:ext cx="711027" cy="710987"/>
            <a:chOff x="576250" y="4319400"/>
            <a:chExt cx="442075" cy="442050"/>
          </a:xfrm>
        </p:grpSpPr>
        <p:sp>
          <p:nvSpPr>
            <p:cNvPr id="127" name="Google Shape;127;p21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1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1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1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844425" y="1584700"/>
            <a:ext cx="3267300" cy="32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7" name="Google Shape;137;p22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</a:t>
            </a:r>
            <a:r>
              <a:rPr lang="en">
                <a:solidFill>
                  <a:srgbClr val="FF004E"/>
                </a:solidFill>
              </a:rPr>
              <a:t>your content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38" name="Google Shape;138;p22"/>
          <p:cNvSpPr txBox="1"/>
          <p:nvPr>
            <p:ph idx="2" type="body"/>
          </p:nvPr>
        </p:nvSpPr>
        <p:spPr>
          <a:xfrm>
            <a:off x="4308498" y="1584700"/>
            <a:ext cx="3267300" cy="32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9" name="Google Shape;139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844425" y="422500"/>
            <a:ext cx="3226800" cy="8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</a:t>
            </a:r>
            <a:r>
              <a:rPr lang="en">
                <a:solidFill>
                  <a:srgbClr val="FF004E"/>
                </a:solidFill>
              </a:rPr>
              <a:t>columns</a:t>
            </a:r>
            <a:endParaRPr>
              <a:solidFill>
                <a:srgbClr val="FF004E"/>
              </a:solidFill>
            </a:endParaRPr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844425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6" name="Google Shape;146;p23"/>
          <p:cNvSpPr txBox="1"/>
          <p:nvPr>
            <p:ph idx="2" type="body"/>
          </p:nvPr>
        </p:nvSpPr>
        <p:spPr>
          <a:xfrm>
            <a:off x="3217286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7" name="Google Shape;147;p23"/>
          <p:cNvSpPr txBox="1"/>
          <p:nvPr>
            <p:ph idx="3" type="body"/>
          </p:nvPr>
        </p:nvSpPr>
        <p:spPr>
          <a:xfrm>
            <a:off x="5590146" y="1610450"/>
            <a:ext cx="2257200" cy="3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idele template">
  <a:themeElements>
    <a:clrScheme name="Custom 347">
      <a:dk1>
        <a:srgbClr val="000000"/>
      </a:dk1>
      <a:lt1>
        <a:srgbClr val="FFFFFF"/>
      </a:lt1>
      <a:dk2>
        <a:srgbClr val="3F3F3F"/>
      </a:dk2>
      <a:lt2>
        <a:srgbClr val="F3F3F3"/>
      </a:lt2>
      <a:accent1>
        <a:srgbClr val="FF004E"/>
      </a:accent1>
      <a:accent2>
        <a:srgbClr val="901829"/>
      </a:accent2>
      <a:accent3>
        <a:srgbClr val="5AB1C9"/>
      </a:accent3>
      <a:accent4>
        <a:srgbClr val="66B368"/>
      </a:accent4>
      <a:accent5>
        <a:srgbClr val="EFAB00"/>
      </a:accent5>
      <a:accent6>
        <a:srgbClr val="E5804B"/>
      </a:accent6>
      <a:hlink>
        <a:srgbClr val="FF004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