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Muli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Arv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E54354E-151D-416C-AA0F-52E09B157F4E}">
  <a:tblStyle styleId="{CE54354E-151D-416C-AA0F-52E09B157F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uli-italic.fntdata"/><Relationship Id="rId42" Type="http://schemas.openxmlformats.org/officeDocument/2006/relationships/font" Target="fonts/Montserrat-regular.fntdata"/><Relationship Id="rId41" Type="http://schemas.openxmlformats.org/officeDocument/2006/relationships/font" Target="fonts/Muli-boldItalic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Arvo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Arvo-italic.fntdata"/><Relationship Id="rId47" Type="http://schemas.openxmlformats.org/officeDocument/2006/relationships/font" Target="fonts/Arvo-bold.fntdata"/><Relationship Id="rId49" Type="http://schemas.openxmlformats.org/officeDocument/2006/relationships/font" Target="fonts/Arv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Muli-bold.fntdata"/><Relationship Id="rId38" Type="http://schemas.openxmlformats.org/officeDocument/2006/relationships/font" Target="fonts/Muli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663ec6b3_0_6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663ec6b3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663ec6b3_0_6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663ec6b3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851b6b492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851b6b492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4ec12a2ab_1257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4ec12a2ab_125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65ad4b0a4c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g65ad4b0a4c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11" Type="http://schemas.openxmlformats.org/officeDocument/2006/relationships/image" Target="../media/image2.jpg"/><Relationship Id="rId10" Type="http://schemas.openxmlformats.org/officeDocument/2006/relationships/image" Target="../media/image8.jpg"/><Relationship Id="rId9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9.jpg"/><Relationship Id="rId8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7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11" Type="http://schemas.openxmlformats.org/officeDocument/2006/relationships/image" Target="../media/image2.jpg"/><Relationship Id="rId10" Type="http://schemas.openxmlformats.org/officeDocument/2006/relationships/image" Target="../media/image8.jpg"/><Relationship Id="rId9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9.jpg"/><Relationship Id="rId8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3.jpg"/><Relationship Id="rId4" Type="http://schemas.openxmlformats.org/officeDocument/2006/relationships/image" Target="../media/image16.jpg"/><Relationship Id="rId5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9-of-10).jpg"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2.jpg"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4" name="Google Shape;1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8" name="Google Shape;18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3.jpg" id="19" name="Google Shape;19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20" name="Google Shape;20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21" name="Google Shape;21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 txBox="1"/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" name="Google Shape;31;p2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2">
  <p:cSld name="BLANK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10-of-10).jpg" id="215" name="Google Shape;21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50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7274895" y="1870746"/>
            <a:ext cx="936900" cy="9369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217" name="Google Shape;21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-1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/>
          <p:nvPr/>
        </p:nvSpPr>
        <p:spPr>
          <a:xfrm>
            <a:off x="8207105" y="2807566"/>
            <a:ext cx="936900" cy="9369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"/>
          <p:cNvSpPr/>
          <p:nvPr/>
        </p:nvSpPr>
        <p:spPr>
          <a:xfrm>
            <a:off x="7274902" y="56"/>
            <a:ext cx="936900" cy="9369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13" y="4206739"/>
            <a:ext cx="936900" cy="9369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936765" y="4674987"/>
            <a:ext cx="468300" cy="468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-1" y="4206736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8675675" y="3742994"/>
            <a:ext cx="468300" cy="4683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"/>
          <p:cNvSpPr/>
          <p:nvPr/>
        </p:nvSpPr>
        <p:spPr>
          <a:xfrm>
            <a:off x="8675680" y="3274749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11"/>
          <p:cNvGrpSpPr/>
          <p:nvPr/>
        </p:nvGrpSpPr>
        <p:grpSpPr>
          <a:xfrm>
            <a:off x="7594614" y="2115525"/>
            <a:ext cx="297651" cy="471862"/>
            <a:chOff x="6718575" y="2318625"/>
            <a:chExt cx="256950" cy="407375"/>
          </a:xfrm>
        </p:grpSpPr>
        <p:sp>
          <p:nvSpPr>
            <p:cNvPr id="226" name="Google Shape;226;p1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" name="Google Shape;234;p11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3">
  <p:cSld name="BLANK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Clementine10.jpg" id="236" name="Google Shape;2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9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237" name="Google Shape;23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2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2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" name="Google Shape;246;p12"/>
          <p:cNvGrpSpPr/>
          <p:nvPr/>
        </p:nvGrpSpPr>
        <p:grpSpPr>
          <a:xfrm>
            <a:off x="8431833" y="1151245"/>
            <a:ext cx="490565" cy="490565"/>
            <a:chOff x="5941025" y="3634400"/>
            <a:chExt cx="467650" cy="467650"/>
          </a:xfrm>
        </p:grpSpPr>
        <p:sp>
          <p:nvSpPr>
            <p:cNvPr id="247" name="Google Shape;247;p12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" name="Google Shape;253;p12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4">
  <p:cSld name="BLANK_1_1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Simplify3.jpg" id="255" name="Google Shape;2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5" y="-1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256" name="Google Shape;2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6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/>
          <p:nvPr/>
        </p:nvSpPr>
        <p:spPr>
          <a:xfrm>
            <a:off x="7275209" y="4"/>
            <a:ext cx="935100" cy="9351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8208899" y="935036"/>
            <a:ext cx="935100" cy="9351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7275209" y="2795481"/>
            <a:ext cx="935100" cy="935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13" y="4208474"/>
            <a:ext cx="935100" cy="9351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"/>
          <p:cNvSpPr/>
          <p:nvPr/>
        </p:nvSpPr>
        <p:spPr>
          <a:xfrm>
            <a:off x="935032" y="4208477"/>
            <a:ext cx="467400" cy="467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-1" y="467611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7741458" y="935017"/>
            <a:ext cx="467400" cy="4674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8676589" y="46763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7689536" y="3100148"/>
            <a:ext cx="410309" cy="37325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3"/>
          <p:cNvSpPr/>
          <p:nvPr/>
        </p:nvSpPr>
        <p:spPr>
          <a:xfrm flipH="1">
            <a:off x="7385585" y="3052605"/>
            <a:ext cx="273000" cy="248322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3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9-of-10).jpg" id="39" name="Google Shape;3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2.jpg" id="40" name="Google Shape;4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41" name="Google Shape;4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42" name="Google Shape;4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43" name="Google Shape;4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45" name="Google Shape;45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46" name="Google Shape;46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3.jpg" id="47" name="Google Shape;47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48" name="Google Shape;48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49" name="Google Shape;49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/>
        </p:txBody>
      </p:sp>
      <p:sp>
        <p:nvSpPr>
          <p:cNvPr id="62" name="Google Shape;62;p3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/>
        </p:txBody>
      </p:sp>
      <p:sp>
        <p:nvSpPr>
          <p:cNvPr id="63" name="Google Shape;63;p3"/>
          <p:cNvSpPr/>
          <p:nvPr/>
        </p:nvSpPr>
        <p:spPr>
          <a:xfrm>
            <a:off x="5072818" y="4615401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0.jpg" id="65" name="Google Shape;6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99505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2.jpg" id="66" name="Google Shape;6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/>
          <p:nvPr/>
        </p:nvSpPr>
        <p:spPr>
          <a:xfrm>
            <a:off x="8107795" y="31101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Wired3.jpg" id="68" name="Google Shape;6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5" y="1037700"/>
            <a:ext cx="2084475" cy="20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 txBox="1"/>
          <p:nvPr>
            <p:ph idx="1" type="body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0" name="Google Shape;70;p4"/>
          <p:cNvSpPr/>
          <p:nvPr/>
        </p:nvSpPr>
        <p:spPr>
          <a:xfrm>
            <a:off x="7070023" y="103770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8107728" y="312216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 flipH="1">
            <a:off x="1032727" y="99505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 flipH="1">
            <a:off x="-3494" y="20327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 flipH="1">
            <a:off x="1032727" y="30657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 flipH="1">
            <a:off x="2070428" y="4624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 flipH="1">
            <a:off x="1551734" y="15140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communicate_hands_2.jpg" id="79" name="Google Shape;7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4" y="-5"/>
            <a:ext cx="1037815" cy="1037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4"/>
          <p:cNvGrpSpPr/>
          <p:nvPr/>
        </p:nvGrpSpPr>
        <p:grpSpPr>
          <a:xfrm>
            <a:off x="1310132" y="3331424"/>
            <a:ext cx="482890" cy="506303"/>
            <a:chOff x="5961125" y="1623900"/>
            <a:chExt cx="427450" cy="448175"/>
          </a:xfrm>
        </p:grpSpPr>
        <p:sp>
          <p:nvSpPr>
            <p:cNvPr id="81" name="Google Shape;81;p4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7349050" y="1316724"/>
            <a:ext cx="479648" cy="479648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 txBox="1"/>
          <p:nvPr>
            <p:ph idx="12" type="sldNum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descr="Death_to_stock_communicate_hands_2.jpg" id="93" name="Google Shape;9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94" name="Google Shape;9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4" name="Google Shape;104;p5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5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10-of-10).jpg" id="112" name="Google Shape;11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114" name="Google Shape;11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7" name="Google Shape;117;p6"/>
          <p:cNvSpPr txBox="1"/>
          <p:nvPr>
            <p:ph idx="2" type="body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8" name="Google Shape;118;p6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-9" y="4105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6"/>
          <p:cNvGrpSpPr/>
          <p:nvPr/>
        </p:nvGrpSpPr>
        <p:grpSpPr>
          <a:xfrm>
            <a:off x="7424022" y="2343455"/>
            <a:ext cx="329718" cy="522703"/>
            <a:chOff x="6718575" y="2318625"/>
            <a:chExt cx="256950" cy="407375"/>
          </a:xfrm>
        </p:grpSpPr>
        <p:sp>
          <p:nvSpPr>
            <p:cNvPr id="126" name="Google Shape;126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Clementine10.jpg" id="136" name="Google Shape;1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37" name="Google Shape;13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7"/>
          <p:cNvSpPr txBox="1"/>
          <p:nvPr>
            <p:ph idx="2" type="body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7"/>
          <p:cNvSpPr txBox="1"/>
          <p:nvPr>
            <p:ph idx="3" type="body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7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-293" y="3586794"/>
            <a:ext cx="1037700" cy="1037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-309" y="3586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8352271" y="1280647"/>
            <a:ext cx="545654" cy="545654"/>
            <a:chOff x="5941025" y="3634400"/>
            <a:chExt cx="467650" cy="467650"/>
          </a:xfrm>
        </p:grpSpPr>
        <p:sp>
          <p:nvSpPr>
            <p:cNvPr id="151" name="Google Shape;151;p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7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Simplify3.jpg" id="159" name="Google Shape;15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60" name="Google Shape;1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207067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8"/>
          <p:cNvSpPr/>
          <p:nvPr/>
        </p:nvSpPr>
        <p:spPr>
          <a:xfrm>
            <a:off x="7070023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8106245" y="10377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7070023" y="310245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1037700" y="41057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7587473" y="1037691"/>
            <a:ext cx="518700" cy="51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86252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"/>
          <p:cNvSpPr/>
          <p:nvPr/>
        </p:nvSpPr>
        <p:spPr>
          <a:xfrm>
            <a:off x="7529848" y="3440573"/>
            <a:ext cx="455351" cy="41422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"/>
          <p:cNvSpPr/>
          <p:nvPr/>
        </p:nvSpPr>
        <p:spPr>
          <a:xfrm flipH="1">
            <a:off x="7192539" y="3387811"/>
            <a:ext cx="302961" cy="275574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.jpg" id="174" name="Google Shape;17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175" name="Google Shape;17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>
            <p:ph idx="1" type="body"/>
          </p:nvPr>
        </p:nvSpPr>
        <p:spPr>
          <a:xfrm>
            <a:off x="1375225" y="3953400"/>
            <a:ext cx="19905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pic>
        <p:nvPicPr>
          <p:cNvPr descr="Death_to_stock_communicate_hands_2.jpg" id="177" name="Google Shape;17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" y="3068052"/>
            <a:ext cx="1037700" cy="10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/>
          <p:nvPr/>
        </p:nvSpPr>
        <p:spPr>
          <a:xfrm>
            <a:off x="8106248" y="103770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7070032" y="1037694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518700" y="254934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8623698" y="3114516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86236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reativeSpace4-11.45.jpg" id="185" name="Google Shape;18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250" y="2072325"/>
            <a:ext cx="1037700" cy="103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9"/>
          <p:cNvGrpSpPr/>
          <p:nvPr/>
        </p:nvGrpSpPr>
        <p:grpSpPr>
          <a:xfrm>
            <a:off x="7331725" y="290387"/>
            <a:ext cx="514306" cy="456926"/>
            <a:chOff x="5292575" y="3681900"/>
            <a:chExt cx="420150" cy="373275"/>
          </a:xfrm>
        </p:grpSpPr>
        <p:sp>
          <p:nvSpPr>
            <p:cNvPr id="187" name="Google Shape;187;p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9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 type="blank">
  <p:cSld name="BLAN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2.jpg" id="196" name="Google Shape;19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197" name="Google Shape;19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6"/>
            <a:ext cx="1863360" cy="1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/>
          <p:nvPr/>
        </p:nvSpPr>
        <p:spPr>
          <a:xfrm>
            <a:off x="7284049" y="1858486"/>
            <a:ext cx="930600" cy="930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"/>
          <p:cNvSpPr/>
          <p:nvPr/>
        </p:nvSpPr>
        <p:spPr>
          <a:xfrm>
            <a:off x="8213336" y="2787740"/>
            <a:ext cx="930600" cy="930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7284049" y="9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"/>
          <p:cNvSpPr/>
          <p:nvPr/>
        </p:nvSpPr>
        <p:spPr>
          <a:xfrm>
            <a:off x="6" y="4212884"/>
            <a:ext cx="930600" cy="930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"/>
          <p:cNvSpPr/>
          <p:nvPr/>
        </p:nvSpPr>
        <p:spPr>
          <a:xfrm>
            <a:off x="465164" y="4212881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"/>
          <p:cNvSpPr/>
          <p:nvPr/>
        </p:nvSpPr>
        <p:spPr>
          <a:xfrm>
            <a:off x="6818876" y="-1"/>
            <a:ext cx="465300" cy="4653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"/>
          <p:cNvSpPr/>
          <p:nvPr/>
        </p:nvSpPr>
        <p:spPr>
          <a:xfrm>
            <a:off x="7748094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10"/>
          <p:cNvGrpSpPr/>
          <p:nvPr/>
        </p:nvGrpSpPr>
        <p:grpSpPr>
          <a:xfrm>
            <a:off x="7519838" y="241965"/>
            <a:ext cx="446726" cy="446700"/>
            <a:chOff x="1923675" y="1633650"/>
            <a:chExt cx="436000" cy="435975"/>
          </a:xfrm>
        </p:grpSpPr>
        <p:sp>
          <p:nvSpPr>
            <p:cNvPr id="207" name="Google Shape;207;p1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" name="Google Shape;213;p10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8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deathtothestockphoto.com/" TargetMode="External"/><Relationship Id="rId5" Type="http://schemas.openxmlformats.org/officeDocument/2006/relationships/hyperlink" Target="http://deathtothestockphoto.com/wp-content/uploads/DeathtotheStockPhoto-License.pdf" TargetMode="External"/><Relationship Id="rId6" Type="http://schemas.openxmlformats.org/officeDocument/2006/relationships/hyperlink" Target="https://facebook.github.io/design/handskit.html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fontsquirrel.com/fonts/muli" TargetMode="External"/><Relationship Id="rId4" Type="http://schemas.openxmlformats.org/officeDocument/2006/relationships/hyperlink" Target="https://www.fontsquirrel.com/fonts/arvo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twitter.com/googledocs/status/730087240156643328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 txBox="1"/>
          <p:nvPr>
            <p:ph type="title"/>
          </p:nvPr>
        </p:nvSpPr>
        <p:spPr>
          <a:xfrm>
            <a:off x="4309989" y="1187850"/>
            <a:ext cx="19869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59" name="Google Shape;359;p23"/>
          <p:cNvSpPr txBox="1"/>
          <p:nvPr>
            <p:ph idx="1" type="body"/>
          </p:nvPr>
        </p:nvSpPr>
        <p:spPr>
          <a:xfrm>
            <a:off x="4310000" y="1809750"/>
            <a:ext cx="1986900" cy="24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pic>
        <p:nvPicPr>
          <p:cNvPr descr="Death_to_stock_communicate_hands_8.jpg" id="360" name="Google Shape;3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33625" cy="36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3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"/>
          <p:cNvSpPr/>
          <p:nvPr/>
        </p:nvSpPr>
        <p:spPr>
          <a:xfrm>
            <a:off x="5412579" y="1867536"/>
            <a:ext cx="1859700" cy="1859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Want big impact?</a:t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7" name="Google Shape;367;p24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"/>
          <p:cNvSpPr/>
          <p:nvPr/>
        </p:nvSpPr>
        <p:spPr>
          <a:xfrm>
            <a:off x="3419243" y="2013663"/>
            <a:ext cx="1407900" cy="14079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Gray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3" name="Google Shape;373;p25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74" name="Google Shape;374;p25"/>
          <p:cNvSpPr/>
          <p:nvPr/>
        </p:nvSpPr>
        <p:spPr>
          <a:xfrm>
            <a:off x="1945825" y="2008625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White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5" name="Google Shape;375;p25"/>
          <p:cNvSpPr/>
          <p:nvPr/>
        </p:nvSpPr>
        <p:spPr>
          <a:xfrm flipH="1">
            <a:off x="4599343" y="2008625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Black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6" name="Google Shape;376;p25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"/>
          <p:cNvSpPr txBox="1"/>
          <p:nvPr>
            <p:ph idx="4294967295"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82" name="Google Shape;382;p26"/>
          <p:cNvGraphicFramePr/>
          <p:nvPr/>
        </p:nvGraphicFramePr>
        <p:xfrm>
          <a:off x="1910000" y="1874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{CE54354E-151D-416C-AA0F-52E09B157F4E}</a:tableStyleId>
              </a:tblPr>
              <a:tblGrid>
                <a:gridCol w="1200825"/>
                <a:gridCol w="1200825"/>
                <a:gridCol w="1200825"/>
                <a:gridCol w="1200825"/>
              </a:tblGrid>
              <a:tr h="57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A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B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C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83" name="Google Shape;383;p26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7"/>
          <p:cNvSpPr/>
          <p:nvPr/>
        </p:nvSpPr>
        <p:spPr>
          <a:xfrm>
            <a:off x="1076400" y="1432025"/>
            <a:ext cx="6522244" cy="310705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7"/>
          <p:cNvSpPr txBox="1"/>
          <p:nvPr>
            <p:ph idx="4294967295" type="title"/>
          </p:nvPr>
        </p:nvSpPr>
        <p:spPr>
          <a:xfrm>
            <a:off x="1144375" y="708250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grpSp>
        <p:nvGrpSpPr>
          <p:cNvPr id="390" name="Google Shape;390;p27"/>
          <p:cNvGrpSpPr/>
          <p:nvPr/>
        </p:nvGrpSpPr>
        <p:grpSpPr>
          <a:xfrm>
            <a:off x="2398250" y="1898700"/>
            <a:ext cx="669900" cy="410793"/>
            <a:chOff x="2169650" y="1822500"/>
            <a:chExt cx="669900" cy="410793"/>
          </a:xfrm>
        </p:grpSpPr>
        <p:sp>
          <p:nvSpPr>
            <p:cNvPr id="391" name="Google Shape;391;p27"/>
            <p:cNvSpPr/>
            <p:nvPr/>
          </p:nvSpPr>
          <p:spPr>
            <a:xfrm>
              <a:off x="2169650" y="1822500"/>
              <a:ext cx="669900" cy="179400"/>
            </a:xfrm>
            <a:prstGeom prst="rect">
              <a:avLst/>
            </a:prstGeom>
            <a:solidFill>
              <a:srgbClr val="B0D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D778A"/>
                  </a:solidFill>
                  <a:latin typeface="Muli"/>
                  <a:ea typeface="Muli"/>
                  <a:cs typeface="Muli"/>
                  <a:sym typeface="Muli"/>
                </a:rPr>
                <a:t>our office</a:t>
              </a:r>
              <a:endParaRPr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392" name="Google Shape;392;p27"/>
            <p:cNvCxnSpPr/>
            <p:nvPr/>
          </p:nvCxnSpPr>
          <p:spPr>
            <a:xfrm>
              <a:off x="2243879" y="1990293"/>
              <a:ext cx="0" cy="243000"/>
            </a:xfrm>
            <a:prstGeom prst="straightConnector1">
              <a:avLst/>
            </a:prstGeom>
            <a:noFill/>
            <a:ln cap="flat" cmpd="sng" w="9525">
              <a:solidFill>
                <a:srgbClr val="B0D85B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sp>
        <p:nvSpPr>
          <p:cNvPr id="393" name="Google Shape;393;p27"/>
          <p:cNvSpPr/>
          <p:nvPr/>
        </p:nvSpPr>
        <p:spPr>
          <a:xfrm>
            <a:off x="1585300" y="2435750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7"/>
          <p:cNvSpPr/>
          <p:nvPr/>
        </p:nvSpPr>
        <p:spPr>
          <a:xfrm>
            <a:off x="2860125" y="3762650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7"/>
          <p:cNvSpPr/>
          <p:nvPr/>
        </p:nvSpPr>
        <p:spPr>
          <a:xfrm>
            <a:off x="3776250" y="2260325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7"/>
          <p:cNvSpPr/>
          <p:nvPr/>
        </p:nvSpPr>
        <p:spPr>
          <a:xfrm>
            <a:off x="4310500" y="3969075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7"/>
          <p:cNvSpPr/>
          <p:nvPr/>
        </p:nvSpPr>
        <p:spPr>
          <a:xfrm>
            <a:off x="6586250" y="4017350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7"/>
          <p:cNvSpPr/>
          <p:nvPr/>
        </p:nvSpPr>
        <p:spPr>
          <a:xfrm>
            <a:off x="6050150" y="2677025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7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"/>
          <p:cNvSpPr txBox="1"/>
          <p:nvPr>
            <p:ph idx="4294967295" type="ctrTitle"/>
          </p:nvPr>
        </p:nvSpPr>
        <p:spPr>
          <a:xfrm>
            <a:off x="1953600" y="1583350"/>
            <a:ext cx="4715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7A9DD"/>
                </a:solidFill>
              </a:rPr>
              <a:t>89,526,124</a:t>
            </a:r>
            <a:endParaRPr b="1" sz="6000">
              <a:solidFill>
                <a:srgbClr val="37A9DD"/>
              </a:solidFill>
            </a:endParaRPr>
          </a:p>
        </p:txBody>
      </p:sp>
      <p:sp>
        <p:nvSpPr>
          <p:cNvPr id="405" name="Google Shape;405;p28"/>
          <p:cNvSpPr txBox="1"/>
          <p:nvPr>
            <p:ph idx="4294967295" type="subTitle"/>
          </p:nvPr>
        </p:nvSpPr>
        <p:spPr>
          <a:xfrm>
            <a:off x="1953600" y="2611450"/>
            <a:ext cx="251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Whoa! That’s a big number, aren’t you proud?</a:t>
            </a:r>
            <a:endParaRPr sz="1400"/>
          </a:p>
        </p:txBody>
      </p:sp>
      <p:sp>
        <p:nvSpPr>
          <p:cNvPr id="406" name="Google Shape;406;p28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"/>
          <p:cNvSpPr txBox="1"/>
          <p:nvPr>
            <p:ph idx="4294967295" type="ctrTitle"/>
          </p:nvPr>
        </p:nvSpPr>
        <p:spPr>
          <a:xfrm>
            <a:off x="2767675" y="495600"/>
            <a:ext cx="3192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89,526,124</a:t>
            </a:r>
            <a:r>
              <a:rPr b="1" lang="en" sz="3000">
                <a:solidFill>
                  <a:srgbClr val="37A9DD"/>
                </a:solidFill>
              </a:rPr>
              <a:t>$</a:t>
            </a:r>
            <a:endParaRPr b="1" sz="3000">
              <a:solidFill>
                <a:srgbClr val="37A9DD"/>
              </a:solidFill>
            </a:endParaRPr>
          </a:p>
        </p:txBody>
      </p:sp>
      <p:sp>
        <p:nvSpPr>
          <p:cNvPr id="412" name="Google Shape;412;p29"/>
          <p:cNvSpPr txBox="1"/>
          <p:nvPr>
            <p:ph idx="4294967295" type="subTitle"/>
          </p:nvPr>
        </p:nvSpPr>
        <p:spPr>
          <a:xfrm>
            <a:off x="2767675" y="1182707"/>
            <a:ext cx="3192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413" name="Google Shape;413;p29"/>
          <p:cNvSpPr txBox="1"/>
          <p:nvPr>
            <p:ph idx="4294967295" type="ctrTitle"/>
          </p:nvPr>
        </p:nvSpPr>
        <p:spPr>
          <a:xfrm>
            <a:off x="2767675" y="3429293"/>
            <a:ext cx="3192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100</a:t>
            </a:r>
            <a:r>
              <a:rPr b="1" lang="en" sz="3000">
                <a:solidFill>
                  <a:srgbClr val="37A9DD"/>
                </a:solidFill>
              </a:rPr>
              <a:t>%</a:t>
            </a:r>
            <a:endParaRPr b="1" sz="3000">
              <a:solidFill>
                <a:srgbClr val="37A9DD"/>
              </a:solidFill>
            </a:endParaRPr>
          </a:p>
        </p:txBody>
      </p:sp>
      <p:sp>
        <p:nvSpPr>
          <p:cNvPr id="414" name="Google Shape;414;p29"/>
          <p:cNvSpPr txBox="1"/>
          <p:nvPr>
            <p:ph idx="4294967295" type="subTitle"/>
          </p:nvPr>
        </p:nvSpPr>
        <p:spPr>
          <a:xfrm>
            <a:off x="2767675" y="4116400"/>
            <a:ext cx="3192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415" name="Google Shape;415;p29"/>
          <p:cNvSpPr txBox="1"/>
          <p:nvPr>
            <p:ph idx="4294967295" type="ctrTitle"/>
          </p:nvPr>
        </p:nvSpPr>
        <p:spPr>
          <a:xfrm>
            <a:off x="2767675" y="1962447"/>
            <a:ext cx="3192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185,244 </a:t>
            </a:r>
            <a:r>
              <a:rPr b="1" lang="en" sz="3000">
                <a:solidFill>
                  <a:srgbClr val="37A9DD"/>
                </a:solidFill>
              </a:rPr>
              <a:t>users</a:t>
            </a:r>
            <a:endParaRPr b="1" sz="3000">
              <a:solidFill>
                <a:srgbClr val="37A9DD"/>
              </a:solidFill>
            </a:endParaRPr>
          </a:p>
        </p:txBody>
      </p:sp>
      <p:sp>
        <p:nvSpPr>
          <p:cNvPr id="416" name="Google Shape;416;p29"/>
          <p:cNvSpPr txBox="1"/>
          <p:nvPr>
            <p:ph idx="4294967295" type="subTitle"/>
          </p:nvPr>
        </p:nvSpPr>
        <p:spPr>
          <a:xfrm>
            <a:off x="2767675" y="2649554"/>
            <a:ext cx="3192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417" name="Google Shape;417;p29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"/>
          <p:cNvSpPr txBox="1"/>
          <p:nvPr>
            <p:ph type="title"/>
          </p:nvPr>
        </p:nvSpPr>
        <p:spPr>
          <a:xfrm>
            <a:off x="16138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23" name="Google Shape;423;p30"/>
          <p:cNvSpPr/>
          <p:nvPr/>
        </p:nvSpPr>
        <p:spPr>
          <a:xfrm>
            <a:off x="4812693" y="2073254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4D77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EDBE0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  <a:endParaRPr sz="1200">
              <a:solidFill>
                <a:srgbClr val="CEDBE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4" name="Google Shape;424;p30"/>
          <p:cNvSpPr/>
          <p:nvPr/>
        </p:nvSpPr>
        <p:spPr>
          <a:xfrm>
            <a:off x="3271725" y="2073254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EDBE0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  <a:endParaRPr sz="1200">
              <a:solidFill>
                <a:srgbClr val="CEDBE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5" name="Google Shape;425;p30"/>
          <p:cNvSpPr/>
          <p:nvPr/>
        </p:nvSpPr>
        <p:spPr>
          <a:xfrm>
            <a:off x="1734582" y="2073254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6" name="Google Shape;426;p30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1"/>
          <p:cNvSpPr txBox="1"/>
          <p:nvPr>
            <p:ph type="title"/>
          </p:nvPr>
        </p:nvSpPr>
        <p:spPr>
          <a:xfrm>
            <a:off x="1690075" y="9684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32" name="Google Shape;432;p31"/>
          <p:cNvSpPr txBox="1"/>
          <p:nvPr>
            <p:ph idx="1" type="body"/>
          </p:nvPr>
        </p:nvSpPr>
        <p:spPr>
          <a:xfrm>
            <a:off x="1690075" y="169545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Yellow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  <a:endParaRPr sz="800"/>
          </a:p>
        </p:txBody>
      </p:sp>
      <p:sp>
        <p:nvSpPr>
          <p:cNvPr id="433" name="Google Shape;433;p31"/>
          <p:cNvSpPr txBox="1"/>
          <p:nvPr>
            <p:ph idx="2" type="body"/>
          </p:nvPr>
        </p:nvSpPr>
        <p:spPr>
          <a:xfrm>
            <a:off x="3284948" y="169545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Blue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colour of the clear sky and the deep sea. It is located between violet and green on the optical spectrum.</a:t>
            </a:r>
            <a:endParaRPr sz="800"/>
          </a:p>
        </p:txBody>
      </p:sp>
      <p:sp>
        <p:nvSpPr>
          <p:cNvPr id="434" name="Google Shape;434;p31"/>
          <p:cNvSpPr txBox="1"/>
          <p:nvPr>
            <p:ph idx="3" type="body"/>
          </p:nvPr>
        </p:nvSpPr>
        <p:spPr>
          <a:xfrm>
            <a:off x="4879820" y="169545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Red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blood, and because of this it has historically been associated with sacrifice, danger and courage. </a:t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35" name="Google Shape;435;p31"/>
          <p:cNvSpPr txBox="1"/>
          <p:nvPr>
            <p:ph idx="1" type="body"/>
          </p:nvPr>
        </p:nvSpPr>
        <p:spPr>
          <a:xfrm>
            <a:off x="1690075" y="289560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Yellow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  <a:endParaRPr sz="800"/>
          </a:p>
        </p:txBody>
      </p:sp>
      <p:sp>
        <p:nvSpPr>
          <p:cNvPr id="436" name="Google Shape;436;p31"/>
          <p:cNvSpPr txBox="1"/>
          <p:nvPr>
            <p:ph idx="2" type="body"/>
          </p:nvPr>
        </p:nvSpPr>
        <p:spPr>
          <a:xfrm>
            <a:off x="3284948" y="289560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Blue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colour of the clear sky and the deep sea. It is located between violet and green on the optical spectrum.</a:t>
            </a:r>
            <a:endParaRPr sz="800"/>
          </a:p>
        </p:txBody>
      </p:sp>
      <p:sp>
        <p:nvSpPr>
          <p:cNvPr id="437" name="Google Shape;437;p31"/>
          <p:cNvSpPr txBox="1"/>
          <p:nvPr>
            <p:ph idx="3" type="body"/>
          </p:nvPr>
        </p:nvSpPr>
        <p:spPr>
          <a:xfrm>
            <a:off x="4879820" y="289560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Red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blood, and because of this it has historically been associated with sacrifice, danger and courage. </a:t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38" name="Google Shape;438;p31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2"/>
          <p:cNvSpPr txBox="1"/>
          <p:nvPr>
            <p:ph idx="1" type="body"/>
          </p:nvPr>
        </p:nvSpPr>
        <p:spPr>
          <a:xfrm>
            <a:off x="2555500" y="3953400"/>
            <a:ext cx="33459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444" name="Google Shape;44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625" y="712175"/>
            <a:ext cx="5470226" cy="32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2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/>
          <p:nvPr>
            <p:ph type="title"/>
          </p:nvPr>
        </p:nvSpPr>
        <p:spPr>
          <a:xfrm>
            <a:off x="660927" y="511275"/>
            <a:ext cx="49467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Instructions for use</a:t>
            </a:r>
            <a:endParaRPr sz="3000"/>
          </a:p>
        </p:txBody>
      </p:sp>
      <p:sp>
        <p:nvSpPr>
          <p:cNvPr id="278" name="Google Shape;278;p15"/>
          <p:cNvSpPr txBox="1"/>
          <p:nvPr>
            <p:ph idx="2" type="body"/>
          </p:nvPr>
        </p:nvSpPr>
        <p:spPr>
          <a:xfrm>
            <a:off x="636425" y="1349550"/>
            <a:ext cx="26412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9" name="Google Shape;279;p15"/>
          <p:cNvSpPr txBox="1"/>
          <p:nvPr>
            <p:ph idx="2" type="body"/>
          </p:nvPr>
        </p:nvSpPr>
        <p:spPr>
          <a:xfrm>
            <a:off x="3488775" y="1349550"/>
            <a:ext cx="29028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280" name="Google Shape;280;p15"/>
          <p:cNvSpPr txBox="1"/>
          <p:nvPr>
            <p:ph idx="2" type="body"/>
          </p:nvPr>
        </p:nvSpPr>
        <p:spPr>
          <a:xfrm>
            <a:off x="1668250" y="4148350"/>
            <a:ext cx="64260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7A9DD"/>
                </a:solidFill>
              </a:rPr>
              <a:t>More info on how to use this template at </a:t>
            </a:r>
            <a:r>
              <a:rPr b="1" lang="en" sz="900" u="sng">
                <a:solidFill>
                  <a:srgbClr val="37A9DD"/>
                </a:solidFill>
                <a:hlinkClick r:id="rId4"/>
              </a:rPr>
              <a:t>www.slidescarnival.com/help-use-presentation-template</a:t>
            </a:r>
            <a:endParaRPr b="1" sz="900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7A9DD"/>
                </a:solidFill>
              </a:rPr>
              <a:t>This template is free to use under </a:t>
            </a:r>
            <a:r>
              <a:rPr lang="en" sz="900" u="sng">
                <a:solidFill>
                  <a:srgbClr val="37A9DD"/>
                </a:solidFill>
                <a:hlinkClick r:id="rId5"/>
              </a:rPr>
              <a:t>Creative Commons Attribution license</a:t>
            </a:r>
            <a:r>
              <a:rPr lang="en" sz="900">
                <a:solidFill>
                  <a:srgbClr val="37A9DD"/>
                </a:solidFill>
              </a:rPr>
              <a:t>. You can keep the Credits slide or mention SlidesCarnival and other resources used in a slide footer.</a:t>
            </a:r>
            <a:endParaRPr sz="900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900">
              <a:solidFill>
                <a:srgbClr val="37A9DD"/>
              </a:solidFill>
            </a:endParaRPr>
          </a:p>
        </p:txBody>
      </p:sp>
      <p:sp>
        <p:nvSpPr>
          <p:cNvPr id="281" name="Google Shape;281;p15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3"/>
          <p:cNvSpPr/>
          <p:nvPr/>
        </p:nvSpPr>
        <p:spPr>
          <a:xfrm>
            <a:off x="353444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3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Android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52" name="Google Shape;452;p33"/>
          <p:cNvSpPr/>
          <p:nvPr/>
        </p:nvSpPr>
        <p:spPr>
          <a:xfrm>
            <a:off x="3627755" y="839000"/>
            <a:ext cx="1888500" cy="33561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3" name="Google Shape;453;p33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droid.png" id="458" name="Google Shape;4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144" y="489800"/>
            <a:ext cx="3691917" cy="46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4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Android project real photo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60" name="Google Shape;460;p34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"/>
          <p:cNvSpPr/>
          <p:nvPr/>
        </p:nvSpPr>
        <p:spPr>
          <a:xfrm>
            <a:off x="3563996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6" name="Google Shape;466;p35"/>
          <p:cNvSpPr/>
          <p:nvPr/>
        </p:nvSpPr>
        <p:spPr>
          <a:xfrm>
            <a:off x="3695725" y="1188850"/>
            <a:ext cx="1589700" cy="2811900"/>
          </a:xfrm>
          <a:prstGeom prst="rect">
            <a:avLst/>
          </a:prstGeom>
          <a:solidFill>
            <a:srgbClr val="CEDBE0">
              <a:alpha val="32690"/>
            </a:srgbClr>
          </a:solidFill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35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iPhone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68" name="Google Shape;468;p35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phone.png" id="473" name="Google Shape;4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949" y="489800"/>
            <a:ext cx="3764308" cy="46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6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iPhone project real photo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75" name="Google Shape;475;p36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7"/>
          <p:cNvSpPr/>
          <p:nvPr/>
        </p:nvSpPr>
        <p:spPr>
          <a:xfrm>
            <a:off x="290365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7"/>
          <p:cNvSpPr/>
          <p:nvPr/>
        </p:nvSpPr>
        <p:spPr>
          <a:xfrm>
            <a:off x="3102350" y="910325"/>
            <a:ext cx="2493300" cy="3333600"/>
          </a:xfrm>
          <a:prstGeom prst="rect">
            <a:avLst/>
          </a:prstGeom>
          <a:solidFill>
            <a:srgbClr val="CEDBE0">
              <a:alpha val="32690"/>
            </a:srgbClr>
          </a:solidFill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2" name="Google Shape;482;p37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Tablet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83" name="Google Shape;483;p37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/>
          <p:nvPr/>
        </p:nvSpPr>
        <p:spPr>
          <a:xfrm>
            <a:off x="2720625" y="729494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8"/>
          <p:cNvSpPr/>
          <p:nvPr/>
        </p:nvSpPr>
        <p:spPr>
          <a:xfrm>
            <a:off x="2881950" y="888875"/>
            <a:ext cx="3532500" cy="2255700"/>
          </a:xfrm>
          <a:prstGeom prst="rect">
            <a:avLst/>
          </a:prstGeom>
          <a:solidFill>
            <a:srgbClr val="CEDBE0">
              <a:alpha val="32690"/>
            </a:srgbClr>
          </a:solidFill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0" name="Google Shape;490;p38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Desktop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91" name="Google Shape;491;p38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9"/>
          <p:cNvSpPr txBox="1"/>
          <p:nvPr>
            <p:ph idx="4294967295" type="ctrTitle"/>
          </p:nvPr>
        </p:nvSpPr>
        <p:spPr>
          <a:xfrm>
            <a:off x="925725" y="592750"/>
            <a:ext cx="5421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Thanks!</a:t>
            </a:r>
            <a:endParaRPr sz="1800"/>
          </a:p>
        </p:txBody>
      </p:sp>
      <p:sp>
        <p:nvSpPr>
          <p:cNvPr id="497" name="Google Shape;497;p39"/>
          <p:cNvSpPr txBox="1"/>
          <p:nvPr>
            <p:ph idx="4294967295" type="subTitle"/>
          </p:nvPr>
        </p:nvSpPr>
        <p:spPr>
          <a:xfrm>
            <a:off x="925725" y="1792372"/>
            <a:ext cx="54210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</a:t>
            </a:r>
            <a:r>
              <a:rPr b="1" lang="en" sz="3600">
                <a:solidFill>
                  <a:srgbClr val="FAA99C"/>
                </a:solidFill>
              </a:rPr>
              <a:t>questions?</a:t>
            </a:r>
            <a:endParaRPr b="1" sz="3600">
              <a:solidFill>
                <a:srgbClr val="FAA99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and user@mail.me</a:t>
            </a:r>
            <a:endParaRPr b="1" sz="3600"/>
          </a:p>
        </p:txBody>
      </p:sp>
      <p:sp>
        <p:nvSpPr>
          <p:cNvPr id="498" name="Google Shape;498;p39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0"/>
          <p:cNvSpPr txBox="1"/>
          <p:nvPr>
            <p:ph idx="4294967295"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04" name="Google Shape;504;p40"/>
          <p:cNvSpPr txBox="1"/>
          <p:nvPr>
            <p:ph idx="4294967295" type="body"/>
          </p:nvPr>
        </p:nvSpPr>
        <p:spPr>
          <a:xfrm>
            <a:off x="1842475" y="1842075"/>
            <a:ext cx="43662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Special thanks to all the people who made and released these awesome resources for free: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Presentation template by </a:t>
            </a:r>
            <a:r>
              <a:rPr lang="en" sz="1200" u="sng">
                <a:hlinkClick r:id="rId3"/>
              </a:rPr>
              <a:t>SlidesCarnival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■"/>
            </a:pPr>
            <a:r>
              <a:rPr lang="en" sz="1200"/>
              <a:t>Photographs by </a:t>
            </a:r>
            <a:r>
              <a:rPr lang="en" sz="1200" u="sng">
                <a:hlinkClick r:id="rId4"/>
              </a:rPr>
              <a:t>Death to the Stock Photo</a:t>
            </a:r>
            <a:r>
              <a:rPr lang="en" sz="1200"/>
              <a:t> (</a:t>
            </a:r>
            <a:r>
              <a:rPr lang="en" sz="1200" u="sng">
                <a:hlinkClick r:id="rId5"/>
              </a:rPr>
              <a:t>license</a:t>
            </a:r>
            <a:r>
              <a:rPr lang="en" sz="1200"/>
              <a:t>)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Diverse device hand photos by </a:t>
            </a:r>
            <a:r>
              <a:rPr lang="en" sz="1200" u="sng">
                <a:hlinkClick r:id="rId6"/>
              </a:rPr>
              <a:t>Facebook Design Resources</a:t>
            </a:r>
            <a:endParaRPr sz="1200"/>
          </a:p>
        </p:txBody>
      </p:sp>
      <p:sp>
        <p:nvSpPr>
          <p:cNvPr id="505" name="Google Shape;505;p40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1"/>
          <p:cNvSpPr txBox="1"/>
          <p:nvPr>
            <p:ph idx="4294967295" type="title"/>
          </p:nvPr>
        </p:nvSpPr>
        <p:spPr>
          <a:xfrm>
            <a:off x="1232875" y="6636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11" name="Google Shape;511;p41"/>
          <p:cNvSpPr txBox="1"/>
          <p:nvPr>
            <p:ph idx="4294967295" type="body"/>
          </p:nvPr>
        </p:nvSpPr>
        <p:spPr>
          <a:xfrm>
            <a:off x="1232875" y="1276350"/>
            <a:ext cx="5103600" cy="29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This presentation uses the following typographies and colors: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Titles: </a:t>
            </a:r>
            <a:r>
              <a:rPr b="1" lang="en" sz="1000"/>
              <a:t>Arvo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Body copy: </a:t>
            </a:r>
            <a:r>
              <a:rPr b="1" lang="en" sz="1000"/>
              <a:t>Muli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You can download the fonts on these pages: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37A9DD"/>
                </a:solidFill>
                <a:hlinkClick r:id="rId3"/>
              </a:rPr>
              <a:t>https://www.fontsquirrel.com/fonts/muli</a:t>
            </a:r>
            <a:endParaRPr sz="1000">
              <a:solidFill>
                <a:srgbClr val="37A9D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37A9DD"/>
                </a:solidFill>
                <a:hlinkClick r:id="rId4"/>
              </a:rPr>
              <a:t>https://www.fontsquirrel.com/fonts/arvo</a:t>
            </a:r>
            <a:endParaRPr sz="1000">
              <a:solidFill>
                <a:srgbClr val="37A9D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Dark gray </a:t>
            </a:r>
            <a:r>
              <a:rPr b="1" lang="en" sz="1000">
                <a:solidFill>
                  <a:srgbClr val="4D778A"/>
                </a:solidFill>
              </a:rPr>
              <a:t>#4d778a</a:t>
            </a:r>
            <a:r>
              <a:rPr lang="en" sz="1000"/>
              <a:t>		Medium gray </a:t>
            </a:r>
            <a:r>
              <a:rPr b="1" lang="en" sz="1000">
                <a:solidFill>
                  <a:srgbClr val="7198A9"/>
                </a:solidFill>
              </a:rPr>
              <a:t>#7198a9</a:t>
            </a:r>
            <a:r>
              <a:rPr lang="en" sz="1000"/>
              <a:t>		Light gray </a:t>
            </a:r>
            <a:r>
              <a:rPr b="1" lang="en" sz="1000">
                <a:solidFill>
                  <a:srgbClr val="CEDBE0"/>
                </a:solidFill>
                <a:highlight>
                  <a:srgbClr val="4D778A"/>
                </a:highlight>
              </a:rPr>
              <a:t>#cedbe0</a:t>
            </a:r>
            <a:endParaRPr b="1" sz="1000">
              <a:solidFill>
                <a:srgbClr val="CEDBE0"/>
              </a:solidFill>
              <a:highlight>
                <a:srgbClr val="4D778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Salmon </a:t>
            </a:r>
            <a:r>
              <a:rPr b="1" lang="en" sz="1000">
                <a:solidFill>
                  <a:srgbClr val="FAA99C"/>
                </a:solidFill>
              </a:rPr>
              <a:t>#faa99c</a:t>
            </a:r>
            <a:r>
              <a:rPr lang="en" sz="1000">
                <a:solidFill>
                  <a:srgbClr val="FAA99C"/>
                </a:solidFill>
              </a:rPr>
              <a:t>		</a:t>
            </a:r>
            <a:r>
              <a:rPr lang="en" sz="1000"/>
              <a:t>Sand </a:t>
            </a:r>
            <a:r>
              <a:rPr b="1" lang="en" sz="1000">
                <a:solidFill>
                  <a:srgbClr val="EDC67B"/>
                </a:solidFill>
              </a:rPr>
              <a:t>#edc67b</a:t>
            </a:r>
            <a:r>
              <a:rPr lang="en" sz="1000"/>
              <a:t>			Lime </a:t>
            </a:r>
            <a:r>
              <a:rPr b="1" lang="en" sz="1000">
                <a:solidFill>
                  <a:srgbClr val="B0D85B"/>
                </a:solidFill>
              </a:rPr>
              <a:t>#b0d85b</a:t>
            </a:r>
            <a:endParaRPr b="1" sz="1000">
              <a:solidFill>
                <a:srgbClr val="B0D85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Sky </a:t>
            </a:r>
            <a:r>
              <a:rPr b="1" lang="en" sz="1000">
                <a:solidFill>
                  <a:srgbClr val="37A9DD"/>
                </a:solidFill>
              </a:rPr>
              <a:t>#37a9dd</a:t>
            </a:r>
            <a:r>
              <a:rPr lang="en" sz="1000"/>
              <a:t>		</a:t>
            </a:r>
            <a:endParaRPr b="1" sz="1000">
              <a:solidFill>
                <a:srgbClr val="CEDBE0"/>
              </a:solidFill>
              <a:highlight>
                <a:srgbClr val="4D778A"/>
              </a:highlight>
            </a:endParaRPr>
          </a:p>
        </p:txBody>
      </p:sp>
      <p:sp>
        <p:nvSpPr>
          <p:cNvPr id="512" name="Google Shape;512;p41"/>
          <p:cNvSpPr txBox="1"/>
          <p:nvPr/>
        </p:nvSpPr>
        <p:spPr>
          <a:xfrm>
            <a:off x="1232875" y="4247850"/>
            <a:ext cx="7607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B0D85B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b="1" sz="1200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13" name="Google Shape;513;p41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42"/>
          <p:cNvGrpSpPr/>
          <p:nvPr/>
        </p:nvGrpSpPr>
        <p:grpSpPr>
          <a:xfrm>
            <a:off x="1902095" y="501665"/>
            <a:ext cx="318996" cy="416108"/>
            <a:chOff x="590250" y="244200"/>
            <a:chExt cx="407975" cy="532175"/>
          </a:xfrm>
        </p:grpSpPr>
        <p:sp>
          <p:nvSpPr>
            <p:cNvPr id="519" name="Google Shape;519;p42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42"/>
          <p:cNvGrpSpPr/>
          <p:nvPr/>
        </p:nvGrpSpPr>
        <p:grpSpPr>
          <a:xfrm>
            <a:off x="2416253" y="563084"/>
            <a:ext cx="346616" cy="288521"/>
            <a:chOff x="1247825" y="322750"/>
            <a:chExt cx="443300" cy="369000"/>
          </a:xfrm>
        </p:grpSpPr>
        <p:sp>
          <p:nvSpPr>
            <p:cNvPr id="534" name="Google Shape;534;p42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42"/>
          <p:cNvGrpSpPr/>
          <p:nvPr/>
        </p:nvGrpSpPr>
        <p:grpSpPr>
          <a:xfrm>
            <a:off x="2949469" y="561657"/>
            <a:ext cx="331369" cy="291375"/>
            <a:chOff x="1929775" y="320925"/>
            <a:chExt cx="423800" cy="372650"/>
          </a:xfrm>
        </p:grpSpPr>
        <p:sp>
          <p:nvSpPr>
            <p:cNvPr id="540" name="Google Shape;540;p42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42"/>
          <p:cNvSpPr/>
          <p:nvPr/>
        </p:nvSpPr>
        <p:spPr>
          <a:xfrm>
            <a:off x="3505226" y="551200"/>
            <a:ext cx="271378" cy="312330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2"/>
          <p:cNvSpPr/>
          <p:nvPr/>
        </p:nvSpPr>
        <p:spPr>
          <a:xfrm>
            <a:off x="4049436" y="552158"/>
            <a:ext cx="234238" cy="310414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7" name="Google Shape;547;p42"/>
          <p:cNvGrpSpPr/>
          <p:nvPr/>
        </p:nvGrpSpPr>
        <p:grpSpPr>
          <a:xfrm>
            <a:off x="5060873" y="528797"/>
            <a:ext cx="313288" cy="357074"/>
            <a:chOff x="4630125" y="278900"/>
            <a:chExt cx="400675" cy="456675"/>
          </a:xfrm>
        </p:grpSpPr>
        <p:sp>
          <p:nvSpPr>
            <p:cNvPr id="548" name="Google Shape;548;p42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2" name="Google Shape;552;p42"/>
          <p:cNvSpPr/>
          <p:nvPr/>
        </p:nvSpPr>
        <p:spPr>
          <a:xfrm>
            <a:off x="5563970" y="550731"/>
            <a:ext cx="358990" cy="313268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" name="Google Shape;553;p42"/>
          <p:cNvGrpSpPr/>
          <p:nvPr/>
        </p:nvGrpSpPr>
        <p:grpSpPr>
          <a:xfrm>
            <a:off x="1906864" y="1037247"/>
            <a:ext cx="318976" cy="388976"/>
            <a:chOff x="596350" y="929175"/>
            <a:chExt cx="407950" cy="497475"/>
          </a:xfrm>
        </p:grpSpPr>
        <p:sp>
          <p:nvSpPr>
            <p:cNvPr id="554" name="Google Shape;554;p42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" name="Google Shape;561;p42"/>
          <p:cNvGrpSpPr/>
          <p:nvPr/>
        </p:nvGrpSpPr>
        <p:grpSpPr>
          <a:xfrm>
            <a:off x="2952792" y="1093916"/>
            <a:ext cx="324723" cy="278044"/>
            <a:chOff x="1934025" y="1001650"/>
            <a:chExt cx="415300" cy="355600"/>
          </a:xfrm>
        </p:grpSpPr>
        <p:sp>
          <p:nvSpPr>
            <p:cNvPr id="562" name="Google Shape;562;p42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6" name="Google Shape;566;p42"/>
          <p:cNvSpPr/>
          <p:nvPr/>
        </p:nvSpPr>
        <p:spPr>
          <a:xfrm>
            <a:off x="3477623" y="1070641"/>
            <a:ext cx="326600" cy="32470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2"/>
          <p:cNvSpPr/>
          <p:nvPr/>
        </p:nvSpPr>
        <p:spPr>
          <a:xfrm>
            <a:off x="4003730" y="1086828"/>
            <a:ext cx="325661" cy="292333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2"/>
          <p:cNvSpPr/>
          <p:nvPr/>
        </p:nvSpPr>
        <p:spPr>
          <a:xfrm>
            <a:off x="4534119" y="1089213"/>
            <a:ext cx="316142" cy="287563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2"/>
          <p:cNvSpPr/>
          <p:nvPr/>
        </p:nvSpPr>
        <p:spPr>
          <a:xfrm>
            <a:off x="5070236" y="1092067"/>
            <a:ext cx="295187" cy="2818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0" name="Google Shape;570;p42"/>
          <p:cNvGrpSpPr/>
          <p:nvPr/>
        </p:nvGrpSpPr>
        <p:grpSpPr>
          <a:xfrm>
            <a:off x="5580270" y="1072961"/>
            <a:ext cx="325661" cy="326130"/>
            <a:chOff x="5294400" y="974850"/>
            <a:chExt cx="416500" cy="417100"/>
          </a:xfrm>
        </p:grpSpPr>
        <p:sp>
          <p:nvSpPr>
            <p:cNvPr id="571" name="Google Shape;571;p42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42"/>
          <p:cNvGrpSpPr/>
          <p:nvPr/>
        </p:nvGrpSpPr>
        <p:grpSpPr>
          <a:xfrm>
            <a:off x="6066826" y="1036309"/>
            <a:ext cx="403734" cy="393257"/>
            <a:chOff x="5916675" y="927975"/>
            <a:chExt cx="516350" cy="502950"/>
          </a:xfrm>
        </p:grpSpPr>
        <p:sp>
          <p:nvSpPr>
            <p:cNvPr id="574" name="Google Shape;574;p42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42"/>
          <p:cNvGrpSpPr/>
          <p:nvPr/>
        </p:nvGrpSpPr>
        <p:grpSpPr>
          <a:xfrm>
            <a:off x="1882098" y="1640444"/>
            <a:ext cx="363740" cy="245673"/>
            <a:chOff x="564675" y="1700625"/>
            <a:chExt cx="465200" cy="314200"/>
          </a:xfrm>
        </p:grpSpPr>
        <p:sp>
          <p:nvSpPr>
            <p:cNvPr id="577" name="Google Shape;577;p42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42"/>
          <p:cNvGrpSpPr/>
          <p:nvPr/>
        </p:nvGrpSpPr>
        <p:grpSpPr>
          <a:xfrm>
            <a:off x="2407691" y="1580453"/>
            <a:ext cx="363740" cy="356136"/>
            <a:chOff x="1236875" y="1623900"/>
            <a:chExt cx="465200" cy="455475"/>
          </a:xfrm>
        </p:grpSpPr>
        <p:sp>
          <p:nvSpPr>
            <p:cNvPr id="581" name="Google Shape;581;p42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42"/>
          <p:cNvGrpSpPr/>
          <p:nvPr/>
        </p:nvGrpSpPr>
        <p:grpSpPr>
          <a:xfrm>
            <a:off x="2944700" y="1588076"/>
            <a:ext cx="340908" cy="340889"/>
            <a:chOff x="1923675" y="1633650"/>
            <a:chExt cx="436000" cy="435975"/>
          </a:xfrm>
        </p:grpSpPr>
        <p:sp>
          <p:nvSpPr>
            <p:cNvPr id="589" name="Google Shape;589;p42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42"/>
          <p:cNvGrpSpPr/>
          <p:nvPr/>
        </p:nvGrpSpPr>
        <p:grpSpPr>
          <a:xfrm>
            <a:off x="3468866" y="1586649"/>
            <a:ext cx="343743" cy="343743"/>
            <a:chOff x="2594050" y="1631825"/>
            <a:chExt cx="439625" cy="439625"/>
          </a:xfrm>
        </p:grpSpPr>
        <p:sp>
          <p:nvSpPr>
            <p:cNvPr id="596" name="Google Shape;596;p42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0" name="Google Shape;600;p42"/>
          <p:cNvSpPr/>
          <p:nvPr/>
        </p:nvSpPr>
        <p:spPr>
          <a:xfrm>
            <a:off x="4009908" y="1601988"/>
            <a:ext cx="313288" cy="313288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1" name="Google Shape;601;p42"/>
          <p:cNvGrpSpPr/>
          <p:nvPr/>
        </p:nvGrpSpPr>
        <p:grpSpPr>
          <a:xfrm>
            <a:off x="4552423" y="1560944"/>
            <a:ext cx="279001" cy="395153"/>
            <a:chOff x="3979850" y="1598950"/>
            <a:chExt cx="356825" cy="505375"/>
          </a:xfrm>
        </p:grpSpPr>
        <p:sp>
          <p:nvSpPr>
            <p:cNvPr id="602" name="Google Shape;602;p42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42"/>
          <p:cNvGrpSpPr/>
          <p:nvPr/>
        </p:nvGrpSpPr>
        <p:grpSpPr>
          <a:xfrm>
            <a:off x="5033741" y="1645683"/>
            <a:ext cx="367552" cy="225676"/>
            <a:chOff x="4595425" y="1707325"/>
            <a:chExt cx="470075" cy="288625"/>
          </a:xfrm>
        </p:grpSpPr>
        <p:sp>
          <p:nvSpPr>
            <p:cNvPr id="605" name="Google Shape;605;p42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42"/>
          <p:cNvGrpSpPr/>
          <p:nvPr/>
        </p:nvGrpSpPr>
        <p:grpSpPr>
          <a:xfrm>
            <a:off x="5576947" y="1590461"/>
            <a:ext cx="332327" cy="336119"/>
            <a:chOff x="5290150" y="1636700"/>
            <a:chExt cx="425025" cy="429875"/>
          </a:xfrm>
        </p:grpSpPr>
        <p:sp>
          <p:nvSpPr>
            <p:cNvPr id="611" name="Google Shape;611;p42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42"/>
          <p:cNvGrpSpPr/>
          <p:nvPr/>
        </p:nvGrpSpPr>
        <p:grpSpPr>
          <a:xfrm>
            <a:off x="6101582" y="1580453"/>
            <a:ext cx="334223" cy="350428"/>
            <a:chOff x="5961125" y="1623900"/>
            <a:chExt cx="427450" cy="448175"/>
          </a:xfrm>
        </p:grpSpPr>
        <p:sp>
          <p:nvSpPr>
            <p:cNvPr id="614" name="Google Shape;614;p42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1" name="Google Shape;621;p42"/>
          <p:cNvGrpSpPr/>
          <p:nvPr/>
        </p:nvGrpSpPr>
        <p:grpSpPr>
          <a:xfrm>
            <a:off x="6615740" y="1589503"/>
            <a:ext cx="357074" cy="338035"/>
            <a:chOff x="6618700" y="1635475"/>
            <a:chExt cx="456675" cy="432325"/>
          </a:xfrm>
        </p:grpSpPr>
        <p:sp>
          <p:nvSpPr>
            <p:cNvPr id="622" name="Google Shape;622;p42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7" name="Google Shape;627;p42"/>
          <p:cNvGrpSpPr/>
          <p:nvPr/>
        </p:nvGrpSpPr>
        <p:grpSpPr>
          <a:xfrm>
            <a:off x="1922561" y="2132240"/>
            <a:ext cx="282813" cy="303749"/>
            <a:chOff x="616425" y="2329600"/>
            <a:chExt cx="361700" cy="388475"/>
          </a:xfrm>
        </p:grpSpPr>
        <p:sp>
          <p:nvSpPr>
            <p:cNvPr id="628" name="Google Shape;628;p42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42"/>
          <p:cNvGrpSpPr/>
          <p:nvPr/>
        </p:nvGrpSpPr>
        <p:grpSpPr>
          <a:xfrm>
            <a:off x="2440550" y="2135094"/>
            <a:ext cx="298041" cy="298041"/>
            <a:chOff x="1278900" y="2333250"/>
            <a:chExt cx="381175" cy="381175"/>
          </a:xfrm>
        </p:grpSpPr>
        <p:sp>
          <p:nvSpPr>
            <p:cNvPr id="637" name="Google Shape;637;p42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42"/>
          <p:cNvGrpSpPr/>
          <p:nvPr/>
        </p:nvGrpSpPr>
        <p:grpSpPr>
          <a:xfrm>
            <a:off x="2966124" y="2135094"/>
            <a:ext cx="298060" cy="298041"/>
            <a:chOff x="1951075" y="2333250"/>
            <a:chExt cx="381200" cy="381175"/>
          </a:xfrm>
        </p:grpSpPr>
        <p:sp>
          <p:nvSpPr>
            <p:cNvPr id="642" name="Google Shape;642;p42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" name="Google Shape;646;p42"/>
          <p:cNvGrpSpPr/>
          <p:nvPr/>
        </p:nvGrpSpPr>
        <p:grpSpPr>
          <a:xfrm>
            <a:off x="3491717" y="2135094"/>
            <a:ext cx="298041" cy="298041"/>
            <a:chOff x="2623275" y="2333250"/>
            <a:chExt cx="381175" cy="381175"/>
          </a:xfrm>
        </p:grpSpPr>
        <p:sp>
          <p:nvSpPr>
            <p:cNvPr id="647" name="Google Shape;647;p42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42"/>
          <p:cNvGrpSpPr/>
          <p:nvPr/>
        </p:nvGrpSpPr>
        <p:grpSpPr>
          <a:xfrm>
            <a:off x="4086821" y="2083684"/>
            <a:ext cx="159019" cy="397068"/>
            <a:chOff x="3384375" y="2267500"/>
            <a:chExt cx="203375" cy="507825"/>
          </a:xfrm>
        </p:grpSpPr>
        <p:sp>
          <p:nvSpPr>
            <p:cNvPr id="652" name="Google Shape;652;p42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42"/>
          <p:cNvGrpSpPr/>
          <p:nvPr/>
        </p:nvGrpSpPr>
        <p:grpSpPr>
          <a:xfrm>
            <a:off x="5152277" y="2134136"/>
            <a:ext cx="130460" cy="296145"/>
            <a:chOff x="4747025" y="2332025"/>
            <a:chExt cx="166850" cy="378750"/>
          </a:xfrm>
        </p:grpSpPr>
        <p:sp>
          <p:nvSpPr>
            <p:cNvPr id="655" name="Google Shape;655;p42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42"/>
          <p:cNvGrpSpPr/>
          <p:nvPr/>
        </p:nvGrpSpPr>
        <p:grpSpPr>
          <a:xfrm>
            <a:off x="4624319" y="2085580"/>
            <a:ext cx="135210" cy="393257"/>
            <a:chOff x="4071800" y="2269925"/>
            <a:chExt cx="172925" cy="502950"/>
          </a:xfrm>
        </p:grpSpPr>
        <p:sp>
          <p:nvSpPr>
            <p:cNvPr id="658" name="Google Shape;658;p42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0" name="Google Shape;660;p42"/>
          <p:cNvSpPr/>
          <p:nvPr/>
        </p:nvSpPr>
        <p:spPr>
          <a:xfrm>
            <a:off x="5594447" y="2127157"/>
            <a:ext cx="298041" cy="31422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1" name="Google Shape;661;p42"/>
          <p:cNvGrpSpPr/>
          <p:nvPr/>
        </p:nvGrpSpPr>
        <p:grpSpPr>
          <a:xfrm>
            <a:off x="6110632" y="2132709"/>
            <a:ext cx="321850" cy="302810"/>
            <a:chOff x="5972700" y="2330200"/>
            <a:chExt cx="411625" cy="387275"/>
          </a:xfrm>
        </p:grpSpPr>
        <p:sp>
          <p:nvSpPr>
            <p:cNvPr id="662" name="Google Shape;662;p4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42"/>
          <p:cNvGrpSpPr/>
          <p:nvPr/>
        </p:nvGrpSpPr>
        <p:grpSpPr>
          <a:xfrm>
            <a:off x="2013027" y="2624016"/>
            <a:ext cx="101901" cy="371363"/>
            <a:chOff x="732125" y="2958550"/>
            <a:chExt cx="130325" cy="474950"/>
          </a:xfrm>
        </p:grpSpPr>
        <p:sp>
          <p:nvSpPr>
            <p:cNvPr id="665" name="Google Shape;665;p42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3" name="Google Shape;673;p42"/>
          <p:cNvSpPr/>
          <p:nvPr/>
        </p:nvSpPr>
        <p:spPr>
          <a:xfrm>
            <a:off x="2959120" y="2609455"/>
            <a:ext cx="312330" cy="400880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2"/>
          <p:cNvSpPr/>
          <p:nvPr/>
        </p:nvSpPr>
        <p:spPr>
          <a:xfrm>
            <a:off x="2473948" y="2609455"/>
            <a:ext cx="231403" cy="400880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5" name="Google Shape;675;p42"/>
          <p:cNvGrpSpPr/>
          <p:nvPr/>
        </p:nvGrpSpPr>
        <p:grpSpPr>
          <a:xfrm>
            <a:off x="3460304" y="2635920"/>
            <a:ext cx="360886" cy="341847"/>
            <a:chOff x="2583100" y="2973775"/>
            <a:chExt cx="461550" cy="437200"/>
          </a:xfrm>
        </p:grpSpPr>
        <p:sp>
          <p:nvSpPr>
            <p:cNvPr id="676" name="Google Shape;676;p42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p42"/>
          <p:cNvSpPr/>
          <p:nvPr/>
        </p:nvSpPr>
        <p:spPr>
          <a:xfrm>
            <a:off x="5052134" y="2644214"/>
            <a:ext cx="331369" cy="331369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>
            <a:off x="5543618" y="2662114"/>
            <a:ext cx="404692" cy="300895"/>
            <a:chOff x="5247525" y="3007275"/>
            <a:chExt cx="517575" cy="384825"/>
          </a:xfrm>
        </p:grpSpPr>
        <p:sp>
          <p:nvSpPr>
            <p:cNvPr id="680" name="Google Shape;680;p42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2"/>
          <p:cNvGrpSpPr/>
          <p:nvPr/>
        </p:nvGrpSpPr>
        <p:grpSpPr>
          <a:xfrm>
            <a:off x="4530530" y="2644971"/>
            <a:ext cx="318976" cy="325661"/>
            <a:chOff x="3951850" y="2985350"/>
            <a:chExt cx="407950" cy="416500"/>
          </a:xfrm>
        </p:grpSpPr>
        <p:sp>
          <p:nvSpPr>
            <p:cNvPr id="683" name="Google Shape;683;p42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42"/>
          <p:cNvGrpSpPr/>
          <p:nvPr/>
        </p:nvGrpSpPr>
        <p:grpSpPr>
          <a:xfrm>
            <a:off x="1885440" y="3193415"/>
            <a:ext cx="369448" cy="283752"/>
            <a:chOff x="568950" y="3686775"/>
            <a:chExt cx="472500" cy="362900"/>
          </a:xfrm>
        </p:grpSpPr>
        <p:sp>
          <p:nvSpPr>
            <p:cNvPr id="688" name="Google Shape;688;p42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1" name="Google Shape;691;p42"/>
          <p:cNvSpPr/>
          <p:nvPr/>
        </p:nvSpPr>
        <p:spPr>
          <a:xfrm>
            <a:off x="6143408" y="2628985"/>
            <a:ext cx="251381" cy="361844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2" name="Google Shape;692;p42"/>
          <p:cNvGrpSpPr/>
          <p:nvPr/>
        </p:nvGrpSpPr>
        <p:grpSpPr>
          <a:xfrm>
            <a:off x="2413887" y="3217224"/>
            <a:ext cx="351366" cy="236153"/>
            <a:chOff x="1244800" y="3717225"/>
            <a:chExt cx="449375" cy="302025"/>
          </a:xfrm>
        </p:grpSpPr>
        <p:sp>
          <p:nvSpPr>
            <p:cNvPr id="693" name="Google Shape;693;p42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42"/>
          <p:cNvGrpSpPr/>
          <p:nvPr/>
        </p:nvGrpSpPr>
        <p:grpSpPr>
          <a:xfrm>
            <a:off x="2944231" y="3199123"/>
            <a:ext cx="341847" cy="267097"/>
            <a:chOff x="1923075" y="3694075"/>
            <a:chExt cx="437200" cy="341600"/>
          </a:xfrm>
        </p:grpSpPr>
        <p:sp>
          <p:nvSpPr>
            <p:cNvPr id="700" name="Google Shape;700;p42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42"/>
          <p:cNvGrpSpPr/>
          <p:nvPr/>
        </p:nvGrpSpPr>
        <p:grpSpPr>
          <a:xfrm>
            <a:off x="3473147" y="3194842"/>
            <a:ext cx="335181" cy="275190"/>
            <a:chOff x="2599525" y="3688600"/>
            <a:chExt cx="428675" cy="351950"/>
          </a:xfrm>
        </p:grpSpPr>
        <p:sp>
          <p:nvSpPr>
            <p:cNvPr id="710" name="Google Shape;710;p42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2"/>
          <p:cNvGrpSpPr/>
          <p:nvPr/>
        </p:nvGrpSpPr>
        <p:grpSpPr>
          <a:xfrm>
            <a:off x="4014925" y="3175802"/>
            <a:ext cx="310434" cy="306133"/>
            <a:chOff x="3292425" y="3664250"/>
            <a:chExt cx="397025" cy="391525"/>
          </a:xfrm>
        </p:grpSpPr>
        <p:sp>
          <p:nvSpPr>
            <p:cNvPr id="714" name="Google Shape;714;p42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42"/>
          <p:cNvGrpSpPr/>
          <p:nvPr/>
        </p:nvGrpSpPr>
        <p:grpSpPr>
          <a:xfrm>
            <a:off x="4515283" y="3215308"/>
            <a:ext cx="343762" cy="249485"/>
            <a:chOff x="3932350" y="3714775"/>
            <a:chExt cx="439650" cy="319075"/>
          </a:xfrm>
        </p:grpSpPr>
        <p:sp>
          <p:nvSpPr>
            <p:cNvPr id="718" name="Google Shape;718;p42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42"/>
          <p:cNvGrpSpPr/>
          <p:nvPr/>
        </p:nvGrpSpPr>
        <p:grpSpPr>
          <a:xfrm>
            <a:off x="5040876" y="3215308"/>
            <a:ext cx="343743" cy="249485"/>
            <a:chOff x="4604550" y="3714775"/>
            <a:chExt cx="439625" cy="319075"/>
          </a:xfrm>
        </p:grpSpPr>
        <p:sp>
          <p:nvSpPr>
            <p:cNvPr id="724" name="Google Shape;724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2"/>
          <p:cNvGrpSpPr/>
          <p:nvPr/>
        </p:nvGrpSpPr>
        <p:grpSpPr>
          <a:xfrm>
            <a:off x="5578843" y="3189603"/>
            <a:ext cx="328515" cy="291864"/>
            <a:chOff x="5292575" y="3681900"/>
            <a:chExt cx="420150" cy="373275"/>
          </a:xfrm>
        </p:grpSpPr>
        <p:sp>
          <p:nvSpPr>
            <p:cNvPr id="727" name="Google Shape;727;p42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2"/>
          <p:cNvGrpSpPr/>
          <p:nvPr/>
        </p:nvGrpSpPr>
        <p:grpSpPr>
          <a:xfrm>
            <a:off x="6085866" y="3152463"/>
            <a:ext cx="365656" cy="365656"/>
            <a:chOff x="5941025" y="3634400"/>
            <a:chExt cx="467650" cy="467650"/>
          </a:xfrm>
        </p:grpSpPr>
        <p:sp>
          <p:nvSpPr>
            <p:cNvPr id="735" name="Google Shape;735;p42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2"/>
          <p:cNvGrpSpPr/>
          <p:nvPr/>
        </p:nvGrpSpPr>
        <p:grpSpPr>
          <a:xfrm>
            <a:off x="6634799" y="3175802"/>
            <a:ext cx="318976" cy="318996"/>
            <a:chOff x="6643075" y="3664250"/>
            <a:chExt cx="407950" cy="407975"/>
          </a:xfrm>
        </p:grpSpPr>
        <p:sp>
          <p:nvSpPr>
            <p:cNvPr id="742" name="Google Shape;742;p42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2"/>
          <p:cNvGrpSpPr/>
          <p:nvPr/>
        </p:nvGrpSpPr>
        <p:grpSpPr>
          <a:xfrm>
            <a:off x="1891148" y="3688064"/>
            <a:ext cx="345658" cy="345639"/>
            <a:chOff x="576250" y="4319400"/>
            <a:chExt cx="442075" cy="442050"/>
          </a:xfrm>
        </p:grpSpPr>
        <p:sp>
          <p:nvSpPr>
            <p:cNvPr id="745" name="Google Shape;745;p42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9" name="Google Shape;749;p42"/>
          <p:cNvSpPr/>
          <p:nvPr/>
        </p:nvSpPr>
        <p:spPr>
          <a:xfrm>
            <a:off x="2402535" y="3755487"/>
            <a:ext cx="374217" cy="211387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2"/>
          <p:cNvSpPr/>
          <p:nvPr/>
        </p:nvSpPr>
        <p:spPr>
          <a:xfrm>
            <a:off x="4533650" y="3702626"/>
            <a:ext cx="317080" cy="317100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42"/>
          <p:cNvSpPr/>
          <p:nvPr/>
        </p:nvSpPr>
        <p:spPr>
          <a:xfrm>
            <a:off x="4008011" y="3722625"/>
            <a:ext cx="317080" cy="277105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2"/>
          <p:cNvSpPr/>
          <p:nvPr/>
        </p:nvSpPr>
        <p:spPr>
          <a:xfrm>
            <a:off x="5057861" y="3701199"/>
            <a:ext cx="319934" cy="31995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3" name="Google Shape;753;p42"/>
          <p:cNvGrpSpPr/>
          <p:nvPr/>
        </p:nvGrpSpPr>
        <p:grpSpPr>
          <a:xfrm>
            <a:off x="5559803" y="3705677"/>
            <a:ext cx="366594" cy="302810"/>
            <a:chOff x="5268225" y="4341925"/>
            <a:chExt cx="468850" cy="387275"/>
          </a:xfrm>
        </p:grpSpPr>
        <p:sp>
          <p:nvSpPr>
            <p:cNvPr id="754" name="Google Shape;754;p42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2"/>
          <p:cNvGrpSpPr/>
          <p:nvPr/>
        </p:nvGrpSpPr>
        <p:grpSpPr>
          <a:xfrm>
            <a:off x="6103967" y="3696157"/>
            <a:ext cx="329454" cy="329454"/>
            <a:chOff x="5964175" y="4329750"/>
            <a:chExt cx="421350" cy="421350"/>
          </a:xfrm>
        </p:grpSpPr>
        <p:sp>
          <p:nvSpPr>
            <p:cNvPr id="763" name="Google Shape;763;p42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2"/>
          <p:cNvGrpSpPr/>
          <p:nvPr/>
        </p:nvGrpSpPr>
        <p:grpSpPr>
          <a:xfrm>
            <a:off x="2416253" y="4221750"/>
            <a:ext cx="346616" cy="335181"/>
            <a:chOff x="1247825" y="5001950"/>
            <a:chExt cx="443300" cy="428675"/>
          </a:xfrm>
        </p:grpSpPr>
        <p:sp>
          <p:nvSpPr>
            <p:cNvPr id="766" name="Google Shape;766;p42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2"/>
          <p:cNvGrpSpPr/>
          <p:nvPr/>
        </p:nvGrpSpPr>
        <p:grpSpPr>
          <a:xfrm>
            <a:off x="2972790" y="4205076"/>
            <a:ext cx="284729" cy="362802"/>
            <a:chOff x="1959600" y="4980625"/>
            <a:chExt cx="364150" cy="464000"/>
          </a:xfrm>
        </p:grpSpPr>
        <p:sp>
          <p:nvSpPr>
            <p:cNvPr id="773" name="Google Shape;773;p42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2"/>
          <p:cNvGrpSpPr/>
          <p:nvPr/>
        </p:nvGrpSpPr>
        <p:grpSpPr>
          <a:xfrm>
            <a:off x="3477447" y="4218896"/>
            <a:ext cx="326600" cy="335650"/>
            <a:chOff x="2605025" y="4998300"/>
            <a:chExt cx="417700" cy="429275"/>
          </a:xfrm>
        </p:grpSpPr>
        <p:sp>
          <p:nvSpPr>
            <p:cNvPr id="781" name="Google Shape;781;p42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2"/>
          <p:cNvGrpSpPr/>
          <p:nvPr/>
        </p:nvGrpSpPr>
        <p:grpSpPr>
          <a:xfrm>
            <a:off x="3971139" y="4221750"/>
            <a:ext cx="390403" cy="325173"/>
            <a:chOff x="3236425" y="5001950"/>
            <a:chExt cx="499300" cy="415875"/>
          </a:xfrm>
        </p:grpSpPr>
        <p:sp>
          <p:nvSpPr>
            <p:cNvPr id="785" name="Google Shape;785;p42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2"/>
          <p:cNvGrpSpPr/>
          <p:nvPr/>
        </p:nvGrpSpPr>
        <p:grpSpPr>
          <a:xfrm>
            <a:off x="4543372" y="4205076"/>
            <a:ext cx="297102" cy="353751"/>
            <a:chOff x="3968275" y="4980625"/>
            <a:chExt cx="379975" cy="452425"/>
          </a:xfrm>
        </p:grpSpPr>
        <p:sp>
          <p:nvSpPr>
            <p:cNvPr id="792" name="Google Shape;792;p42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2"/>
          <p:cNvGrpSpPr/>
          <p:nvPr/>
        </p:nvGrpSpPr>
        <p:grpSpPr>
          <a:xfrm>
            <a:off x="6083481" y="4284107"/>
            <a:ext cx="376133" cy="204741"/>
            <a:chOff x="5937975" y="5081700"/>
            <a:chExt cx="481050" cy="261850"/>
          </a:xfrm>
        </p:grpSpPr>
        <p:sp>
          <p:nvSpPr>
            <p:cNvPr id="796" name="Google Shape;796;p42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2"/>
          <p:cNvGrpSpPr/>
          <p:nvPr/>
        </p:nvGrpSpPr>
        <p:grpSpPr>
          <a:xfrm>
            <a:off x="6658588" y="4244601"/>
            <a:ext cx="269951" cy="310414"/>
            <a:chOff x="6673500" y="5031175"/>
            <a:chExt cx="345250" cy="397000"/>
          </a:xfrm>
        </p:grpSpPr>
        <p:sp>
          <p:nvSpPr>
            <p:cNvPr id="800" name="Google Shape;800;p42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2"/>
          <p:cNvGrpSpPr/>
          <p:nvPr/>
        </p:nvGrpSpPr>
        <p:grpSpPr>
          <a:xfrm>
            <a:off x="4511491" y="546410"/>
            <a:ext cx="360886" cy="321850"/>
            <a:chOff x="3927500" y="301425"/>
            <a:chExt cx="461550" cy="411625"/>
          </a:xfrm>
        </p:grpSpPr>
        <p:sp>
          <p:nvSpPr>
            <p:cNvPr id="806" name="Google Shape;806;p42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2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2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2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2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2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2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2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42"/>
          <p:cNvGrpSpPr/>
          <p:nvPr/>
        </p:nvGrpSpPr>
        <p:grpSpPr>
          <a:xfrm>
            <a:off x="6639549" y="552606"/>
            <a:ext cx="309476" cy="309476"/>
            <a:chOff x="6649150" y="309350"/>
            <a:chExt cx="395800" cy="395800"/>
          </a:xfrm>
        </p:grpSpPr>
        <p:sp>
          <p:nvSpPr>
            <p:cNvPr id="834" name="Google Shape;834;p42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2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2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2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2"/>
          <p:cNvGrpSpPr/>
          <p:nvPr/>
        </p:nvGrpSpPr>
        <p:grpSpPr>
          <a:xfrm>
            <a:off x="6111571" y="559741"/>
            <a:ext cx="314246" cy="297572"/>
            <a:chOff x="5973900" y="318475"/>
            <a:chExt cx="401900" cy="380575"/>
          </a:xfrm>
        </p:grpSpPr>
        <p:sp>
          <p:nvSpPr>
            <p:cNvPr id="858" name="Google Shape;858;p42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2"/>
          <p:cNvGrpSpPr/>
          <p:nvPr/>
        </p:nvGrpSpPr>
        <p:grpSpPr>
          <a:xfrm>
            <a:off x="2432458" y="1037247"/>
            <a:ext cx="318976" cy="388976"/>
            <a:chOff x="1268550" y="929175"/>
            <a:chExt cx="407950" cy="497475"/>
          </a:xfrm>
        </p:grpSpPr>
        <p:sp>
          <p:nvSpPr>
            <p:cNvPr id="873" name="Google Shape;873;p42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2"/>
          <p:cNvGrpSpPr/>
          <p:nvPr/>
        </p:nvGrpSpPr>
        <p:grpSpPr>
          <a:xfrm>
            <a:off x="6605751" y="1052006"/>
            <a:ext cx="377071" cy="361844"/>
            <a:chOff x="6605925" y="948050"/>
            <a:chExt cx="482250" cy="462775"/>
          </a:xfrm>
        </p:grpSpPr>
        <p:sp>
          <p:nvSpPr>
            <p:cNvPr id="877" name="Google Shape;877;p42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2"/>
          <p:cNvGrpSpPr/>
          <p:nvPr/>
        </p:nvGrpSpPr>
        <p:grpSpPr>
          <a:xfrm>
            <a:off x="6693832" y="2123658"/>
            <a:ext cx="200909" cy="318527"/>
            <a:chOff x="6718575" y="2318625"/>
            <a:chExt cx="256950" cy="407375"/>
          </a:xfrm>
        </p:grpSpPr>
        <p:sp>
          <p:nvSpPr>
            <p:cNvPr id="884" name="Google Shape;884;p4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42"/>
          <p:cNvGrpSpPr/>
          <p:nvPr/>
        </p:nvGrpSpPr>
        <p:grpSpPr>
          <a:xfrm>
            <a:off x="3997313" y="2706858"/>
            <a:ext cx="338035" cy="205698"/>
            <a:chOff x="3269900" y="3064500"/>
            <a:chExt cx="432325" cy="263075"/>
          </a:xfrm>
        </p:grpSpPr>
        <p:sp>
          <p:nvSpPr>
            <p:cNvPr id="893" name="Google Shape;893;p42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2"/>
          <p:cNvGrpSpPr/>
          <p:nvPr/>
        </p:nvGrpSpPr>
        <p:grpSpPr>
          <a:xfrm>
            <a:off x="6670961" y="2644013"/>
            <a:ext cx="246631" cy="346616"/>
            <a:chOff x="6689325" y="2984125"/>
            <a:chExt cx="315425" cy="443300"/>
          </a:xfrm>
        </p:grpSpPr>
        <p:sp>
          <p:nvSpPr>
            <p:cNvPr id="897" name="Google Shape;897;p42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42"/>
          <p:cNvGrpSpPr/>
          <p:nvPr/>
        </p:nvGrpSpPr>
        <p:grpSpPr>
          <a:xfrm>
            <a:off x="2995171" y="3662359"/>
            <a:ext cx="238538" cy="385633"/>
            <a:chOff x="1988225" y="4286525"/>
            <a:chExt cx="305075" cy="493200"/>
          </a:xfrm>
        </p:grpSpPr>
        <p:sp>
          <p:nvSpPr>
            <p:cNvPr id="903" name="Google Shape;903;p42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2"/>
          <p:cNvGrpSpPr/>
          <p:nvPr/>
        </p:nvGrpSpPr>
        <p:grpSpPr>
          <a:xfrm>
            <a:off x="3501237" y="3689491"/>
            <a:ext cx="288052" cy="364698"/>
            <a:chOff x="2635450" y="4321225"/>
            <a:chExt cx="368400" cy="466425"/>
          </a:xfrm>
        </p:grpSpPr>
        <p:sp>
          <p:nvSpPr>
            <p:cNvPr id="911" name="Google Shape;911;p42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42"/>
          <p:cNvGrpSpPr/>
          <p:nvPr/>
        </p:nvGrpSpPr>
        <p:grpSpPr>
          <a:xfrm>
            <a:off x="6634799" y="3680441"/>
            <a:ext cx="318976" cy="357074"/>
            <a:chOff x="6643075" y="4309650"/>
            <a:chExt cx="407950" cy="456675"/>
          </a:xfrm>
        </p:grpSpPr>
        <p:sp>
          <p:nvSpPr>
            <p:cNvPr id="918" name="Google Shape;918;p42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42"/>
          <p:cNvGrpSpPr/>
          <p:nvPr/>
        </p:nvGrpSpPr>
        <p:grpSpPr>
          <a:xfrm>
            <a:off x="5532671" y="4184610"/>
            <a:ext cx="420877" cy="403734"/>
            <a:chOff x="5233525" y="4954450"/>
            <a:chExt cx="538275" cy="516350"/>
          </a:xfrm>
        </p:grpSpPr>
        <p:sp>
          <p:nvSpPr>
            <p:cNvPr id="928" name="Google Shape;928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9" name="Google Shape;939;p42"/>
          <p:cNvGrpSpPr/>
          <p:nvPr/>
        </p:nvGrpSpPr>
        <p:grpSpPr>
          <a:xfrm>
            <a:off x="5003267" y="4191745"/>
            <a:ext cx="428501" cy="389464"/>
            <a:chOff x="4556450" y="4963575"/>
            <a:chExt cx="548025" cy="498100"/>
          </a:xfrm>
        </p:grpSpPr>
        <p:sp>
          <p:nvSpPr>
            <p:cNvPr id="940" name="Google Shape;940;p4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2"/>
          <p:cNvGrpSpPr/>
          <p:nvPr/>
        </p:nvGrpSpPr>
        <p:grpSpPr>
          <a:xfrm>
            <a:off x="1856393" y="4276014"/>
            <a:ext cx="414212" cy="229019"/>
            <a:chOff x="531800" y="5071350"/>
            <a:chExt cx="529750" cy="292900"/>
          </a:xfrm>
        </p:grpSpPr>
        <p:sp>
          <p:nvSpPr>
            <p:cNvPr id="946" name="Google Shape;946;p42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3" name="Google Shape;953;p42"/>
          <p:cNvSpPr txBox="1"/>
          <p:nvPr/>
        </p:nvSpPr>
        <p:spPr>
          <a:xfrm>
            <a:off x="96350" y="385238"/>
            <a:ext cx="17763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</a:t>
            </a: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800"/>
              <a:buFont typeface="Muli"/>
              <a:buChar char="●"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800"/>
              <a:buFont typeface="Muli"/>
              <a:buChar char="●"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954" name="Google Shape;954;p42"/>
          <p:cNvGrpSpPr/>
          <p:nvPr/>
        </p:nvGrpSpPr>
        <p:grpSpPr>
          <a:xfrm>
            <a:off x="1072290" y="2105138"/>
            <a:ext cx="424543" cy="413525"/>
            <a:chOff x="5916675" y="927975"/>
            <a:chExt cx="516350" cy="502950"/>
          </a:xfrm>
        </p:grpSpPr>
        <p:sp>
          <p:nvSpPr>
            <p:cNvPr id="955" name="Google Shape;955;p42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42"/>
          <p:cNvGrpSpPr/>
          <p:nvPr/>
        </p:nvGrpSpPr>
        <p:grpSpPr>
          <a:xfrm>
            <a:off x="207829" y="2795755"/>
            <a:ext cx="745713" cy="726360"/>
            <a:chOff x="5916675" y="927975"/>
            <a:chExt cx="516350" cy="502950"/>
          </a:xfrm>
        </p:grpSpPr>
        <p:sp>
          <p:nvSpPr>
            <p:cNvPr id="958" name="Google Shape;958;p42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EDC67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EDC67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42"/>
          <p:cNvGrpSpPr/>
          <p:nvPr/>
        </p:nvGrpSpPr>
        <p:grpSpPr>
          <a:xfrm>
            <a:off x="207658" y="2105138"/>
            <a:ext cx="424543" cy="413525"/>
            <a:chOff x="5916675" y="927975"/>
            <a:chExt cx="516350" cy="502950"/>
          </a:xfrm>
        </p:grpSpPr>
        <p:sp>
          <p:nvSpPr>
            <p:cNvPr id="961" name="Google Shape;961;p42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3" name="Google Shape;963;p42"/>
          <p:cNvSpPr/>
          <p:nvPr/>
        </p:nvSpPr>
        <p:spPr>
          <a:xfrm>
            <a:off x="1260489" y="2336415"/>
            <a:ext cx="393505" cy="222282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37A9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2"/>
          <p:cNvSpPr/>
          <p:nvPr/>
        </p:nvSpPr>
        <p:spPr>
          <a:xfrm>
            <a:off x="395857" y="2336415"/>
            <a:ext cx="393505" cy="222282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37A9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42"/>
          <p:cNvSpPr/>
          <p:nvPr/>
        </p:nvSpPr>
        <p:spPr>
          <a:xfrm>
            <a:off x="537830" y="3201933"/>
            <a:ext cx="691194" cy="39043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37A9D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2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/>
          <p:nvPr>
            <p:ph idx="4294967295" type="ctrTitle"/>
          </p:nvPr>
        </p:nvSpPr>
        <p:spPr>
          <a:xfrm>
            <a:off x="925725" y="440350"/>
            <a:ext cx="5421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Hello!</a:t>
            </a:r>
            <a:endParaRPr sz="1800"/>
          </a:p>
        </p:txBody>
      </p:sp>
      <p:sp>
        <p:nvSpPr>
          <p:cNvPr id="287" name="Google Shape;287;p16"/>
          <p:cNvSpPr txBox="1"/>
          <p:nvPr>
            <p:ph idx="4294967295" type="subTitle"/>
          </p:nvPr>
        </p:nvSpPr>
        <p:spPr>
          <a:xfrm>
            <a:off x="925725" y="1639972"/>
            <a:ext cx="54210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</a:t>
            </a:r>
            <a:r>
              <a:rPr b="1" lang="en" sz="3600">
                <a:solidFill>
                  <a:srgbClr val="B0D85B"/>
                </a:solidFill>
              </a:rPr>
              <a:t>Jayden Smith</a:t>
            </a:r>
            <a:endParaRPr b="1" sz="3600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288" name="Google Shape;288;p16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43"/>
          <p:cNvGrpSpPr/>
          <p:nvPr/>
        </p:nvGrpSpPr>
        <p:grpSpPr>
          <a:xfrm>
            <a:off x="2277377" y="1418322"/>
            <a:ext cx="428464" cy="428517"/>
            <a:chOff x="3706812" y="1035050"/>
            <a:chExt cx="4792662" cy="4787899"/>
          </a:xfrm>
        </p:grpSpPr>
        <p:sp>
          <p:nvSpPr>
            <p:cNvPr id="972" name="Google Shape;972;p43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3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3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3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3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3"/>
          <p:cNvGrpSpPr/>
          <p:nvPr/>
        </p:nvGrpSpPr>
        <p:grpSpPr>
          <a:xfrm>
            <a:off x="1047467" y="1418288"/>
            <a:ext cx="426332" cy="427977"/>
            <a:chOff x="1400175" y="1220787"/>
            <a:chExt cx="4473575" cy="4476750"/>
          </a:xfrm>
        </p:grpSpPr>
        <p:sp>
          <p:nvSpPr>
            <p:cNvPr id="979" name="Google Shape;979;p43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3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3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3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3"/>
          <p:cNvGrpSpPr/>
          <p:nvPr/>
        </p:nvGrpSpPr>
        <p:grpSpPr>
          <a:xfrm>
            <a:off x="430974" y="1418394"/>
            <a:ext cx="429005" cy="428409"/>
            <a:chOff x="1649412" y="927100"/>
            <a:chExt cx="5011737" cy="5016500"/>
          </a:xfrm>
        </p:grpSpPr>
        <p:sp>
          <p:nvSpPr>
            <p:cNvPr id="984" name="Google Shape;984;p43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3"/>
          <p:cNvGrpSpPr/>
          <p:nvPr/>
        </p:nvGrpSpPr>
        <p:grpSpPr>
          <a:xfrm>
            <a:off x="1661655" y="1418584"/>
            <a:ext cx="427544" cy="427943"/>
            <a:chOff x="1301750" y="920750"/>
            <a:chExt cx="5095875" cy="5100637"/>
          </a:xfrm>
        </p:grpSpPr>
        <p:sp>
          <p:nvSpPr>
            <p:cNvPr id="988" name="Google Shape;988;p43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3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3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3"/>
          <p:cNvGrpSpPr/>
          <p:nvPr/>
        </p:nvGrpSpPr>
        <p:grpSpPr>
          <a:xfrm>
            <a:off x="3510195" y="1418420"/>
            <a:ext cx="428344" cy="428315"/>
            <a:chOff x="5732756" y="2682276"/>
            <a:chExt cx="719905" cy="719856"/>
          </a:xfrm>
        </p:grpSpPr>
        <p:sp>
          <p:nvSpPr>
            <p:cNvPr id="994" name="Google Shape;994;p43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3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3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3"/>
          <p:cNvGrpSpPr/>
          <p:nvPr/>
        </p:nvGrpSpPr>
        <p:grpSpPr>
          <a:xfrm>
            <a:off x="4126646" y="1418414"/>
            <a:ext cx="428349" cy="428327"/>
            <a:chOff x="6768809" y="2682265"/>
            <a:chExt cx="719915" cy="719877"/>
          </a:xfrm>
        </p:grpSpPr>
        <p:sp>
          <p:nvSpPr>
            <p:cNvPr id="998" name="Google Shape;998;p43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3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3"/>
          <p:cNvGrpSpPr/>
          <p:nvPr/>
        </p:nvGrpSpPr>
        <p:grpSpPr>
          <a:xfrm>
            <a:off x="4743103" y="1418442"/>
            <a:ext cx="428470" cy="428270"/>
            <a:chOff x="7804870" y="2682313"/>
            <a:chExt cx="720118" cy="719782"/>
          </a:xfrm>
        </p:grpSpPr>
        <p:sp>
          <p:nvSpPr>
            <p:cNvPr id="1003" name="Google Shape;1003;p43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3"/>
          <p:cNvGrpSpPr/>
          <p:nvPr/>
        </p:nvGrpSpPr>
        <p:grpSpPr>
          <a:xfrm>
            <a:off x="5359681" y="1418220"/>
            <a:ext cx="428989" cy="428714"/>
            <a:chOff x="8841135" y="2681940"/>
            <a:chExt cx="720990" cy="720527"/>
          </a:xfrm>
        </p:grpSpPr>
        <p:sp>
          <p:nvSpPr>
            <p:cNvPr id="1009" name="Google Shape;1009;p43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43"/>
          <p:cNvGrpSpPr/>
          <p:nvPr/>
        </p:nvGrpSpPr>
        <p:grpSpPr>
          <a:xfrm>
            <a:off x="2893435" y="1418285"/>
            <a:ext cx="428119" cy="428119"/>
            <a:chOff x="4103687" y="1439862"/>
            <a:chExt cx="3986212" cy="3986211"/>
          </a:xfrm>
        </p:grpSpPr>
        <p:sp>
          <p:nvSpPr>
            <p:cNvPr id="1016" name="Google Shape;1016;p43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3"/>
          <p:cNvGrpSpPr/>
          <p:nvPr/>
        </p:nvGrpSpPr>
        <p:grpSpPr>
          <a:xfrm>
            <a:off x="5976777" y="1418447"/>
            <a:ext cx="428519" cy="428261"/>
            <a:chOff x="9878272" y="2682320"/>
            <a:chExt cx="720199" cy="719767"/>
          </a:xfrm>
        </p:grpSpPr>
        <p:sp>
          <p:nvSpPr>
            <p:cNvPr id="1019" name="Google Shape;1019;p43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43"/>
          <p:cNvGrpSpPr/>
          <p:nvPr/>
        </p:nvGrpSpPr>
        <p:grpSpPr>
          <a:xfrm>
            <a:off x="6593403" y="1418367"/>
            <a:ext cx="428420" cy="428420"/>
            <a:chOff x="10914618" y="2682187"/>
            <a:chExt cx="720033" cy="720033"/>
          </a:xfrm>
        </p:grpSpPr>
        <p:sp>
          <p:nvSpPr>
            <p:cNvPr id="1023" name="Google Shape;1023;p43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3"/>
          <p:cNvGrpSpPr/>
          <p:nvPr/>
        </p:nvGrpSpPr>
        <p:grpSpPr>
          <a:xfrm>
            <a:off x="1040891" y="738586"/>
            <a:ext cx="347504" cy="428531"/>
            <a:chOff x="1582665" y="1011072"/>
            <a:chExt cx="584040" cy="720220"/>
          </a:xfrm>
        </p:grpSpPr>
        <p:sp>
          <p:nvSpPr>
            <p:cNvPr id="1030" name="Google Shape;1030;p43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3"/>
          <p:cNvGrpSpPr/>
          <p:nvPr/>
        </p:nvGrpSpPr>
        <p:grpSpPr>
          <a:xfrm>
            <a:off x="1618958" y="738605"/>
            <a:ext cx="364768" cy="428511"/>
            <a:chOff x="2554206" y="1011105"/>
            <a:chExt cx="613055" cy="720187"/>
          </a:xfrm>
        </p:grpSpPr>
        <p:sp>
          <p:nvSpPr>
            <p:cNvPr id="1036" name="Google Shape;1036;p43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3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3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3"/>
          <p:cNvGrpSpPr/>
          <p:nvPr/>
        </p:nvGrpSpPr>
        <p:grpSpPr>
          <a:xfrm>
            <a:off x="5990790" y="694716"/>
            <a:ext cx="442842" cy="472400"/>
            <a:chOff x="9901824" y="937343"/>
            <a:chExt cx="744273" cy="793950"/>
          </a:xfrm>
        </p:grpSpPr>
        <p:grpSp>
          <p:nvGrpSpPr>
            <p:cNvPr id="1040" name="Google Shape;1040;p43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41" name="Google Shape;1041;p43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3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3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3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3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3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3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3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3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3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1" name="Google Shape;1051;p43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43"/>
          <p:cNvGrpSpPr/>
          <p:nvPr/>
        </p:nvGrpSpPr>
        <p:grpSpPr>
          <a:xfrm>
            <a:off x="2214288" y="738765"/>
            <a:ext cx="355527" cy="428351"/>
            <a:chOff x="3554761" y="1011374"/>
            <a:chExt cx="597525" cy="719918"/>
          </a:xfrm>
        </p:grpSpPr>
        <p:sp>
          <p:nvSpPr>
            <p:cNvPr id="1058" name="Google Shape;1058;p43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43"/>
          <p:cNvGrpSpPr/>
          <p:nvPr/>
        </p:nvGrpSpPr>
        <p:grpSpPr>
          <a:xfrm>
            <a:off x="2800378" y="738562"/>
            <a:ext cx="356380" cy="428555"/>
            <a:chOff x="4539787" y="1011032"/>
            <a:chExt cx="598958" cy="720261"/>
          </a:xfrm>
        </p:grpSpPr>
        <p:sp>
          <p:nvSpPr>
            <p:cNvPr id="1063" name="Google Shape;1063;p43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43"/>
          <p:cNvGrpSpPr/>
          <p:nvPr/>
        </p:nvGrpSpPr>
        <p:grpSpPr>
          <a:xfrm>
            <a:off x="3387321" y="738666"/>
            <a:ext cx="352691" cy="428451"/>
            <a:chOff x="5526246" y="1011207"/>
            <a:chExt cx="592758" cy="720086"/>
          </a:xfrm>
        </p:grpSpPr>
        <p:sp>
          <p:nvSpPr>
            <p:cNvPr id="1069" name="Google Shape;1069;p43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3"/>
          <p:cNvGrpSpPr/>
          <p:nvPr/>
        </p:nvGrpSpPr>
        <p:grpSpPr>
          <a:xfrm>
            <a:off x="460159" y="738659"/>
            <a:ext cx="350169" cy="428457"/>
            <a:chOff x="606645" y="1011196"/>
            <a:chExt cx="588520" cy="720096"/>
          </a:xfrm>
        </p:grpSpPr>
        <p:sp>
          <p:nvSpPr>
            <p:cNvPr id="1076" name="Google Shape;1076;p43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43"/>
          <p:cNvGrpSpPr/>
          <p:nvPr/>
        </p:nvGrpSpPr>
        <p:grpSpPr>
          <a:xfrm>
            <a:off x="6664196" y="738637"/>
            <a:ext cx="286835" cy="428479"/>
            <a:chOff x="11033597" y="1011159"/>
            <a:chExt cx="482075" cy="720133"/>
          </a:xfrm>
        </p:grpSpPr>
        <p:sp>
          <p:nvSpPr>
            <p:cNvPr id="1081" name="Google Shape;1081;p43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43"/>
          <p:cNvGrpSpPr/>
          <p:nvPr/>
        </p:nvGrpSpPr>
        <p:grpSpPr>
          <a:xfrm>
            <a:off x="5317385" y="694716"/>
            <a:ext cx="442842" cy="472400"/>
            <a:chOff x="8770051" y="937343"/>
            <a:chExt cx="744273" cy="793950"/>
          </a:xfrm>
        </p:grpSpPr>
        <p:sp>
          <p:nvSpPr>
            <p:cNvPr id="1086" name="Google Shape;1086;p43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1" name="Google Shape;1091;p43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92" name="Google Shape;1092;p4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4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4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2" name="Google Shape;1102;p43"/>
          <p:cNvGrpSpPr/>
          <p:nvPr/>
        </p:nvGrpSpPr>
        <p:grpSpPr>
          <a:xfrm>
            <a:off x="3970575" y="694716"/>
            <a:ext cx="442842" cy="472400"/>
            <a:chOff x="6506504" y="937343"/>
            <a:chExt cx="744273" cy="793950"/>
          </a:xfrm>
        </p:grpSpPr>
        <p:sp>
          <p:nvSpPr>
            <p:cNvPr id="1103" name="Google Shape;1103;p43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6" name="Google Shape;1106;p43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07" name="Google Shape;1107;p4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7" name="Google Shape;1117;p43"/>
          <p:cNvGrpSpPr/>
          <p:nvPr/>
        </p:nvGrpSpPr>
        <p:grpSpPr>
          <a:xfrm>
            <a:off x="4643980" y="694716"/>
            <a:ext cx="442842" cy="472400"/>
            <a:chOff x="7638277" y="937343"/>
            <a:chExt cx="744273" cy="793950"/>
          </a:xfrm>
        </p:grpSpPr>
        <p:sp>
          <p:nvSpPr>
            <p:cNvPr id="1118" name="Google Shape;1118;p43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2" name="Google Shape;1122;p43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23" name="Google Shape;1123;p4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4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3" name="Google Shape;1133;p43"/>
          <p:cNvGrpSpPr/>
          <p:nvPr/>
        </p:nvGrpSpPr>
        <p:grpSpPr>
          <a:xfrm>
            <a:off x="2279461" y="2799378"/>
            <a:ext cx="428495" cy="385226"/>
            <a:chOff x="3778727" y="4460423"/>
            <a:chExt cx="720160" cy="647438"/>
          </a:xfrm>
        </p:grpSpPr>
        <p:sp>
          <p:nvSpPr>
            <p:cNvPr id="1134" name="Google Shape;1134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43"/>
          <p:cNvGrpSpPr/>
          <p:nvPr/>
        </p:nvGrpSpPr>
        <p:grpSpPr>
          <a:xfrm>
            <a:off x="430914" y="2785032"/>
            <a:ext cx="428400" cy="413918"/>
            <a:chOff x="557494" y="4436312"/>
            <a:chExt cx="720000" cy="695660"/>
          </a:xfrm>
        </p:grpSpPr>
        <p:sp>
          <p:nvSpPr>
            <p:cNvPr id="1142" name="Google Shape;1142;p43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43"/>
          <p:cNvGrpSpPr/>
          <p:nvPr/>
        </p:nvGrpSpPr>
        <p:grpSpPr>
          <a:xfrm>
            <a:off x="3511856" y="2777737"/>
            <a:ext cx="428547" cy="428508"/>
            <a:chOff x="5926265" y="4424051"/>
            <a:chExt cx="720246" cy="720181"/>
          </a:xfrm>
        </p:grpSpPr>
        <p:sp>
          <p:nvSpPr>
            <p:cNvPr id="1147" name="Google Shape;1147;p43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43"/>
          <p:cNvGrpSpPr/>
          <p:nvPr/>
        </p:nvGrpSpPr>
        <p:grpSpPr>
          <a:xfrm>
            <a:off x="1047044" y="2796532"/>
            <a:ext cx="428400" cy="390916"/>
            <a:chOff x="1631150" y="4455641"/>
            <a:chExt cx="720000" cy="657002"/>
          </a:xfrm>
        </p:grpSpPr>
        <p:sp>
          <p:nvSpPr>
            <p:cNvPr id="1152" name="Google Shape;1152;p43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3"/>
          <p:cNvGrpSpPr/>
          <p:nvPr/>
        </p:nvGrpSpPr>
        <p:grpSpPr>
          <a:xfrm>
            <a:off x="1663217" y="2795971"/>
            <a:ext cx="428400" cy="392039"/>
            <a:chOff x="2704878" y="4454697"/>
            <a:chExt cx="720000" cy="658889"/>
          </a:xfrm>
        </p:grpSpPr>
        <p:sp>
          <p:nvSpPr>
            <p:cNvPr id="1158" name="Google Shape;1158;p43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3"/>
          <p:cNvGrpSpPr/>
          <p:nvPr/>
        </p:nvGrpSpPr>
        <p:grpSpPr>
          <a:xfrm>
            <a:off x="2895769" y="2797854"/>
            <a:ext cx="428274" cy="388274"/>
            <a:chOff x="4852681" y="4457861"/>
            <a:chExt cx="719788" cy="652561"/>
          </a:xfrm>
        </p:grpSpPr>
        <p:sp>
          <p:nvSpPr>
            <p:cNvPr id="1165" name="Google Shape;1165;p43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43"/>
          <p:cNvGrpSpPr/>
          <p:nvPr/>
        </p:nvGrpSpPr>
        <p:grpSpPr>
          <a:xfrm>
            <a:off x="4128215" y="2788661"/>
            <a:ext cx="428533" cy="406660"/>
            <a:chOff x="7000306" y="4442411"/>
            <a:chExt cx="720224" cy="683463"/>
          </a:xfrm>
        </p:grpSpPr>
        <p:sp>
          <p:nvSpPr>
            <p:cNvPr id="1169" name="Google Shape;1169;p43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43"/>
          <p:cNvGrpSpPr/>
          <p:nvPr/>
        </p:nvGrpSpPr>
        <p:grpSpPr>
          <a:xfrm>
            <a:off x="4744561" y="2786543"/>
            <a:ext cx="428495" cy="410895"/>
            <a:chOff x="8074325" y="4438852"/>
            <a:chExt cx="720160" cy="690579"/>
          </a:xfrm>
        </p:grpSpPr>
        <p:sp>
          <p:nvSpPr>
            <p:cNvPr id="1175" name="Google Shape;1175;p43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3"/>
          <p:cNvGrpSpPr/>
          <p:nvPr/>
        </p:nvGrpSpPr>
        <p:grpSpPr>
          <a:xfrm>
            <a:off x="5977195" y="2799953"/>
            <a:ext cx="428351" cy="384073"/>
            <a:chOff x="9878975" y="4425243"/>
            <a:chExt cx="719918" cy="645502"/>
          </a:xfrm>
        </p:grpSpPr>
        <p:sp>
          <p:nvSpPr>
            <p:cNvPr id="1182" name="Google Shape;1182;p43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3"/>
          <p:cNvGrpSpPr/>
          <p:nvPr/>
        </p:nvGrpSpPr>
        <p:grpSpPr>
          <a:xfrm>
            <a:off x="6593359" y="2789188"/>
            <a:ext cx="428501" cy="405604"/>
            <a:chOff x="10914544" y="4407150"/>
            <a:chExt cx="720170" cy="681687"/>
          </a:xfrm>
        </p:grpSpPr>
        <p:sp>
          <p:nvSpPr>
            <p:cNvPr id="1186" name="Google Shape;1186;p43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43"/>
          <p:cNvGrpSpPr/>
          <p:nvPr/>
        </p:nvGrpSpPr>
        <p:grpSpPr>
          <a:xfrm>
            <a:off x="5360863" y="2796988"/>
            <a:ext cx="428520" cy="390004"/>
            <a:chOff x="8843122" y="4420259"/>
            <a:chExt cx="720202" cy="655469"/>
          </a:xfrm>
        </p:grpSpPr>
        <p:sp>
          <p:nvSpPr>
            <p:cNvPr id="1191" name="Google Shape;1191;p43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3"/>
          <p:cNvGrpSpPr/>
          <p:nvPr/>
        </p:nvGrpSpPr>
        <p:grpSpPr>
          <a:xfrm>
            <a:off x="2287770" y="2122748"/>
            <a:ext cx="428527" cy="379221"/>
            <a:chOff x="1510757" y="3225422"/>
            <a:chExt cx="720214" cy="637347"/>
          </a:xfrm>
        </p:grpSpPr>
        <p:sp>
          <p:nvSpPr>
            <p:cNvPr id="1198" name="Google Shape;1198;p43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3"/>
          <p:cNvGrpSpPr/>
          <p:nvPr/>
        </p:nvGrpSpPr>
        <p:grpSpPr>
          <a:xfrm>
            <a:off x="2952356" y="2139588"/>
            <a:ext cx="428484" cy="345540"/>
            <a:chOff x="2595501" y="3253725"/>
            <a:chExt cx="720141" cy="580739"/>
          </a:xfrm>
        </p:grpSpPr>
        <p:sp>
          <p:nvSpPr>
            <p:cNvPr id="1206" name="Google Shape;1206;p43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3"/>
          <p:cNvGrpSpPr/>
          <p:nvPr/>
        </p:nvGrpSpPr>
        <p:grpSpPr>
          <a:xfrm>
            <a:off x="4281419" y="2098225"/>
            <a:ext cx="426669" cy="428266"/>
            <a:chOff x="4764809" y="3184208"/>
            <a:chExt cx="717090" cy="719775"/>
          </a:xfrm>
        </p:grpSpPr>
        <p:sp>
          <p:nvSpPr>
            <p:cNvPr id="1211" name="Google Shape;1211;p43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3"/>
          <p:cNvGrpSpPr/>
          <p:nvPr/>
        </p:nvGrpSpPr>
        <p:grpSpPr>
          <a:xfrm>
            <a:off x="3616898" y="2126067"/>
            <a:ext cx="428463" cy="372583"/>
            <a:chOff x="3680173" y="3231000"/>
            <a:chExt cx="720106" cy="626190"/>
          </a:xfrm>
        </p:grpSpPr>
        <p:sp>
          <p:nvSpPr>
            <p:cNvPr id="1215" name="Google Shape;1215;p43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43"/>
          <p:cNvGrpSpPr/>
          <p:nvPr/>
        </p:nvGrpSpPr>
        <p:grpSpPr>
          <a:xfrm>
            <a:off x="5608649" y="2098187"/>
            <a:ext cx="426096" cy="428342"/>
            <a:chOff x="6931035" y="3184144"/>
            <a:chExt cx="716128" cy="719903"/>
          </a:xfrm>
        </p:grpSpPr>
        <p:sp>
          <p:nvSpPr>
            <p:cNvPr id="1219" name="Google Shape;1219;p43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3"/>
          <p:cNvGrpSpPr/>
          <p:nvPr/>
        </p:nvGrpSpPr>
        <p:grpSpPr>
          <a:xfrm>
            <a:off x="4944146" y="2098142"/>
            <a:ext cx="428445" cy="428433"/>
            <a:chOff x="5846429" y="3184067"/>
            <a:chExt cx="720076" cy="720055"/>
          </a:xfrm>
        </p:grpSpPr>
        <p:sp>
          <p:nvSpPr>
            <p:cNvPr id="1224" name="Google Shape;1224;p43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43"/>
          <p:cNvGrpSpPr/>
          <p:nvPr/>
        </p:nvGrpSpPr>
        <p:grpSpPr>
          <a:xfrm>
            <a:off x="1759790" y="2098089"/>
            <a:ext cx="291923" cy="428539"/>
            <a:chOff x="655600" y="3183978"/>
            <a:chExt cx="490627" cy="720234"/>
          </a:xfrm>
        </p:grpSpPr>
        <p:sp>
          <p:nvSpPr>
            <p:cNvPr id="1229" name="Google Shape;1229;p43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3"/>
          <p:cNvGrpSpPr/>
          <p:nvPr/>
        </p:nvGrpSpPr>
        <p:grpSpPr>
          <a:xfrm>
            <a:off x="6270803" y="2098200"/>
            <a:ext cx="182427" cy="428316"/>
            <a:chOff x="8011692" y="3184166"/>
            <a:chExt cx="306600" cy="719859"/>
          </a:xfrm>
        </p:grpSpPr>
        <p:sp>
          <p:nvSpPr>
            <p:cNvPr id="1235" name="Google Shape;1235;p43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3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3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3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3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43"/>
          <p:cNvGrpSpPr/>
          <p:nvPr/>
        </p:nvGrpSpPr>
        <p:grpSpPr>
          <a:xfrm>
            <a:off x="6689013" y="2098071"/>
            <a:ext cx="236647" cy="428252"/>
            <a:chOff x="4556125" y="630237"/>
            <a:chExt cx="3081338" cy="5568950"/>
          </a:xfrm>
        </p:grpSpPr>
        <p:sp>
          <p:nvSpPr>
            <p:cNvPr id="1242" name="Google Shape;1242;p43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43"/>
          <p:cNvGrpSpPr/>
          <p:nvPr/>
        </p:nvGrpSpPr>
        <p:grpSpPr>
          <a:xfrm>
            <a:off x="1095285" y="2098151"/>
            <a:ext cx="428484" cy="428416"/>
            <a:chOff x="1674084" y="3214987"/>
            <a:chExt cx="720142" cy="720027"/>
          </a:xfrm>
        </p:grpSpPr>
        <p:sp>
          <p:nvSpPr>
            <p:cNvPr id="1250" name="Google Shape;1250;p43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3"/>
          <p:cNvGrpSpPr/>
          <p:nvPr/>
        </p:nvGrpSpPr>
        <p:grpSpPr>
          <a:xfrm>
            <a:off x="430924" y="2098114"/>
            <a:ext cx="428302" cy="428489"/>
            <a:chOff x="557511" y="3214925"/>
            <a:chExt cx="719836" cy="720150"/>
          </a:xfrm>
        </p:grpSpPr>
        <p:sp>
          <p:nvSpPr>
            <p:cNvPr id="1263" name="Google Shape;1263;p43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43"/>
          <p:cNvGrpSpPr/>
          <p:nvPr/>
        </p:nvGrpSpPr>
        <p:grpSpPr>
          <a:xfrm>
            <a:off x="376955" y="3478907"/>
            <a:ext cx="428438" cy="384815"/>
            <a:chOff x="1147762" y="1131887"/>
            <a:chExt cx="5137150" cy="4619626"/>
          </a:xfrm>
        </p:grpSpPr>
        <p:sp>
          <p:nvSpPr>
            <p:cNvPr id="1268" name="Google Shape;1268;p43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3"/>
          <p:cNvGrpSpPr/>
          <p:nvPr/>
        </p:nvGrpSpPr>
        <p:grpSpPr>
          <a:xfrm>
            <a:off x="1143448" y="3472850"/>
            <a:ext cx="428599" cy="397263"/>
            <a:chOff x="1570037" y="1341437"/>
            <a:chExt cx="4943475" cy="4576762"/>
          </a:xfrm>
        </p:grpSpPr>
        <p:sp>
          <p:nvSpPr>
            <p:cNvPr id="1272" name="Google Shape;1272;p43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43"/>
          <p:cNvGrpSpPr/>
          <p:nvPr/>
        </p:nvGrpSpPr>
        <p:grpSpPr>
          <a:xfrm>
            <a:off x="3532360" y="3457378"/>
            <a:ext cx="424220" cy="428440"/>
            <a:chOff x="5770007" y="5489899"/>
            <a:chExt cx="712976" cy="720067"/>
          </a:xfrm>
        </p:grpSpPr>
        <p:sp>
          <p:nvSpPr>
            <p:cNvPr id="1279" name="Google Shape;1279;p43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43"/>
          <p:cNvGrpSpPr/>
          <p:nvPr/>
        </p:nvGrpSpPr>
        <p:grpSpPr>
          <a:xfrm>
            <a:off x="4294412" y="3478976"/>
            <a:ext cx="428372" cy="385283"/>
            <a:chOff x="7050768" y="5526199"/>
            <a:chExt cx="719953" cy="647534"/>
          </a:xfrm>
        </p:grpSpPr>
        <p:sp>
          <p:nvSpPr>
            <p:cNvPr id="1288" name="Google Shape;1288;p43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3"/>
          <p:cNvGrpSpPr/>
          <p:nvPr/>
        </p:nvGrpSpPr>
        <p:grpSpPr>
          <a:xfrm>
            <a:off x="5827105" y="3479044"/>
            <a:ext cx="428401" cy="385117"/>
            <a:chOff x="9626723" y="5526313"/>
            <a:chExt cx="720002" cy="647256"/>
          </a:xfrm>
        </p:grpSpPr>
        <p:sp>
          <p:nvSpPr>
            <p:cNvPr id="1301" name="Google Shape;1301;p43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43"/>
          <p:cNvGrpSpPr/>
          <p:nvPr/>
        </p:nvGrpSpPr>
        <p:grpSpPr>
          <a:xfrm>
            <a:off x="6593435" y="3457355"/>
            <a:ext cx="428306" cy="428461"/>
            <a:chOff x="10914672" y="5489861"/>
            <a:chExt cx="719842" cy="720102"/>
          </a:xfrm>
        </p:grpSpPr>
        <p:sp>
          <p:nvSpPr>
            <p:cNvPr id="1314" name="Google Shape;1314;p43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3"/>
          <p:cNvGrpSpPr/>
          <p:nvPr/>
        </p:nvGrpSpPr>
        <p:grpSpPr>
          <a:xfrm>
            <a:off x="5060719" y="3467221"/>
            <a:ext cx="428535" cy="408758"/>
            <a:chOff x="8338678" y="5506443"/>
            <a:chExt cx="720227" cy="686988"/>
          </a:xfrm>
        </p:grpSpPr>
        <p:sp>
          <p:nvSpPr>
            <p:cNvPr id="1327" name="Google Shape;1327;p43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3"/>
          <p:cNvGrpSpPr/>
          <p:nvPr/>
        </p:nvGrpSpPr>
        <p:grpSpPr>
          <a:xfrm>
            <a:off x="1909484" y="3519694"/>
            <a:ext cx="1284993" cy="303781"/>
            <a:chOff x="3042485" y="5594633"/>
            <a:chExt cx="2159652" cy="510557"/>
          </a:xfrm>
        </p:grpSpPr>
        <p:sp>
          <p:nvSpPr>
            <p:cNvPr id="1334" name="Google Shape;1334;p43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3"/>
          <p:cNvGrpSpPr/>
          <p:nvPr/>
        </p:nvGrpSpPr>
        <p:grpSpPr>
          <a:xfrm>
            <a:off x="1143394" y="4138722"/>
            <a:ext cx="428503" cy="425822"/>
            <a:chOff x="1442627" y="5710929"/>
            <a:chExt cx="594318" cy="590600"/>
          </a:xfrm>
        </p:grpSpPr>
        <p:sp>
          <p:nvSpPr>
            <p:cNvPr id="1350" name="Google Shape;1350;p43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43"/>
          <p:cNvGrpSpPr/>
          <p:nvPr/>
        </p:nvGrpSpPr>
        <p:grpSpPr>
          <a:xfrm>
            <a:off x="5862439" y="4137354"/>
            <a:ext cx="358628" cy="428554"/>
            <a:chOff x="8095060" y="5664590"/>
            <a:chExt cx="497404" cy="594389"/>
          </a:xfrm>
        </p:grpSpPr>
        <p:grpSp>
          <p:nvGrpSpPr>
            <p:cNvPr id="1356" name="Google Shape;1356;p43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57" name="Google Shape;1357;p43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43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43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0" name="Google Shape;1360;p43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61" name="Google Shape;1361;p43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43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43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43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65" name="Google Shape;1365;p43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43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43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8" name="Google Shape;1368;p43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69" name="Google Shape;1369;p43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43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43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2" name="Google Shape;1372;p43"/>
          <p:cNvGrpSpPr/>
          <p:nvPr/>
        </p:nvGrpSpPr>
        <p:grpSpPr>
          <a:xfrm>
            <a:off x="2096759" y="4137382"/>
            <a:ext cx="535618" cy="428499"/>
            <a:chOff x="4607809" y="5664627"/>
            <a:chExt cx="742883" cy="594312"/>
          </a:xfrm>
        </p:grpSpPr>
        <p:sp>
          <p:nvSpPr>
            <p:cNvPr id="1373" name="Google Shape;1373;p43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43"/>
          <p:cNvGrpSpPr/>
          <p:nvPr/>
        </p:nvGrpSpPr>
        <p:grpSpPr>
          <a:xfrm>
            <a:off x="3157046" y="4137437"/>
            <a:ext cx="1038110" cy="428390"/>
            <a:chOff x="2571250" y="5664711"/>
            <a:chExt cx="1439820" cy="594160"/>
          </a:xfrm>
        </p:grpSpPr>
        <p:sp>
          <p:nvSpPr>
            <p:cNvPr id="1382" name="Google Shape;1382;p43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43"/>
          <p:cNvGrpSpPr/>
          <p:nvPr/>
        </p:nvGrpSpPr>
        <p:grpSpPr>
          <a:xfrm>
            <a:off x="4720009" y="4137237"/>
            <a:ext cx="617628" cy="428789"/>
            <a:chOff x="6332670" y="5663946"/>
            <a:chExt cx="856627" cy="594715"/>
          </a:xfrm>
        </p:grpSpPr>
        <p:grpSp>
          <p:nvGrpSpPr>
            <p:cNvPr id="1407" name="Google Shape;1407;p43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08" name="Google Shape;1408;p43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43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0" name="Google Shape;1410;p43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11" name="Google Shape;1411;p43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43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3" name="Google Shape;1413;p43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14" name="Google Shape;1414;p43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43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16" name="Google Shape;1416;p43"/>
          <p:cNvSpPr txBox="1"/>
          <p:nvPr>
            <p:ph idx="4294967295" type="title"/>
          </p:nvPr>
        </p:nvSpPr>
        <p:spPr>
          <a:xfrm>
            <a:off x="267338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17" name="Google Shape;1417;p43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4"/>
          <p:cNvSpPr txBox="1"/>
          <p:nvPr/>
        </p:nvSpPr>
        <p:spPr>
          <a:xfrm>
            <a:off x="1828618" y="330925"/>
            <a:ext cx="51702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Now you can use any emoji as an icon!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 and you can change the color.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How? Follow Google instructions </a:t>
            </a:r>
            <a:r>
              <a:rPr lang="en" sz="1200" u="sng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https://twitter.com/googledocs/status/730087240156643328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23" name="Google Shape;1423;p44"/>
          <p:cNvSpPr txBox="1"/>
          <p:nvPr/>
        </p:nvSpPr>
        <p:spPr>
          <a:xfrm>
            <a:off x="654850" y="1714700"/>
            <a:ext cx="59910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D778A"/>
                </a:solidFill>
                <a:highlight>
                  <a:srgbClr val="000000"/>
                </a:highlight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rgbClr val="37A9DD"/>
                </a:highlight>
                <a:latin typeface="Muli"/>
                <a:ea typeface="Muli"/>
                <a:cs typeface="Muli"/>
                <a:sym typeface="Muli"/>
              </a:rPr>
              <a:t>and many more...</a:t>
            </a:r>
            <a:endParaRPr sz="2400">
              <a:solidFill>
                <a:srgbClr val="FFFFFF"/>
              </a:solidFill>
              <a:highlight>
                <a:srgbClr val="37A9DD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24" name="Google Shape;1424;p44"/>
          <p:cNvSpPr txBox="1"/>
          <p:nvPr/>
        </p:nvSpPr>
        <p:spPr>
          <a:xfrm>
            <a:off x="495725" y="34926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EDC67B"/>
                </a:solidFill>
              </a:rPr>
              <a:t>😉</a:t>
            </a:r>
            <a:endParaRPr sz="9600">
              <a:solidFill>
                <a:srgbClr val="EDC67B"/>
              </a:solidFill>
            </a:endParaRPr>
          </a:p>
        </p:txBody>
      </p:sp>
      <p:sp>
        <p:nvSpPr>
          <p:cNvPr id="1425" name="Google Shape;1425;p44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" name="Google Shape;1430;p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45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32" name="Google Shape;1432;p45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33" name="Google Shape;1433;p45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34" name="Google Shape;1434;p45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5" name="Google Shape;1435;p45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6" name="Google Shape;1436;p45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37" name="Google Shape;1437;p45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8" name="Google Shape;1438;p45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9" name="Google Shape;1439;p45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40" name="Google Shape;1440;p45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1" name="Google Shape;1441;p45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2" name="Google Shape;1442;p45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43" name="Google Shape;1443;p45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4" name="Google Shape;1444;p45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45" name="Google Shape;1445;p45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94" name="Google Shape;294;p17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/>
          <p:nvPr>
            <p:ph idx="1" type="body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00" name="Google Shape;300;p18"/>
          <p:cNvSpPr txBox="1"/>
          <p:nvPr>
            <p:ph idx="4294967295" type="sldNum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18"/>
          <p:cNvSpPr txBox="1"/>
          <p:nvPr>
            <p:ph idx="12" type="sldNum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07" name="Google Shape;307;p19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08" name="Google Shape;308;p19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"/>
          <p:cNvSpPr txBox="1"/>
          <p:nvPr>
            <p:ph idx="4294967295" type="ctrTitle"/>
          </p:nvPr>
        </p:nvSpPr>
        <p:spPr>
          <a:xfrm>
            <a:off x="914043" y="2057900"/>
            <a:ext cx="5230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Big concept</a:t>
            </a:r>
            <a:endParaRPr b="1" sz="6000"/>
          </a:p>
        </p:txBody>
      </p:sp>
      <p:sp>
        <p:nvSpPr>
          <p:cNvPr id="314" name="Google Shape;314;p20"/>
          <p:cNvSpPr txBox="1"/>
          <p:nvPr>
            <p:ph idx="4294967295" type="subTitle"/>
          </p:nvPr>
        </p:nvSpPr>
        <p:spPr>
          <a:xfrm>
            <a:off x="931400" y="3047901"/>
            <a:ext cx="3674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sp>
        <p:nvSpPr>
          <p:cNvPr id="315" name="Google Shape;315;p20"/>
          <p:cNvSpPr/>
          <p:nvPr/>
        </p:nvSpPr>
        <p:spPr>
          <a:xfrm>
            <a:off x="2655236" y="1877092"/>
            <a:ext cx="295187" cy="2818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EDC6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" name="Google Shape;316;p20"/>
          <p:cNvGrpSpPr/>
          <p:nvPr/>
        </p:nvGrpSpPr>
        <p:grpSpPr>
          <a:xfrm>
            <a:off x="1079170" y="1146436"/>
            <a:ext cx="325661" cy="326130"/>
            <a:chOff x="5294400" y="974850"/>
            <a:chExt cx="416500" cy="417100"/>
          </a:xfrm>
        </p:grpSpPr>
        <p:sp>
          <p:nvSpPr>
            <p:cNvPr id="317" name="Google Shape;317;p2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20"/>
          <p:cNvGrpSpPr/>
          <p:nvPr/>
        </p:nvGrpSpPr>
        <p:grpSpPr>
          <a:xfrm>
            <a:off x="1404827" y="1472587"/>
            <a:ext cx="586760" cy="586760"/>
            <a:chOff x="5941025" y="3634400"/>
            <a:chExt cx="467650" cy="467650"/>
          </a:xfrm>
        </p:grpSpPr>
        <p:sp>
          <p:nvSpPr>
            <p:cNvPr id="320" name="Google Shape;320;p2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" name="Google Shape;326;p20"/>
          <p:cNvGrpSpPr/>
          <p:nvPr/>
        </p:nvGrpSpPr>
        <p:grpSpPr>
          <a:xfrm>
            <a:off x="2950422" y="473437"/>
            <a:ext cx="1075601" cy="1075667"/>
            <a:chOff x="6643075" y="3664250"/>
            <a:chExt cx="407950" cy="407975"/>
          </a:xfrm>
        </p:grpSpPr>
        <p:sp>
          <p:nvSpPr>
            <p:cNvPr id="327" name="Google Shape;327;p2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20"/>
          <p:cNvGrpSpPr/>
          <p:nvPr/>
        </p:nvGrpSpPr>
        <p:grpSpPr>
          <a:xfrm rot="1385783">
            <a:off x="2236723" y="1152387"/>
            <a:ext cx="468582" cy="468555"/>
            <a:chOff x="576250" y="4319400"/>
            <a:chExt cx="442075" cy="442050"/>
          </a:xfrm>
        </p:grpSpPr>
        <p:sp>
          <p:nvSpPr>
            <p:cNvPr id="330" name="Google Shape;330;p2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" name="Google Shape;334;p20"/>
          <p:cNvSpPr/>
          <p:nvPr/>
        </p:nvSpPr>
        <p:spPr>
          <a:xfrm rot="6304741">
            <a:off x="2778432" y="584492"/>
            <a:ext cx="190685" cy="18203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EDC6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0"/>
          <p:cNvSpPr/>
          <p:nvPr/>
        </p:nvSpPr>
        <p:spPr>
          <a:xfrm rot="1735981">
            <a:off x="3689067" y="1509746"/>
            <a:ext cx="203906" cy="19469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EDC6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0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1"/>
          <p:cNvSpPr txBox="1"/>
          <p:nvPr>
            <p:ph idx="1" type="body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7A9DD"/>
                </a:solidFill>
              </a:rPr>
              <a:t>White</a:t>
            </a:r>
            <a:endParaRPr b="1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42" name="Google Shape;342;p21"/>
          <p:cNvSpPr txBox="1"/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43" name="Google Shape;343;p21"/>
          <p:cNvSpPr txBox="1"/>
          <p:nvPr>
            <p:ph idx="2" type="body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7A9DD"/>
                </a:solidFill>
              </a:rPr>
              <a:t>Black</a:t>
            </a:r>
            <a:endParaRPr b="1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44" name="Google Shape;344;p21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/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50" name="Google Shape;350;p22"/>
          <p:cNvSpPr txBox="1"/>
          <p:nvPr>
            <p:ph idx="1" type="body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D85B"/>
                </a:solidFill>
              </a:rPr>
              <a:t>Yellow</a:t>
            </a:r>
            <a:endParaRPr b="1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51" name="Google Shape;351;p22"/>
          <p:cNvSpPr txBox="1"/>
          <p:nvPr>
            <p:ph idx="2" type="body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D85B"/>
                </a:solidFill>
              </a:rPr>
              <a:t>Blue</a:t>
            </a:r>
            <a:endParaRPr b="1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52" name="Google Shape;352;p22"/>
          <p:cNvSpPr txBox="1"/>
          <p:nvPr>
            <p:ph idx="3" type="body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D85B"/>
                </a:solidFill>
              </a:rPr>
              <a:t>Red</a:t>
            </a:r>
            <a:endParaRPr b="1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2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EFF3F5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