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Montserrat"/>
      <p:regular r:id="rId37"/>
      <p:bold r:id="rId38"/>
      <p:italic r:id="rId39"/>
      <p:boldItalic r:id="rId40"/>
    </p:embeddedFont>
    <p:embeddedFont>
      <p:font typeface="Lora"/>
      <p:regular r:id="rId41"/>
      <p:bold r:id="rId42"/>
      <p:italic r:id="rId43"/>
      <p:boldItalic r:id="rId44"/>
    </p:embeddedFont>
    <p:embeddedFont>
      <p:font typeface="Quattrocento Sans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39D6448-1D48-4CBB-BAC3-D53E9C325B7E}">
  <a:tblStyle styleId="{839D6448-1D48-4CBB-BAC3-D53E9C325B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42" Type="http://schemas.openxmlformats.org/officeDocument/2006/relationships/font" Target="fonts/Lora-bold.fntdata"/><Relationship Id="rId41" Type="http://schemas.openxmlformats.org/officeDocument/2006/relationships/font" Target="fonts/Lora-regular.fntdata"/><Relationship Id="rId22" Type="http://schemas.openxmlformats.org/officeDocument/2006/relationships/slide" Target="slides/slide17.xml"/><Relationship Id="rId44" Type="http://schemas.openxmlformats.org/officeDocument/2006/relationships/font" Target="fonts/Lora-boldItalic.fntdata"/><Relationship Id="rId21" Type="http://schemas.openxmlformats.org/officeDocument/2006/relationships/slide" Target="slides/slide16.xml"/><Relationship Id="rId43" Type="http://schemas.openxmlformats.org/officeDocument/2006/relationships/font" Target="fonts/Lora-italic.fntdata"/><Relationship Id="rId24" Type="http://schemas.openxmlformats.org/officeDocument/2006/relationships/slide" Target="slides/slide19.xml"/><Relationship Id="rId46" Type="http://schemas.openxmlformats.org/officeDocument/2006/relationships/font" Target="fonts/QuattrocentoSans-bold.fntdata"/><Relationship Id="rId23" Type="http://schemas.openxmlformats.org/officeDocument/2006/relationships/slide" Target="slides/slide18.xml"/><Relationship Id="rId45" Type="http://schemas.openxmlformats.org/officeDocument/2006/relationships/font" Target="fonts/Quattrocento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QuattrocentoSans-boldItalic.fntdata"/><Relationship Id="rId25" Type="http://schemas.openxmlformats.org/officeDocument/2006/relationships/slide" Target="slides/slide20.xml"/><Relationship Id="rId47" Type="http://schemas.openxmlformats.org/officeDocument/2006/relationships/font" Target="fonts/QuattrocentoSans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206c3cb3_273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206c3cb3_27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77d159c9d1_1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4" name="Google Shape;884;g77d159c9d1_1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11422c4bed_1474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11422c4bed_1474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7092887f1d_38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7092887f1d_38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letely blank">
  <p:cSld name="BLANK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chemeClr val="accent1"/>
                </a:highlight>
              </a:defRPr>
            </a:lvl9pPr>
          </a:lstStyle>
          <a:p/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i="1" sz="2400">
                <a:latin typeface="Lora"/>
                <a:ea typeface="Lora"/>
                <a:cs typeface="Lora"/>
                <a:sym typeface="Lora"/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i="1" sz="2400">
                <a:latin typeface="Lora"/>
                <a:ea typeface="Lora"/>
                <a:cs typeface="Lora"/>
                <a:sym typeface="Lora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i="1" sz="2400">
                <a:latin typeface="Lora"/>
                <a:ea typeface="Lora"/>
                <a:cs typeface="Lora"/>
                <a:sym typeface="Lora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i="1" sz="2400"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Lora"/>
                <a:ea typeface="Lora"/>
                <a:cs typeface="Lora"/>
                <a:sym typeface="Lora"/>
              </a:rPr>
              <a:t>“</a:t>
            </a:r>
            <a:endParaRPr b="1" sz="3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b="1" sz="2000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i="1" sz="1400">
                <a:latin typeface="Lora"/>
                <a:ea typeface="Lora"/>
                <a:cs typeface="Lora"/>
                <a:sym typeface="Lora"/>
              </a:defRPr>
            </a:lvl1pPr>
          </a:lstStyle>
          <a:p/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rtl="0" algn="ctr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b="1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7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fontsquirrel.com/fonts/lora" TargetMode="External"/><Relationship Id="rId4" Type="http://schemas.openxmlformats.org/officeDocument/2006/relationships/hyperlink" Target="https://www.fontsquirrel.com/fonts/quattrocento-sans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twitter.com/googledocs/status/730087240156643328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</a:t>
            </a:r>
            <a:r>
              <a:rPr lang="en">
                <a:highlight>
                  <a:srgbClr val="FFCD00"/>
                </a:highlight>
              </a:rPr>
              <a:t>your</a:t>
            </a:r>
            <a:r>
              <a:rPr lang="en"/>
              <a:t> presentation title</a:t>
            </a:r>
            <a:endParaRPr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/>
          <p:nvPr>
            <p:ph idx="4294967295" type="body"/>
          </p:nvPr>
        </p:nvSpPr>
        <p:spPr>
          <a:xfrm>
            <a:off x="4361975" y="878850"/>
            <a:ext cx="4173000" cy="36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 picture is worth </a:t>
            </a:r>
            <a:r>
              <a:rPr b="1" lang="en" sz="200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a thousand words</a:t>
            </a:r>
            <a:endParaRPr b="1" sz="2000">
              <a:solidFill>
                <a:schemeClr val="dk1"/>
              </a:solidFill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cxnSp>
        <p:nvCxnSpPr>
          <p:cNvPr id="185" name="Google Shape;185;p21"/>
          <p:cNvCxnSpPr/>
          <p:nvPr/>
        </p:nvCxnSpPr>
        <p:spPr>
          <a:xfrm>
            <a:off x="-6450" y="1131725"/>
            <a:ext cx="91506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pigargo.jpg"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700" y="878850"/>
            <a:ext cx="3654300" cy="365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7" name="Google Shape;187;p21"/>
          <p:cNvSpPr/>
          <p:nvPr/>
        </p:nvSpPr>
        <p:spPr>
          <a:xfrm>
            <a:off x="625400" y="736700"/>
            <a:ext cx="790200" cy="790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8" name="Google Shape;188;p21"/>
          <p:cNvGrpSpPr/>
          <p:nvPr/>
        </p:nvGrpSpPr>
        <p:grpSpPr>
          <a:xfrm>
            <a:off x="842317" y="975119"/>
            <a:ext cx="356204" cy="313212"/>
            <a:chOff x="1929775" y="320925"/>
            <a:chExt cx="423800" cy="372650"/>
          </a:xfrm>
        </p:grpSpPr>
        <p:sp>
          <p:nvSpPr>
            <p:cNvPr id="189" name="Google Shape;189;p21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2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idx="4294967295" type="title"/>
          </p:nvPr>
        </p:nvSpPr>
        <p:spPr>
          <a:xfrm>
            <a:off x="3399200" y="3715750"/>
            <a:ext cx="2345700" cy="50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FCD00"/>
                </a:highlight>
              </a:rPr>
              <a:t>Want big impact? </a:t>
            </a:r>
            <a:r>
              <a:rPr i="1" lang="en" sz="1800">
                <a:highlight>
                  <a:srgbClr val="FFCD00"/>
                </a:highlight>
              </a:rPr>
              <a:t>Use big image.</a:t>
            </a:r>
            <a:endParaRPr i="1" sz="1800">
              <a:highlight>
                <a:srgbClr val="FFCD00"/>
              </a:highlight>
            </a:endParaRPr>
          </a:p>
        </p:txBody>
      </p:sp>
      <p:sp>
        <p:nvSpPr>
          <p:cNvPr id="200" name="Google Shape;200;p22"/>
          <p:cNvSpPr/>
          <p:nvPr/>
        </p:nvSpPr>
        <p:spPr>
          <a:xfrm>
            <a:off x="4465375" y="4440675"/>
            <a:ext cx="213248" cy="191461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2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>
            <a:off x="3595323" y="1808525"/>
            <a:ext cx="2399100" cy="239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Gray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1545800" y="1808525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White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5644847" y="1808525"/>
            <a:ext cx="2399100" cy="2399100"/>
          </a:xfrm>
          <a:prstGeom prst="ellipse">
            <a:avLst/>
          </a:prstGeom>
          <a:solidFill>
            <a:srgbClr val="000000">
              <a:alpha val="73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attrocento Sans"/>
                <a:ea typeface="Quattrocento Sans"/>
                <a:cs typeface="Quattrocento Sans"/>
                <a:sym typeface="Quattrocento Sans"/>
              </a:rPr>
              <a:t>Black</a:t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210" name="Google Shape;210;p2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11" name="Google Shape;211;p23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" name="Google Shape;215;p2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/>
          <p:nvPr>
            <p:ph type="title"/>
          </p:nvPr>
        </p:nvSpPr>
        <p:spPr>
          <a:xfrm>
            <a:off x="1363850" y="919725"/>
            <a:ext cx="38895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 use </a:t>
            </a:r>
            <a:r>
              <a:rPr lang="en">
                <a:highlight>
                  <a:srgbClr val="FFCD00"/>
                </a:highlight>
              </a:rPr>
              <a:t>diagrams</a:t>
            </a:r>
            <a:r>
              <a:rPr lang="en"/>
              <a:t> to explain complex ideas</a:t>
            </a:r>
            <a:endParaRPr/>
          </a:p>
        </p:txBody>
      </p:sp>
      <p:grpSp>
        <p:nvGrpSpPr>
          <p:cNvPr id="221" name="Google Shape;221;p24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22" name="Google Shape;222;p24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Google Shape;226;p2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24"/>
          <p:cNvSpPr/>
          <p:nvPr/>
        </p:nvSpPr>
        <p:spPr>
          <a:xfrm>
            <a:off x="3297500" y="1546742"/>
            <a:ext cx="2540100" cy="2540100"/>
          </a:xfrm>
          <a:prstGeom prst="donut">
            <a:avLst>
              <a:gd fmla="val 160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8" name="Google Shape;228;p24"/>
          <p:cNvGrpSpPr/>
          <p:nvPr/>
        </p:nvGrpSpPr>
        <p:grpSpPr>
          <a:xfrm>
            <a:off x="1680836" y="1696124"/>
            <a:ext cx="1931633" cy="669600"/>
            <a:chOff x="1680836" y="1315124"/>
            <a:chExt cx="1931633" cy="669600"/>
          </a:xfrm>
        </p:grpSpPr>
        <p:cxnSp>
          <p:nvCxnSpPr>
            <p:cNvPr id="229" name="Google Shape;229;p24"/>
            <p:cNvCxnSpPr/>
            <p:nvPr/>
          </p:nvCxnSpPr>
          <p:spPr>
            <a:xfrm>
              <a:off x="317896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30" name="Google Shape;230;p24"/>
            <p:cNvSpPr txBox="1"/>
            <p:nvPr/>
          </p:nvSpPr>
          <p:spPr>
            <a:xfrm>
              <a:off x="1680836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LOREM 3</a:t>
              </a:r>
              <a:endPara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31" name="Google Shape;231;p24"/>
          <p:cNvGrpSpPr/>
          <p:nvPr/>
        </p:nvGrpSpPr>
        <p:grpSpPr>
          <a:xfrm>
            <a:off x="5517319" y="1696124"/>
            <a:ext cx="1940006" cy="669600"/>
            <a:chOff x="5517319" y="1315124"/>
            <a:chExt cx="1940006" cy="669600"/>
          </a:xfrm>
        </p:grpSpPr>
        <p:cxnSp>
          <p:nvCxnSpPr>
            <p:cNvPr id="232" name="Google Shape;232;p24"/>
            <p:cNvCxnSpPr/>
            <p:nvPr/>
          </p:nvCxnSpPr>
          <p:spPr>
            <a:xfrm flipH="1">
              <a:off x="5517319" y="1638300"/>
              <a:ext cx="433500" cy="25230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33" name="Google Shape;233;p24"/>
            <p:cNvSpPr txBox="1"/>
            <p:nvPr/>
          </p:nvSpPr>
          <p:spPr>
            <a:xfrm>
              <a:off x="5962125" y="1315124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LOREM 1</a:t>
              </a:r>
              <a:endPara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234" name="Google Shape;234;p24"/>
          <p:cNvGrpSpPr/>
          <p:nvPr/>
        </p:nvGrpSpPr>
        <p:grpSpPr>
          <a:xfrm>
            <a:off x="3808226" y="3916140"/>
            <a:ext cx="1495200" cy="1143796"/>
            <a:chOff x="3808226" y="3535140"/>
            <a:chExt cx="1495200" cy="1143796"/>
          </a:xfrm>
        </p:grpSpPr>
        <p:cxnSp>
          <p:nvCxnSpPr>
            <p:cNvPr id="235" name="Google Shape;235;p24"/>
            <p:cNvCxnSpPr/>
            <p:nvPr/>
          </p:nvCxnSpPr>
          <p:spPr>
            <a:xfrm rot="10800000">
              <a:off x="4556399" y="3535140"/>
              <a:ext cx="0" cy="460500"/>
            </a:xfrm>
            <a:prstGeom prst="straightConnector1">
              <a:avLst/>
            </a:prstGeom>
            <a:noFill/>
            <a:ln cap="flat" cmpd="sng" w="19050">
              <a:solidFill>
                <a:schemeClr val="accent3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236" name="Google Shape;236;p24"/>
            <p:cNvSpPr txBox="1"/>
            <p:nvPr/>
          </p:nvSpPr>
          <p:spPr>
            <a:xfrm>
              <a:off x="3808226" y="4009336"/>
              <a:ext cx="1495200" cy="66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LOREM 2</a:t>
              </a:r>
              <a:endParaRPr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Vestibulum nec congue tempus lorem ipsum</a:t>
              </a:r>
              <a:endParaRPr b="1" sz="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237" name="Google Shape;237;p24"/>
          <p:cNvSpPr txBox="1"/>
          <p:nvPr/>
        </p:nvSpPr>
        <p:spPr>
          <a:xfrm>
            <a:off x="3845784" y="2437460"/>
            <a:ext cx="1443600" cy="80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Vestibulum nec congue tempus</a:t>
            </a:r>
            <a:endParaRPr sz="12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8" name="Google Shape;238;p24"/>
          <p:cNvSpPr/>
          <p:nvPr/>
        </p:nvSpPr>
        <p:spPr>
          <a:xfrm rot="1800047">
            <a:off x="3219843" y="1467434"/>
            <a:ext cx="2690936" cy="2690936"/>
          </a:xfrm>
          <a:prstGeom prst="blockArc">
            <a:avLst>
              <a:gd fmla="val 14414370" name="adj1"/>
              <a:gd fmla="val 694" name="adj2"/>
              <a:gd fmla="val 9562" name="adj3"/>
            </a:avLst>
          </a:prstGeom>
          <a:solidFill>
            <a:schemeClr val="accent2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4"/>
          <p:cNvSpPr/>
          <p:nvPr/>
        </p:nvSpPr>
        <p:spPr>
          <a:xfrm flipH="1" rot="-1800047">
            <a:off x="3221956" y="1467434"/>
            <a:ext cx="2690936" cy="2690936"/>
          </a:xfrm>
          <a:prstGeom prst="blockArc">
            <a:avLst>
              <a:gd fmla="val 14348563" name="adj1"/>
              <a:gd fmla="val 21472873" name="adj2"/>
              <a:gd fmla="val 9381" name="adj3"/>
            </a:avLst>
          </a:prstGeom>
          <a:solidFill>
            <a:schemeClr val="accent1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4"/>
          <p:cNvSpPr/>
          <p:nvPr/>
        </p:nvSpPr>
        <p:spPr>
          <a:xfrm rot="-8100000">
            <a:off x="4382715" y="1408393"/>
            <a:ext cx="363170" cy="3631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4"/>
          <p:cNvSpPr/>
          <p:nvPr/>
        </p:nvSpPr>
        <p:spPr>
          <a:xfrm flipH="1" rot="-9000757">
            <a:off x="3220953" y="1465808"/>
            <a:ext cx="2690226" cy="2690226"/>
          </a:xfrm>
          <a:prstGeom prst="blockArc">
            <a:avLst>
              <a:gd fmla="val 14316164" name="adj1"/>
              <a:gd fmla="val 21502663" name="adj2"/>
              <a:gd fmla="val 9415" name="adj3"/>
            </a:avLst>
          </a:prstGeom>
          <a:solidFill>
            <a:schemeClr val="accent3"/>
          </a:solidFill>
          <a:ln>
            <a:noFill/>
          </a:ln>
          <a:effectLst>
            <a:outerShdw blurRad="71438" rotWithShape="0" algn="bl" dir="5400000" dist="9525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4"/>
          <p:cNvSpPr/>
          <p:nvPr/>
        </p:nvSpPr>
        <p:spPr>
          <a:xfrm rot="-1027861">
            <a:off x="5485874" y="3230832"/>
            <a:ext cx="312672" cy="312672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"/>
          <p:cNvSpPr/>
          <p:nvPr/>
        </p:nvSpPr>
        <p:spPr>
          <a:xfrm rot="6359841">
            <a:off x="3315801" y="3228762"/>
            <a:ext cx="363580" cy="36358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highlight>
                  <a:srgbClr val="FFCD00"/>
                </a:highlight>
              </a:rPr>
              <a:t>compare data</a:t>
            </a:r>
            <a:endParaRPr>
              <a:highlight>
                <a:srgbClr val="FFCD00"/>
              </a:highlight>
            </a:endParaRPr>
          </a:p>
        </p:txBody>
      </p:sp>
      <p:graphicFrame>
        <p:nvGraphicFramePr>
          <p:cNvPr id="249" name="Google Shape;249;p25"/>
          <p:cNvGraphicFramePr/>
          <p:nvPr/>
        </p:nvGraphicFramePr>
        <p:xfrm>
          <a:off x="1453300" y="1852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{839D6448-1D48-4CBB-BAC3-D53E9C325B7E}</a:tableStyleId>
              </a:tblPr>
              <a:tblGrid>
                <a:gridCol w="1483400"/>
                <a:gridCol w="1483400"/>
                <a:gridCol w="1483400"/>
                <a:gridCol w="1483400"/>
              </a:tblGrid>
              <a:tr h="652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Lora"/>
                          <a:ea typeface="Lora"/>
                          <a:cs typeface="Lora"/>
                          <a:sym typeface="Lora"/>
                        </a:rPr>
                        <a:t>A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Lora"/>
                          <a:ea typeface="Lora"/>
                          <a:cs typeface="Lora"/>
                          <a:sym typeface="Lora"/>
                        </a:rPr>
                        <a:t>B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latin typeface="Lora"/>
                          <a:ea typeface="Lora"/>
                          <a:cs typeface="Lora"/>
                          <a:sym typeface="Lora"/>
                        </a:rPr>
                        <a:t>C</a:t>
                      </a:r>
                      <a:endParaRPr b="1" sz="110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Yellow</a:t>
                      </a:r>
                      <a:endParaRPr sz="11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Blue</a:t>
                      </a:r>
                      <a:endParaRPr sz="11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28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Orange</a:t>
                      </a:r>
                      <a:endParaRPr sz="1100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50" name="Google Shape;250;p25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251" name="Google Shape;251;p25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5" name="Google Shape;255;p2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6"/>
          <p:cNvSpPr/>
          <p:nvPr/>
        </p:nvSpPr>
        <p:spPr>
          <a:xfrm>
            <a:off x="760452" y="382625"/>
            <a:ext cx="7623096" cy="363147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6"/>
          <p:cNvSpPr txBox="1"/>
          <p:nvPr>
            <p:ph idx="4294967295" type="title"/>
          </p:nvPr>
        </p:nvSpPr>
        <p:spPr>
          <a:xfrm>
            <a:off x="2632800" y="3767550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CD00"/>
                </a:highlight>
              </a:rPr>
              <a:t>Maps</a:t>
            </a:r>
            <a:endParaRPr>
              <a:highlight>
                <a:srgbClr val="FFCD00"/>
              </a:highlight>
            </a:endParaRPr>
          </a:p>
        </p:txBody>
      </p:sp>
      <p:sp>
        <p:nvSpPr>
          <p:cNvPr id="262" name="Google Shape;262;p26"/>
          <p:cNvSpPr/>
          <p:nvPr/>
        </p:nvSpPr>
        <p:spPr>
          <a:xfrm>
            <a:off x="4469085" y="4390077"/>
            <a:ext cx="205838" cy="27281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1918825" y="826425"/>
            <a:ext cx="653100" cy="636900"/>
          </a:xfrm>
          <a:prstGeom prst="wedgeEllipseCallout">
            <a:avLst>
              <a:gd fmla="val 824" name="adj1"/>
              <a:gd fmla="val 62163" name="adj2"/>
            </a:avLst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Quattrocento Sans"/>
                <a:ea typeface="Quattrocento Sans"/>
                <a:cs typeface="Quattrocento Sans"/>
                <a:sym typeface="Quattrocento Sans"/>
              </a:rPr>
              <a:t>our office</a:t>
            </a:r>
            <a:endParaRPr sz="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4" name="Google Shape;264;p26"/>
          <p:cNvSpPr/>
          <p:nvPr/>
        </p:nvSpPr>
        <p:spPr>
          <a:xfrm>
            <a:off x="1453850" y="1553525"/>
            <a:ext cx="174600" cy="174600"/>
          </a:xfrm>
          <a:prstGeom prst="donut">
            <a:avLst>
              <a:gd fmla="val 35568" name="adj"/>
            </a:avLst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2879300" y="2940200"/>
            <a:ext cx="174600" cy="174600"/>
          </a:xfrm>
          <a:prstGeom prst="donut">
            <a:avLst>
              <a:gd fmla="val 35568" name="adj"/>
            </a:avLst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6"/>
          <p:cNvSpPr/>
          <p:nvPr/>
        </p:nvSpPr>
        <p:spPr>
          <a:xfrm>
            <a:off x="3891175" y="1288725"/>
            <a:ext cx="174600" cy="174600"/>
          </a:xfrm>
          <a:prstGeom prst="donut">
            <a:avLst>
              <a:gd fmla="val 35568" name="adj"/>
            </a:avLst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6"/>
          <p:cNvSpPr/>
          <p:nvPr/>
        </p:nvSpPr>
        <p:spPr>
          <a:xfrm>
            <a:off x="1911050" y="2010725"/>
            <a:ext cx="174600" cy="174600"/>
          </a:xfrm>
          <a:prstGeom prst="donut">
            <a:avLst>
              <a:gd fmla="val 35568" name="adj"/>
            </a:avLst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4565950" y="3192225"/>
            <a:ext cx="174600" cy="174600"/>
          </a:xfrm>
          <a:prstGeom prst="donut">
            <a:avLst>
              <a:gd fmla="val 35568" name="adj"/>
            </a:avLst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"/>
          <p:cNvSpPr/>
          <p:nvPr/>
        </p:nvSpPr>
        <p:spPr>
          <a:xfrm>
            <a:off x="6456675" y="1728125"/>
            <a:ext cx="174600" cy="174600"/>
          </a:xfrm>
          <a:prstGeom prst="donut">
            <a:avLst>
              <a:gd fmla="val 35568" name="adj"/>
            </a:avLst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6"/>
          <p:cNvSpPr/>
          <p:nvPr/>
        </p:nvSpPr>
        <p:spPr>
          <a:xfrm>
            <a:off x="7235875" y="3283800"/>
            <a:ext cx="174600" cy="174600"/>
          </a:xfrm>
          <a:prstGeom prst="donut">
            <a:avLst>
              <a:gd fmla="val 35568" name="adj"/>
            </a:avLst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highlight>
                  <a:srgbClr val="FFCD00"/>
                </a:highlight>
              </a:rPr>
              <a:t>89,526,124</a:t>
            </a:r>
            <a:endParaRPr sz="9600">
              <a:highlight>
                <a:srgbClr val="FFCD00"/>
              </a:highlight>
            </a:endParaRPr>
          </a:p>
        </p:txBody>
      </p:sp>
      <p:sp>
        <p:nvSpPr>
          <p:cNvPr id="277" name="Google Shape;277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Whoa! That’s a big number, aren’t you proud?</a:t>
            </a:r>
            <a:endParaRPr sz="1800"/>
          </a:p>
        </p:txBody>
      </p:sp>
      <p:grpSp>
        <p:nvGrpSpPr>
          <p:cNvPr id="278" name="Google Shape;278;p27"/>
          <p:cNvGrpSpPr/>
          <p:nvPr/>
        </p:nvGrpSpPr>
        <p:grpSpPr>
          <a:xfrm>
            <a:off x="4433048" y="4413425"/>
            <a:ext cx="277859" cy="201655"/>
            <a:chOff x="3932350" y="3714775"/>
            <a:chExt cx="439650" cy="319075"/>
          </a:xfrm>
        </p:grpSpPr>
        <p:sp>
          <p:nvSpPr>
            <p:cNvPr id="279" name="Google Shape;279;p27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7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7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7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7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4" name="Google Shape;284;p27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/>
          <p:nvPr>
            <p:ph idx="4294967295" type="ctrTitle"/>
          </p:nvPr>
        </p:nvSpPr>
        <p:spPr>
          <a:xfrm>
            <a:off x="685800" y="3432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90" name="Google Shape;290;p28"/>
          <p:cNvSpPr txBox="1"/>
          <p:nvPr>
            <p:ph idx="4294967295" type="subTitle"/>
          </p:nvPr>
        </p:nvSpPr>
        <p:spPr>
          <a:xfrm>
            <a:off x="685800" y="9541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91" name="Google Shape;291;p28"/>
          <p:cNvSpPr txBox="1"/>
          <p:nvPr>
            <p:ph idx="4294967295" type="ctrTitle"/>
          </p:nvPr>
        </p:nvSpPr>
        <p:spPr>
          <a:xfrm>
            <a:off x="685800" y="29721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rgbClr val="FFCD00"/>
                </a:highlight>
              </a:rPr>
              <a:t>100%</a:t>
            </a:r>
            <a:endParaRPr sz="4800">
              <a:highlight>
                <a:srgbClr val="FFCD00"/>
              </a:highlight>
            </a:endParaRPr>
          </a:p>
        </p:txBody>
      </p:sp>
      <p:sp>
        <p:nvSpPr>
          <p:cNvPr id="292" name="Google Shape;292;p28"/>
          <p:cNvSpPr txBox="1"/>
          <p:nvPr>
            <p:ph idx="4294967295" type="subTitle"/>
          </p:nvPr>
        </p:nvSpPr>
        <p:spPr>
          <a:xfrm>
            <a:off x="685800" y="35830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93" name="Google Shape;293;p28"/>
          <p:cNvSpPr txBox="1"/>
          <p:nvPr>
            <p:ph idx="4294967295" type="ctrTitle"/>
          </p:nvPr>
        </p:nvSpPr>
        <p:spPr>
          <a:xfrm>
            <a:off x="685800" y="16576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94" name="Google Shape;294;p28"/>
          <p:cNvSpPr txBox="1"/>
          <p:nvPr>
            <p:ph idx="4294967295" type="subTitle"/>
          </p:nvPr>
        </p:nvSpPr>
        <p:spPr>
          <a:xfrm>
            <a:off x="685800" y="22685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grpSp>
        <p:nvGrpSpPr>
          <p:cNvPr id="295" name="Google Shape;295;p28"/>
          <p:cNvGrpSpPr/>
          <p:nvPr/>
        </p:nvGrpSpPr>
        <p:grpSpPr>
          <a:xfrm>
            <a:off x="4433048" y="4413425"/>
            <a:ext cx="277859" cy="201655"/>
            <a:chOff x="3932350" y="3714775"/>
            <a:chExt cx="439650" cy="319075"/>
          </a:xfrm>
        </p:grpSpPr>
        <p:sp>
          <p:nvSpPr>
            <p:cNvPr id="296" name="Google Shape;296;p28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1" name="Google Shape;301;p28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9"/>
          <p:cNvSpPr txBox="1"/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grpSp>
        <p:nvGrpSpPr>
          <p:cNvPr id="307" name="Google Shape;307;p2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08" name="Google Shape;308;p2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" name="Google Shape;312;p29"/>
          <p:cNvSpPr/>
          <p:nvPr/>
        </p:nvSpPr>
        <p:spPr>
          <a:xfrm>
            <a:off x="1499592" y="2053050"/>
            <a:ext cx="1685100" cy="16851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first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6721258" y="2053050"/>
            <a:ext cx="1685100" cy="16851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last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4110400" y="2053050"/>
            <a:ext cx="1685100" cy="1685100"/>
          </a:xfrm>
          <a:prstGeom prst="ellipse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second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315" name="Google Shape;315;p29"/>
          <p:cNvCxnSpPr>
            <a:endCxn id="314" idx="2"/>
          </p:cNvCxnSpPr>
          <p:nvPr/>
        </p:nvCxnSpPr>
        <p:spPr>
          <a:xfrm>
            <a:off x="3184600" y="2895600"/>
            <a:ext cx="925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triangle"/>
          </a:ln>
        </p:spPr>
      </p:cxnSp>
      <p:cxnSp>
        <p:nvCxnSpPr>
          <p:cNvPr id="316" name="Google Shape;316;p29"/>
          <p:cNvCxnSpPr>
            <a:endCxn id="313" idx="2"/>
          </p:cNvCxnSpPr>
          <p:nvPr/>
        </p:nvCxnSpPr>
        <p:spPr>
          <a:xfrm>
            <a:off x="5795458" y="2895600"/>
            <a:ext cx="925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triangle"/>
          </a:ln>
        </p:spPr>
      </p:cxnSp>
      <p:sp>
        <p:nvSpPr>
          <p:cNvPr id="317" name="Google Shape;317;p2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23" name="Google Shape;323;p30"/>
          <p:cNvSpPr txBox="1"/>
          <p:nvPr>
            <p:ph idx="1" type="body"/>
          </p:nvPr>
        </p:nvSpPr>
        <p:spPr>
          <a:xfrm>
            <a:off x="1381250" y="1638975"/>
            <a:ext cx="233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CD00"/>
                </a:highlight>
              </a:rPr>
              <a:t>Yellow</a:t>
            </a:r>
            <a:endParaRPr b="1" sz="1200"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4" name="Google Shape;324;p30"/>
          <p:cNvSpPr txBox="1"/>
          <p:nvPr>
            <p:ph idx="2" type="body"/>
          </p:nvPr>
        </p:nvSpPr>
        <p:spPr>
          <a:xfrm>
            <a:off x="3834914" y="1638975"/>
            <a:ext cx="233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CD00"/>
                </a:highlight>
              </a:rPr>
              <a:t>Blue</a:t>
            </a:r>
            <a:endParaRPr b="1" sz="1200"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5" name="Google Shape;325;p30"/>
          <p:cNvSpPr txBox="1"/>
          <p:nvPr>
            <p:ph idx="3" type="body"/>
          </p:nvPr>
        </p:nvSpPr>
        <p:spPr>
          <a:xfrm>
            <a:off x="6288578" y="1638975"/>
            <a:ext cx="233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CD00"/>
                </a:highlight>
              </a:rPr>
              <a:t>Red</a:t>
            </a:r>
            <a:endParaRPr b="1" sz="1200"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26" name="Google Shape;326;p30"/>
          <p:cNvSpPr txBox="1"/>
          <p:nvPr>
            <p:ph idx="1" type="body"/>
          </p:nvPr>
        </p:nvSpPr>
        <p:spPr>
          <a:xfrm>
            <a:off x="1381250" y="3237224"/>
            <a:ext cx="233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CD00"/>
                </a:highlight>
              </a:rPr>
              <a:t>Yellow</a:t>
            </a:r>
            <a:endParaRPr b="1" sz="1200"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27" name="Google Shape;327;p30"/>
          <p:cNvSpPr txBox="1"/>
          <p:nvPr>
            <p:ph idx="2" type="body"/>
          </p:nvPr>
        </p:nvSpPr>
        <p:spPr>
          <a:xfrm>
            <a:off x="3834914" y="3237224"/>
            <a:ext cx="233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CD00"/>
                </a:highlight>
              </a:rPr>
              <a:t>Blue</a:t>
            </a:r>
            <a:endParaRPr b="1" sz="1200"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28" name="Google Shape;328;p30"/>
          <p:cNvSpPr txBox="1"/>
          <p:nvPr>
            <p:ph idx="3" type="body"/>
          </p:nvPr>
        </p:nvSpPr>
        <p:spPr>
          <a:xfrm>
            <a:off x="6288578" y="3237224"/>
            <a:ext cx="233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CD00"/>
                </a:highlight>
              </a:rPr>
              <a:t>Red</a:t>
            </a:r>
            <a:endParaRPr b="1" sz="1200"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29" name="Google Shape;329;p3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330" name="Google Shape;330;p3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4" name="Google Shape;334;p3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5650" y="4163500"/>
            <a:ext cx="9144000" cy="9798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grpSp>
        <p:nvGrpSpPr>
          <p:cNvPr id="87" name="Google Shape;87;p13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88" name="Google Shape;88;p13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13"/>
          <p:cNvSpPr txBox="1"/>
          <p:nvPr/>
        </p:nvSpPr>
        <p:spPr>
          <a:xfrm>
            <a:off x="1381250" y="1578150"/>
            <a:ext cx="32268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EDIT IN GOOGLE SLIDES</a:t>
            </a:r>
            <a:endParaRPr sz="1200"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Click on the button under the presentation preview that says "Use as Google Slides Theme".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You will get a copy of this document on your Google Drive and will be able to edit, add or delete slides.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You have to be signed in to your Google account.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5044602" y="1578150"/>
            <a:ext cx="33675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EDIT IN POWERPOINT®</a:t>
            </a:r>
            <a:endParaRPr sz="1200"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latin typeface="Quattrocento Sans"/>
                <a:ea typeface="Quattrocento Sans"/>
                <a:cs typeface="Quattrocento Sans"/>
                <a:sym typeface="Quattrocento Sans"/>
                <a:hlinkClick action="ppaction://hlinksldjump" r:id="rId3"/>
              </a:rPr>
              <a:t>Presentation design slide</a:t>
            </a:r>
            <a:r>
              <a:rPr lang="en" sz="1200">
                <a:latin typeface="Quattrocento Sans"/>
                <a:ea typeface="Quattrocento Sans"/>
                <a:cs typeface="Quattrocento Sans"/>
                <a:sym typeface="Quattrocento Sans"/>
              </a:rPr>
              <a:t>)</a:t>
            </a:r>
            <a:endParaRPr sz="12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75650" y="4134525"/>
            <a:ext cx="78462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100">
                <a:latin typeface="Lora"/>
                <a:ea typeface="Lora"/>
                <a:cs typeface="Lora"/>
                <a:sym typeface="Lora"/>
              </a:rPr>
              <a:t>More info on how to use this template at </a:t>
            </a:r>
            <a:r>
              <a:rPr b="1" i="1" lang="en" sz="1100" u="sng">
                <a:latin typeface="Lora"/>
                <a:ea typeface="Lora"/>
                <a:cs typeface="Lora"/>
                <a:sym typeface="Lora"/>
                <a:hlinkClick r:id="rId4"/>
              </a:rPr>
              <a:t>www.slidescarnival.com/help-use-presentation-template</a:t>
            </a:r>
            <a:endParaRPr b="1" i="1"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" sz="1100">
                <a:latin typeface="Lora"/>
                <a:ea typeface="Lora"/>
                <a:cs typeface="Lora"/>
                <a:sym typeface="Lora"/>
              </a:rPr>
              <a:t>This template is free to use under </a:t>
            </a:r>
            <a:r>
              <a:rPr i="1" lang="en" sz="1100" u="sng">
                <a:latin typeface="Lora"/>
                <a:ea typeface="Lora"/>
                <a:cs typeface="Lora"/>
                <a:sym typeface="Lora"/>
                <a:hlinkClick r:id="rId5"/>
              </a:rPr>
              <a:t>Creative Commons Attribution license</a:t>
            </a:r>
            <a:r>
              <a:rPr i="1" lang="en" sz="1100">
                <a:latin typeface="Lora"/>
                <a:ea typeface="Lora"/>
                <a:cs typeface="Lora"/>
                <a:sym typeface="Lora"/>
              </a:rPr>
              <a:t>. </a:t>
            </a:r>
            <a:r>
              <a:rPr i="1" lang="en" sz="1100">
                <a:latin typeface="Lora"/>
                <a:ea typeface="Lora"/>
                <a:cs typeface="Lora"/>
                <a:sym typeface="Lora"/>
              </a:rPr>
              <a:t>You can keep the Credits slide or mention SlidesCarnival and other resources used in a slide footer</a:t>
            </a:r>
            <a:r>
              <a:rPr i="1" lang="en" sz="1100">
                <a:latin typeface="Lora"/>
                <a:ea typeface="Lora"/>
                <a:cs typeface="Lora"/>
                <a:sym typeface="Lora"/>
              </a:rPr>
              <a:t>.</a:t>
            </a:r>
            <a:endParaRPr i="1"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1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/>
          <p:nvPr>
            <p:ph idx="1" type="body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</a:t>
            </a:r>
            <a:r>
              <a:rPr lang="en" u="sng">
                <a:highlight>
                  <a:srgbClr val="FFCD00"/>
                </a:highlight>
                <a:hlinkClick r:id="rId3"/>
              </a:rPr>
              <a:t>Google Sheets</a:t>
            </a:r>
            <a:endParaRPr>
              <a:highlight>
                <a:srgbClr val="FFCD00"/>
              </a:highlight>
            </a:endParaRPr>
          </a:p>
        </p:txBody>
      </p:sp>
      <p:pic>
        <p:nvPicPr>
          <p:cNvPr id="340" name="Google Shape;34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4487" y="152400"/>
            <a:ext cx="6355026" cy="37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1"/>
          <p:cNvSpPr txBox="1"/>
          <p:nvPr>
            <p:ph idx="12" type="sldNum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2"/>
          <p:cNvSpPr/>
          <p:nvPr/>
        </p:nvSpPr>
        <p:spPr>
          <a:xfrm>
            <a:off x="537541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2"/>
          <p:cNvSpPr/>
          <p:nvPr/>
        </p:nvSpPr>
        <p:spPr>
          <a:xfrm>
            <a:off x="5468725" y="839000"/>
            <a:ext cx="1888500" cy="33561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1D1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Place your screenshot here</a:t>
            </a:r>
            <a:endParaRPr sz="1000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48" name="Google Shape;348;p32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project</a:t>
            </a:r>
            <a:endParaRPr/>
          </a:p>
        </p:txBody>
      </p:sp>
      <p:sp>
        <p:nvSpPr>
          <p:cNvPr id="349" name="Google Shape;349;p32"/>
          <p:cNvSpPr txBox="1"/>
          <p:nvPr>
            <p:ph idx="1" type="body"/>
          </p:nvPr>
        </p:nvSpPr>
        <p:spPr>
          <a:xfrm>
            <a:off x="1381250" y="1616475"/>
            <a:ext cx="34008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50" name="Google Shape;350;p32"/>
          <p:cNvGrpSpPr/>
          <p:nvPr/>
        </p:nvGrpSpPr>
        <p:grpSpPr>
          <a:xfrm>
            <a:off x="889984" y="1007708"/>
            <a:ext cx="270226" cy="238344"/>
            <a:chOff x="5247525" y="3007275"/>
            <a:chExt cx="517575" cy="456510"/>
          </a:xfrm>
        </p:grpSpPr>
        <p:sp>
          <p:nvSpPr>
            <p:cNvPr id="351" name="Google Shape;351;p32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5566575" y="3265260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3" name="Google Shape;353;p3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3"/>
          <p:cNvSpPr/>
          <p:nvPr/>
        </p:nvSpPr>
        <p:spPr>
          <a:xfrm>
            <a:off x="553402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33"/>
          <p:cNvSpPr/>
          <p:nvPr/>
        </p:nvSpPr>
        <p:spPr>
          <a:xfrm>
            <a:off x="5665750" y="1188850"/>
            <a:ext cx="1589700" cy="28119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Place your screenshot here</a:t>
            </a:r>
            <a:endParaRPr sz="1000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60" name="Google Shape;360;p33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iPhone project</a:t>
            </a:r>
            <a:endParaRPr/>
          </a:p>
        </p:txBody>
      </p:sp>
      <p:sp>
        <p:nvSpPr>
          <p:cNvPr id="361" name="Google Shape;361;p33"/>
          <p:cNvSpPr txBox="1"/>
          <p:nvPr>
            <p:ph idx="1" type="body"/>
          </p:nvPr>
        </p:nvSpPr>
        <p:spPr>
          <a:xfrm>
            <a:off x="1381250" y="1616475"/>
            <a:ext cx="34008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62" name="Google Shape;362;p33"/>
          <p:cNvGrpSpPr/>
          <p:nvPr/>
        </p:nvGrpSpPr>
        <p:grpSpPr>
          <a:xfrm>
            <a:off x="889984" y="1007708"/>
            <a:ext cx="270226" cy="238344"/>
            <a:chOff x="5247525" y="3007275"/>
            <a:chExt cx="517575" cy="456510"/>
          </a:xfrm>
        </p:grpSpPr>
        <p:sp>
          <p:nvSpPr>
            <p:cNvPr id="363" name="Google Shape;363;p33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5566575" y="3265260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5" name="Google Shape;365;p33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4"/>
          <p:cNvSpPr/>
          <p:nvPr/>
        </p:nvSpPr>
        <p:spPr>
          <a:xfrm>
            <a:off x="5244902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1" name="Google Shape;371;p34"/>
          <p:cNvSpPr/>
          <p:nvPr/>
        </p:nvSpPr>
        <p:spPr>
          <a:xfrm>
            <a:off x="5443600" y="910325"/>
            <a:ext cx="2493300" cy="33336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Place your screenshot here</a:t>
            </a:r>
            <a:endParaRPr sz="1000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72" name="Google Shape;372;p34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73" name="Google Shape;373;p34"/>
          <p:cNvSpPr txBox="1"/>
          <p:nvPr>
            <p:ph idx="1" type="body"/>
          </p:nvPr>
        </p:nvSpPr>
        <p:spPr>
          <a:xfrm>
            <a:off x="1381250" y="1616475"/>
            <a:ext cx="34065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74" name="Google Shape;374;p34"/>
          <p:cNvGrpSpPr/>
          <p:nvPr/>
        </p:nvGrpSpPr>
        <p:grpSpPr>
          <a:xfrm>
            <a:off x="889984" y="1007708"/>
            <a:ext cx="270226" cy="238344"/>
            <a:chOff x="5247525" y="3007275"/>
            <a:chExt cx="517575" cy="456510"/>
          </a:xfrm>
        </p:grpSpPr>
        <p:sp>
          <p:nvSpPr>
            <p:cNvPr id="375" name="Google Shape;375;p34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5566575" y="3265260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7" name="Google Shape;377;p3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5"/>
          <p:cNvSpPr/>
          <p:nvPr/>
        </p:nvSpPr>
        <p:spPr>
          <a:xfrm>
            <a:off x="4778025" y="938708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83" name="Google Shape;383;p35"/>
          <p:cNvSpPr/>
          <p:nvPr/>
        </p:nvSpPr>
        <p:spPr>
          <a:xfrm>
            <a:off x="4939350" y="1098088"/>
            <a:ext cx="3532500" cy="22557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Place your screenshot here</a:t>
            </a:r>
            <a:endParaRPr sz="1000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84" name="Google Shape;384;p35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sp>
        <p:nvSpPr>
          <p:cNvPr id="385" name="Google Shape;385;p35"/>
          <p:cNvSpPr txBox="1"/>
          <p:nvPr>
            <p:ph idx="1" type="body"/>
          </p:nvPr>
        </p:nvSpPr>
        <p:spPr>
          <a:xfrm>
            <a:off x="1381250" y="1616475"/>
            <a:ext cx="34008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grpSp>
        <p:nvGrpSpPr>
          <p:cNvPr id="386" name="Google Shape;386;p35"/>
          <p:cNvGrpSpPr/>
          <p:nvPr/>
        </p:nvGrpSpPr>
        <p:grpSpPr>
          <a:xfrm>
            <a:off x="889984" y="1007708"/>
            <a:ext cx="270226" cy="238344"/>
            <a:chOff x="5247525" y="3007275"/>
            <a:chExt cx="517575" cy="456510"/>
          </a:xfrm>
        </p:grpSpPr>
        <p:sp>
          <p:nvSpPr>
            <p:cNvPr id="387" name="Google Shape;387;p35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5566575" y="3265260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9" name="Google Shape;389;p3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6"/>
          <p:cNvSpPr txBox="1"/>
          <p:nvPr>
            <p:ph idx="4294967295" type="subTitle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Any </a:t>
            </a:r>
            <a:r>
              <a:rPr b="1" i="1" lang="en" sz="36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 ?</a:t>
            </a:r>
            <a:endParaRPr b="1" i="1"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You can find me at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◉"/>
            </a:pPr>
            <a:r>
              <a:rPr lang="en" sz="1800">
                <a:solidFill>
                  <a:schemeClr val="dk1"/>
                </a:solidFill>
              </a:rPr>
              <a:t>@username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 sz="1800">
                <a:solidFill>
                  <a:schemeClr val="dk1"/>
                </a:solidFill>
              </a:rPr>
              <a:t>user@mail.me</a:t>
            </a:r>
            <a:endParaRPr b="1"/>
          </a:p>
        </p:txBody>
      </p:sp>
      <p:cxnSp>
        <p:nvCxnSpPr>
          <p:cNvPr id="395" name="Google Shape;395;p36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6" name="Google Shape;396;p36"/>
          <p:cNvSpPr txBox="1"/>
          <p:nvPr>
            <p:ph idx="4294967295" type="ctrTitle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397" name="Google Shape;397;p36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8" name="Google Shape;398;p36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9" name="Google Shape;399;p36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400" name="Google Shape;400;p36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6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2" name="Google Shape;402;p36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08" name="Google Shape;408;p37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◉"/>
            </a:pPr>
            <a:r>
              <a:rPr lang="en"/>
              <a:t>Presentation template by </a:t>
            </a:r>
            <a:r>
              <a:rPr lang="en" u="sng">
                <a:highlight>
                  <a:srgbClr val="FFCD00"/>
                </a:highlight>
                <a:hlinkClick r:id="rId3"/>
              </a:rPr>
              <a:t>SlidesCarnival</a:t>
            </a:r>
            <a:endParaRPr>
              <a:highlight>
                <a:srgbClr val="FFCD00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◉"/>
            </a:pPr>
            <a:r>
              <a:rPr lang="en"/>
              <a:t>Photographs by </a:t>
            </a:r>
            <a:r>
              <a:rPr lang="en" u="sng">
                <a:highlight>
                  <a:srgbClr val="FFCD00"/>
                </a:highlight>
                <a:hlinkClick r:id="rId4"/>
              </a:rPr>
              <a:t>Unsplash</a:t>
            </a:r>
            <a:endParaRPr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9" name="Google Shape;409;p3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410" name="Google Shape;410;p3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7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4" name="Google Shape;414;p3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8"/>
          <p:cNvSpPr txBox="1"/>
          <p:nvPr>
            <p:ph idx="1" type="body"/>
          </p:nvPr>
        </p:nvSpPr>
        <p:spPr>
          <a:xfrm>
            <a:off x="1381250" y="13116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This presentation uses the following typographies and colors: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◉"/>
            </a:pPr>
            <a:r>
              <a:rPr lang="en" sz="1400">
                <a:solidFill>
                  <a:schemeClr val="dk1"/>
                </a:solidFill>
              </a:rPr>
              <a:t>Titles: </a:t>
            </a:r>
            <a:r>
              <a:rPr b="1" lang="en" sz="1400">
                <a:solidFill>
                  <a:schemeClr val="dk1"/>
                </a:solidFill>
              </a:rPr>
              <a:t>Lora</a:t>
            </a:r>
            <a:endParaRPr b="1"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◉"/>
            </a:pPr>
            <a:r>
              <a:rPr lang="en" sz="1400">
                <a:solidFill>
                  <a:schemeClr val="dk1"/>
                </a:solidFill>
              </a:rPr>
              <a:t>Body copy: </a:t>
            </a:r>
            <a:r>
              <a:rPr b="1" lang="en" sz="1400">
                <a:solidFill>
                  <a:schemeClr val="dk1"/>
                </a:solidFill>
              </a:rPr>
              <a:t>Quattrocento Sans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You can download the fonts on these pages: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1D1D1B"/>
                </a:solidFill>
                <a:highlight>
                  <a:srgbClr val="FFCD00"/>
                </a:highlight>
                <a:hlinkClick r:id="rId3"/>
              </a:rPr>
              <a:t>https://www.fontsquirrel.com/fonts/lora</a:t>
            </a:r>
            <a:endParaRPr sz="1400">
              <a:solidFill>
                <a:srgbClr val="1D1D1B"/>
              </a:solidFill>
              <a:highlight>
                <a:srgbClr val="FFCD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rgbClr val="1D1D1B"/>
                </a:solidFill>
                <a:highlight>
                  <a:srgbClr val="FFCD00"/>
                </a:highlight>
                <a:hlinkClick r:id="rId4"/>
              </a:rPr>
              <a:t>https://www.fontsquirrel.com/fonts/quattrocento-sans</a:t>
            </a:r>
            <a:endParaRPr sz="1400">
              <a:solidFill>
                <a:srgbClr val="1D1D1B"/>
              </a:solidFill>
              <a:highlight>
                <a:srgbClr val="FFCD00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Yellow </a:t>
            </a:r>
            <a:r>
              <a:rPr b="1" lang="en" sz="1400">
                <a:solidFill>
                  <a:srgbClr val="FFCD00"/>
                </a:solidFill>
              </a:rPr>
              <a:t>#ffcd00</a:t>
            </a:r>
            <a:r>
              <a:rPr lang="en" sz="1400"/>
              <a:t> | Black </a:t>
            </a:r>
            <a:r>
              <a:rPr b="1" lang="en" sz="1400"/>
              <a:t>#000000</a:t>
            </a:r>
            <a:r>
              <a:rPr lang="en" sz="1400"/>
              <a:t> | Grey </a:t>
            </a:r>
            <a:r>
              <a:rPr b="1" lang="en" sz="1400">
                <a:solidFill>
                  <a:srgbClr val="CCCCCC"/>
                </a:solidFill>
              </a:rPr>
              <a:t>#cccccc</a:t>
            </a:r>
            <a:endParaRPr b="1" sz="1400">
              <a:solidFill>
                <a:srgbClr val="CCCCCC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420" name="Google Shape;420;p38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grpSp>
        <p:nvGrpSpPr>
          <p:cNvPr id="421" name="Google Shape;421;p38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422" name="Google Shape;422;p38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6" name="Google Shape;426;p38"/>
          <p:cNvSpPr/>
          <p:nvPr/>
        </p:nvSpPr>
        <p:spPr>
          <a:xfrm>
            <a:off x="5650" y="4707750"/>
            <a:ext cx="9144000" cy="435600"/>
          </a:xfrm>
          <a:prstGeom prst="rect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8"/>
          <p:cNvSpPr txBox="1"/>
          <p:nvPr/>
        </p:nvSpPr>
        <p:spPr>
          <a:xfrm>
            <a:off x="416575" y="4707750"/>
            <a:ext cx="8424000" cy="4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latin typeface="Lora"/>
                <a:ea typeface="Lora"/>
                <a:cs typeface="Lora"/>
                <a:sym typeface="Lo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8" name="Google Shape;428;p3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9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SlidesCarnival icons are </a:t>
            </a:r>
            <a:r>
              <a:rPr b="1" lang="en" sz="900">
                <a:solidFill>
                  <a:schemeClr val="dk1"/>
                </a:solidFill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editable shapes</a:t>
            </a: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This means that you can: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●"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endParaRPr sz="9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Char char="●"/>
            </a:pPr>
            <a:r>
              <a:rPr lang="en" sz="9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Change line color, width and style</a:t>
            </a:r>
            <a:r>
              <a:rPr lang="en" sz="900"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Quattrocento Sans"/>
                <a:ea typeface="Quattrocento Sans"/>
                <a:cs typeface="Quattrocento Sans"/>
                <a:sym typeface="Quattrocento Sans"/>
              </a:rPr>
              <a:t>Isn’t that nice? :)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Quattrocento Sans"/>
                <a:ea typeface="Quattrocento Sans"/>
                <a:cs typeface="Quattrocento Sans"/>
                <a:sym typeface="Quattrocento Sans"/>
              </a:rPr>
              <a:t>Examples:</a:t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434" name="Google Shape;434;p39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435" name="Google Shape;435;p39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9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" name="Google Shape;449;p39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450" name="Google Shape;450;p39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39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456" name="Google Shape;456;p39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1" name="Google Shape;461;p39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9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3" name="Google Shape;463;p3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464" name="Google Shape;464;p39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8" name="Google Shape;468;p39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9" name="Google Shape;469;p39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470" name="Google Shape;470;p39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39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478" name="Google Shape;478;p39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2" name="Google Shape;482;p39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9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9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9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6" name="Google Shape;486;p39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487" name="Google Shape;487;p39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39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490" name="Google Shape;490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39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493" name="Google Shape;493;p39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6" name="Google Shape;496;p39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497" name="Google Shape;497;p39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39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505" name="Google Shape;505;p39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Google Shape;511;p39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512" name="Google Shape;512;p3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6" name="Google Shape;516;p39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7" name="Google Shape;517;p39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518" name="Google Shape;518;p39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0" name="Google Shape;520;p39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521" name="Google Shape;521;p39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39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527" name="Google Shape;527;p39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39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530" name="Google Shape;530;p39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39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538" name="Google Shape;538;p39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3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544" name="Google Shape;544;p39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2" name="Google Shape;552;p39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553" name="Google Shape;553;p3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7" name="Google Shape;557;p39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558" name="Google Shape;558;p39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2" name="Google Shape;562;p39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563" name="Google Shape;563;p39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7" name="Google Shape;567;p39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568" name="Google Shape;568;p39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39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571" name="Google Shape;571;p39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3" name="Google Shape;573;p3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574" name="Google Shape;574;p39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6" name="Google Shape;576;p39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7" name="Google Shape;577;p39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578" name="Google Shape;578;p39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39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581" name="Google Shape;581;p39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9" name="Google Shape;589;p39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39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1" name="Google Shape;591;p39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592" name="Google Shape;592;p39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4" name="Google Shape;594;p39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5" name="Google Shape;595;p39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596" name="Google Shape;596;p39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8" name="Google Shape;598;p39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599" name="Google Shape;599;p39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3" name="Google Shape;603;p3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604" name="Google Shape;604;p39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7" name="Google Shape;607;p39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8" name="Google Shape;608;p39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609" name="Google Shape;609;p39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" name="Google Shape;615;p39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616" name="Google Shape;616;p39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5" name="Google Shape;625;p39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626" name="Google Shape;626;p39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39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630" name="Google Shape;630;p39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3" name="Google Shape;633;p3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634" name="Google Shape;634;p39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39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640" name="Google Shape;640;p39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39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643" name="Google Shape;643;p39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39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651" name="Google Shape;651;p39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39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658" name="Google Shape;658;p39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39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661" name="Google Shape;661;p39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5" name="Google Shape;665;p39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39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39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39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9" name="Google Shape;669;p39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670" name="Google Shape;670;p39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39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679" name="Google Shape;679;p39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39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39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682" name="Google Shape;682;p39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39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39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39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689" name="Google Shape;689;p39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39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39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39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697" name="Google Shape;697;p39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39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701" name="Google Shape;701;p39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39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39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39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708" name="Google Shape;708;p39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39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1" name="Google Shape;711;p39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712" name="Google Shape;712;p39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39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716" name="Google Shape;716;p39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9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39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39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722" name="Google Shape;722;p39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9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9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39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39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9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9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39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750" name="Google Shape;750;p39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9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9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3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774" name="Google Shape;774;p39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39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789" name="Google Shape;789;p39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2" name="Google Shape;792;p39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793" name="Google Shape;793;p39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39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800" name="Google Shape;800;p39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39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809" name="Google Shape;809;p39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39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813" name="Google Shape;813;p39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8" name="Google Shape;818;p39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819" name="Google Shape;819;p39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39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827" name="Google Shape;827;p39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3" name="Google Shape;833;p3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834" name="Google Shape;834;p39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39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844" name="Google Shape;844;p39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39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856" name="Google Shape;856;p39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1" name="Google Shape;861;p39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862" name="Google Shape;862;p39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39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870" name="Google Shape;870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C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C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39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873" name="Google Shape;873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CD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CD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39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876" name="Google Shape;876;p39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C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CD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8" name="Google Shape;878;p39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39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39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1" name="Google Shape;881;p3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6" name="Google Shape;886;p4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887" name="Google Shape;887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4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94" name="Google Shape;894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8" name="Google Shape;898;p4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99" name="Google Shape;899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2" name="Google Shape;902;p4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03" name="Google Shape;903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4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09" name="Google Shape;909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2" name="Google Shape;912;p4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13" name="Google Shape;913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7" name="Google Shape;917;p4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18" name="Google Shape;918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3" name="Google Shape;923;p4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24" name="Google Shape;924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31" name="Google Shape;931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3" name="Google Shape;933;p4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34" name="Google Shape;934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4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38" name="Google Shape;938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4" name="Google Shape;944;p4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45" name="Google Shape;945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51" name="Google Shape;951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55" name="Google Shape;955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56" name="Google Shape;956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7" name="Google Shape;957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8" name="Google Shape;958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5" name="Google Shape;965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6" name="Google Shape;966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4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973" name="Google Shape;973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4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978" name="Google Shape;978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984" name="Google Shape;984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4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991" name="Google Shape;991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96" name="Google Shape;996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01" name="Google Shape;1001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6" name="Google Shape;1006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07" name="Google Shape;1007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17" name="Google Shape;1017;p4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18" name="Google Shape;1018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1" name="Google Shape;1021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22" name="Google Shape;1022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2" name="Google Shape;1032;p4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33" name="Google Shape;1033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7" name="Google Shape;1037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38" name="Google Shape;1038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8" name="Google Shape;1048;p4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49" name="Google Shape;1049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6" name="Google Shape;1056;p4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57" name="Google Shape;1057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1" name="Google Shape;1061;p4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62" name="Google Shape;1062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6" name="Google Shape;1066;p4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67" name="Google Shape;1067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4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073" name="Google Shape;1073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4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080" name="Google Shape;1080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4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084" name="Google Shape;1084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090" name="Google Shape;1090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6" name="Google Shape;1096;p4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97" name="Google Shape;1097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01" name="Google Shape;1101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5" name="Google Shape;1105;p4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06" name="Google Shape;1106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2" name="Google Shape;1112;p4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13" name="Google Shape;1113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21" name="Google Shape;1121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4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26" name="Google Shape;1126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4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30" name="Google Shape;1130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34" name="Google Shape;1134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8" name="Google Shape;1138;p4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39" name="Google Shape;1139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4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44" name="Google Shape;1144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50" name="Google Shape;1150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4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57" name="Google Shape;1157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65" name="Google Shape;1165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178" name="Google Shape;1178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2" name="Google Shape;1182;p4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183" name="Google Shape;1183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4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187" name="Google Shape;1187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94" name="Google Shape;1194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4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03" name="Google Shape;1203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5" name="Google Shape;1215;p4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16" name="Google Shape;1216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8" name="Google Shape;1228;p4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29" name="Google Shape;1229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4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42" name="Google Shape;1242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8" name="Google Shape;1248;p4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49" name="Google Shape;1249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4" name="Google Shape;1264;p4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65" name="Google Shape;1265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4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71" name="Google Shape;1271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72" name="Google Shape;1272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5" name="Google Shape;1275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76" name="Google Shape;1276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9" name="Google Shape;1279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80" name="Google Shape;1280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3" name="Google Shape;1283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84" name="Google Shape;1284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7" name="Google Shape;1287;p4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288" name="Google Shape;1288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4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97" name="Google Shape;1297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1" name="Google Shape;1321;p4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22" name="Google Shape;1322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23" name="Google Shape;1323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5" name="Google Shape;1325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26" name="Google Shape;1326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8" name="Google Shape;1328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29" name="Google Shape;1329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31" name="Google Shape;1331;p40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32" name="Google Shape;1332;p40"/>
          <p:cNvSpPr txBox="1"/>
          <p:nvPr>
            <p:ph idx="12" type="sldNum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idx="4294967295" type="subTitle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" sz="3600">
                <a:latin typeface="Lora"/>
                <a:ea typeface="Lora"/>
                <a:cs typeface="Lora"/>
                <a:sym typeface="Lora"/>
              </a:rPr>
              <a:t>I am </a:t>
            </a:r>
            <a:r>
              <a:rPr b="1" i="1" lang="en" sz="360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Jayden Smith</a:t>
            </a:r>
            <a:endParaRPr b="1" i="1" sz="3600">
              <a:highlight>
                <a:srgbClr val="FFCD00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I am here because I love to give presentations.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You can find me at </a:t>
            </a:r>
            <a:r>
              <a:rPr lang="en" sz="1800">
                <a:solidFill>
                  <a:schemeClr val="dk1"/>
                </a:solidFill>
                <a:highlight>
                  <a:srgbClr val="FFCD00"/>
                </a:highlight>
              </a:rPr>
              <a:t>@username</a:t>
            </a:r>
            <a:endParaRPr sz="1800">
              <a:solidFill>
                <a:schemeClr val="dk1"/>
              </a:solidFill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cxnSp>
        <p:nvCxnSpPr>
          <p:cNvPr id="101" name="Google Shape;101;p14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600" y="861898"/>
            <a:ext cx="1133700" cy="11337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idx="4294967295" type="ctrTitle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Hello!</a:t>
            </a:r>
            <a:endParaRPr sz="6000"/>
          </a:p>
        </p:txBody>
      </p:sp>
      <p:cxnSp>
        <p:nvCxnSpPr>
          <p:cNvPr id="104" name="Google Shape;104;p14"/>
          <p:cNvCxnSpPr/>
          <p:nvPr/>
        </p:nvCxnSpPr>
        <p:spPr>
          <a:xfrm>
            <a:off x="4738400" y="1428750"/>
            <a:ext cx="44055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41"/>
          <p:cNvSpPr txBox="1"/>
          <p:nvPr/>
        </p:nvSpPr>
        <p:spPr>
          <a:xfrm>
            <a:off x="208765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Now you can use any emoji as an icon!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 of course it resizes without losing quality and you can change the color.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How? Follow Google instructions </a:t>
            </a:r>
            <a:r>
              <a:rPr lang="en" u="sng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https://twitter.com/googledocs/status/730087240156643328</a:t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38" name="Google Shape;1338;p41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dk1"/>
                </a:solidFill>
                <a:highlight>
                  <a:srgbClr val="FFCD00"/>
                </a:highlight>
                <a:latin typeface="Quattrocento Sans"/>
                <a:ea typeface="Quattrocento Sans"/>
                <a:cs typeface="Quattrocento Sans"/>
                <a:sym typeface="Quattrocento Sans"/>
              </a:rPr>
              <a:t> and many more...</a:t>
            </a:r>
            <a:endParaRPr sz="2400">
              <a:solidFill>
                <a:schemeClr val="dk1"/>
              </a:solidFill>
              <a:highlight>
                <a:srgbClr val="FFCD00"/>
              </a:highlight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339" name="Google Shape;1339;p41"/>
          <p:cNvSpPr txBox="1"/>
          <p:nvPr/>
        </p:nvSpPr>
        <p:spPr>
          <a:xfrm>
            <a:off x="5727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6921D"/>
                </a:solidFill>
              </a:rPr>
              <a:t>😉</a:t>
            </a:r>
            <a:endParaRPr sz="9600">
              <a:solidFill>
                <a:srgbClr val="F6921D"/>
              </a:solidFill>
            </a:endParaRPr>
          </a:p>
        </p:txBody>
      </p:sp>
      <p:sp>
        <p:nvSpPr>
          <p:cNvPr id="1340" name="Google Shape;1340;p41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5" name="Google Shape;1345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47" name="Google Shape;1347;p4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48" name="Google Shape;1348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49" name="Google Shape;1349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0" name="Google Shape;1350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51" name="Google Shape;1351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52" name="Google Shape;1352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3" name="Google Shape;1353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54" name="Google Shape;1354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55" name="Google Shape;1355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6" name="Google Shape;1356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57" name="Google Shape;1357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58" name="Google Shape;1358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59" name="Google Shape;1359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360" name="Google Shape;1360;p42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1" name="Google Shape;111;p15"/>
          <p:cNvSpPr txBox="1"/>
          <p:nvPr>
            <p:ph idx="1" type="subTitle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</a:t>
            </a:r>
            <a:r>
              <a:rPr lang="en">
                <a:highlight>
                  <a:srgbClr val="FFCD00"/>
                </a:highlight>
              </a:rPr>
              <a:t> philosophical thoughts </a:t>
            </a:r>
            <a:r>
              <a:rPr lang="en"/>
              <a:t>from the reader.</a:t>
            </a:r>
            <a:endParaRPr/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>
                <a:highlight>
                  <a:srgbClr val="FFCD00"/>
                </a:highlight>
              </a:rPr>
              <a:t>slide title</a:t>
            </a:r>
            <a:endParaRPr>
              <a:highlight>
                <a:srgbClr val="FFCD00"/>
              </a:highlight>
            </a:endParaRPr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◉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audience will listen to you or read the content, but won’t do both.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17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idx="4294967295" type="ctrTitle"/>
          </p:nvPr>
        </p:nvSpPr>
        <p:spPr>
          <a:xfrm>
            <a:off x="1951575" y="2878750"/>
            <a:ext cx="5241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highlight>
                  <a:srgbClr val="FFCD00"/>
                </a:highlight>
              </a:rPr>
              <a:t>Big concept</a:t>
            </a:r>
            <a:endParaRPr sz="4800">
              <a:highlight>
                <a:srgbClr val="FFCD00"/>
              </a:highlight>
            </a:endParaRPr>
          </a:p>
        </p:txBody>
      </p:sp>
      <p:sp>
        <p:nvSpPr>
          <p:cNvPr id="137" name="Google Shape;137;p18"/>
          <p:cNvSpPr txBox="1"/>
          <p:nvPr>
            <p:ph idx="4294967295" type="subTitle"/>
          </p:nvPr>
        </p:nvSpPr>
        <p:spPr>
          <a:xfrm>
            <a:off x="1951575" y="3792555"/>
            <a:ext cx="5241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Bring the attention of your audience over a key concept using icons or illustrations</a:t>
            </a:r>
            <a:endParaRPr sz="1800"/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" name="Google Shape;139;p18"/>
          <p:cNvSpPr/>
          <p:nvPr/>
        </p:nvSpPr>
        <p:spPr>
          <a:xfrm>
            <a:off x="3470200" y="566931"/>
            <a:ext cx="2203500" cy="2203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18"/>
          <p:cNvGrpSpPr/>
          <p:nvPr/>
        </p:nvGrpSpPr>
        <p:grpSpPr>
          <a:xfrm>
            <a:off x="4184367" y="854983"/>
            <a:ext cx="1035173" cy="1035155"/>
            <a:chOff x="6643075" y="3664250"/>
            <a:chExt cx="407950" cy="407975"/>
          </a:xfrm>
        </p:grpSpPr>
        <p:sp>
          <p:nvSpPr>
            <p:cNvPr id="141" name="Google Shape;141;p18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18"/>
          <p:cNvGrpSpPr/>
          <p:nvPr/>
        </p:nvGrpSpPr>
        <p:grpSpPr>
          <a:xfrm rot="-587406">
            <a:off x="4123593" y="2025001"/>
            <a:ext cx="425594" cy="425570"/>
            <a:chOff x="576250" y="4319400"/>
            <a:chExt cx="442075" cy="442050"/>
          </a:xfrm>
        </p:grpSpPr>
        <p:sp>
          <p:nvSpPr>
            <p:cNvPr id="144" name="Google Shape;144;p18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18"/>
          <p:cNvSpPr/>
          <p:nvPr/>
        </p:nvSpPr>
        <p:spPr>
          <a:xfrm>
            <a:off x="3936800" y="1094079"/>
            <a:ext cx="161807" cy="154500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8"/>
          <p:cNvSpPr/>
          <p:nvPr/>
        </p:nvSpPr>
        <p:spPr>
          <a:xfrm rot="2697385">
            <a:off x="5003062" y="1885038"/>
            <a:ext cx="245621" cy="234528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8"/>
          <p:cNvSpPr/>
          <p:nvPr/>
        </p:nvSpPr>
        <p:spPr>
          <a:xfrm>
            <a:off x="5197375" y="1751151"/>
            <a:ext cx="98383" cy="9397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8"/>
          <p:cNvSpPr/>
          <p:nvPr/>
        </p:nvSpPr>
        <p:spPr>
          <a:xfrm rot="1280154">
            <a:off x="3824697" y="1560092"/>
            <a:ext cx="98367" cy="93971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2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/>
          <p:nvPr>
            <p:ph idx="1" type="body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CD00"/>
                </a:highlight>
              </a:rPr>
              <a:t>White</a:t>
            </a:r>
            <a:endParaRPr b="1"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58" name="Google Shape;158;p19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59" name="Google Shape;159;p19"/>
          <p:cNvSpPr txBox="1"/>
          <p:nvPr>
            <p:ph idx="2" type="body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CD00"/>
                </a:highlight>
              </a:rPr>
              <a:t>Black</a:t>
            </a:r>
            <a:endParaRPr b="1"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" name="Google Shape;165;p19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CD00"/>
                </a:highlight>
              </a:rPr>
              <a:t>Yellow</a:t>
            </a:r>
            <a:endParaRPr b="1"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2" name="Google Shape;172;p20"/>
          <p:cNvSpPr txBox="1"/>
          <p:nvPr>
            <p:ph idx="2" type="body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CD00"/>
                </a:highlight>
              </a:rPr>
              <a:t>Blue</a:t>
            </a:r>
            <a:endParaRPr b="1"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3" name="Google Shape;173;p20"/>
          <p:cNvSpPr txBox="1"/>
          <p:nvPr>
            <p:ph idx="3" type="body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CD00"/>
                </a:highlight>
              </a:rPr>
              <a:t>Red</a:t>
            </a:r>
            <a:endParaRPr b="1">
              <a:highlight>
                <a:srgbClr val="FFCD00"/>
              </a:highlight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" name="Google Shape;174;p20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75" name="Google Shape;175;p2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2814912" y="1754062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20"/>
          <p:cNvSpPr txBox="1"/>
          <p:nvPr>
            <p:ph idx="12" type="sldNum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