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Homemade Apple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374A5C2-7CFC-4C82-A3A5-0CD6FD9EF919}">
  <a:tblStyle styleId="{E374A5C2-7CFC-4C82-A3A5-0CD6FD9EF9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HomemadeApple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f13f05b_0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f13f05b_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7c09fa8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7c09fa8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4fb3a372b_38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4fb3a372b_3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65b20fed85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65b20fed8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899300" y="1991813"/>
            <a:ext cx="534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158725" y="1509350"/>
            <a:ext cx="826550" cy="688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20124D">
                    <a:alpha val="28459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Homemade Apple"/>
              <a:buChar char="✘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✘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1050525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74978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706500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33261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59457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Font typeface="Homemade Apple"/>
              <a:buNone/>
              <a:defRPr sz="1600">
                <a:latin typeface="Homemade Apple"/>
                <a:ea typeface="Homemade Apple"/>
                <a:cs typeface="Homemade Apple"/>
                <a:sym typeface="Homemade Apple"/>
              </a:defRPr>
            </a:lvl1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5" y="0"/>
            <a:ext cx="9144000" cy="51549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95250" y="187775"/>
            <a:ext cx="8753400" cy="4767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omemade Apple"/>
              <a:buNone/>
              <a:defRPr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782850" y="1364719"/>
            <a:ext cx="75783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✘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●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○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■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-125" y="4929188"/>
            <a:ext cx="9144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buNone/>
              <a:defRPr sz="1100">
                <a:solidFill>
                  <a:schemeClr val="lt1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homemade-app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s://www.slidescarnival.com/?utm_source=template" TargetMode="External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ctrTitle"/>
          </p:nvPr>
        </p:nvSpPr>
        <p:spPr>
          <a:xfrm>
            <a:off x="1899300" y="1991813"/>
            <a:ext cx="534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111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1011450" y="1479050"/>
            <a:ext cx="3301200" cy="23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descr="coffee.jpg"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825" y="1444503"/>
            <a:ext cx="2664900" cy="2664900"/>
          </a:xfrm>
          <a:prstGeom prst="snip2DiagRect">
            <a:avLst>
              <a:gd fmla="val 0" name="adj1"/>
              <a:gd fmla="val 16667" name="adj2"/>
            </a:avLst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2671800" y="1881788"/>
            <a:ext cx="3800400" cy="13800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want big impact?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USE BIG IMAGE</a:t>
            </a:r>
            <a:endParaRPr b="1"/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3460029" y="1710525"/>
            <a:ext cx="2193300" cy="21798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1481600" y="1710525"/>
            <a:ext cx="2193300" cy="21798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5469132" y="1710525"/>
            <a:ext cx="2193300" cy="21798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b="1" sz="1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0" name="Google Shape;140;p23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{E374A5C2-7CFC-4C82-A3A5-0CD6FD9EF919}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b="1"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526">
                        <a:alpha val="1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30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1964175" y="1749781"/>
            <a:ext cx="693000" cy="312600"/>
          </a:xfrm>
          <a:prstGeom prst="wedgeRectCallout">
            <a:avLst>
              <a:gd fmla="val -20198" name="adj1"/>
              <a:gd fmla="val 72476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b="1" sz="8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9" name="Google Shape;149;p24"/>
          <p:cNvCxnSpPr/>
          <p:nvPr/>
        </p:nvCxnSpPr>
        <p:spPr>
          <a:xfrm>
            <a:off x="3947757" y="186406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0" name="Google Shape;150;p24"/>
          <p:cNvCxnSpPr/>
          <p:nvPr/>
        </p:nvCxnSpPr>
        <p:spPr>
          <a:xfrm>
            <a:off x="4688257" y="3998289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1" name="Google Shape;151;p24"/>
          <p:cNvCxnSpPr/>
          <p:nvPr/>
        </p:nvCxnSpPr>
        <p:spPr>
          <a:xfrm>
            <a:off x="6799532" y="236556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2" name="Google Shape;152;p24"/>
          <p:cNvCxnSpPr/>
          <p:nvPr/>
        </p:nvCxnSpPr>
        <p:spPr>
          <a:xfrm>
            <a:off x="7470932" y="405641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3" name="Google Shape;153;p24"/>
          <p:cNvCxnSpPr/>
          <p:nvPr/>
        </p:nvCxnSpPr>
        <p:spPr>
          <a:xfrm>
            <a:off x="2858007" y="374691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cxnSp>
        <p:nvCxnSpPr>
          <p:cNvPr id="154" name="Google Shape;154;p24"/>
          <p:cNvCxnSpPr/>
          <p:nvPr/>
        </p:nvCxnSpPr>
        <p:spPr>
          <a:xfrm>
            <a:off x="1235457" y="2062364"/>
            <a:ext cx="0" cy="198300"/>
          </a:xfrm>
          <a:prstGeom prst="straightConnector1">
            <a:avLst/>
          </a:prstGeom>
          <a:noFill/>
          <a:ln cap="rnd" cmpd="sng" w="38100">
            <a:solidFill>
              <a:srgbClr val="FFFFFF"/>
            </a:solidFill>
            <a:prstDash val="solid"/>
            <a:round/>
            <a:headEnd len="sm" w="sm" type="oval"/>
            <a:tailEnd len="sm" w="sm" type="none"/>
          </a:ln>
        </p:spPr>
      </p:cxn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4294967295" type="ctrTitle"/>
          </p:nvPr>
        </p:nvSpPr>
        <p:spPr>
          <a:xfrm>
            <a:off x="1708800" y="1583344"/>
            <a:ext cx="5726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89,526,124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25"/>
          <p:cNvSpPr txBox="1"/>
          <p:nvPr>
            <p:ph idx="4294967295" type="subTitle"/>
          </p:nvPr>
        </p:nvSpPr>
        <p:spPr>
          <a:xfrm>
            <a:off x="1708800" y="2668610"/>
            <a:ext cx="5726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whoa! that’s a big number,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aren’t you proud?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4294967295" type="ctrTitle"/>
          </p:nvPr>
        </p:nvSpPr>
        <p:spPr>
          <a:xfrm>
            <a:off x="1546650" y="648000"/>
            <a:ext cx="6050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89,526,124$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6"/>
          <p:cNvSpPr txBox="1"/>
          <p:nvPr>
            <p:ph idx="4294967295" type="subTitle"/>
          </p:nvPr>
        </p:nvSpPr>
        <p:spPr>
          <a:xfrm>
            <a:off x="1546650" y="1354160"/>
            <a:ext cx="6050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that’s a lot of money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69" name="Google Shape;169;p26"/>
          <p:cNvSpPr txBox="1"/>
          <p:nvPr>
            <p:ph idx="4294967295" type="ctrTitle"/>
          </p:nvPr>
        </p:nvSpPr>
        <p:spPr>
          <a:xfrm>
            <a:off x="1546650" y="3276902"/>
            <a:ext cx="6050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100%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6"/>
          <p:cNvSpPr txBox="1"/>
          <p:nvPr>
            <p:ph idx="4294967295" type="subTitle"/>
          </p:nvPr>
        </p:nvSpPr>
        <p:spPr>
          <a:xfrm>
            <a:off x="1546650" y="3983062"/>
            <a:ext cx="6050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total success!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71" name="Google Shape;171;p26"/>
          <p:cNvSpPr txBox="1"/>
          <p:nvPr>
            <p:ph idx="4294967295" type="ctrTitle"/>
          </p:nvPr>
        </p:nvSpPr>
        <p:spPr>
          <a:xfrm>
            <a:off x="1546650" y="1962451"/>
            <a:ext cx="6050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Raleway"/>
                <a:ea typeface="Raleway"/>
                <a:cs typeface="Raleway"/>
                <a:sym typeface="Raleway"/>
              </a:rPr>
              <a:t>185,244 users</a:t>
            </a:r>
            <a:endParaRPr b="1" sz="6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6"/>
          <p:cNvSpPr txBox="1"/>
          <p:nvPr>
            <p:ph idx="4294967295" type="subTitle"/>
          </p:nvPr>
        </p:nvSpPr>
        <p:spPr>
          <a:xfrm>
            <a:off x="1546650" y="2668611"/>
            <a:ext cx="6050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and a lot of users</a:t>
            </a:r>
            <a:endParaRPr sz="1800"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3761400" y="2018081"/>
            <a:ext cx="1621200" cy="12102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284900" y="2018081"/>
            <a:ext cx="1621200" cy="12102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237900" y="2018081"/>
            <a:ext cx="1621200" cy="1210200"/>
          </a:xfrm>
          <a:prstGeom prst="rect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2" name="Google Shape;182;p27"/>
          <p:cNvCxnSpPr>
            <a:endCxn id="179" idx="1"/>
          </p:cNvCxnSpPr>
          <p:nvPr/>
        </p:nvCxnSpPr>
        <p:spPr>
          <a:xfrm>
            <a:off x="2906100" y="2623181"/>
            <a:ext cx="855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oval"/>
            <a:tailEnd len="sm" w="sm" type="triangle"/>
          </a:ln>
        </p:spPr>
      </p:cxnSp>
      <p:cxnSp>
        <p:nvCxnSpPr>
          <p:cNvPr id="183" name="Google Shape;183;p27"/>
          <p:cNvCxnSpPr>
            <a:endCxn id="181" idx="1"/>
          </p:cNvCxnSpPr>
          <p:nvPr/>
        </p:nvCxnSpPr>
        <p:spPr>
          <a:xfrm>
            <a:off x="5382600" y="2623181"/>
            <a:ext cx="855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oval"/>
            <a:tailEnd len="sm" w="sm" type="triangle"/>
          </a:ln>
        </p:spPr>
      </p:cxn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789605" y="14668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1" name="Google Shape;191;p28"/>
          <p:cNvSpPr txBox="1"/>
          <p:nvPr>
            <p:ph idx="2" type="body"/>
          </p:nvPr>
        </p:nvSpPr>
        <p:spPr>
          <a:xfrm>
            <a:off x="3402000" y="14668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2" name="Google Shape;192;p28"/>
          <p:cNvSpPr txBox="1"/>
          <p:nvPr>
            <p:ph idx="3" type="body"/>
          </p:nvPr>
        </p:nvSpPr>
        <p:spPr>
          <a:xfrm>
            <a:off x="6014395" y="14668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789605" y="32575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4" name="Google Shape;194;p28"/>
          <p:cNvSpPr txBox="1"/>
          <p:nvPr>
            <p:ph idx="2" type="body"/>
          </p:nvPr>
        </p:nvSpPr>
        <p:spPr>
          <a:xfrm>
            <a:off x="3402000" y="32575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5" name="Google Shape;195;p28"/>
          <p:cNvSpPr txBox="1"/>
          <p:nvPr>
            <p:ph idx="3" type="body"/>
          </p:nvPr>
        </p:nvSpPr>
        <p:spPr>
          <a:xfrm>
            <a:off x="6014395" y="3257550"/>
            <a:ext cx="23400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6" name="Google Shape;196;p28"/>
          <p:cNvSpPr/>
          <p:nvPr/>
        </p:nvSpPr>
        <p:spPr>
          <a:xfrm>
            <a:off x="4406424" y="1275975"/>
            <a:ext cx="279407" cy="31109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7038649" y="1294939"/>
            <a:ext cx="290572" cy="27318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1813247" y="3082055"/>
            <a:ext cx="309067" cy="30192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4371824" y="3139306"/>
            <a:ext cx="348619" cy="18745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6992685" y="3132721"/>
            <a:ext cx="383419" cy="200614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760587" y="1282163"/>
            <a:ext cx="398028" cy="298724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111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g</a:t>
            </a:r>
            <a:r>
              <a:rPr lang="en" u="sng">
                <a:hlinkClick r:id="rId3"/>
              </a:rPr>
              <a:t>oogle sheets</a:t>
            </a:r>
            <a:endParaRPr/>
          </a:p>
        </p:txBody>
      </p:sp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550" y="114300"/>
            <a:ext cx="5150644" cy="42719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4" name="Google Shape;54;p12"/>
          <p:cNvSpPr txBox="1"/>
          <p:nvPr/>
        </p:nvSpPr>
        <p:spPr>
          <a:xfrm>
            <a:off x="457200" y="110741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EDIT IN GOOGLE SLIDES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"Use as Google Slides Theme".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will get a copy of this document on your Google Drive and will be able to edit, add or delete slides.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have to be signed in to your Google account.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4744975" y="1107413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EDIT IN POWERPOINT®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"Download as PowerPoint template". You will get a .pptx file that you can edit in PowerPoint. 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4"/>
              </a:rPr>
              <a:t>Presentation design slide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457200" y="357714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keep the Credits slide or mention SlidesCarnival and other resources used in a slide footer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idx="4294967295" type="body"/>
          </p:nvPr>
        </p:nvSpPr>
        <p:spPr>
          <a:xfrm>
            <a:off x="1361875" y="671138"/>
            <a:ext cx="31971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mobile</a:t>
            </a: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 project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17" name="Google Shape;217;p30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18" name="Google Shape;218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idx="4294967295" type="body"/>
          </p:nvPr>
        </p:nvSpPr>
        <p:spPr>
          <a:xfrm>
            <a:off x="1057075" y="671138"/>
            <a:ext cx="3197100" cy="352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tablet project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9" name="Google Shape;229;p31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30" name="Google Shape;230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/>
          <p:nvPr/>
        </p:nvSpPr>
        <p:spPr>
          <a:xfrm>
            <a:off x="4038124" y="887725"/>
            <a:ext cx="4323101" cy="331924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4215763" y="1064016"/>
            <a:ext cx="39681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0" name="Google Shape;240;p32"/>
          <p:cNvSpPr txBox="1"/>
          <p:nvPr>
            <p:ph idx="4294967295" type="body"/>
          </p:nvPr>
        </p:nvSpPr>
        <p:spPr>
          <a:xfrm>
            <a:off x="487600" y="2822125"/>
            <a:ext cx="3048600" cy="15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desktop project</a:t>
            </a:r>
            <a:endParaRPr sz="18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41" name="Google Shape;241;p32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idx="4294967295" type="ctrTitle"/>
          </p:nvPr>
        </p:nvSpPr>
        <p:spPr>
          <a:xfrm>
            <a:off x="685800" y="440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247" name="Google Shape;247;p33"/>
          <p:cNvSpPr txBox="1"/>
          <p:nvPr>
            <p:ph idx="4294967295" type="subTitle"/>
          </p:nvPr>
        </p:nvSpPr>
        <p:spPr>
          <a:xfrm>
            <a:off x="685800" y="112556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/>
              <a:t>ANY QUESTIONS?</a:t>
            </a:r>
            <a:endParaRPr b="1" sz="4800"/>
          </a:p>
        </p:txBody>
      </p:sp>
      <p:sp>
        <p:nvSpPr>
          <p:cNvPr id="248" name="Google Shape;248;p33"/>
          <p:cNvSpPr txBox="1"/>
          <p:nvPr>
            <p:ph idx="4294967295" type="body"/>
          </p:nvPr>
        </p:nvSpPr>
        <p:spPr>
          <a:xfrm>
            <a:off x="4523350" y="2464406"/>
            <a:ext cx="3834300" cy="20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user@mail.me</a:t>
            </a:r>
            <a:endParaRPr sz="2400"/>
          </a:p>
        </p:txBody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5" name="Google Shape;255;p34"/>
          <p:cNvSpPr txBox="1"/>
          <p:nvPr>
            <p:ph idx="1" type="body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" sz="1800"/>
              <a:t>Photographs by </a:t>
            </a:r>
            <a:r>
              <a:rPr lang="en" sz="1800" u="sng">
                <a:hlinkClick r:id="rId5"/>
              </a:rPr>
              <a:t>Unsplash</a:t>
            </a:r>
            <a:endParaRPr sz="1800"/>
          </a:p>
        </p:txBody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111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2" name="Google Shape;262;p35"/>
          <p:cNvSpPr txBox="1"/>
          <p:nvPr>
            <p:ph idx="1" type="body"/>
          </p:nvPr>
        </p:nvSpPr>
        <p:spPr>
          <a:xfrm>
            <a:off x="1489200" y="1371600"/>
            <a:ext cx="6165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presentations uses the following typographies: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Titles: Homemade Apple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✘"/>
            </a:pPr>
            <a:r>
              <a:rPr lang="en" sz="1800">
                <a:solidFill>
                  <a:srgbClr val="FFFFFF"/>
                </a:solidFill>
              </a:rPr>
              <a:t>Body copy: Raleway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download the fonts on these pages: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/>
              </a:rPr>
              <a:t>https://www.fontsquirrel.com/fonts/raleway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/>
              </a:rPr>
              <a:t>https://www.fontsquirrel.com/fonts/homemade-apple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802650" y="4076400"/>
            <a:ext cx="7538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Google Shape;264;p3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6248575" y="341363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430365" y="301250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1005201" y="368256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1597608" y="369305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6"/>
          <p:cNvSpPr/>
          <p:nvPr/>
        </p:nvSpPr>
        <p:spPr>
          <a:xfrm>
            <a:off x="2223495" y="360279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2830763" y="357088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/>
          <p:nvPr/>
        </p:nvSpPr>
        <p:spPr>
          <a:xfrm>
            <a:off x="3343380" y="352826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3961313" y="331016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6"/>
          <p:cNvSpPr/>
          <p:nvPr/>
        </p:nvSpPr>
        <p:spPr>
          <a:xfrm>
            <a:off x="4520195" y="357613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6"/>
          <p:cNvSpPr/>
          <p:nvPr/>
        </p:nvSpPr>
        <p:spPr>
          <a:xfrm>
            <a:off x="5130129" y="363994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/>
          <p:nvPr/>
        </p:nvSpPr>
        <p:spPr>
          <a:xfrm>
            <a:off x="5723585" y="355493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6"/>
          <p:cNvSpPr/>
          <p:nvPr/>
        </p:nvSpPr>
        <p:spPr>
          <a:xfrm>
            <a:off x="434626" y="8947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1022225" y="894706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1599727" y="963307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2186802" y="930329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2777067" y="955330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6"/>
          <p:cNvSpPr/>
          <p:nvPr/>
        </p:nvSpPr>
        <p:spPr>
          <a:xfrm>
            <a:off x="3371047" y="95533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3968218" y="959045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4537220" y="940425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5086529" y="900017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5685296" y="915970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405363" y="1567384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"/>
          <p:cNvSpPr/>
          <p:nvPr/>
        </p:nvSpPr>
        <p:spPr>
          <a:xfrm>
            <a:off x="995104" y="1511022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1598132" y="1529095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2182016" y="1517403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/>
          <p:nvPr/>
        </p:nvSpPr>
        <p:spPr>
          <a:xfrm>
            <a:off x="2782378" y="1529642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6"/>
          <p:cNvSpPr/>
          <p:nvPr/>
        </p:nvSpPr>
        <p:spPr>
          <a:xfrm>
            <a:off x="3386455" y="1486567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6"/>
          <p:cNvSpPr/>
          <p:nvPr/>
        </p:nvSpPr>
        <p:spPr>
          <a:xfrm>
            <a:off x="3929930" y="1576432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6"/>
          <p:cNvSpPr/>
          <p:nvPr/>
        </p:nvSpPr>
        <p:spPr>
          <a:xfrm>
            <a:off x="4535078" y="1518998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"/>
          <p:cNvSpPr/>
          <p:nvPr/>
        </p:nvSpPr>
        <p:spPr>
          <a:xfrm>
            <a:off x="5121627" y="1504116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5691153" y="1515808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454295" y="2121480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1027536" y="2122027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1622063" y="2122027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2204875" y="2122027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6"/>
          <p:cNvSpPr/>
          <p:nvPr/>
        </p:nvSpPr>
        <p:spPr>
          <a:xfrm>
            <a:off x="2872767" y="2067784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3471556" y="2070975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6"/>
          <p:cNvSpPr/>
          <p:nvPr/>
        </p:nvSpPr>
        <p:spPr>
          <a:xfrm>
            <a:off x="4064465" y="2121480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6"/>
          <p:cNvSpPr/>
          <p:nvPr/>
        </p:nvSpPr>
        <p:spPr>
          <a:xfrm>
            <a:off x="4554768" y="2116694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6"/>
          <p:cNvSpPr/>
          <p:nvPr/>
        </p:nvSpPr>
        <p:spPr>
          <a:xfrm>
            <a:off x="5128009" y="2126266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6"/>
          <p:cNvSpPr/>
          <p:nvPr/>
        </p:nvSpPr>
        <p:spPr>
          <a:xfrm>
            <a:off x="5722514" y="2067238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552684" y="2671336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6"/>
          <p:cNvSpPr/>
          <p:nvPr/>
        </p:nvSpPr>
        <p:spPr>
          <a:xfrm>
            <a:off x="1065825" y="2655383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1613539" y="2655383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2744613" y="2733556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6"/>
          <p:cNvSpPr/>
          <p:nvPr/>
        </p:nvSpPr>
        <p:spPr>
          <a:xfrm>
            <a:off x="2165516" y="2683029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3363070" y="2693147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3949074" y="2696338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4484572" y="2696338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5164702" y="2680384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6"/>
          <p:cNvSpPr/>
          <p:nvPr/>
        </p:nvSpPr>
        <p:spPr>
          <a:xfrm>
            <a:off x="5754968" y="2701124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417077" y="3309463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6"/>
          <p:cNvSpPr/>
          <p:nvPr/>
        </p:nvSpPr>
        <p:spPr>
          <a:xfrm>
            <a:off x="1000415" y="3333918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1599727" y="3322226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6"/>
          <p:cNvSpPr/>
          <p:nvPr/>
        </p:nvSpPr>
        <p:spPr>
          <a:xfrm>
            <a:off x="2184660" y="3314249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6"/>
          <p:cNvSpPr/>
          <p:nvPr/>
        </p:nvSpPr>
        <p:spPr>
          <a:xfrm>
            <a:off x="2793021" y="3288723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6"/>
          <p:cNvSpPr/>
          <p:nvPr/>
        </p:nvSpPr>
        <p:spPr>
          <a:xfrm>
            <a:off x="3348713" y="3333393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3937382" y="3333393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4535624" y="3304677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5103532" y="3264268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5721465" y="3288198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411220" y="3860368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980746" y="3924707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6"/>
          <p:cNvSpPr/>
          <p:nvPr/>
        </p:nvSpPr>
        <p:spPr>
          <a:xfrm>
            <a:off x="1670973" y="3833247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6"/>
          <p:cNvSpPr/>
          <p:nvPr/>
        </p:nvSpPr>
        <p:spPr>
          <a:xfrm>
            <a:off x="2221900" y="3875251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6"/>
          <p:cNvSpPr/>
          <p:nvPr/>
        </p:nvSpPr>
        <p:spPr>
          <a:xfrm>
            <a:off x="2785044" y="3906109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6"/>
          <p:cNvSpPr/>
          <p:nvPr/>
        </p:nvSpPr>
        <p:spPr>
          <a:xfrm>
            <a:off x="3370501" y="3877917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6"/>
          <p:cNvSpPr/>
          <p:nvPr/>
        </p:nvSpPr>
        <p:spPr>
          <a:xfrm>
            <a:off x="3956527" y="3873131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4515933" y="3876846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5121627" y="3869416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6"/>
          <p:cNvSpPr/>
          <p:nvPr/>
        </p:nvSpPr>
        <p:spPr>
          <a:xfrm>
            <a:off x="5718799" y="3851321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383050" y="4515519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1010533" y="4444777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1583249" y="4421917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2192113" y="4458610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6"/>
          <p:cNvSpPr/>
          <p:nvPr/>
        </p:nvSpPr>
        <p:spPr>
          <a:xfrm>
            <a:off x="2742493" y="4459681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6"/>
          <p:cNvSpPr/>
          <p:nvPr/>
        </p:nvSpPr>
        <p:spPr>
          <a:xfrm>
            <a:off x="3380073" y="442777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6"/>
          <p:cNvSpPr/>
          <p:nvPr/>
        </p:nvSpPr>
        <p:spPr>
          <a:xfrm>
            <a:off x="3894832" y="4422988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4488812" y="4416060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6"/>
          <p:cNvSpPr/>
          <p:nvPr/>
        </p:nvSpPr>
        <p:spPr>
          <a:xfrm>
            <a:off x="5098746" y="4527211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/>
          <p:nvPr/>
        </p:nvSpPr>
        <p:spPr>
          <a:xfrm>
            <a:off x="5744325" y="4481470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6350992" y="1906892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6"/>
          <p:cNvSpPr/>
          <p:nvPr/>
        </p:nvSpPr>
        <p:spPr>
          <a:xfrm>
            <a:off x="7244612" y="1906882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6535708" y="2117745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7689847" y="2415142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60" name="Google Shape;360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67" name="Google Shape;367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72" name="Google Shape;372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76" name="Google Shape;376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82" name="Google Shape;382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86" name="Google Shape;386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391" name="Google Shape;391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397" name="Google Shape;397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04" name="Google Shape;404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07" name="Google Shape;407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11" name="Google Shape;411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18" name="Google Shape;418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24" name="Google Shape;424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28" name="Google Shape;428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29" name="Google Shape;429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9" name="Google Shape;439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46" name="Google Shape;446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51" name="Google Shape;451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57" name="Google Shape;457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64" name="Google Shape;464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69" name="Google Shape;469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74" name="Google Shape;474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9" name="Google Shape;479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0" name="Google Shape;480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0" name="Google Shape;490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91" name="Google Shape;491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95" name="Google Shape;495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5" name="Google Shape;505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06" name="Google Shape;506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0" name="Google Shape;510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11" name="Google Shape;511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1" name="Google Shape;521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22" name="Google Shape;522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30" name="Google Shape;530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35" name="Google Shape;535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40" name="Google Shape;540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46" name="Google Shape;546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53" name="Google Shape;553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57" name="Google Shape;557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63" name="Google Shape;563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70" name="Google Shape;570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74" name="Google Shape;574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79" name="Google Shape;579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86" name="Google Shape;586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94" name="Google Shape;594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599" name="Google Shape;599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03" name="Google Shape;603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07" name="Google Shape;607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1" name="Google Shape;611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12" name="Google Shape;612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17" name="Google Shape;617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23" name="Google Shape;623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30" name="Google Shape;630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38" name="Google Shape;638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51" name="Google Shape;651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56" name="Google Shape;656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60" name="Google Shape;660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6" name="Google Shape;666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67" name="Google Shape;667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76" name="Google Shape;676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689" name="Google Shape;689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02" name="Google Shape;702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15" name="Google Shape;715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22" name="Google Shape;722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38" name="Google Shape;738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44" name="Google Shape;744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45" name="Google Shape;745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49" name="Google Shape;749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53" name="Google Shape;753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57" name="Google Shape;757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0" name="Google Shape;760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61" name="Google Shape;761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70" name="Google Shape;770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795" name="Google Shape;795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96" name="Google Shape;796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799" name="Google Shape;799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02" name="Google Shape;802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4" name="Google Shape;804;p37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05" name="Google Shape;805;p3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8"/>
          <p:cNvSpPr txBox="1"/>
          <p:nvPr/>
        </p:nvSpPr>
        <p:spPr>
          <a:xfrm>
            <a:off x="2163850" y="990506"/>
            <a:ext cx="66768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1" name="Google Shape;811;p38"/>
          <p:cNvSpPr txBox="1"/>
          <p:nvPr/>
        </p:nvSpPr>
        <p:spPr>
          <a:xfrm>
            <a:off x="808100" y="24664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4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2" name="Google Shape;812;p38"/>
          <p:cNvSpPr txBox="1"/>
          <p:nvPr/>
        </p:nvSpPr>
        <p:spPr>
          <a:xfrm>
            <a:off x="648975" y="1175711"/>
            <a:ext cx="14406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C9DAF8"/>
                </a:solidFill>
                <a:latin typeface="Raleway"/>
                <a:ea typeface="Raleway"/>
                <a:cs typeface="Raleway"/>
                <a:sym typeface="Raleway"/>
              </a:rPr>
              <a:t>😉</a:t>
            </a:r>
            <a:endParaRPr sz="9600">
              <a:solidFill>
                <a:srgbClr val="C9DAF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3" name="Google Shape;813;p3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20" name="Google Shape;820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21" name="Google Shape;821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22" name="Google Shape;822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24" name="Google Shape;824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25" name="Google Shape;825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27" name="Google Shape;827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28" name="Google Shape;828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30" name="Google Shape;830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31" name="Google Shape;831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833" name="Google Shape;833;p3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47379" r="0" t="0"/>
          <a:stretch/>
        </p:blipFill>
        <p:spPr>
          <a:xfrm>
            <a:off x="4511950" y="1451225"/>
            <a:ext cx="1205625" cy="5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4294967295" type="ctrTitle"/>
          </p:nvPr>
        </p:nvSpPr>
        <p:spPr>
          <a:xfrm>
            <a:off x="685800" y="440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Hello!</a:t>
            </a:r>
            <a:endParaRPr sz="3000"/>
          </a:p>
        </p:txBody>
      </p:sp>
      <p:sp>
        <p:nvSpPr>
          <p:cNvPr id="63" name="Google Shape;63;p13"/>
          <p:cNvSpPr txBox="1"/>
          <p:nvPr>
            <p:ph idx="4294967295" type="subTitle"/>
          </p:nvPr>
        </p:nvSpPr>
        <p:spPr>
          <a:xfrm>
            <a:off x="685800" y="112556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/>
              <a:t>I AM JAYDEN SMITH</a:t>
            </a:r>
            <a:endParaRPr b="1" sz="4800"/>
          </a:p>
        </p:txBody>
      </p:sp>
      <p:sp>
        <p:nvSpPr>
          <p:cNvPr id="64" name="Google Shape;64;p13"/>
          <p:cNvSpPr txBox="1"/>
          <p:nvPr>
            <p:ph idx="4294967295" type="body"/>
          </p:nvPr>
        </p:nvSpPr>
        <p:spPr>
          <a:xfrm>
            <a:off x="4523350" y="2464406"/>
            <a:ext cx="3834300" cy="20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1501200" y="1297594"/>
            <a:ext cx="614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1501200" y="2554310"/>
            <a:ext cx="614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1146000" y="1364719"/>
            <a:ext cx="6852000" cy="32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4294967295" type="ctrTitle"/>
          </p:nvPr>
        </p:nvSpPr>
        <p:spPr>
          <a:xfrm>
            <a:off x="685800" y="172239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91" name="Google Shape;91;p17"/>
          <p:cNvSpPr txBox="1"/>
          <p:nvPr>
            <p:ph idx="4294967295" type="subTitle"/>
          </p:nvPr>
        </p:nvSpPr>
        <p:spPr>
          <a:xfrm>
            <a:off x="2138400" y="2782913"/>
            <a:ext cx="4867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sp>
        <p:nvSpPr>
          <p:cNvPr id="92" name="Google Shape;92;p17"/>
          <p:cNvSpPr/>
          <p:nvPr/>
        </p:nvSpPr>
        <p:spPr>
          <a:xfrm>
            <a:off x="2534100" y="1243675"/>
            <a:ext cx="3965346" cy="2559450"/>
          </a:xfrm>
          <a:custGeom>
            <a:rect b="b" l="l" r="r" t="t"/>
            <a:pathLst>
              <a:path extrusionOk="0" h="136504" w="217966">
                <a:moveTo>
                  <a:pt x="134084" y="36957"/>
                </a:moveTo>
                <a:cubicBezTo>
                  <a:pt x="111060" y="41754"/>
                  <a:pt x="71532" y="43758"/>
                  <a:pt x="65342" y="21069"/>
                </a:cubicBezTo>
                <a:cubicBezTo>
                  <a:pt x="63408" y="13980"/>
                  <a:pt x="68316" y="4183"/>
                  <a:pt x="75070" y="1289"/>
                </a:cubicBezTo>
                <a:cubicBezTo>
                  <a:pt x="79540" y="-627"/>
                  <a:pt x="85016" y="-152"/>
                  <a:pt x="89661" y="1289"/>
                </a:cubicBezTo>
                <a:cubicBezTo>
                  <a:pt x="97022" y="3573"/>
                  <a:pt x="100737" y="15340"/>
                  <a:pt x="98416" y="22690"/>
                </a:cubicBezTo>
                <a:cubicBezTo>
                  <a:pt x="92031" y="42904"/>
                  <a:pt x="56316" y="27785"/>
                  <a:pt x="35187" y="29499"/>
                </a:cubicBezTo>
                <a:cubicBezTo>
                  <a:pt x="22546" y="30524"/>
                  <a:pt x="7785" y="36963"/>
                  <a:pt x="2113" y="48306"/>
                </a:cubicBezTo>
                <a:cubicBezTo>
                  <a:pt x="-505" y="53541"/>
                  <a:pt x="-290" y="60069"/>
                  <a:pt x="815" y="65816"/>
                </a:cubicBezTo>
                <a:cubicBezTo>
                  <a:pt x="3945" y="82096"/>
                  <a:pt x="31257" y="81782"/>
                  <a:pt x="47833" y="82029"/>
                </a:cubicBezTo>
                <a:cubicBezTo>
                  <a:pt x="85779" y="82595"/>
                  <a:pt x="123580" y="68977"/>
                  <a:pt x="161322" y="72949"/>
                </a:cubicBezTo>
                <a:cubicBezTo>
                  <a:pt x="180986" y="75018"/>
                  <a:pt x="206240" y="80754"/>
                  <a:pt x="214824" y="98566"/>
                </a:cubicBezTo>
                <a:cubicBezTo>
                  <a:pt x="218869" y="106960"/>
                  <a:pt x="219605" y="120005"/>
                  <a:pt x="212878" y="126452"/>
                </a:cubicBezTo>
                <a:cubicBezTo>
                  <a:pt x="205283" y="133731"/>
                  <a:pt x="203637" y="131478"/>
                  <a:pt x="194396" y="136504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3" name="Google Shape;93;p17"/>
          <p:cNvSpPr/>
          <p:nvPr/>
        </p:nvSpPr>
        <p:spPr>
          <a:xfrm>
            <a:off x="4976318" y="1251376"/>
            <a:ext cx="716784" cy="71955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1050525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674978" y="1364748"/>
            <a:ext cx="3418500" cy="29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782850" y="205988"/>
            <a:ext cx="7578300" cy="115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706500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33261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0" name="Google Shape;110;p19"/>
          <p:cNvSpPr txBox="1"/>
          <p:nvPr>
            <p:ph idx="3" type="body"/>
          </p:nvPr>
        </p:nvSpPr>
        <p:spPr>
          <a:xfrm>
            <a:off x="5945701" y="1364749"/>
            <a:ext cx="2491800" cy="30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-125" y="4903155"/>
            <a:ext cx="9144000" cy="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588A87"/>
      </a:accent1>
      <a:accent2>
        <a:srgbClr val="BBDBDF"/>
      </a:accent2>
      <a:accent3>
        <a:srgbClr val="7E89A0"/>
      </a:accent3>
      <a:accent4>
        <a:srgbClr val="BEC1D6"/>
      </a:accent4>
      <a:accent5>
        <a:srgbClr val="9B7160"/>
      </a:accent5>
      <a:accent6>
        <a:srgbClr val="D8C0A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