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oboto Slab"/>
      <p:regular r:id="rId35"/>
      <p:bold r:id="rId36"/>
    </p:embeddedFont>
    <p:embeddedFont>
      <p:font typeface="Oxygen"/>
      <p:regular r:id="rId37"/>
      <p:bold r:id="rId38"/>
    </p:embeddedFont>
    <p:embeddedFont>
      <p:font typeface="Roboto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6D2C492-3ED0-40B0-A58C-D01CE6441297}">
  <a:tblStyle styleId="{E6D2C492-3ED0-40B0-A58C-D01CE644129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.fntdata"/><Relationship Id="rId20" Type="http://schemas.openxmlformats.org/officeDocument/2006/relationships/slide" Target="slides/slide15.xml"/><Relationship Id="rId42" Type="http://schemas.openxmlformats.org/officeDocument/2006/relationships/font" Target="fonts/Roboto-boldItalic.fntdata"/><Relationship Id="rId41" Type="http://schemas.openxmlformats.org/officeDocument/2006/relationships/font" Target="fonts/Roboto-italic.fntdata"/><Relationship Id="rId22" Type="http://schemas.openxmlformats.org/officeDocument/2006/relationships/slide" Target="slides/slide17.xml"/><Relationship Id="rId44" Type="http://schemas.openxmlformats.org/officeDocument/2006/relationships/font" Target="fonts/Montserrat-bold.fntdata"/><Relationship Id="rId21" Type="http://schemas.openxmlformats.org/officeDocument/2006/relationships/slide" Target="slides/slide16.xml"/><Relationship Id="rId43" Type="http://schemas.openxmlformats.org/officeDocument/2006/relationships/font" Target="fonts/Montserrat-regular.fntdata"/><Relationship Id="rId24" Type="http://schemas.openxmlformats.org/officeDocument/2006/relationships/slide" Target="slides/slide19.xml"/><Relationship Id="rId46" Type="http://schemas.openxmlformats.org/officeDocument/2006/relationships/font" Target="fonts/Montserrat-boldItalic.fntdata"/><Relationship Id="rId23" Type="http://schemas.openxmlformats.org/officeDocument/2006/relationships/slide" Target="slides/slide18.xml"/><Relationship Id="rId45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Slab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Oxygen-regular.fntdata"/><Relationship Id="rId14" Type="http://schemas.openxmlformats.org/officeDocument/2006/relationships/slide" Target="slides/slide9.xml"/><Relationship Id="rId36" Type="http://schemas.openxmlformats.org/officeDocument/2006/relationships/font" Target="fonts/RobotoSlab-bold.fntdata"/><Relationship Id="rId17" Type="http://schemas.openxmlformats.org/officeDocument/2006/relationships/slide" Target="slides/slide12.xml"/><Relationship Id="rId39" Type="http://schemas.openxmlformats.org/officeDocument/2006/relationships/font" Target="fonts/Roboto-regular.fntdata"/><Relationship Id="rId16" Type="http://schemas.openxmlformats.org/officeDocument/2006/relationships/slide" Target="slides/slide11.xml"/><Relationship Id="rId38" Type="http://schemas.openxmlformats.org/officeDocument/2006/relationships/font" Target="fonts/Oxygen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850af74151_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850af74151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353d3ab48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1353d3ab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41a8882009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41a888200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7650" y="2626031"/>
            <a:ext cx="9144000" cy="1886700"/>
          </a:xfrm>
          <a:prstGeom prst="rect">
            <a:avLst/>
          </a:prstGeom>
          <a:solidFill>
            <a:srgbClr val="004430">
              <a:alpha val="5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19175" y="2963363"/>
            <a:ext cx="659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0" y="4265975"/>
            <a:ext cx="9197400" cy="883431"/>
            <a:chOff x="0" y="5687967"/>
            <a:chExt cx="9197400" cy="1177908"/>
          </a:xfrm>
        </p:grpSpPr>
        <p:sp>
          <p:nvSpPr>
            <p:cNvPr id="13" name="Google Shape;13;p2"/>
            <p:cNvSpPr/>
            <p:nvPr/>
          </p:nvSpPr>
          <p:spPr>
            <a:xfrm>
              <a:off x="0" y="5948175"/>
              <a:ext cx="9197400" cy="917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18800" y="5687967"/>
              <a:ext cx="457800" cy="3363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 (leaf)">
  <p:cSld name="TITLE_AND_TWO_COLUMNS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8EC64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2257426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69" name="Google Shape;69;p11"/>
          <p:cNvSpPr txBox="1"/>
          <p:nvPr>
            <p:ph idx="2" type="body"/>
          </p:nvPr>
        </p:nvSpPr>
        <p:spPr>
          <a:xfrm>
            <a:off x="4414202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0" name="Google Shape;70;p11"/>
          <p:cNvSpPr txBox="1"/>
          <p:nvPr>
            <p:ph idx="3" type="body"/>
          </p:nvPr>
        </p:nvSpPr>
        <p:spPr>
          <a:xfrm>
            <a:off x="6570979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11"/>
          <p:cNvPicPr preferRelativeResize="0"/>
          <p:nvPr/>
        </p:nvPicPr>
        <p:blipFill rotWithShape="1">
          <a:blip r:embed="rId2">
            <a:alphaModFix/>
          </a:blip>
          <a:srcRect b="29557" l="0" r="0" t="29553"/>
          <a:stretch/>
        </p:blipFill>
        <p:spPr>
          <a:xfrm flipH="1" rot="10800000">
            <a:off x="-118826" y="644587"/>
            <a:ext cx="2061926" cy="843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 (sea)">
  <p:cSld name="TITLE_AND_TWO_COLUMNS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539EB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ea, Ocean, Infinity, Wide," id="76" name="Google Shape;76;p12"/>
          <p:cNvPicPr preferRelativeResize="0"/>
          <p:nvPr/>
        </p:nvPicPr>
        <p:blipFill rotWithShape="1">
          <a:blip r:embed="rId2">
            <a:alphaModFix/>
          </a:blip>
          <a:srcRect b="28534" l="12148" r="47083" t="41829"/>
          <a:stretch/>
        </p:blipFill>
        <p:spPr>
          <a:xfrm>
            <a:off x="-118825" y="644588"/>
            <a:ext cx="2061925" cy="84309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2"/>
          <p:cNvSpPr txBox="1"/>
          <p:nvPr>
            <p:ph idx="1" type="body"/>
          </p:nvPr>
        </p:nvSpPr>
        <p:spPr>
          <a:xfrm>
            <a:off x="2257426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539EB9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8" name="Google Shape;78;p12"/>
          <p:cNvSpPr txBox="1"/>
          <p:nvPr>
            <p:ph idx="2" type="body"/>
          </p:nvPr>
        </p:nvSpPr>
        <p:spPr>
          <a:xfrm>
            <a:off x="4414202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539EB9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9" name="Google Shape;79;p12"/>
          <p:cNvSpPr txBox="1"/>
          <p:nvPr>
            <p:ph idx="3" type="body"/>
          </p:nvPr>
        </p:nvSpPr>
        <p:spPr>
          <a:xfrm>
            <a:off x="6570979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539EB9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2400"/>
              <a:buNone/>
              <a:defRPr>
                <a:solidFill>
                  <a:srgbClr val="539EB9"/>
                </a:solidFill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 (sky)">
  <p:cSld name="TITLE_AND_TWO_COLUMNS_1_1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Flat land, big sky, Wicken Fen" id="84" name="Google Shape;84;p13"/>
          <p:cNvPicPr preferRelativeResize="0"/>
          <p:nvPr/>
        </p:nvPicPr>
        <p:blipFill rotWithShape="1">
          <a:blip r:embed="rId2">
            <a:alphaModFix/>
          </a:blip>
          <a:srcRect b="32456" l="17543" r="33752" t="27744"/>
          <a:stretch/>
        </p:blipFill>
        <p:spPr>
          <a:xfrm>
            <a:off x="-118825" y="644588"/>
            <a:ext cx="2061925" cy="84309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2257426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689EE1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86" name="Google Shape;86;p13"/>
          <p:cNvSpPr txBox="1"/>
          <p:nvPr>
            <p:ph idx="2" type="body"/>
          </p:nvPr>
        </p:nvSpPr>
        <p:spPr>
          <a:xfrm>
            <a:off x="4414202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689EE1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87" name="Google Shape;87;p13"/>
          <p:cNvSpPr txBox="1"/>
          <p:nvPr>
            <p:ph idx="3" type="body"/>
          </p:nvPr>
        </p:nvSpPr>
        <p:spPr>
          <a:xfrm>
            <a:off x="6570979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Clr>
                <a:srgbClr val="689EE1"/>
              </a:buClr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88" name="Google Shape;88;p13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 txBox="1"/>
          <p:nvPr>
            <p:ph type="title"/>
          </p:nvPr>
        </p:nvSpPr>
        <p:spPr>
          <a:xfrm>
            <a:off x="457200" y="282184"/>
            <a:ext cx="82296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1pPr>
          </a:lstStyle>
          <a:p/>
        </p:txBody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999999"/>
                </a:solidFill>
              </a:defRPr>
            </a:lvl1pPr>
            <a:lvl2pPr lvl="1" algn="ctr">
              <a:buNone/>
              <a:defRPr>
                <a:solidFill>
                  <a:srgbClr val="999999"/>
                </a:solidFill>
              </a:defRPr>
            </a:lvl2pPr>
            <a:lvl3pPr lvl="2" algn="ctr">
              <a:buNone/>
              <a:defRPr>
                <a:solidFill>
                  <a:srgbClr val="999999"/>
                </a:solidFill>
              </a:defRPr>
            </a:lvl3pPr>
            <a:lvl4pPr lvl="3" algn="ctr">
              <a:buNone/>
              <a:defRPr>
                <a:solidFill>
                  <a:srgbClr val="999999"/>
                </a:solidFill>
              </a:defRPr>
            </a:lvl4pPr>
            <a:lvl5pPr lvl="4" algn="ctr">
              <a:buNone/>
              <a:defRPr>
                <a:solidFill>
                  <a:srgbClr val="999999"/>
                </a:solidFill>
              </a:defRPr>
            </a:lvl5pPr>
            <a:lvl6pPr lvl="5" algn="ctr">
              <a:buNone/>
              <a:defRPr>
                <a:solidFill>
                  <a:srgbClr val="999999"/>
                </a:solidFill>
              </a:defRPr>
            </a:lvl6pPr>
            <a:lvl7pPr lvl="6" algn="ctr">
              <a:buNone/>
              <a:defRPr>
                <a:solidFill>
                  <a:srgbClr val="999999"/>
                </a:solidFill>
              </a:defRPr>
            </a:lvl7pPr>
            <a:lvl8pPr lvl="7" algn="ctr">
              <a:buNone/>
              <a:defRPr>
                <a:solidFill>
                  <a:srgbClr val="999999"/>
                </a:solidFill>
              </a:defRPr>
            </a:lvl8pPr>
            <a:lvl9pPr lvl="8" algn="ctr">
              <a:buNone/>
              <a:defRPr>
                <a:solidFill>
                  <a:srgbClr val="999999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CAPTION_ONLY_1">
    <p:bg>
      <p:bgPr>
        <a:solidFill>
          <a:srgbClr val="EFEFE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chemeClr val="lt1"/>
                </a:solidFill>
              </a:defRPr>
            </a:lvl1pPr>
            <a:lvl2pPr lvl="1" rtl="0" algn="ctr">
              <a:buNone/>
              <a:defRPr>
                <a:solidFill>
                  <a:schemeClr val="lt1"/>
                </a:solidFill>
              </a:defRPr>
            </a:lvl2pPr>
            <a:lvl3pPr lvl="2" rtl="0" algn="ctr">
              <a:buNone/>
              <a:defRPr>
                <a:solidFill>
                  <a:schemeClr val="lt1"/>
                </a:solidFill>
              </a:defRPr>
            </a:lvl3pPr>
            <a:lvl4pPr lvl="3" rtl="0" algn="ctr">
              <a:buNone/>
              <a:defRPr>
                <a:solidFill>
                  <a:schemeClr val="lt1"/>
                </a:solidFill>
              </a:defRPr>
            </a:lvl4pPr>
            <a:lvl5pPr lvl="4" rtl="0" algn="ctr">
              <a:buNone/>
              <a:defRPr>
                <a:solidFill>
                  <a:schemeClr val="lt1"/>
                </a:solidFill>
              </a:defRPr>
            </a:lvl5pPr>
            <a:lvl6pPr lvl="5" rtl="0" algn="ctr">
              <a:buNone/>
              <a:defRPr>
                <a:solidFill>
                  <a:schemeClr val="lt1"/>
                </a:solidFill>
              </a:defRPr>
            </a:lvl6pPr>
            <a:lvl7pPr lvl="6" rtl="0" algn="ctr">
              <a:buNone/>
              <a:defRPr>
                <a:solidFill>
                  <a:schemeClr val="lt1"/>
                </a:solidFill>
              </a:defRPr>
            </a:lvl7pPr>
            <a:lvl8pPr lvl="7" rtl="0" algn="ctr">
              <a:buNone/>
              <a:defRPr>
                <a:solidFill>
                  <a:schemeClr val="lt1"/>
                </a:solidFill>
              </a:defRPr>
            </a:lvl8pPr>
            <a:lvl9pPr lvl="8" rtl="0" algn="ctr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(leaf)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/>
          <p:nvPr/>
        </p:nvSpPr>
        <p:spPr>
          <a:xfrm>
            <a:off x="261900" y="208013"/>
            <a:ext cx="8620200" cy="4727400"/>
          </a:xfrm>
          <a:prstGeom prst="rect">
            <a:avLst/>
          </a:prstGeom>
          <a:solidFill>
            <a:srgbClr val="8EC641">
              <a:alpha val="842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7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(sky)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/>
          <p:nvPr/>
        </p:nvSpPr>
        <p:spPr>
          <a:xfrm>
            <a:off x="261900" y="208013"/>
            <a:ext cx="8620200" cy="4727400"/>
          </a:xfrm>
          <a:prstGeom prst="rect">
            <a:avLst/>
          </a:prstGeom>
          <a:solidFill>
            <a:srgbClr val="689EE1">
              <a:alpha val="83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8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FFFFFF"/>
                </a:solidFill>
              </a:defRPr>
            </a:lvl1pPr>
            <a:lvl2pPr lvl="1" rtl="0" algn="ctr">
              <a:buNone/>
              <a:defRPr>
                <a:solidFill>
                  <a:srgbClr val="FFFFFF"/>
                </a:solidFill>
              </a:defRPr>
            </a:lvl2pPr>
            <a:lvl3pPr lvl="2" rtl="0" algn="ctr">
              <a:buNone/>
              <a:defRPr>
                <a:solidFill>
                  <a:srgbClr val="FFFFFF"/>
                </a:solidFill>
              </a:defRPr>
            </a:lvl3pPr>
            <a:lvl4pPr lvl="3" rtl="0" algn="ctr">
              <a:buNone/>
              <a:defRPr>
                <a:solidFill>
                  <a:srgbClr val="FFFFFF"/>
                </a:solidFill>
              </a:defRPr>
            </a:lvl4pPr>
            <a:lvl5pPr lvl="4" rtl="0" algn="ctr">
              <a:buNone/>
              <a:defRPr>
                <a:solidFill>
                  <a:srgbClr val="FFFFFF"/>
                </a:solidFill>
              </a:defRPr>
            </a:lvl5pPr>
            <a:lvl6pPr lvl="5" rtl="0" algn="ctr">
              <a:buNone/>
              <a:defRPr>
                <a:solidFill>
                  <a:srgbClr val="FFFFFF"/>
                </a:solidFill>
              </a:defRPr>
            </a:lvl6pPr>
            <a:lvl7pPr lvl="6" rtl="0" algn="ctr">
              <a:buNone/>
              <a:defRPr>
                <a:solidFill>
                  <a:srgbClr val="FFFFFF"/>
                </a:solidFill>
              </a:defRPr>
            </a:lvl7pPr>
            <a:lvl8pPr lvl="7" rtl="0" algn="ctr">
              <a:buNone/>
              <a:defRPr>
                <a:solidFill>
                  <a:srgbClr val="FFFFFF"/>
                </a:solidFill>
              </a:defRPr>
            </a:lvl8pPr>
            <a:lvl9pPr lvl="8" rtl="0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(sea)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/>
          <p:nvPr/>
        </p:nvSpPr>
        <p:spPr>
          <a:xfrm>
            <a:off x="261900" y="208013"/>
            <a:ext cx="8620200" cy="4727400"/>
          </a:xfrm>
          <a:prstGeom prst="rect">
            <a:avLst/>
          </a:prstGeom>
          <a:solidFill>
            <a:srgbClr val="539EB9">
              <a:alpha val="83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FFFFFF"/>
                </a:solidFill>
              </a:defRPr>
            </a:lvl1pPr>
            <a:lvl2pPr lvl="1" rtl="0" algn="ctr">
              <a:buNone/>
              <a:defRPr>
                <a:solidFill>
                  <a:srgbClr val="FFFFFF"/>
                </a:solidFill>
              </a:defRPr>
            </a:lvl2pPr>
            <a:lvl3pPr lvl="2" rtl="0" algn="ctr">
              <a:buNone/>
              <a:defRPr>
                <a:solidFill>
                  <a:srgbClr val="FFFFFF"/>
                </a:solidFill>
              </a:defRPr>
            </a:lvl3pPr>
            <a:lvl4pPr lvl="3" rtl="0" algn="ctr">
              <a:buNone/>
              <a:defRPr>
                <a:solidFill>
                  <a:srgbClr val="FFFFFF"/>
                </a:solidFill>
              </a:defRPr>
            </a:lvl4pPr>
            <a:lvl5pPr lvl="4" rtl="0" algn="ctr">
              <a:buNone/>
              <a:defRPr>
                <a:solidFill>
                  <a:srgbClr val="FFFFFF"/>
                </a:solidFill>
              </a:defRPr>
            </a:lvl5pPr>
            <a:lvl6pPr lvl="5" rtl="0" algn="ctr">
              <a:buNone/>
              <a:defRPr>
                <a:solidFill>
                  <a:srgbClr val="FFFFFF"/>
                </a:solidFill>
              </a:defRPr>
            </a:lvl6pPr>
            <a:lvl7pPr lvl="6" rtl="0" algn="ctr">
              <a:buNone/>
              <a:defRPr>
                <a:solidFill>
                  <a:srgbClr val="FFFFFF"/>
                </a:solidFill>
              </a:defRPr>
            </a:lvl7pPr>
            <a:lvl8pPr lvl="7" rtl="0" algn="ctr">
              <a:buNone/>
              <a:defRPr>
                <a:solidFill>
                  <a:srgbClr val="FFFFFF"/>
                </a:solidFill>
              </a:defRPr>
            </a:lvl8pPr>
            <a:lvl9pPr lvl="8" rtl="0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7650" y="1742525"/>
            <a:ext cx="9159300" cy="3400975"/>
          </a:xfrm>
          <a:custGeom>
            <a:rect b="b" l="l" r="r" t="t"/>
            <a:pathLst>
              <a:path extrusionOk="0" h="136039" w="366372">
                <a:moveTo>
                  <a:pt x="0" y="255"/>
                </a:moveTo>
                <a:lnTo>
                  <a:pt x="0" y="136039"/>
                </a:lnTo>
                <a:lnTo>
                  <a:pt x="366372" y="136039"/>
                </a:lnTo>
                <a:lnTo>
                  <a:pt x="366372" y="255"/>
                </a:lnTo>
                <a:lnTo>
                  <a:pt x="54110" y="0"/>
                </a:lnTo>
                <a:lnTo>
                  <a:pt x="45720" y="10462"/>
                </a:lnTo>
                <a:lnTo>
                  <a:pt x="36991" y="6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884073" y="2166312"/>
            <a:ext cx="56601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884073" y="3411563"/>
            <a:ext cx="5660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8304" l="0" r="0" t="8313"/>
          <a:stretch/>
        </p:blipFill>
        <p:spPr>
          <a:xfrm rot="-5400000">
            <a:off x="3554205" y="454046"/>
            <a:ext cx="2035624" cy="112753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/>
          <p:nvPr/>
        </p:nvSpPr>
        <p:spPr>
          <a:xfrm>
            <a:off x="4008250" y="1152569"/>
            <a:ext cx="1127700" cy="883200"/>
          </a:xfrm>
          <a:prstGeom prst="rect">
            <a:avLst/>
          </a:prstGeom>
          <a:solidFill>
            <a:srgbClr val="004430">
              <a:alpha val="5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1624650" y="2161800"/>
            <a:ext cx="5894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Char char="◍"/>
              <a:defRPr i="1">
                <a:solidFill>
                  <a:schemeClr val="accent2"/>
                </a:solidFill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○"/>
              <a:defRPr i="1">
                <a:solidFill>
                  <a:schemeClr val="accent2"/>
                </a:solidFill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■"/>
              <a:defRPr i="1">
                <a:solidFill>
                  <a:schemeClr val="accent2"/>
                </a:solidFill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i="1">
                <a:solidFill>
                  <a:schemeClr val="accent2"/>
                </a:solidFill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○"/>
              <a:defRPr i="1">
                <a:solidFill>
                  <a:schemeClr val="accent2"/>
                </a:solidFill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■"/>
              <a:defRPr i="1">
                <a:solidFill>
                  <a:schemeClr val="accent2"/>
                </a:solidFill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i="1">
                <a:solidFill>
                  <a:schemeClr val="accent2"/>
                </a:solidFill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○"/>
              <a:defRPr i="1">
                <a:solidFill>
                  <a:schemeClr val="accent2"/>
                </a:solidFill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■"/>
              <a:defRPr i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/>
        </p:nvSpPr>
        <p:spPr>
          <a:xfrm>
            <a:off x="3593400" y="1074648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endParaRPr sz="96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4345650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(leaf)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◍"/>
              <a:defRPr sz="24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 b="29557" l="0" r="0" t="29553"/>
          <a:stretch/>
        </p:blipFill>
        <p:spPr>
          <a:xfrm flipH="1" rot="10800000">
            <a:off x="-118826" y="644587"/>
            <a:ext cx="2061926" cy="84309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(sea)">
  <p:cSld name="TITLE_AND_BODY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◍"/>
              <a:defRPr sz="24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pic>
        <p:nvPicPr>
          <p:cNvPr descr="Sea, Ocean, Infinity, Wide," id="36" name="Google Shape;36;p6"/>
          <p:cNvPicPr preferRelativeResize="0"/>
          <p:nvPr/>
        </p:nvPicPr>
        <p:blipFill rotWithShape="1">
          <a:blip r:embed="rId2">
            <a:alphaModFix/>
          </a:blip>
          <a:srcRect b="28534" l="12148" r="47083" t="41829"/>
          <a:stretch/>
        </p:blipFill>
        <p:spPr>
          <a:xfrm>
            <a:off x="-118825" y="644588"/>
            <a:ext cx="2061925" cy="84309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(sky)">
  <p:cSld name="TITLE_AND_BODY_1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◍"/>
              <a:defRPr sz="24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pic>
        <p:nvPicPr>
          <p:cNvPr descr="Sea, Ocean, Infinity, Wide," id="42" name="Google Shape;42;p7"/>
          <p:cNvPicPr preferRelativeResize="0"/>
          <p:nvPr/>
        </p:nvPicPr>
        <p:blipFill rotWithShape="1">
          <a:blip r:embed="rId2">
            <a:alphaModFix/>
          </a:blip>
          <a:srcRect b="28534" l="12148" r="47083" t="41829"/>
          <a:stretch/>
        </p:blipFill>
        <p:spPr>
          <a:xfrm>
            <a:off x="-118825" y="644588"/>
            <a:ext cx="2061925" cy="8430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t land, big sky, Wicken Fen" id="43" name="Google Shape;43;p7"/>
          <p:cNvPicPr preferRelativeResize="0"/>
          <p:nvPr/>
        </p:nvPicPr>
        <p:blipFill rotWithShape="1">
          <a:blip r:embed="rId3">
            <a:alphaModFix/>
          </a:blip>
          <a:srcRect b="32456" l="17543" r="33752" t="27744"/>
          <a:stretch/>
        </p:blipFill>
        <p:spPr>
          <a:xfrm>
            <a:off x="-118825" y="644588"/>
            <a:ext cx="2061925" cy="843093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 (leaf)" type="twoColTx">
  <p:cSld name="TITLE_AND_TWO_COLUMN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" name="Google Shape;47;p8"/>
          <p:cNvPicPr preferRelativeResize="0"/>
          <p:nvPr/>
        </p:nvPicPr>
        <p:blipFill rotWithShape="1">
          <a:blip r:embed="rId2">
            <a:alphaModFix/>
          </a:blip>
          <a:srcRect b="29557" l="0" r="0" t="29553"/>
          <a:stretch/>
        </p:blipFill>
        <p:spPr>
          <a:xfrm flipH="1" rot="10800000">
            <a:off x="-118826" y="644587"/>
            <a:ext cx="2061926" cy="84309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/>
          <p:nvPr>
            <p:ph idx="1" type="body"/>
          </p:nvPr>
        </p:nvSpPr>
        <p:spPr>
          <a:xfrm>
            <a:off x="2257425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5566073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 (sea)">
  <p:cSld name="TITLE_AND_TWO_COLUMNS_2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ea, Ocean, Infinity, Wide," id="54" name="Google Shape;54;p9"/>
          <p:cNvPicPr preferRelativeResize="0"/>
          <p:nvPr/>
        </p:nvPicPr>
        <p:blipFill rotWithShape="1">
          <a:blip r:embed="rId2">
            <a:alphaModFix/>
          </a:blip>
          <a:srcRect b="28534" l="12148" r="47083" t="41829"/>
          <a:stretch/>
        </p:blipFill>
        <p:spPr>
          <a:xfrm>
            <a:off x="-118825" y="644588"/>
            <a:ext cx="2061925" cy="84309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>
            <p:ph idx="1" type="body"/>
          </p:nvPr>
        </p:nvSpPr>
        <p:spPr>
          <a:xfrm>
            <a:off x="2257425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Clr>
                <a:srgbClr val="539EB9"/>
              </a:buClr>
              <a:buSzPts val="1800"/>
              <a:buChar char="◍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2" type="body"/>
          </p:nvPr>
        </p:nvSpPr>
        <p:spPr>
          <a:xfrm>
            <a:off x="5566073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Clr>
                <a:srgbClr val="539EB9"/>
              </a:buClr>
              <a:buSzPts val="1800"/>
              <a:buChar char="◍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539EB9"/>
              </a:buClr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 (sky)">
  <p:cSld name="TITLE_AND_TWO_COLUMNS_2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-275" y="-56"/>
            <a:ext cx="9144000" cy="5143500"/>
          </a:xfrm>
          <a:prstGeom prst="rect">
            <a:avLst/>
          </a:prstGeom>
          <a:noFill/>
          <a:ln cap="flat" cmpd="sng" w="228600">
            <a:solidFill>
              <a:srgbClr val="689EE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Flat land, big sky, Wicken Fen" id="61" name="Google Shape;61;p10"/>
          <p:cNvPicPr preferRelativeResize="0"/>
          <p:nvPr/>
        </p:nvPicPr>
        <p:blipFill rotWithShape="1">
          <a:blip r:embed="rId2">
            <a:alphaModFix/>
          </a:blip>
          <a:srcRect b="32456" l="17543" r="33752" t="27744"/>
          <a:stretch/>
        </p:blipFill>
        <p:spPr>
          <a:xfrm>
            <a:off x="-118825" y="644588"/>
            <a:ext cx="2061925" cy="8430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2257425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Clr>
                <a:srgbClr val="689EE1"/>
              </a:buClr>
              <a:buSzPts val="1800"/>
              <a:buChar char="◍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body"/>
          </p:nvPr>
        </p:nvSpPr>
        <p:spPr>
          <a:xfrm>
            <a:off x="5566073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Clr>
                <a:srgbClr val="689EE1"/>
              </a:buClr>
              <a:buSzPts val="1800"/>
              <a:buChar char="◍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89EE1"/>
              </a:buClr>
              <a:buSzPts val="2400"/>
              <a:buNone/>
              <a:defRPr>
                <a:solidFill>
                  <a:srgbClr val="689EE1"/>
                </a:solidFill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 Slab"/>
              <a:buNone/>
              <a:defRPr b="1" sz="24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"/>
              <a:buNone/>
              <a:defRPr b="1" sz="2400">
                <a:solidFill>
                  <a:schemeClr val="accent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◍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oboto-slab" TargetMode="External"/><Relationship Id="rId4" Type="http://schemas.openxmlformats.org/officeDocument/2006/relationships/hyperlink" Target="https://www.fontsquirrel.com/fonts/roboto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ctrTitle"/>
          </p:nvPr>
        </p:nvSpPr>
        <p:spPr>
          <a:xfrm>
            <a:off x="719175" y="2963363"/>
            <a:ext cx="659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>
            <p:ph type="title"/>
          </p:nvPr>
        </p:nvSpPr>
        <p:spPr>
          <a:xfrm>
            <a:off x="5219700" y="1573275"/>
            <a:ext cx="31908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82" name="Google Shape;182;p29"/>
          <p:cNvSpPr txBox="1"/>
          <p:nvPr>
            <p:ph idx="1" type="body"/>
          </p:nvPr>
        </p:nvSpPr>
        <p:spPr>
          <a:xfrm>
            <a:off x="5219700" y="2166346"/>
            <a:ext cx="3190800" cy="18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83" name="Google Shape;183;p29"/>
          <p:cNvPicPr preferRelativeResize="0"/>
          <p:nvPr/>
        </p:nvPicPr>
        <p:blipFill rotWithShape="1">
          <a:blip r:embed="rId3">
            <a:alphaModFix/>
          </a:blip>
          <a:srcRect b="0" l="9002" r="9010" t="0"/>
          <a:stretch/>
        </p:blipFill>
        <p:spPr>
          <a:xfrm>
            <a:off x="0" y="639375"/>
            <a:ext cx="4547474" cy="3864751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9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/>
          <p:nvPr>
            <p:ph idx="4294967295" type="body"/>
          </p:nvPr>
        </p:nvSpPr>
        <p:spPr>
          <a:xfrm>
            <a:off x="2671800" y="1543050"/>
            <a:ext cx="3800400" cy="2057400"/>
          </a:xfrm>
          <a:prstGeom prst="rect">
            <a:avLst/>
          </a:prstGeom>
          <a:solidFill>
            <a:srgbClr val="539EB9">
              <a:alpha val="83920"/>
            </a:srgbClr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Want big impact?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0" name="Google Shape;190;p30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/>
          <p:nvPr>
            <p:ph type="title"/>
          </p:nvPr>
        </p:nvSpPr>
        <p:spPr>
          <a:xfrm>
            <a:off x="457200" y="282184"/>
            <a:ext cx="82296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96" name="Google Shape;196;p31"/>
          <p:cNvSpPr/>
          <p:nvPr/>
        </p:nvSpPr>
        <p:spPr>
          <a:xfrm>
            <a:off x="3514701" y="1550150"/>
            <a:ext cx="2085600" cy="2043300"/>
          </a:xfrm>
          <a:prstGeom prst="ellipse">
            <a:avLst/>
          </a:prstGeom>
          <a:solidFill>
            <a:srgbClr val="539EB9">
              <a:alpha val="83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Gray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p31"/>
          <p:cNvSpPr/>
          <p:nvPr/>
        </p:nvSpPr>
        <p:spPr>
          <a:xfrm>
            <a:off x="1633550" y="1550150"/>
            <a:ext cx="2085600" cy="2043300"/>
          </a:xfrm>
          <a:prstGeom prst="ellipse">
            <a:avLst/>
          </a:prstGeom>
          <a:solidFill>
            <a:srgbClr val="8EC641">
              <a:alpha val="842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White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1"/>
          <p:cNvSpPr/>
          <p:nvPr/>
        </p:nvSpPr>
        <p:spPr>
          <a:xfrm>
            <a:off x="5425018" y="1550150"/>
            <a:ext cx="2085600" cy="2043300"/>
          </a:xfrm>
          <a:prstGeom prst="ellipse">
            <a:avLst/>
          </a:prstGeom>
          <a:solidFill>
            <a:srgbClr val="689EE1">
              <a:alpha val="83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Black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31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/>
          <p:nvPr>
            <p:ph type="title"/>
          </p:nvPr>
        </p:nvSpPr>
        <p:spPr>
          <a:xfrm>
            <a:off x="457200" y="282184"/>
            <a:ext cx="82296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5" name="Google Shape;205;p32"/>
          <p:cNvGraphicFramePr/>
          <p:nvPr/>
        </p:nvGraphicFramePr>
        <p:xfrm>
          <a:off x="952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{E6D2C492-3ED0-40B0-A58C-D01CE6441297}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43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43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43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430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Yellow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Blue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Orange</a:t>
                      </a:r>
                      <a:endParaRPr sz="11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24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16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EC641"/>
                    </a:solidFill>
                  </a:tcPr>
                </a:tc>
              </a:tr>
            </a:tbl>
          </a:graphicData>
        </a:graphic>
      </p:graphicFrame>
      <p:sp>
        <p:nvSpPr>
          <p:cNvPr id="206" name="Google Shape;206;p32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4430">
              <a:alpha val="5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3"/>
          <p:cNvSpPr txBox="1"/>
          <p:nvPr>
            <p:ph idx="4294967295" type="title"/>
          </p:nvPr>
        </p:nvSpPr>
        <p:spPr>
          <a:xfrm>
            <a:off x="457200" y="205984"/>
            <a:ext cx="82296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3" name="Google Shape;213;p33"/>
          <p:cNvSpPr/>
          <p:nvPr/>
        </p:nvSpPr>
        <p:spPr>
          <a:xfrm>
            <a:off x="1886975" y="1864775"/>
            <a:ext cx="7929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00443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our office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p33"/>
          <p:cNvSpPr/>
          <p:nvPr/>
        </p:nvSpPr>
        <p:spPr>
          <a:xfrm rot="8245527">
            <a:off x="3882796" y="1931630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3"/>
          <p:cNvSpPr/>
          <p:nvPr/>
        </p:nvSpPr>
        <p:spPr>
          <a:xfrm rot="8245527">
            <a:off x="1165619" y="2126430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3"/>
          <p:cNvSpPr/>
          <p:nvPr/>
        </p:nvSpPr>
        <p:spPr>
          <a:xfrm rot="8245527">
            <a:off x="2794259" y="3842436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3"/>
          <p:cNvSpPr/>
          <p:nvPr/>
        </p:nvSpPr>
        <p:spPr>
          <a:xfrm rot="8245527">
            <a:off x="4592150" y="4093455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3"/>
          <p:cNvSpPr/>
          <p:nvPr/>
        </p:nvSpPr>
        <p:spPr>
          <a:xfrm rot="8245527">
            <a:off x="6744336" y="2458467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3"/>
          <p:cNvSpPr/>
          <p:nvPr/>
        </p:nvSpPr>
        <p:spPr>
          <a:xfrm rot="8245527">
            <a:off x="7421855" y="4134280"/>
            <a:ext cx="115291" cy="115291"/>
          </a:xfrm>
          <a:prstGeom prst="teardrop">
            <a:avLst>
              <a:gd fmla="val 100000" name="adj"/>
            </a:avLst>
          </a:prstGeom>
          <a:solidFill>
            <a:srgbClr val="FFFFFF"/>
          </a:solidFill>
          <a:ln cap="flat" cmpd="sng" w="19050">
            <a:solidFill>
              <a:srgbClr val="0044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3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/>
          <p:nvPr>
            <p:ph idx="4294967295" type="ctrTitle"/>
          </p:nvPr>
        </p:nvSpPr>
        <p:spPr>
          <a:xfrm>
            <a:off x="1262100" y="1469044"/>
            <a:ext cx="6619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26" name="Google Shape;226;p34"/>
          <p:cNvSpPr txBox="1"/>
          <p:nvPr>
            <p:ph idx="4294967295" type="subTitle"/>
          </p:nvPr>
        </p:nvSpPr>
        <p:spPr>
          <a:xfrm>
            <a:off x="1262100" y="2725760"/>
            <a:ext cx="6619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Whoa! That’s a big number, aren’t you proud?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27" name="Google Shape;227;p34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>
            <p:ph idx="4294967295" type="ctrTitle"/>
          </p:nvPr>
        </p:nvSpPr>
        <p:spPr>
          <a:xfrm>
            <a:off x="685800" y="7242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rgbClr val="FFFFFF"/>
                </a:solidFill>
              </a:rPr>
              <a:t>89,526,124$</a:t>
            </a:r>
            <a:endParaRPr b="0" sz="4800">
              <a:solidFill>
                <a:srgbClr val="FFFFFF"/>
              </a:solidFill>
            </a:endParaRPr>
          </a:p>
        </p:txBody>
      </p:sp>
      <p:sp>
        <p:nvSpPr>
          <p:cNvPr id="233" name="Google Shape;233;p35"/>
          <p:cNvSpPr txBox="1"/>
          <p:nvPr>
            <p:ph idx="4294967295" type="subTitle"/>
          </p:nvPr>
        </p:nvSpPr>
        <p:spPr>
          <a:xfrm>
            <a:off x="685800" y="13541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That’s a lot of money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34" name="Google Shape;234;p35"/>
          <p:cNvSpPr txBox="1"/>
          <p:nvPr>
            <p:ph idx="4294967295" type="ctrTitle"/>
          </p:nvPr>
        </p:nvSpPr>
        <p:spPr>
          <a:xfrm>
            <a:off x="685800" y="33531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rgbClr val="FFFFFF"/>
                </a:solidFill>
              </a:rPr>
              <a:t>100%</a:t>
            </a:r>
            <a:endParaRPr b="0" sz="4800">
              <a:solidFill>
                <a:srgbClr val="FFFFFF"/>
              </a:solidFill>
            </a:endParaRPr>
          </a:p>
        </p:txBody>
      </p:sp>
      <p:sp>
        <p:nvSpPr>
          <p:cNvPr id="235" name="Google Shape;235;p35"/>
          <p:cNvSpPr txBox="1"/>
          <p:nvPr>
            <p:ph idx="4294967295" type="subTitle"/>
          </p:nvPr>
        </p:nvSpPr>
        <p:spPr>
          <a:xfrm>
            <a:off x="685800" y="39830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Total success!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36" name="Google Shape;236;p35"/>
          <p:cNvSpPr txBox="1"/>
          <p:nvPr>
            <p:ph idx="4294967295" type="ctrTitle"/>
          </p:nvPr>
        </p:nvSpPr>
        <p:spPr>
          <a:xfrm>
            <a:off x="685800" y="20386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rgbClr val="FFFFFF"/>
                </a:solidFill>
              </a:rPr>
              <a:t>185,244 users</a:t>
            </a:r>
            <a:endParaRPr b="0" sz="4800">
              <a:solidFill>
                <a:srgbClr val="FFFFFF"/>
              </a:solidFill>
            </a:endParaRPr>
          </a:p>
        </p:txBody>
      </p:sp>
      <p:sp>
        <p:nvSpPr>
          <p:cNvPr id="237" name="Google Shape;237;p35"/>
          <p:cNvSpPr txBox="1"/>
          <p:nvPr>
            <p:ph idx="4294967295" type="subTitle"/>
          </p:nvPr>
        </p:nvSpPr>
        <p:spPr>
          <a:xfrm>
            <a:off x="685800" y="26686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And a lot of users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38" name="Google Shape;238;p35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 txBox="1"/>
          <p:nvPr>
            <p:ph type="title"/>
          </p:nvPr>
        </p:nvSpPr>
        <p:spPr>
          <a:xfrm>
            <a:off x="457200" y="282184"/>
            <a:ext cx="82296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4" name="Google Shape;244;p36"/>
          <p:cNvSpPr txBox="1"/>
          <p:nvPr/>
        </p:nvSpPr>
        <p:spPr>
          <a:xfrm>
            <a:off x="2699550" y="1106513"/>
            <a:ext cx="3744900" cy="583800"/>
          </a:xfrm>
          <a:prstGeom prst="rect">
            <a:avLst/>
          </a:prstGeom>
          <a:noFill/>
          <a:ln cap="rnd" cmpd="sng" w="152400">
            <a:solidFill>
              <a:srgbClr val="8EC64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8EC641"/>
                </a:solidFill>
                <a:latin typeface="Roboto"/>
                <a:ea typeface="Roboto"/>
                <a:cs typeface="Roboto"/>
                <a:sym typeface="Roboto"/>
              </a:rPr>
              <a:t>first</a:t>
            </a:r>
            <a:endParaRPr b="1" sz="2400">
              <a:solidFill>
                <a:srgbClr val="8EC64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" name="Google Shape;245;p36"/>
          <p:cNvSpPr txBox="1"/>
          <p:nvPr/>
        </p:nvSpPr>
        <p:spPr>
          <a:xfrm>
            <a:off x="2699550" y="2506688"/>
            <a:ext cx="3744900" cy="583800"/>
          </a:xfrm>
          <a:prstGeom prst="rect">
            <a:avLst/>
          </a:prstGeom>
          <a:noFill/>
          <a:ln cap="rnd" cmpd="sng" w="152400">
            <a:solidFill>
              <a:srgbClr val="539EB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539EB9"/>
                </a:solidFill>
                <a:latin typeface="Roboto"/>
                <a:ea typeface="Roboto"/>
                <a:cs typeface="Roboto"/>
                <a:sym typeface="Roboto"/>
              </a:rPr>
              <a:t>second</a:t>
            </a:r>
            <a:endParaRPr b="1" sz="2400">
              <a:solidFill>
                <a:srgbClr val="539EB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36"/>
          <p:cNvSpPr txBox="1"/>
          <p:nvPr/>
        </p:nvSpPr>
        <p:spPr>
          <a:xfrm>
            <a:off x="2699550" y="3906863"/>
            <a:ext cx="3744900" cy="583800"/>
          </a:xfrm>
          <a:prstGeom prst="rect">
            <a:avLst/>
          </a:prstGeom>
          <a:noFill/>
          <a:ln cap="rnd" cmpd="sng" w="152400">
            <a:solidFill>
              <a:srgbClr val="689EE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689EE1"/>
                </a:solidFill>
                <a:latin typeface="Roboto"/>
                <a:ea typeface="Roboto"/>
                <a:cs typeface="Roboto"/>
                <a:sym typeface="Roboto"/>
              </a:rPr>
              <a:t>last</a:t>
            </a:r>
            <a:endParaRPr b="1" sz="2400">
              <a:solidFill>
                <a:srgbClr val="689EE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47" name="Google Shape;247;p36"/>
          <p:cNvCxnSpPr/>
          <p:nvPr/>
        </p:nvCxnSpPr>
        <p:spPr>
          <a:xfrm>
            <a:off x="4572000" y="1654444"/>
            <a:ext cx="0" cy="816600"/>
          </a:xfrm>
          <a:prstGeom prst="straightConnector1">
            <a:avLst/>
          </a:prstGeom>
          <a:noFill/>
          <a:ln cap="rnd" cmpd="sng" w="28575">
            <a:solidFill>
              <a:srgbClr val="CCCCCC"/>
            </a:solidFill>
            <a:prstDash val="solid"/>
            <a:round/>
            <a:headEnd len="sm" w="sm" type="oval"/>
            <a:tailEnd len="sm" w="sm" type="triangle"/>
          </a:ln>
        </p:spPr>
      </p:cxnSp>
      <p:cxnSp>
        <p:nvCxnSpPr>
          <p:cNvPr id="248" name="Google Shape;248;p36"/>
          <p:cNvCxnSpPr/>
          <p:nvPr/>
        </p:nvCxnSpPr>
        <p:spPr>
          <a:xfrm>
            <a:off x="4572000" y="3054619"/>
            <a:ext cx="0" cy="816600"/>
          </a:xfrm>
          <a:prstGeom prst="straightConnector1">
            <a:avLst/>
          </a:prstGeom>
          <a:noFill/>
          <a:ln cap="rnd" cmpd="sng" w="28575">
            <a:solidFill>
              <a:srgbClr val="CCCCCC"/>
            </a:solidFill>
            <a:prstDash val="solid"/>
            <a:round/>
            <a:headEnd len="sm" w="sm" type="oval"/>
            <a:tailEnd len="sm" w="sm" type="triangle"/>
          </a:ln>
        </p:spPr>
      </p:cxnSp>
      <p:sp>
        <p:nvSpPr>
          <p:cNvPr id="249" name="Google Shape;249;p36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7"/>
          <p:cNvSpPr txBox="1"/>
          <p:nvPr>
            <p:ph idx="1" type="body"/>
          </p:nvPr>
        </p:nvSpPr>
        <p:spPr>
          <a:xfrm>
            <a:off x="990600" y="1900238"/>
            <a:ext cx="22098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5" name="Google Shape;255;p37"/>
          <p:cNvSpPr txBox="1"/>
          <p:nvPr>
            <p:ph idx="2" type="body"/>
          </p:nvPr>
        </p:nvSpPr>
        <p:spPr>
          <a:xfrm>
            <a:off x="3757373" y="1900238"/>
            <a:ext cx="21741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6" name="Google Shape;256;p37"/>
          <p:cNvSpPr txBox="1"/>
          <p:nvPr>
            <p:ph idx="3" type="body"/>
          </p:nvPr>
        </p:nvSpPr>
        <p:spPr>
          <a:xfrm>
            <a:off x="6524125" y="1900238"/>
            <a:ext cx="20292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7" name="Google Shape;257;p37"/>
          <p:cNvSpPr txBox="1"/>
          <p:nvPr>
            <p:ph idx="1" type="body"/>
          </p:nvPr>
        </p:nvSpPr>
        <p:spPr>
          <a:xfrm>
            <a:off x="990600" y="3255547"/>
            <a:ext cx="22098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8" name="Google Shape;258;p37"/>
          <p:cNvSpPr txBox="1"/>
          <p:nvPr>
            <p:ph idx="2" type="body"/>
          </p:nvPr>
        </p:nvSpPr>
        <p:spPr>
          <a:xfrm>
            <a:off x="3757373" y="3255547"/>
            <a:ext cx="21741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9" name="Google Shape;259;p37"/>
          <p:cNvSpPr txBox="1"/>
          <p:nvPr>
            <p:ph idx="3" type="body"/>
          </p:nvPr>
        </p:nvSpPr>
        <p:spPr>
          <a:xfrm>
            <a:off x="6524125" y="3255547"/>
            <a:ext cx="2029200" cy="11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0" name="Google Shape;260;p37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1" name="Google Shape;261;p37"/>
          <p:cNvSpPr/>
          <p:nvPr/>
        </p:nvSpPr>
        <p:spPr>
          <a:xfrm>
            <a:off x="700200" y="2057021"/>
            <a:ext cx="285680" cy="25191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8EC6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2" name="Google Shape;262;p37"/>
          <p:cNvGrpSpPr/>
          <p:nvPr/>
        </p:nvGrpSpPr>
        <p:grpSpPr>
          <a:xfrm>
            <a:off x="3419709" y="2039796"/>
            <a:ext cx="304770" cy="286367"/>
            <a:chOff x="5970800" y="1619250"/>
            <a:chExt cx="428650" cy="456725"/>
          </a:xfrm>
        </p:grpSpPr>
        <p:sp>
          <p:nvSpPr>
            <p:cNvPr id="263" name="Google Shape;263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8" name="Google Shape;268;p37"/>
          <p:cNvGrpSpPr/>
          <p:nvPr/>
        </p:nvGrpSpPr>
        <p:grpSpPr>
          <a:xfrm>
            <a:off x="728543" y="3370107"/>
            <a:ext cx="229226" cy="319284"/>
            <a:chOff x="1979475" y="4289300"/>
            <a:chExt cx="322400" cy="509225"/>
          </a:xfrm>
        </p:grpSpPr>
        <p:sp>
          <p:nvSpPr>
            <p:cNvPr id="269" name="Google Shape;269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2" name="Google Shape;272;p37"/>
          <p:cNvSpPr/>
          <p:nvPr/>
        </p:nvSpPr>
        <p:spPr>
          <a:xfrm>
            <a:off x="6158298" y="3447448"/>
            <a:ext cx="337761" cy="164635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8EC6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3" name="Google Shape;273;p37"/>
          <p:cNvGrpSpPr/>
          <p:nvPr/>
        </p:nvGrpSpPr>
        <p:grpSpPr>
          <a:xfrm>
            <a:off x="3428405" y="3390960"/>
            <a:ext cx="270891" cy="277557"/>
            <a:chOff x="3972400" y="4996350"/>
            <a:chExt cx="381000" cy="442675"/>
          </a:xfrm>
        </p:grpSpPr>
        <p:sp>
          <p:nvSpPr>
            <p:cNvPr id="274" name="Google Shape;274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8EC6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6" name="Google Shape;276;p37"/>
          <p:cNvSpPr/>
          <p:nvPr/>
        </p:nvSpPr>
        <p:spPr>
          <a:xfrm>
            <a:off x="6172096" y="2035975"/>
            <a:ext cx="333423" cy="294016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8EC6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7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8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83" name="Google Shape;28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675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8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INSTRUCTIONS FOR USE</a:t>
            </a:r>
            <a:endParaRPr sz="3600"/>
          </a:p>
        </p:txBody>
      </p:sp>
      <p:sp>
        <p:nvSpPr>
          <p:cNvPr id="120" name="Google Shape;120;p21"/>
          <p:cNvSpPr txBox="1"/>
          <p:nvPr/>
        </p:nvSpPr>
        <p:spPr>
          <a:xfrm>
            <a:off x="2257425" y="1532306"/>
            <a:ext cx="2950200" cy="22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8EC641"/>
                </a:solidFill>
                <a:latin typeface="Roboto"/>
                <a:ea typeface="Roboto"/>
                <a:cs typeface="Roboto"/>
                <a:sym typeface="Roboto"/>
              </a:rPr>
              <a:t>EDIT IN GOOGLE SLIDES</a:t>
            </a:r>
            <a:endParaRPr sz="1200">
              <a:solidFill>
                <a:srgbClr val="8EC64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Click on the button under the presentation preview that says "Use as Google Slides Theme".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You will get a copy of this document on your Google Drive and will be able to edit, add or delete slides.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You have to be signed in to your Google account.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5607252" y="1532306"/>
            <a:ext cx="3079500" cy="22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8EC641"/>
                </a:solidFill>
                <a:latin typeface="Roboto"/>
                <a:ea typeface="Roboto"/>
                <a:cs typeface="Roboto"/>
                <a:sym typeface="Roboto"/>
              </a:rPr>
              <a:t>EDIT IN POWERPOINT®</a:t>
            </a:r>
            <a:endParaRPr sz="1200">
              <a:solidFill>
                <a:srgbClr val="8EC64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2257425" y="3703013"/>
            <a:ext cx="64293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www.slidescarnival.com/help-use-presentation-template</a:t>
            </a:r>
            <a:endParaRPr b="1"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9"/>
          <p:cNvSpPr txBox="1"/>
          <p:nvPr>
            <p:ph idx="4294967295" type="body"/>
          </p:nvPr>
        </p:nvSpPr>
        <p:spPr>
          <a:xfrm>
            <a:off x="914400" y="214313"/>
            <a:ext cx="3644700" cy="471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MOBILE</a:t>
            </a:r>
            <a:r>
              <a:rPr b="1" lang="en"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PROJECT</a:t>
            </a:r>
            <a:endParaRPr b="1" sz="24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90" name="Google Shape;290;p39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39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92" name="Google Shape;292;p39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93" name="Google Shape;293;p39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9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9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9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/>
          <p:nvPr>
            <p:ph idx="4294967295" type="body"/>
          </p:nvPr>
        </p:nvSpPr>
        <p:spPr>
          <a:xfrm>
            <a:off x="914400" y="214313"/>
            <a:ext cx="3644700" cy="471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TABLET PROJECT</a:t>
            </a:r>
            <a:endParaRPr b="1" sz="24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02" name="Google Shape;302;p40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3" name="Google Shape;303;p40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04" name="Google Shape;304;p40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05" name="Google Shape;305;p40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"/>
          <p:cNvSpPr/>
          <p:nvPr/>
        </p:nvSpPr>
        <p:spPr>
          <a:xfrm>
            <a:off x="4212449" y="1051400"/>
            <a:ext cx="4258197" cy="3056550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41"/>
          <p:cNvSpPr/>
          <p:nvPr/>
        </p:nvSpPr>
        <p:spPr>
          <a:xfrm>
            <a:off x="4383332" y="1202893"/>
            <a:ext cx="3908700" cy="22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41"/>
          <p:cNvSpPr txBox="1"/>
          <p:nvPr>
            <p:ph idx="4294967295" type="body"/>
          </p:nvPr>
        </p:nvSpPr>
        <p:spPr>
          <a:xfrm>
            <a:off x="609600" y="214313"/>
            <a:ext cx="3644700" cy="471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DESKTOP PROJECT</a:t>
            </a:r>
            <a:endParaRPr b="1" sz="24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16" name="Google Shape;316;p41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2"/>
          <p:cNvSpPr txBox="1"/>
          <p:nvPr>
            <p:ph idx="4294967295" type="ctrTitle"/>
          </p:nvPr>
        </p:nvSpPr>
        <p:spPr>
          <a:xfrm>
            <a:off x="1275150" y="871538"/>
            <a:ext cx="6593700" cy="72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solidFill>
                  <a:srgbClr val="FFFFFF"/>
                </a:solidFill>
              </a:rPr>
              <a:t>thanks!</a:t>
            </a:r>
            <a:endParaRPr b="0" sz="3600">
              <a:solidFill>
                <a:srgbClr val="FFFFFF"/>
              </a:solidFill>
            </a:endParaRPr>
          </a:p>
        </p:txBody>
      </p:sp>
      <p:sp>
        <p:nvSpPr>
          <p:cNvPr id="322" name="Google Shape;322;p42"/>
          <p:cNvSpPr txBox="1"/>
          <p:nvPr>
            <p:ph idx="4294967295" type="subTitle"/>
          </p:nvPr>
        </p:nvSpPr>
        <p:spPr>
          <a:xfrm>
            <a:off x="1275150" y="146846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Any questions?</a:t>
            </a:r>
            <a:endParaRPr b="1" sz="4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23" name="Google Shape;323;p42"/>
          <p:cNvSpPr txBox="1"/>
          <p:nvPr>
            <p:ph idx="4294967295" type="body"/>
          </p:nvPr>
        </p:nvSpPr>
        <p:spPr>
          <a:xfrm>
            <a:off x="1275150" y="2636044"/>
            <a:ext cx="6593700" cy="18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You can find me at: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@username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user@mail.me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24" name="Google Shape;324;p42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3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0" name="Google Shape;330;p43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◍"/>
            </a:pPr>
            <a:r>
              <a:rPr lang="en" sz="1800"/>
              <a:t>Presentation template by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◍"/>
            </a:pPr>
            <a:r>
              <a:rPr lang="en" sz="1800"/>
              <a:t>Photographs by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Unsplash</a:t>
            </a:r>
            <a:endParaRPr sz="1800"/>
          </a:p>
        </p:txBody>
      </p:sp>
      <p:sp>
        <p:nvSpPr>
          <p:cNvPr id="331" name="Google Shape;331;p43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4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7" name="Google Shape;337;p44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Titles: </a:t>
            </a:r>
            <a:r>
              <a:rPr b="1" lang="en" sz="1400"/>
              <a:t>Roboto Slab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Body copy: </a:t>
            </a:r>
            <a:r>
              <a:rPr b="1" lang="en" sz="1400"/>
              <a:t>Roboto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39EB9"/>
                </a:solidFill>
                <a:hlinkClick r:id="rId3"/>
              </a:rPr>
              <a:t>https://www.fontsquirrel.com/fonts/roboto-slab</a:t>
            </a:r>
            <a:endParaRPr sz="1400">
              <a:solidFill>
                <a:srgbClr val="539EB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39EB9"/>
                </a:solidFill>
                <a:hlinkClick r:id="rId4"/>
              </a:rPr>
              <a:t>https://www.fontsquirrel.com/fonts/roboto</a:t>
            </a:r>
            <a:endParaRPr sz="1400">
              <a:solidFill>
                <a:srgbClr val="539EB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Dark green </a:t>
            </a:r>
            <a:r>
              <a:rPr b="1" lang="en" sz="1400">
                <a:solidFill>
                  <a:srgbClr val="004430"/>
                </a:solidFill>
              </a:rPr>
              <a:t>#004430</a:t>
            </a:r>
            <a:endParaRPr b="1" sz="1400">
              <a:solidFill>
                <a:srgbClr val="00443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Green </a:t>
            </a:r>
            <a:r>
              <a:rPr b="1" lang="en" sz="1400">
                <a:solidFill>
                  <a:srgbClr val="8EC641"/>
                </a:solidFill>
              </a:rPr>
              <a:t>#8ec641</a:t>
            </a:r>
            <a:endParaRPr b="1" sz="1400">
              <a:solidFill>
                <a:srgbClr val="8EC64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Turquoise </a:t>
            </a:r>
            <a:r>
              <a:rPr b="1" lang="en" sz="1400">
                <a:solidFill>
                  <a:srgbClr val="539EB9"/>
                </a:solidFill>
              </a:rPr>
              <a:t>#539eb9</a:t>
            </a:r>
            <a:endParaRPr b="1" sz="1400">
              <a:solidFill>
                <a:srgbClr val="539EB9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◍"/>
            </a:pPr>
            <a:r>
              <a:rPr lang="en" sz="1400"/>
              <a:t>Blue </a:t>
            </a:r>
            <a:r>
              <a:rPr b="1" lang="en" sz="1400">
                <a:solidFill>
                  <a:srgbClr val="689EE1"/>
                </a:solidFill>
              </a:rPr>
              <a:t>#689ee1</a:t>
            </a:r>
            <a:endParaRPr b="1" sz="1400">
              <a:solidFill>
                <a:srgbClr val="689EE1"/>
              </a:solidFill>
            </a:endParaRPr>
          </a:p>
        </p:txBody>
      </p:sp>
      <p:sp>
        <p:nvSpPr>
          <p:cNvPr id="338" name="Google Shape;338;p44"/>
          <p:cNvSpPr txBox="1"/>
          <p:nvPr/>
        </p:nvSpPr>
        <p:spPr>
          <a:xfrm>
            <a:off x="316275" y="45526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44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EC641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5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5" name="Google Shape;345;p45"/>
          <p:cNvGrpSpPr/>
          <p:nvPr/>
        </p:nvGrpSpPr>
        <p:grpSpPr>
          <a:xfrm>
            <a:off x="358968" y="339938"/>
            <a:ext cx="347107" cy="438984"/>
            <a:chOff x="584925" y="238125"/>
            <a:chExt cx="415200" cy="525100"/>
          </a:xfrm>
        </p:grpSpPr>
        <p:sp>
          <p:nvSpPr>
            <p:cNvPr id="346" name="Google Shape;346;p45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45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45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5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45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45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2" name="Google Shape;352;p45"/>
          <p:cNvGrpSpPr/>
          <p:nvPr/>
        </p:nvGrpSpPr>
        <p:grpSpPr>
          <a:xfrm>
            <a:off x="910227" y="403725"/>
            <a:ext cx="371623" cy="309362"/>
            <a:chOff x="1244325" y="314425"/>
            <a:chExt cx="444525" cy="370050"/>
          </a:xfrm>
        </p:grpSpPr>
        <p:sp>
          <p:nvSpPr>
            <p:cNvPr id="353" name="Google Shape;353;p45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5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5" name="Google Shape;355;p45"/>
          <p:cNvGrpSpPr/>
          <p:nvPr/>
        </p:nvGrpSpPr>
        <p:grpSpPr>
          <a:xfrm>
            <a:off x="1481925" y="402199"/>
            <a:ext cx="355300" cy="312413"/>
            <a:chOff x="1928175" y="312600"/>
            <a:chExt cx="425000" cy="373700"/>
          </a:xfrm>
        </p:grpSpPr>
        <p:sp>
          <p:nvSpPr>
            <p:cNvPr id="356" name="Google Shape;356;p45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45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8" name="Google Shape;358;p45"/>
          <p:cNvSpPr/>
          <p:nvPr/>
        </p:nvSpPr>
        <p:spPr>
          <a:xfrm>
            <a:off x="2077702" y="3909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5"/>
          <p:cNvSpPr/>
          <p:nvPr/>
        </p:nvSpPr>
        <p:spPr>
          <a:xfrm>
            <a:off x="2661148" y="3920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45"/>
          <p:cNvGrpSpPr/>
          <p:nvPr/>
        </p:nvGrpSpPr>
        <p:grpSpPr>
          <a:xfrm>
            <a:off x="3145963" y="385876"/>
            <a:ext cx="408386" cy="345080"/>
            <a:chOff x="3918650" y="293075"/>
            <a:chExt cx="488500" cy="412775"/>
          </a:xfrm>
        </p:grpSpPr>
        <p:sp>
          <p:nvSpPr>
            <p:cNvPr id="361" name="Google Shape;361;p45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5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45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4" name="Google Shape;364;p45"/>
          <p:cNvGrpSpPr/>
          <p:nvPr/>
        </p:nvGrpSpPr>
        <p:grpSpPr>
          <a:xfrm>
            <a:off x="3745730" y="359835"/>
            <a:ext cx="335905" cy="397142"/>
            <a:chOff x="4636075" y="261925"/>
            <a:chExt cx="401800" cy="475050"/>
          </a:xfrm>
        </p:grpSpPr>
        <p:sp>
          <p:nvSpPr>
            <p:cNvPr id="365" name="Google Shape;365;p45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5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5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45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9" name="Google Shape;369;p45"/>
          <p:cNvSpPr/>
          <p:nvPr/>
        </p:nvSpPr>
        <p:spPr>
          <a:xfrm>
            <a:off x="4284931" y="3904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0" name="Google Shape;370;p45"/>
          <p:cNvGrpSpPr/>
          <p:nvPr/>
        </p:nvGrpSpPr>
        <p:grpSpPr>
          <a:xfrm>
            <a:off x="4872282" y="393024"/>
            <a:ext cx="336908" cy="330262"/>
            <a:chOff x="5983625" y="301625"/>
            <a:chExt cx="403000" cy="395050"/>
          </a:xfrm>
        </p:grpSpPr>
        <p:sp>
          <p:nvSpPr>
            <p:cNvPr id="371" name="Google Shape;371;p45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45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45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5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5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5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45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45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45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45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45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45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5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45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45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5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5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45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45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5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1" name="Google Shape;391;p45"/>
          <p:cNvGrpSpPr/>
          <p:nvPr/>
        </p:nvGrpSpPr>
        <p:grpSpPr>
          <a:xfrm>
            <a:off x="5438358" y="390453"/>
            <a:ext cx="331808" cy="331307"/>
            <a:chOff x="6660750" y="298550"/>
            <a:chExt cx="396900" cy="396300"/>
          </a:xfrm>
        </p:grpSpPr>
        <p:sp>
          <p:nvSpPr>
            <p:cNvPr id="392" name="Google Shape;392;p45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5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4" name="Google Shape;394;p45"/>
          <p:cNvGrpSpPr/>
          <p:nvPr/>
        </p:nvGrpSpPr>
        <p:grpSpPr>
          <a:xfrm>
            <a:off x="358968" y="912138"/>
            <a:ext cx="347107" cy="420111"/>
            <a:chOff x="584925" y="922575"/>
            <a:chExt cx="415200" cy="502525"/>
          </a:xfrm>
        </p:grpSpPr>
        <p:sp>
          <p:nvSpPr>
            <p:cNvPr id="395" name="Google Shape;395;p45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45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45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8" name="Google Shape;398;p45"/>
          <p:cNvGrpSpPr/>
          <p:nvPr/>
        </p:nvGrpSpPr>
        <p:grpSpPr>
          <a:xfrm>
            <a:off x="912275" y="902441"/>
            <a:ext cx="367547" cy="437980"/>
            <a:chOff x="1246775" y="910975"/>
            <a:chExt cx="439650" cy="523900"/>
          </a:xfrm>
        </p:grpSpPr>
        <p:sp>
          <p:nvSpPr>
            <p:cNvPr id="399" name="Google Shape;399;p45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45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45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2" name="Google Shape;402;p45"/>
          <p:cNvGrpSpPr/>
          <p:nvPr/>
        </p:nvGrpSpPr>
        <p:grpSpPr>
          <a:xfrm>
            <a:off x="1480400" y="972874"/>
            <a:ext cx="358351" cy="298118"/>
            <a:chOff x="1926350" y="995225"/>
            <a:chExt cx="428650" cy="356600"/>
          </a:xfrm>
        </p:grpSpPr>
        <p:sp>
          <p:nvSpPr>
            <p:cNvPr id="403" name="Google Shape;403;p45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5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5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45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7" name="Google Shape;407;p45"/>
          <p:cNvSpPr/>
          <p:nvPr/>
        </p:nvSpPr>
        <p:spPr>
          <a:xfrm>
            <a:off x="2048085" y="9478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5"/>
          <p:cNvSpPr/>
          <p:nvPr/>
        </p:nvSpPr>
        <p:spPr>
          <a:xfrm>
            <a:off x="2612156" y="9652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45"/>
          <p:cNvSpPr/>
          <p:nvPr/>
        </p:nvSpPr>
        <p:spPr>
          <a:xfrm>
            <a:off x="3180804" y="9678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5"/>
          <p:cNvSpPr/>
          <p:nvPr/>
        </p:nvSpPr>
        <p:spPr>
          <a:xfrm>
            <a:off x="3755576" y="9708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1" name="Google Shape;411;p45"/>
          <p:cNvGrpSpPr/>
          <p:nvPr/>
        </p:nvGrpSpPr>
        <p:grpSpPr>
          <a:xfrm>
            <a:off x="4302631" y="950427"/>
            <a:ext cx="349155" cy="349657"/>
            <a:chOff x="5302225" y="968375"/>
            <a:chExt cx="417650" cy="418250"/>
          </a:xfrm>
        </p:grpSpPr>
        <p:sp>
          <p:nvSpPr>
            <p:cNvPr id="412" name="Google Shape;412;p45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5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4" name="Google Shape;414;p45"/>
          <p:cNvGrpSpPr/>
          <p:nvPr/>
        </p:nvGrpSpPr>
        <p:grpSpPr>
          <a:xfrm>
            <a:off x="4824295" y="911114"/>
            <a:ext cx="432881" cy="421637"/>
            <a:chOff x="5926225" y="921350"/>
            <a:chExt cx="517800" cy="504350"/>
          </a:xfrm>
        </p:grpSpPr>
        <p:sp>
          <p:nvSpPr>
            <p:cNvPr id="415" name="Google Shape;415;p4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45"/>
          <p:cNvGrpSpPr/>
          <p:nvPr/>
        </p:nvGrpSpPr>
        <p:grpSpPr>
          <a:xfrm>
            <a:off x="5402118" y="919286"/>
            <a:ext cx="404290" cy="405314"/>
            <a:chOff x="6617400" y="931125"/>
            <a:chExt cx="483600" cy="484825"/>
          </a:xfrm>
        </p:grpSpPr>
        <p:sp>
          <p:nvSpPr>
            <p:cNvPr id="418" name="Google Shape;418;p45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5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45"/>
          <p:cNvGrpSpPr/>
          <p:nvPr/>
        </p:nvGrpSpPr>
        <p:grpSpPr>
          <a:xfrm>
            <a:off x="337525" y="1548648"/>
            <a:ext cx="389994" cy="273623"/>
            <a:chOff x="559275" y="1683950"/>
            <a:chExt cx="466500" cy="327300"/>
          </a:xfrm>
        </p:grpSpPr>
        <p:sp>
          <p:nvSpPr>
            <p:cNvPr id="421" name="Google Shape;421;p45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45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" name="Google Shape;423;p45"/>
          <p:cNvGrpSpPr/>
          <p:nvPr/>
        </p:nvGrpSpPr>
        <p:grpSpPr>
          <a:xfrm>
            <a:off x="901052" y="1494558"/>
            <a:ext cx="389994" cy="381822"/>
            <a:chOff x="1233350" y="1619250"/>
            <a:chExt cx="466500" cy="456725"/>
          </a:xfrm>
        </p:grpSpPr>
        <p:sp>
          <p:nvSpPr>
            <p:cNvPr id="424" name="Google Shape;424;p45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45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5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5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8" name="Google Shape;428;p45"/>
          <p:cNvGrpSpPr/>
          <p:nvPr/>
        </p:nvGrpSpPr>
        <p:grpSpPr>
          <a:xfrm>
            <a:off x="1476826" y="1502709"/>
            <a:ext cx="365499" cy="365499"/>
            <a:chOff x="1922075" y="1629000"/>
            <a:chExt cx="437200" cy="437200"/>
          </a:xfrm>
        </p:grpSpPr>
        <p:sp>
          <p:nvSpPr>
            <p:cNvPr id="429" name="Google Shape;429;p45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45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" name="Google Shape;431;p45"/>
          <p:cNvGrpSpPr/>
          <p:nvPr/>
        </p:nvGrpSpPr>
        <p:grpSpPr>
          <a:xfrm>
            <a:off x="2038827" y="1501184"/>
            <a:ext cx="368551" cy="368551"/>
            <a:chOff x="2594325" y="1627175"/>
            <a:chExt cx="440850" cy="440850"/>
          </a:xfrm>
        </p:grpSpPr>
        <p:sp>
          <p:nvSpPr>
            <p:cNvPr id="432" name="Google Shape;432;p45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45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5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5" name="Google Shape;435;p45"/>
          <p:cNvSpPr/>
          <p:nvPr/>
        </p:nvSpPr>
        <p:spPr>
          <a:xfrm>
            <a:off x="2618782" y="15175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6" name="Google Shape;436;p45"/>
          <p:cNvGrpSpPr/>
          <p:nvPr/>
        </p:nvGrpSpPr>
        <p:grpSpPr>
          <a:xfrm>
            <a:off x="3200595" y="1473617"/>
            <a:ext cx="299121" cy="423685"/>
            <a:chOff x="3984000" y="1594200"/>
            <a:chExt cx="357800" cy="506800"/>
          </a:xfrm>
        </p:grpSpPr>
        <p:sp>
          <p:nvSpPr>
            <p:cNvPr id="437" name="Google Shape;437;p45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5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9" name="Google Shape;439;p45"/>
          <p:cNvGrpSpPr/>
          <p:nvPr/>
        </p:nvGrpSpPr>
        <p:grpSpPr>
          <a:xfrm>
            <a:off x="3716637" y="1564469"/>
            <a:ext cx="394090" cy="241980"/>
            <a:chOff x="4601275" y="1702875"/>
            <a:chExt cx="471400" cy="289450"/>
          </a:xfrm>
        </p:grpSpPr>
        <p:sp>
          <p:nvSpPr>
            <p:cNvPr id="440" name="Google Shape;440;p45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45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45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5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5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5" name="Google Shape;445;p45"/>
          <p:cNvGrpSpPr/>
          <p:nvPr/>
        </p:nvGrpSpPr>
        <p:grpSpPr>
          <a:xfrm>
            <a:off x="4299057" y="1505259"/>
            <a:ext cx="356303" cy="360400"/>
            <a:chOff x="5297950" y="1632050"/>
            <a:chExt cx="426200" cy="431100"/>
          </a:xfrm>
        </p:grpSpPr>
        <p:sp>
          <p:nvSpPr>
            <p:cNvPr id="446" name="Google Shape;446;p45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45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45"/>
          <p:cNvGrpSpPr/>
          <p:nvPr/>
        </p:nvGrpSpPr>
        <p:grpSpPr>
          <a:xfrm>
            <a:off x="4861560" y="1494558"/>
            <a:ext cx="358351" cy="381822"/>
            <a:chOff x="5970800" y="1619250"/>
            <a:chExt cx="428650" cy="456725"/>
          </a:xfrm>
        </p:grpSpPr>
        <p:sp>
          <p:nvSpPr>
            <p:cNvPr id="449" name="Google Shape;449;p45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5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5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45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45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4" name="Google Shape;454;p45"/>
          <p:cNvGrpSpPr/>
          <p:nvPr/>
        </p:nvGrpSpPr>
        <p:grpSpPr>
          <a:xfrm>
            <a:off x="5408764" y="1489960"/>
            <a:ext cx="401719" cy="366502"/>
            <a:chOff x="6625350" y="1613750"/>
            <a:chExt cx="480525" cy="438400"/>
          </a:xfrm>
        </p:grpSpPr>
        <p:sp>
          <p:nvSpPr>
            <p:cNvPr id="455" name="Google Shape;455;p45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45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45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45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5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0" name="Google Shape;460;p45"/>
          <p:cNvGrpSpPr/>
          <p:nvPr/>
        </p:nvGrpSpPr>
        <p:grpSpPr>
          <a:xfrm>
            <a:off x="380913" y="2086154"/>
            <a:ext cx="303217" cy="325685"/>
            <a:chOff x="611175" y="2326900"/>
            <a:chExt cx="362700" cy="389575"/>
          </a:xfrm>
        </p:grpSpPr>
        <p:sp>
          <p:nvSpPr>
            <p:cNvPr id="461" name="Google Shape;461;p45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45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45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45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5" name="Google Shape;465;p45"/>
          <p:cNvSpPr/>
          <p:nvPr/>
        </p:nvSpPr>
        <p:spPr>
          <a:xfrm>
            <a:off x="936309" y="20892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5"/>
          <p:cNvSpPr/>
          <p:nvPr/>
        </p:nvSpPr>
        <p:spPr>
          <a:xfrm>
            <a:off x="1499857" y="20892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5"/>
          <p:cNvSpPr/>
          <p:nvPr/>
        </p:nvSpPr>
        <p:spPr>
          <a:xfrm>
            <a:off x="2063406" y="20892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8" name="Google Shape;468;p45"/>
          <p:cNvGrpSpPr/>
          <p:nvPr/>
        </p:nvGrpSpPr>
        <p:grpSpPr>
          <a:xfrm>
            <a:off x="2701378" y="2034092"/>
            <a:ext cx="170502" cy="425733"/>
            <a:chOff x="3386850" y="2264625"/>
            <a:chExt cx="203950" cy="509250"/>
          </a:xfrm>
        </p:grpSpPr>
        <p:sp>
          <p:nvSpPr>
            <p:cNvPr id="469" name="Google Shape;469;p45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5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45"/>
          <p:cNvGrpSpPr/>
          <p:nvPr/>
        </p:nvGrpSpPr>
        <p:grpSpPr>
          <a:xfrm>
            <a:off x="3843751" y="2088202"/>
            <a:ext cx="139863" cy="317513"/>
            <a:chOff x="4753325" y="2329350"/>
            <a:chExt cx="167300" cy="379800"/>
          </a:xfrm>
        </p:grpSpPr>
        <p:sp>
          <p:nvSpPr>
            <p:cNvPr id="472" name="Google Shape;472;p45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5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45"/>
          <p:cNvGrpSpPr/>
          <p:nvPr/>
        </p:nvGrpSpPr>
        <p:grpSpPr>
          <a:xfrm>
            <a:off x="3277653" y="2036119"/>
            <a:ext cx="145004" cy="421657"/>
            <a:chOff x="4076175" y="2267050"/>
            <a:chExt cx="173450" cy="504375"/>
          </a:xfrm>
        </p:grpSpPr>
        <p:sp>
          <p:nvSpPr>
            <p:cNvPr id="475" name="Google Shape;475;p45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5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7" name="Google Shape;477;p45"/>
          <p:cNvSpPr/>
          <p:nvPr/>
        </p:nvSpPr>
        <p:spPr>
          <a:xfrm>
            <a:off x="4317599" y="20806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8" name="Google Shape;478;p45"/>
          <p:cNvGrpSpPr/>
          <p:nvPr/>
        </p:nvGrpSpPr>
        <p:grpSpPr>
          <a:xfrm>
            <a:off x="4865134" y="2086655"/>
            <a:ext cx="351204" cy="324661"/>
            <a:chOff x="5975075" y="2327500"/>
            <a:chExt cx="420100" cy="388350"/>
          </a:xfrm>
        </p:grpSpPr>
        <p:sp>
          <p:nvSpPr>
            <p:cNvPr id="479" name="Google Shape;479;p4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45"/>
          <p:cNvGrpSpPr/>
          <p:nvPr/>
        </p:nvGrpSpPr>
        <p:grpSpPr>
          <a:xfrm>
            <a:off x="5496544" y="2076958"/>
            <a:ext cx="215437" cy="351204"/>
            <a:chOff x="6730350" y="2315900"/>
            <a:chExt cx="257700" cy="420100"/>
          </a:xfrm>
        </p:grpSpPr>
        <p:sp>
          <p:nvSpPr>
            <p:cNvPr id="482" name="Google Shape;482;p45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5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45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45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5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7" name="Google Shape;487;p45"/>
          <p:cNvGrpSpPr/>
          <p:nvPr/>
        </p:nvGrpSpPr>
        <p:grpSpPr>
          <a:xfrm>
            <a:off x="477889" y="2613440"/>
            <a:ext cx="109265" cy="398166"/>
            <a:chOff x="727175" y="2957625"/>
            <a:chExt cx="130700" cy="476275"/>
          </a:xfrm>
        </p:grpSpPr>
        <p:sp>
          <p:nvSpPr>
            <p:cNvPr id="488" name="Google Shape;488;p45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5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45"/>
          <p:cNvSpPr/>
          <p:nvPr/>
        </p:nvSpPr>
        <p:spPr>
          <a:xfrm>
            <a:off x="1492208" y="2597714"/>
            <a:ext cx="334860" cy="429808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5"/>
          <p:cNvSpPr/>
          <p:nvPr/>
        </p:nvSpPr>
        <p:spPr>
          <a:xfrm>
            <a:off x="972049" y="2597714"/>
            <a:ext cx="248083" cy="429808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2" name="Google Shape;492;p45"/>
          <p:cNvGrpSpPr/>
          <p:nvPr/>
        </p:nvGrpSpPr>
        <p:grpSpPr>
          <a:xfrm>
            <a:off x="2029631" y="2626189"/>
            <a:ext cx="386943" cy="372647"/>
            <a:chOff x="2583325" y="2972875"/>
            <a:chExt cx="462850" cy="445750"/>
          </a:xfrm>
        </p:grpSpPr>
        <p:sp>
          <p:nvSpPr>
            <p:cNvPr id="493" name="Google Shape;493;p45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5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5" name="Google Shape;495;p45"/>
          <p:cNvGrpSpPr/>
          <p:nvPr/>
        </p:nvGrpSpPr>
        <p:grpSpPr>
          <a:xfrm>
            <a:off x="2579886" y="2681846"/>
            <a:ext cx="413486" cy="261354"/>
            <a:chOff x="3241525" y="3039450"/>
            <a:chExt cx="494600" cy="312625"/>
          </a:xfrm>
        </p:grpSpPr>
        <p:sp>
          <p:nvSpPr>
            <p:cNvPr id="496" name="Google Shape;496;p45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5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8" name="Google Shape;498;p45"/>
          <p:cNvSpPr/>
          <p:nvPr/>
        </p:nvSpPr>
        <p:spPr>
          <a:xfrm>
            <a:off x="3736180" y="26349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9" name="Google Shape;499;p45"/>
          <p:cNvGrpSpPr/>
          <p:nvPr/>
        </p:nvGrpSpPr>
        <p:grpSpPr>
          <a:xfrm>
            <a:off x="4263318" y="2654279"/>
            <a:ext cx="427781" cy="316489"/>
            <a:chOff x="5255200" y="3006475"/>
            <a:chExt cx="511700" cy="378575"/>
          </a:xfrm>
        </p:grpSpPr>
        <p:sp>
          <p:nvSpPr>
            <p:cNvPr id="500" name="Google Shape;500;p45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5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2" name="Google Shape;502;p45"/>
          <p:cNvGrpSpPr/>
          <p:nvPr/>
        </p:nvGrpSpPr>
        <p:grpSpPr>
          <a:xfrm>
            <a:off x="3177104" y="2635907"/>
            <a:ext cx="346104" cy="353231"/>
            <a:chOff x="3955900" y="2984500"/>
            <a:chExt cx="414000" cy="422525"/>
          </a:xfrm>
        </p:grpSpPr>
        <p:sp>
          <p:nvSpPr>
            <p:cNvPr id="503" name="Google Shape;503;p45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5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5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45"/>
          <p:cNvSpPr/>
          <p:nvPr/>
        </p:nvSpPr>
        <p:spPr>
          <a:xfrm>
            <a:off x="341117" y="3224048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45"/>
          <p:cNvSpPr/>
          <p:nvPr/>
        </p:nvSpPr>
        <p:spPr>
          <a:xfrm>
            <a:off x="4906165" y="26186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8" name="Google Shape;508;p45"/>
          <p:cNvGrpSpPr/>
          <p:nvPr/>
        </p:nvGrpSpPr>
        <p:grpSpPr>
          <a:xfrm>
            <a:off x="5472049" y="2630787"/>
            <a:ext cx="264427" cy="375719"/>
            <a:chOff x="6701050" y="2978375"/>
            <a:chExt cx="316300" cy="449425"/>
          </a:xfrm>
        </p:grpSpPr>
        <p:sp>
          <p:nvSpPr>
            <p:cNvPr id="509" name="Google Shape;509;p45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45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1" name="Google Shape;511;p45"/>
          <p:cNvGrpSpPr/>
          <p:nvPr/>
        </p:nvGrpSpPr>
        <p:grpSpPr>
          <a:xfrm>
            <a:off x="907677" y="3249448"/>
            <a:ext cx="376743" cy="253204"/>
            <a:chOff x="1241275" y="3718400"/>
            <a:chExt cx="450650" cy="302875"/>
          </a:xfrm>
        </p:grpSpPr>
        <p:sp>
          <p:nvSpPr>
            <p:cNvPr id="512" name="Google Shape;512;p45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5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45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5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45"/>
          <p:cNvGrpSpPr/>
          <p:nvPr/>
        </p:nvGrpSpPr>
        <p:grpSpPr>
          <a:xfrm>
            <a:off x="1476324" y="3230053"/>
            <a:ext cx="366502" cy="292496"/>
            <a:chOff x="1921475" y="3695200"/>
            <a:chExt cx="438400" cy="349875"/>
          </a:xfrm>
        </p:grpSpPr>
        <p:sp>
          <p:nvSpPr>
            <p:cNvPr id="517" name="Google Shape;517;p45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5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5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45"/>
          <p:cNvGrpSpPr/>
          <p:nvPr/>
        </p:nvGrpSpPr>
        <p:grpSpPr>
          <a:xfrm>
            <a:off x="2043425" y="3225455"/>
            <a:ext cx="359355" cy="301190"/>
            <a:chOff x="2599825" y="3689700"/>
            <a:chExt cx="429850" cy="360275"/>
          </a:xfrm>
        </p:grpSpPr>
        <p:sp>
          <p:nvSpPr>
            <p:cNvPr id="521" name="Google Shape;521;p45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5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45"/>
          <p:cNvGrpSpPr/>
          <p:nvPr/>
        </p:nvGrpSpPr>
        <p:grpSpPr>
          <a:xfrm>
            <a:off x="2624299" y="3194314"/>
            <a:ext cx="324661" cy="338956"/>
            <a:chOff x="3294650" y="3652450"/>
            <a:chExt cx="388350" cy="405450"/>
          </a:xfrm>
        </p:grpSpPr>
        <p:sp>
          <p:nvSpPr>
            <p:cNvPr id="524" name="Google Shape;524;p45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5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5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7" name="Google Shape;527;p45"/>
          <p:cNvGrpSpPr/>
          <p:nvPr/>
        </p:nvGrpSpPr>
        <p:grpSpPr>
          <a:xfrm>
            <a:off x="3160781" y="3237200"/>
            <a:ext cx="378750" cy="277698"/>
            <a:chOff x="3936375" y="3703750"/>
            <a:chExt cx="453050" cy="332175"/>
          </a:xfrm>
        </p:grpSpPr>
        <p:sp>
          <p:nvSpPr>
            <p:cNvPr id="528" name="Google Shape;528;p45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45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5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5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5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3" name="Google Shape;533;p45"/>
          <p:cNvGrpSpPr/>
          <p:nvPr/>
        </p:nvGrpSpPr>
        <p:grpSpPr>
          <a:xfrm>
            <a:off x="3724307" y="3237200"/>
            <a:ext cx="378750" cy="277698"/>
            <a:chOff x="4610450" y="3703750"/>
            <a:chExt cx="453050" cy="332175"/>
          </a:xfrm>
        </p:grpSpPr>
        <p:sp>
          <p:nvSpPr>
            <p:cNvPr id="534" name="Google Shape;534;p45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5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45"/>
          <p:cNvGrpSpPr/>
          <p:nvPr/>
        </p:nvGrpSpPr>
        <p:grpSpPr>
          <a:xfrm>
            <a:off x="4301106" y="3209132"/>
            <a:ext cx="352207" cy="333836"/>
            <a:chOff x="5300400" y="3670175"/>
            <a:chExt cx="421300" cy="399325"/>
          </a:xfrm>
        </p:grpSpPr>
        <p:sp>
          <p:nvSpPr>
            <p:cNvPr id="537" name="Google Shape;537;p45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5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5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5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5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2" name="Google Shape;542;p45"/>
          <p:cNvSpPr/>
          <p:nvPr/>
        </p:nvSpPr>
        <p:spPr>
          <a:xfrm>
            <a:off x="4844905" y="31801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3" name="Google Shape;543;p45"/>
          <p:cNvGrpSpPr/>
          <p:nvPr/>
        </p:nvGrpSpPr>
        <p:grpSpPr>
          <a:xfrm>
            <a:off x="5433259" y="3205035"/>
            <a:ext cx="342008" cy="342029"/>
            <a:chOff x="6654650" y="3665275"/>
            <a:chExt cx="409100" cy="409125"/>
          </a:xfrm>
        </p:grpSpPr>
        <p:sp>
          <p:nvSpPr>
            <p:cNvPr id="544" name="Google Shape;544;p45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5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45"/>
          <p:cNvGrpSpPr/>
          <p:nvPr/>
        </p:nvGrpSpPr>
        <p:grpSpPr>
          <a:xfrm>
            <a:off x="347223" y="3754266"/>
            <a:ext cx="370599" cy="370620"/>
            <a:chOff x="570875" y="4322250"/>
            <a:chExt cx="443300" cy="443325"/>
          </a:xfrm>
        </p:grpSpPr>
        <p:sp>
          <p:nvSpPr>
            <p:cNvPr id="547" name="Google Shape;547;p45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45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5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5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45"/>
          <p:cNvSpPr/>
          <p:nvPr/>
        </p:nvSpPr>
        <p:spPr>
          <a:xfrm>
            <a:off x="895469" y="38263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45"/>
          <p:cNvGrpSpPr/>
          <p:nvPr/>
        </p:nvGrpSpPr>
        <p:grpSpPr>
          <a:xfrm>
            <a:off x="1524812" y="3726720"/>
            <a:ext cx="269526" cy="425712"/>
            <a:chOff x="1979475" y="4289300"/>
            <a:chExt cx="322400" cy="509225"/>
          </a:xfrm>
        </p:grpSpPr>
        <p:sp>
          <p:nvSpPr>
            <p:cNvPr id="553" name="Google Shape;553;p45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5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6" name="Google Shape;556;p45"/>
          <p:cNvGrpSpPr/>
          <p:nvPr/>
        </p:nvGrpSpPr>
        <p:grpSpPr>
          <a:xfrm>
            <a:off x="2064346" y="3732321"/>
            <a:ext cx="318014" cy="414510"/>
            <a:chOff x="2624850" y="4296000"/>
            <a:chExt cx="380400" cy="495825"/>
          </a:xfrm>
        </p:grpSpPr>
        <p:sp>
          <p:nvSpPr>
            <p:cNvPr id="557" name="Google Shape;557;p45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5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5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0" name="Google Shape;560;p45"/>
          <p:cNvSpPr/>
          <p:nvPr/>
        </p:nvSpPr>
        <p:spPr>
          <a:xfrm>
            <a:off x="3180303" y="37697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5"/>
          <p:cNvSpPr/>
          <p:nvPr/>
        </p:nvSpPr>
        <p:spPr>
          <a:xfrm>
            <a:off x="2616754" y="3791171"/>
            <a:ext cx="339959" cy="297093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5"/>
          <p:cNvSpPr/>
          <p:nvPr/>
        </p:nvSpPr>
        <p:spPr>
          <a:xfrm>
            <a:off x="3742304" y="37682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45"/>
          <p:cNvGrpSpPr/>
          <p:nvPr/>
        </p:nvGrpSpPr>
        <p:grpSpPr>
          <a:xfrm>
            <a:off x="4280686" y="3773160"/>
            <a:ext cx="393045" cy="332833"/>
            <a:chOff x="5275975" y="4344850"/>
            <a:chExt cx="470150" cy="398125"/>
          </a:xfrm>
        </p:grpSpPr>
        <p:sp>
          <p:nvSpPr>
            <p:cNvPr id="564" name="Google Shape;564;p45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7" name="Google Shape;567;p45"/>
          <p:cNvSpPr/>
          <p:nvPr/>
        </p:nvSpPr>
        <p:spPr>
          <a:xfrm>
            <a:off x="4864301" y="37631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8" name="Google Shape;568;p45"/>
          <p:cNvGrpSpPr/>
          <p:nvPr/>
        </p:nvGrpSpPr>
        <p:grpSpPr>
          <a:xfrm>
            <a:off x="5423038" y="3746115"/>
            <a:ext cx="362448" cy="386922"/>
            <a:chOff x="6642425" y="4312500"/>
            <a:chExt cx="433550" cy="462825"/>
          </a:xfrm>
        </p:grpSpPr>
        <p:sp>
          <p:nvSpPr>
            <p:cNvPr id="569" name="Google Shape;569;p45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2" name="Google Shape;572;p45"/>
          <p:cNvSpPr/>
          <p:nvPr/>
        </p:nvSpPr>
        <p:spPr>
          <a:xfrm>
            <a:off x="299775" y="43659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3" name="Google Shape;573;p45"/>
          <p:cNvGrpSpPr/>
          <p:nvPr/>
        </p:nvGrpSpPr>
        <p:grpSpPr>
          <a:xfrm>
            <a:off x="910227" y="4320364"/>
            <a:ext cx="371623" cy="365499"/>
            <a:chOff x="1244325" y="4999400"/>
            <a:chExt cx="444525" cy="437200"/>
          </a:xfrm>
        </p:grpSpPr>
        <p:sp>
          <p:nvSpPr>
            <p:cNvPr id="574" name="Google Shape;574;p45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5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5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5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5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45"/>
          <p:cNvGrpSpPr/>
          <p:nvPr/>
        </p:nvGrpSpPr>
        <p:grpSpPr>
          <a:xfrm>
            <a:off x="1506943" y="4308618"/>
            <a:ext cx="305265" cy="388970"/>
            <a:chOff x="1958100" y="4985350"/>
            <a:chExt cx="365150" cy="465275"/>
          </a:xfrm>
        </p:grpSpPr>
        <p:sp>
          <p:nvSpPr>
            <p:cNvPr id="580" name="Google Shape;580;p45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5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5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45"/>
          <p:cNvGrpSpPr/>
          <p:nvPr/>
        </p:nvGrpSpPr>
        <p:grpSpPr>
          <a:xfrm>
            <a:off x="2048002" y="4323415"/>
            <a:ext cx="350200" cy="359877"/>
            <a:chOff x="2605300" y="5003050"/>
            <a:chExt cx="418900" cy="430475"/>
          </a:xfrm>
        </p:grpSpPr>
        <p:sp>
          <p:nvSpPr>
            <p:cNvPr id="584" name="Google Shape;584;p45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5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45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7" name="Google Shape;587;p45"/>
          <p:cNvGrpSpPr/>
          <p:nvPr/>
        </p:nvGrpSpPr>
        <p:grpSpPr>
          <a:xfrm>
            <a:off x="2577336" y="4331086"/>
            <a:ext cx="418585" cy="344056"/>
            <a:chOff x="3238475" y="5012225"/>
            <a:chExt cx="500700" cy="411550"/>
          </a:xfrm>
        </p:grpSpPr>
        <p:sp>
          <p:nvSpPr>
            <p:cNvPr id="588" name="Google Shape;588;p45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45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5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5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5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45"/>
          <p:cNvGrpSpPr/>
          <p:nvPr/>
        </p:nvGrpSpPr>
        <p:grpSpPr>
          <a:xfrm>
            <a:off x="3683970" y="4294322"/>
            <a:ext cx="459424" cy="417561"/>
            <a:chOff x="4562200" y="4968250"/>
            <a:chExt cx="549550" cy="499475"/>
          </a:xfrm>
        </p:grpSpPr>
        <p:sp>
          <p:nvSpPr>
            <p:cNvPr id="594" name="Google Shape;594;p45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5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45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5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5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45"/>
          <p:cNvGrpSpPr/>
          <p:nvPr/>
        </p:nvGrpSpPr>
        <p:grpSpPr>
          <a:xfrm>
            <a:off x="3190898" y="4317814"/>
            <a:ext cx="318516" cy="370076"/>
            <a:chOff x="3972400" y="4996350"/>
            <a:chExt cx="381000" cy="442675"/>
          </a:xfrm>
        </p:grpSpPr>
        <p:sp>
          <p:nvSpPr>
            <p:cNvPr id="600" name="Google Shape;600;p45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5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45"/>
          <p:cNvGrpSpPr/>
          <p:nvPr/>
        </p:nvGrpSpPr>
        <p:grpSpPr>
          <a:xfrm>
            <a:off x="4251593" y="4286673"/>
            <a:ext cx="451252" cy="432860"/>
            <a:chOff x="5241175" y="4959100"/>
            <a:chExt cx="539775" cy="517775"/>
          </a:xfrm>
        </p:grpSpPr>
        <p:sp>
          <p:nvSpPr>
            <p:cNvPr id="603" name="Google Shape;603;p4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4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45"/>
          <p:cNvSpPr/>
          <p:nvPr/>
        </p:nvSpPr>
        <p:spPr>
          <a:xfrm>
            <a:off x="4842355" y="43935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0" name="Google Shape;610;p45"/>
          <p:cNvGrpSpPr/>
          <p:nvPr/>
        </p:nvGrpSpPr>
        <p:grpSpPr>
          <a:xfrm>
            <a:off x="5458777" y="4350982"/>
            <a:ext cx="289444" cy="332832"/>
            <a:chOff x="6685175" y="5036025"/>
            <a:chExt cx="346225" cy="398125"/>
          </a:xfrm>
        </p:grpSpPr>
        <p:sp>
          <p:nvSpPr>
            <p:cNvPr id="611" name="Google Shape;611;p45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5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5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5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5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45"/>
          <p:cNvGrpSpPr/>
          <p:nvPr/>
        </p:nvGrpSpPr>
        <p:grpSpPr>
          <a:xfrm>
            <a:off x="6359618" y="1875199"/>
            <a:ext cx="432570" cy="421334"/>
            <a:chOff x="5926225" y="921350"/>
            <a:chExt cx="517800" cy="504350"/>
          </a:xfrm>
        </p:grpSpPr>
        <p:sp>
          <p:nvSpPr>
            <p:cNvPr id="617" name="Google Shape;617;p4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18" name="Google Shape;618;p4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19" name="Google Shape;619;p45"/>
          <p:cNvSpPr/>
          <p:nvPr/>
        </p:nvSpPr>
        <p:spPr>
          <a:xfrm>
            <a:off x="6553538" y="21112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0" name="Google Shape;620;p45"/>
          <p:cNvGrpSpPr/>
          <p:nvPr/>
        </p:nvGrpSpPr>
        <p:grpSpPr>
          <a:xfrm>
            <a:off x="7244605" y="1854579"/>
            <a:ext cx="432570" cy="421334"/>
            <a:chOff x="5926225" y="921350"/>
            <a:chExt cx="517800" cy="504350"/>
          </a:xfrm>
        </p:grpSpPr>
        <p:sp>
          <p:nvSpPr>
            <p:cNvPr id="621" name="Google Shape;621;p4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3" name="Google Shape;623;p45"/>
          <p:cNvSpPr/>
          <p:nvPr/>
        </p:nvSpPr>
        <p:spPr>
          <a:xfrm>
            <a:off x="7438526" y="20906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4" name="Google Shape;624;p45"/>
          <p:cNvGrpSpPr/>
          <p:nvPr/>
        </p:nvGrpSpPr>
        <p:grpSpPr>
          <a:xfrm>
            <a:off x="6359885" y="2603621"/>
            <a:ext cx="1075937" cy="1047989"/>
            <a:chOff x="5926225" y="921350"/>
            <a:chExt cx="517800" cy="504350"/>
          </a:xfrm>
        </p:grpSpPr>
        <p:sp>
          <p:nvSpPr>
            <p:cNvPr id="625" name="Google Shape;625;p45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5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7" name="Google Shape;627;p45"/>
          <p:cNvSpPr/>
          <p:nvPr/>
        </p:nvSpPr>
        <p:spPr>
          <a:xfrm>
            <a:off x="6842198" y="31907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45"/>
          <p:cNvSpPr txBox="1"/>
          <p:nvPr/>
        </p:nvSpPr>
        <p:spPr>
          <a:xfrm>
            <a:off x="6248575" y="3096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This means that you can: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Char char="●"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Resize them without losing quality.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Char char="●"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Change fill color and opacity.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Char char="●"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Change line color, width and style.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Isn’t that nice? :)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Examples: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46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34" name="Google Shape;634;p46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46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46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6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6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46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46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41" name="Google Shape;641;p46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46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6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6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46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46" name="Google Shape;646;p46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46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6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9" name="Google Shape;649;p46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50" name="Google Shape;650;p46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46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6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46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46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46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56" name="Google Shape;656;p46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46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6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46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60" name="Google Shape;660;p46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46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6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46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4" name="Google Shape;664;p46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65" name="Google Shape;665;p46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46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46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6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6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46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71" name="Google Shape;671;p46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46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46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6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6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46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6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78" name="Google Shape;678;p46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6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46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81" name="Google Shape;681;p46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46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46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46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85" name="Google Shape;685;p46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6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46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46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46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46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46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92" name="Google Shape;692;p46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6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6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46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46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46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98" name="Google Shape;698;p46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6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46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46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02" name="Google Shape;702;p46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03" name="Google Shape;703;p46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46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46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46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46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46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46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46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46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46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3" name="Google Shape;713;p46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46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46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46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46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6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9" name="Google Shape;719;p46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720" name="Google Shape;720;p46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6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6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6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4" name="Google Shape;724;p46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25" name="Google Shape;725;p46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6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6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46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46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0" name="Google Shape;730;p46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31" name="Google Shape;731;p46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6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46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46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6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46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46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38" name="Google Shape;738;p46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6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6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46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46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43" name="Google Shape;743;p46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46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46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6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7" name="Google Shape;747;p46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48" name="Google Shape;748;p46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6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6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6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6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3" name="Google Shape;753;p46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54" name="Google Shape;754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4" name="Google Shape;764;p46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65" name="Google Shape;765;p4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8" name="Google Shape;768;p46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69" name="Google Shape;769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9" name="Google Shape;779;p46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80" name="Google Shape;780;p46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6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6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4" name="Google Shape;784;p46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85" name="Google Shape;785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5" name="Google Shape;795;p46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96" name="Google Shape;796;p4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46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804" name="Google Shape;804;p46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6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6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6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46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809" name="Google Shape;809;p46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6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6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6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46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14" name="Google Shape;814;p46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6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6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6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6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46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820" name="Google Shape;820;p46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6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6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6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6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6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46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27" name="Google Shape;827;p46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6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6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46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31" name="Google Shape;831;p46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6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6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6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6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6" name="Google Shape;836;p46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37" name="Google Shape;837;p46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6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6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6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6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6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46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44" name="Google Shape;844;p46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6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6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46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48" name="Google Shape;848;p46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6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6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6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46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53" name="Google Shape;853;p46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6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6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6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6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6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46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60" name="Google Shape;860;p46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6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6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6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6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6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6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7" name="Google Shape;867;p46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68" name="Google Shape;868;p46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6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6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6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6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73" name="Google Shape;873;p46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6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6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6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77" name="Google Shape;877;p46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6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6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0" name="Google Shape;880;p46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81" name="Google Shape;881;p46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6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6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6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5" name="Google Shape;885;p46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86" name="Google Shape;886;p46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6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6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6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46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91" name="Google Shape;891;p46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6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6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6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6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6" name="Google Shape;896;p46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97" name="Google Shape;897;p46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6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6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6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6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6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46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904" name="Google Shape;904;p46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6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6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6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6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6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6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1" name="Google Shape;911;p46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912" name="Google Shape;912;p46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6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6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6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6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6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6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6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6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6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6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6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46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25" name="Google Shape;925;p46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6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6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6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46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30" name="Google Shape;930;p46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6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6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46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34" name="Google Shape;934;p46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6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6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6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6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6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46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41" name="Google Shape;941;p46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6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6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6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6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6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6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6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46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50" name="Google Shape;950;p46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6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6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6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6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6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6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6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6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6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6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6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2" name="Google Shape;962;p46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63" name="Google Shape;963;p46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6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6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6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6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6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6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6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6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6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6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6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5" name="Google Shape;975;p46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76" name="Google Shape;976;p46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6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6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6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6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6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6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6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6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6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6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46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89" name="Google Shape;989;p46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6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6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6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6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6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46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96" name="Google Shape;996;p46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6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6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6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6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6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6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6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6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6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6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6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6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6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6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46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012" name="Google Shape;1012;p46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13" name="Google Shape;1013;p46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46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6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6" name="Google Shape;1016;p46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17" name="Google Shape;1017;p46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6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6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0" name="Google Shape;1020;p46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21" name="Google Shape;1021;p46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46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46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4" name="Google Shape;1024;p46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25" name="Google Shape;1025;p46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46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46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8" name="Google Shape;1028;p46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29" name="Google Shape;1029;p46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6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6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6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6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6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6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6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46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38" name="Google Shape;1038;p46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6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6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6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6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6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6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6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6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6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6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6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6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6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6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6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6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6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6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6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6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6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46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63" name="Google Shape;1063;p46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64" name="Google Shape;1064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6" name="Google Shape;1066;p46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67" name="Google Shape;1067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9" name="Google Shape;1069;p46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70" name="Google Shape;1070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72" name="Google Shape;1072;p46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73" name="Google Shape;1073;p46"/>
          <p:cNvSpPr txBox="1"/>
          <p:nvPr>
            <p:ph idx="12" type="sldNum"/>
          </p:nvPr>
        </p:nvSpPr>
        <p:spPr>
          <a:xfrm>
            <a:off x="4345650" y="47498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74" name="Google Shape;1074;p46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75" name="Google Shape;1075;p46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6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6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47"/>
          <p:cNvSpPr txBox="1"/>
          <p:nvPr/>
        </p:nvSpPr>
        <p:spPr>
          <a:xfrm>
            <a:off x="2163850" y="62855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Now you can use any emoji as an icon!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And of course it resizes without losing quality and you can change the color.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How? Follow Google instructions </a:t>
            </a:r>
            <a:r>
              <a:rPr lang="en" sz="18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https://twitter.com/googledocs/status/730087240156643328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4" name="Google Shape;1084;p47"/>
          <p:cNvSpPr txBox="1"/>
          <p:nvPr/>
        </p:nvSpPr>
        <p:spPr>
          <a:xfrm>
            <a:off x="808100" y="2733188"/>
            <a:ext cx="77298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3000">
                <a:solidFill>
                  <a:srgbClr val="FFFFFF"/>
                </a:solidFill>
                <a:highlight>
                  <a:srgbClr val="004430"/>
                </a:highlight>
                <a:latin typeface="Roboto"/>
                <a:ea typeface="Roboto"/>
                <a:cs typeface="Roboto"/>
                <a:sym typeface="Roboto"/>
              </a:rPr>
              <a:t> and many more...</a:t>
            </a:r>
            <a:endParaRPr sz="3000">
              <a:solidFill>
                <a:srgbClr val="FFFFFF"/>
              </a:solidFill>
              <a:highlight>
                <a:srgbClr val="00443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5" name="Google Shape;1085;p47"/>
          <p:cNvSpPr txBox="1"/>
          <p:nvPr/>
        </p:nvSpPr>
        <p:spPr>
          <a:xfrm>
            <a:off x="648975" y="88996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  <p:sp>
        <p:nvSpPr>
          <p:cNvPr id="1086" name="Google Shape;1086;p47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1" name="Google Shape;1091;p4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4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3" name="Google Shape;1093;p4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94" name="Google Shape;1094;p4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95" name="Google Shape;1095;p4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6" name="Google Shape;1096;p4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97" name="Google Shape;1097;p4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98" name="Google Shape;1098;p4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9" name="Google Shape;1099;p4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00" name="Google Shape;1100;p4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01" name="Google Shape;1101;p4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2" name="Google Shape;1102;p4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03" name="Google Shape;1103;p4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04" name="Google Shape;1104;p4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5" name="Google Shape;1105;p4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idx="4294967295" type="ctrTitle"/>
          </p:nvPr>
        </p:nvSpPr>
        <p:spPr>
          <a:xfrm>
            <a:off x="1275150" y="871538"/>
            <a:ext cx="6593700" cy="72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solidFill>
                  <a:srgbClr val="FFFFFF"/>
                </a:solidFill>
              </a:rPr>
              <a:t>hello!</a:t>
            </a:r>
            <a:endParaRPr b="0" sz="3600">
              <a:solidFill>
                <a:srgbClr val="FFFFFF"/>
              </a:solidFill>
            </a:endParaRPr>
          </a:p>
        </p:txBody>
      </p:sp>
      <p:sp>
        <p:nvSpPr>
          <p:cNvPr id="129" name="Google Shape;129;p22"/>
          <p:cNvSpPr txBox="1"/>
          <p:nvPr>
            <p:ph idx="4294967295" type="subTitle"/>
          </p:nvPr>
        </p:nvSpPr>
        <p:spPr>
          <a:xfrm>
            <a:off x="1275150" y="146846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 am Jayden Smith</a:t>
            </a:r>
            <a:endParaRPr b="1" sz="48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30" name="Google Shape;130;p22"/>
          <p:cNvSpPr txBox="1"/>
          <p:nvPr>
            <p:ph idx="4294967295" type="body"/>
          </p:nvPr>
        </p:nvSpPr>
        <p:spPr>
          <a:xfrm>
            <a:off x="1275150" y="2559844"/>
            <a:ext cx="6593700" cy="18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I am here because I love to give presentations. 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You can find me at: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@username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31" name="Google Shape;131;p22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ctrTitle"/>
          </p:nvPr>
        </p:nvSpPr>
        <p:spPr>
          <a:xfrm>
            <a:off x="884075" y="2166316"/>
            <a:ext cx="5660100" cy="6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Transition headline</a:t>
            </a:r>
            <a:endParaRPr/>
          </a:p>
        </p:txBody>
      </p:sp>
      <p:sp>
        <p:nvSpPr>
          <p:cNvPr id="137" name="Google Shape;137;p23"/>
          <p:cNvSpPr txBox="1"/>
          <p:nvPr>
            <p:ph idx="1" type="subTitle"/>
          </p:nvPr>
        </p:nvSpPr>
        <p:spPr>
          <a:xfrm>
            <a:off x="884073" y="2725763"/>
            <a:ext cx="5660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38" name="Google Shape;138;p23"/>
          <p:cNvSpPr txBox="1"/>
          <p:nvPr>
            <p:ph idx="4294967295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1624650" y="2161800"/>
            <a:ext cx="5894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44" name="Google Shape;144;p24"/>
          <p:cNvSpPr txBox="1"/>
          <p:nvPr>
            <p:ph idx="12" type="sldNum"/>
          </p:nvPr>
        </p:nvSpPr>
        <p:spPr>
          <a:xfrm>
            <a:off x="4345650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50" name="Google Shape;150;p25"/>
          <p:cNvSpPr txBox="1"/>
          <p:nvPr>
            <p:ph idx="1" type="body"/>
          </p:nvPr>
        </p:nvSpPr>
        <p:spPr>
          <a:xfrm>
            <a:off x="2257425" y="1709141"/>
            <a:ext cx="6153300" cy="31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◍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◍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◍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51" name="Google Shape;151;p25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idx="4294967295" type="ctrTitle"/>
          </p:nvPr>
        </p:nvSpPr>
        <p:spPr>
          <a:xfrm>
            <a:off x="1747800" y="1705646"/>
            <a:ext cx="5648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</a:rPr>
              <a:t>BIG CONCEPT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157" name="Google Shape;157;p26"/>
          <p:cNvSpPr txBox="1"/>
          <p:nvPr>
            <p:ph idx="4294967295" type="subTitle"/>
          </p:nvPr>
        </p:nvSpPr>
        <p:spPr>
          <a:xfrm>
            <a:off x="1747800" y="2647178"/>
            <a:ext cx="5648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8" name="Google Shape;158;p26"/>
          <p:cNvSpPr/>
          <p:nvPr/>
        </p:nvSpPr>
        <p:spPr>
          <a:xfrm>
            <a:off x="3973525" y="586750"/>
            <a:ext cx="1196948" cy="1160965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6"/>
          <p:cNvSpPr txBox="1"/>
          <p:nvPr>
            <p:ph idx="12" type="sldNum"/>
          </p:nvPr>
        </p:nvSpPr>
        <p:spPr>
          <a:xfrm>
            <a:off x="4345650" y="4935488"/>
            <a:ext cx="452700" cy="20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idx="1" type="body"/>
          </p:nvPr>
        </p:nvSpPr>
        <p:spPr>
          <a:xfrm>
            <a:off x="2257425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65" name="Google Shape;165;p27"/>
          <p:cNvSpPr txBox="1"/>
          <p:nvPr>
            <p:ph idx="2" type="body"/>
          </p:nvPr>
        </p:nvSpPr>
        <p:spPr>
          <a:xfrm>
            <a:off x="5566073" y="1764506"/>
            <a:ext cx="3120900" cy="31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66" name="Google Shape;166;p27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67" name="Google Shape;167;p27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2257426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3" name="Google Shape;173;p28"/>
          <p:cNvSpPr txBox="1"/>
          <p:nvPr>
            <p:ph idx="2" type="body"/>
          </p:nvPr>
        </p:nvSpPr>
        <p:spPr>
          <a:xfrm>
            <a:off x="4414202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4" name="Google Shape;174;p28"/>
          <p:cNvSpPr txBox="1"/>
          <p:nvPr>
            <p:ph idx="3" type="body"/>
          </p:nvPr>
        </p:nvSpPr>
        <p:spPr>
          <a:xfrm>
            <a:off x="6570979" y="1864519"/>
            <a:ext cx="2051700" cy="30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8"/>
          <p:cNvSpPr txBox="1"/>
          <p:nvPr>
            <p:ph type="title"/>
          </p:nvPr>
        </p:nvSpPr>
        <p:spPr>
          <a:xfrm>
            <a:off x="2257425" y="887475"/>
            <a:ext cx="6153300" cy="72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6" name="Google Shape;176;p28"/>
          <p:cNvSpPr txBox="1"/>
          <p:nvPr>
            <p:ph idx="12" type="sldNum"/>
          </p:nvPr>
        </p:nvSpPr>
        <p:spPr>
          <a:xfrm>
            <a:off x="8480577" y="4673644"/>
            <a:ext cx="452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iel template">
  <a:themeElements>
    <a:clrScheme name="Custom 347">
      <a:dk1>
        <a:srgbClr val="666666"/>
      </a:dk1>
      <a:lt1>
        <a:srgbClr val="FFFFFF"/>
      </a:lt1>
      <a:dk2>
        <a:srgbClr val="004430"/>
      </a:dk2>
      <a:lt2>
        <a:srgbClr val="DAE2E6"/>
      </a:lt2>
      <a:accent1>
        <a:srgbClr val="8EC641"/>
      </a:accent1>
      <a:accent2>
        <a:srgbClr val="004430"/>
      </a:accent2>
      <a:accent3>
        <a:srgbClr val="539EB9"/>
      </a:accent3>
      <a:accent4>
        <a:srgbClr val="689EE1"/>
      </a:accent4>
      <a:accent5>
        <a:srgbClr val="999999"/>
      </a:accent5>
      <a:accent6>
        <a:srgbClr val="779B91"/>
      </a:accent6>
      <a:hlink>
        <a:srgbClr val="689EE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