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Nixie One"/>
      <p:regular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Raleway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F72AA51-B268-45CB-8354-EC6C8A475021}">
  <a:tblStyle styleId="{6F72AA51-B268-45CB-8354-EC6C8A4750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Lato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Light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Raleway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aleway-regular.fntdata"/><Relationship Id="rId34" Type="http://schemas.openxmlformats.org/officeDocument/2006/relationships/slide" Target="slides/slide29.xml"/><Relationship Id="rId37" Type="http://schemas.openxmlformats.org/officeDocument/2006/relationships/font" Target="fonts/Raleway-italic.fntdata"/><Relationship Id="rId36" Type="http://schemas.openxmlformats.org/officeDocument/2006/relationships/font" Target="fonts/Raleway-bold.fntdata"/><Relationship Id="rId39" Type="http://schemas.openxmlformats.org/officeDocument/2006/relationships/font" Target="fonts/NixieOne-regular.fntdata"/><Relationship Id="rId38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Light-boldItalic.fntdata"/><Relationship Id="rId50" Type="http://schemas.openxmlformats.org/officeDocument/2006/relationships/font" Target="fonts/Raleway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a2936a3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6a2936a3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850b5f1a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850b5f1a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4fb25ba31_42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14fb25ba31_4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63c2bea4a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63c2bea4a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19900" y="2366869"/>
            <a:ext cx="704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400"/>
              <a:buNone/>
              <a:defRPr sz="5400">
                <a:solidFill>
                  <a:srgbClr val="222222"/>
                </a:solidFill>
                <a:highlight>
                  <a:schemeClr val="accent1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612044"/>
            <a:ext cx="562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792560"/>
            <a:ext cx="562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4269375" y="0"/>
            <a:ext cx="605400" cy="189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17000" y="2238000"/>
            <a:ext cx="65100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◎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1009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4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None/>
              <a:defRPr>
                <a:solidFill>
                  <a:srgbClr val="222222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43301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583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 Light"/>
              <a:buChar char="◎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 Light"/>
              <a:buChar char="○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 Light"/>
              <a:buChar char="■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Light"/>
              <a:buChar char="●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Light"/>
              <a:buChar char="○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Light"/>
              <a:buChar char="■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Light"/>
              <a:buChar char="●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Light"/>
              <a:buChar char="○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Light"/>
              <a:buChar char="■"/>
              <a:def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thepatternlibrary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type="ctrTitle"/>
          </p:nvPr>
        </p:nvSpPr>
        <p:spPr>
          <a:xfrm>
            <a:off x="819900" y="2366869"/>
            <a:ext cx="704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B0E0E6"/>
                </a:highlight>
              </a:rPr>
              <a:t>This is </a:t>
            </a:r>
            <a:r>
              <a:rPr lang="en">
                <a:solidFill>
                  <a:srgbClr val="DC143C"/>
                </a:solidFill>
                <a:highlight>
                  <a:srgbClr val="B0E0E6"/>
                </a:highlight>
              </a:rPr>
              <a:t>your </a:t>
            </a:r>
            <a:r>
              <a:rPr lang="en">
                <a:solidFill>
                  <a:srgbClr val="222222"/>
                </a:solidFill>
                <a:highlight>
                  <a:srgbClr val="B0E0E6"/>
                </a:highlight>
              </a:rPr>
              <a:t>presentation title</a:t>
            </a:r>
            <a:endParaRPr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0" y="0"/>
            <a:ext cx="4721700" cy="5143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432875" y="517325"/>
            <a:ext cx="38673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DC143C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32875" y="1763150"/>
            <a:ext cx="3867300" cy="31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-150" y="0"/>
            <a:ext cx="9144000" cy="13719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1414800" y="136678"/>
            <a:ext cx="63144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Want big impact?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</a:t>
            </a:r>
            <a:r>
              <a:rPr b="1" lang="en" sz="360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BIG</a:t>
            </a: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IMAGE.</a:t>
            </a:r>
            <a:endParaRPr b="1" sz="3600"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3513588" y="1771650"/>
            <a:ext cx="2087400" cy="2043300"/>
          </a:xfrm>
          <a:prstGeom prst="ellipse">
            <a:avLst/>
          </a:prstGeom>
          <a:noFill/>
          <a:ln cap="rnd" cmpd="sng" w="19050">
            <a:solidFill>
              <a:srgbClr val="DC14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1630450" y="1771650"/>
            <a:ext cx="2087400" cy="2043300"/>
          </a:xfrm>
          <a:prstGeom prst="ellipse">
            <a:avLst/>
          </a:prstGeom>
          <a:noFill/>
          <a:ln cap="rnd" cmpd="sng" w="19050">
            <a:solidFill>
              <a:srgbClr val="B0E0E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5425922" y="1771650"/>
            <a:ext cx="2087400" cy="2043300"/>
          </a:xfrm>
          <a:prstGeom prst="ellipse">
            <a:avLst/>
          </a:prstGeom>
          <a:noFill/>
          <a:ln cap="rnd" cmpd="sng" w="19050">
            <a:solidFill>
              <a:srgbClr val="B0E0E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1" name="Google Shape;151;p23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{6F72AA51-B268-45CB-8354-EC6C8A475021}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143C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A</a:t>
                      </a:r>
                      <a:endParaRPr sz="1100">
                        <a:solidFill>
                          <a:srgbClr val="DC143C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143C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</a:t>
                      </a:r>
                      <a:endParaRPr sz="1100">
                        <a:solidFill>
                          <a:srgbClr val="DC143C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143C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C</a:t>
                      </a:r>
                      <a:endParaRPr sz="1100">
                        <a:solidFill>
                          <a:srgbClr val="DC143C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0E0E6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Yellow</a:t>
                      </a:r>
                      <a:endParaRPr sz="1100">
                        <a:solidFill>
                          <a:srgbClr val="B0E0E6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0E0E6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Blue</a:t>
                      </a:r>
                      <a:endParaRPr sz="1100">
                        <a:solidFill>
                          <a:srgbClr val="B0E0E6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0E0E6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Orange</a:t>
                      </a:r>
                      <a:endParaRPr sz="1100">
                        <a:solidFill>
                          <a:srgbClr val="B0E0E6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796950" y="1077025"/>
            <a:ext cx="7607379" cy="362398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457200" y="3435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2114200" y="1895019"/>
            <a:ext cx="774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DC14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0E0E6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1000">
              <a:solidFill>
                <a:srgbClr val="B0E0E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1" name="Google Shape;161;p24"/>
          <p:cNvCxnSpPr/>
          <p:nvPr/>
        </p:nvCxnSpPr>
        <p:spPr>
          <a:xfrm rot="10800000">
            <a:off x="3995800" y="1889919"/>
            <a:ext cx="0" cy="212700"/>
          </a:xfrm>
          <a:prstGeom prst="straightConnector1">
            <a:avLst/>
          </a:prstGeom>
          <a:noFill/>
          <a:ln cap="rnd" cmpd="sng" w="28575">
            <a:solidFill>
              <a:srgbClr val="DC143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2" name="Google Shape;162;p24"/>
          <p:cNvCxnSpPr/>
          <p:nvPr/>
        </p:nvCxnSpPr>
        <p:spPr>
          <a:xfrm rot="10800000">
            <a:off x="4685000" y="3879975"/>
            <a:ext cx="0" cy="212700"/>
          </a:xfrm>
          <a:prstGeom prst="straightConnector1">
            <a:avLst/>
          </a:prstGeom>
          <a:noFill/>
          <a:ln cap="rnd" cmpd="sng" w="28575">
            <a:solidFill>
              <a:srgbClr val="DC143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3" name="Google Shape;163;p24"/>
          <p:cNvCxnSpPr/>
          <p:nvPr/>
        </p:nvCxnSpPr>
        <p:spPr>
          <a:xfrm rot="10800000">
            <a:off x="6661100" y="2371056"/>
            <a:ext cx="0" cy="212700"/>
          </a:xfrm>
          <a:prstGeom prst="straightConnector1">
            <a:avLst/>
          </a:prstGeom>
          <a:noFill/>
          <a:ln cap="rnd" cmpd="sng" w="28575">
            <a:solidFill>
              <a:srgbClr val="DC143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4" name="Google Shape;164;p24"/>
          <p:cNvCxnSpPr/>
          <p:nvPr/>
        </p:nvCxnSpPr>
        <p:spPr>
          <a:xfrm rot="10800000">
            <a:off x="7315075" y="3975944"/>
            <a:ext cx="0" cy="212700"/>
          </a:xfrm>
          <a:prstGeom prst="straightConnector1">
            <a:avLst/>
          </a:prstGeom>
          <a:noFill/>
          <a:ln cap="rnd" cmpd="sng" w="28575">
            <a:solidFill>
              <a:srgbClr val="DC143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5" name="Google Shape;165;p24"/>
          <p:cNvCxnSpPr/>
          <p:nvPr/>
        </p:nvCxnSpPr>
        <p:spPr>
          <a:xfrm rot="10800000">
            <a:off x="1469525" y="2127019"/>
            <a:ext cx="0" cy="212700"/>
          </a:xfrm>
          <a:prstGeom prst="straightConnector1">
            <a:avLst/>
          </a:prstGeom>
          <a:noFill/>
          <a:ln cap="rnd" cmpd="sng" w="28575">
            <a:solidFill>
              <a:srgbClr val="DC143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6" name="Google Shape;166;p24"/>
          <p:cNvCxnSpPr/>
          <p:nvPr/>
        </p:nvCxnSpPr>
        <p:spPr>
          <a:xfrm rot="10800000">
            <a:off x="3042625" y="3636444"/>
            <a:ext cx="0" cy="212700"/>
          </a:xfrm>
          <a:prstGeom prst="straightConnector1">
            <a:avLst/>
          </a:prstGeom>
          <a:noFill/>
          <a:ln cap="rnd" cmpd="sng" w="28575">
            <a:solidFill>
              <a:srgbClr val="DC143C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idx="4294967295" type="ctrTitle"/>
          </p:nvPr>
        </p:nvSpPr>
        <p:spPr>
          <a:xfrm>
            <a:off x="1226550" y="2421544"/>
            <a:ext cx="669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74" name="Google Shape;174;p25"/>
          <p:cNvSpPr txBox="1"/>
          <p:nvPr>
            <p:ph idx="4294967295" type="subTitle"/>
          </p:nvPr>
        </p:nvSpPr>
        <p:spPr>
          <a:xfrm>
            <a:off x="1226550" y="3506811"/>
            <a:ext cx="669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aren’t you proud?</a:t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4297650" y="0"/>
            <a:ext cx="548700" cy="18924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4442250" y="1544269"/>
            <a:ext cx="2595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C14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idx="4294967295" type="ctrTitle"/>
          </p:nvPr>
        </p:nvSpPr>
        <p:spPr>
          <a:xfrm>
            <a:off x="1287300" y="762300"/>
            <a:ext cx="6569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22222"/>
                </a:solidFill>
                <a:highlight>
                  <a:srgbClr val="B0E0E6"/>
                </a:highlight>
              </a:rPr>
              <a:t>89,526,124</a:t>
            </a:r>
            <a:r>
              <a:rPr lang="en" sz="4800">
                <a:solidFill>
                  <a:srgbClr val="DC143C"/>
                </a:solidFill>
                <a:highlight>
                  <a:srgbClr val="B0E0E6"/>
                </a:highlight>
              </a:rPr>
              <a:t>$</a:t>
            </a:r>
            <a:endParaRPr sz="4800">
              <a:solidFill>
                <a:srgbClr val="DC143C"/>
              </a:solidFill>
              <a:highlight>
                <a:srgbClr val="B0E0E6"/>
              </a:highlight>
            </a:endParaRPr>
          </a:p>
        </p:txBody>
      </p:sp>
      <p:sp>
        <p:nvSpPr>
          <p:cNvPr id="184" name="Google Shape;184;p26"/>
          <p:cNvSpPr txBox="1"/>
          <p:nvPr>
            <p:ph idx="4294967295" type="subTitle"/>
          </p:nvPr>
        </p:nvSpPr>
        <p:spPr>
          <a:xfrm>
            <a:off x="1287300" y="1419011"/>
            <a:ext cx="6569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85" name="Google Shape;185;p26"/>
          <p:cNvSpPr txBox="1"/>
          <p:nvPr>
            <p:ph idx="4294967295" type="ctrTitle"/>
          </p:nvPr>
        </p:nvSpPr>
        <p:spPr>
          <a:xfrm>
            <a:off x="1287300" y="3391202"/>
            <a:ext cx="6569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22222"/>
                </a:solidFill>
                <a:highlight>
                  <a:srgbClr val="B0E0E6"/>
                </a:highlight>
              </a:rPr>
              <a:t>100</a:t>
            </a:r>
            <a:r>
              <a:rPr lang="en" sz="4800">
                <a:solidFill>
                  <a:srgbClr val="DC143C"/>
                </a:solidFill>
                <a:highlight>
                  <a:srgbClr val="B0E0E6"/>
                </a:highlight>
              </a:rPr>
              <a:t>%</a:t>
            </a:r>
            <a:endParaRPr sz="4800">
              <a:solidFill>
                <a:srgbClr val="DC143C"/>
              </a:solidFill>
              <a:highlight>
                <a:srgbClr val="B0E0E6"/>
              </a:highlight>
            </a:endParaRPr>
          </a:p>
        </p:txBody>
      </p:sp>
      <p:sp>
        <p:nvSpPr>
          <p:cNvPr id="186" name="Google Shape;186;p26"/>
          <p:cNvSpPr txBox="1"/>
          <p:nvPr>
            <p:ph idx="4294967295" type="subTitle"/>
          </p:nvPr>
        </p:nvSpPr>
        <p:spPr>
          <a:xfrm>
            <a:off x="1287300" y="4047913"/>
            <a:ext cx="6569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87" name="Google Shape;187;p26"/>
          <p:cNvSpPr txBox="1"/>
          <p:nvPr>
            <p:ph idx="4294967295" type="ctrTitle"/>
          </p:nvPr>
        </p:nvSpPr>
        <p:spPr>
          <a:xfrm>
            <a:off x="1287300" y="2076751"/>
            <a:ext cx="6569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22222"/>
                </a:solidFill>
                <a:highlight>
                  <a:srgbClr val="B0E0E6"/>
                </a:highlight>
              </a:rPr>
              <a:t>185,244 </a:t>
            </a:r>
            <a:r>
              <a:rPr lang="en" sz="4800">
                <a:solidFill>
                  <a:srgbClr val="DC143C"/>
                </a:solidFill>
                <a:highlight>
                  <a:srgbClr val="B0E0E6"/>
                </a:highlight>
              </a:rPr>
              <a:t>users</a:t>
            </a:r>
            <a:endParaRPr sz="4800">
              <a:solidFill>
                <a:srgbClr val="DC143C"/>
              </a:solidFill>
              <a:highlight>
                <a:srgbClr val="B0E0E6"/>
              </a:highlight>
            </a:endParaRPr>
          </a:p>
        </p:txBody>
      </p:sp>
      <p:sp>
        <p:nvSpPr>
          <p:cNvPr id="188" name="Google Shape;188;p26"/>
          <p:cNvSpPr txBox="1"/>
          <p:nvPr>
            <p:ph idx="4294967295" type="subTitle"/>
          </p:nvPr>
        </p:nvSpPr>
        <p:spPr>
          <a:xfrm>
            <a:off x="1287300" y="2733462"/>
            <a:ext cx="6569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2699550" y="1106513"/>
            <a:ext cx="3744900" cy="583800"/>
          </a:xfrm>
          <a:prstGeom prst="rect">
            <a:avLst/>
          </a:prstGeom>
          <a:noFill/>
          <a:ln cap="rnd" cmpd="sng" w="19050">
            <a:solidFill>
              <a:srgbClr val="DC143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2699550" y="2506688"/>
            <a:ext cx="3744900" cy="583800"/>
          </a:xfrm>
          <a:prstGeom prst="rect">
            <a:avLst/>
          </a:prstGeom>
          <a:noFill/>
          <a:ln cap="rnd" cmpd="sng" w="19050">
            <a:solidFill>
              <a:srgbClr val="DC143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2699550" y="3906863"/>
            <a:ext cx="3744900" cy="583800"/>
          </a:xfrm>
          <a:prstGeom prst="rect">
            <a:avLst/>
          </a:prstGeom>
          <a:noFill/>
          <a:ln cap="rnd" cmpd="sng" w="19050">
            <a:solidFill>
              <a:srgbClr val="DC143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9" name="Google Shape;199;p27"/>
          <p:cNvCxnSpPr>
            <a:stCxn id="196" idx="2"/>
            <a:endCxn id="197" idx="0"/>
          </p:cNvCxnSpPr>
          <p:nvPr/>
        </p:nvCxnSpPr>
        <p:spPr>
          <a:xfrm>
            <a:off x="4572000" y="1690313"/>
            <a:ext cx="0" cy="816300"/>
          </a:xfrm>
          <a:prstGeom prst="straightConnector1">
            <a:avLst/>
          </a:prstGeom>
          <a:noFill/>
          <a:ln cap="rnd" cmpd="sng" w="19050">
            <a:solidFill>
              <a:srgbClr val="DC143C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200" name="Google Shape;200;p27"/>
          <p:cNvCxnSpPr>
            <a:stCxn id="197" idx="2"/>
            <a:endCxn id="198" idx="0"/>
          </p:cNvCxnSpPr>
          <p:nvPr/>
        </p:nvCxnSpPr>
        <p:spPr>
          <a:xfrm>
            <a:off x="4572000" y="3090488"/>
            <a:ext cx="0" cy="816300"/>
          </a:xfrm>
          <a:prstGeom prst="straightConnector1">
            <a:avLst/>
          </a:prstGeom>
          <a:noFill/>
          <a:ln cap="rnd" cmpd="sng" w="19050">
            <a:solidFill>
              <a:srgbClr val="DC143C"/>
            </a:solidFill>
            <a:prstDash val="solid"/>
            <a:round/>
            <a:headEnd len="lg" w="lg" type="oval"/>
            <a:tailEnd len="lg" w="lg" type="triangle"/>
          </a:ln>
        </p:spPr>
      </p:cxn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DC143C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498523" y="154305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Yellow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8" name="Google Shape;208;p28"/>
          <p:cNvSpPr txBox="1"/>
          <p:nvPr>
            <p:ph idx="2" type="body"/>
          </p:nvPr>
        </p:nvSpPr>
        <p:spPr>
          <a:xfrm>
            <a:off x="3332700" y="154305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9" name="Google Shape;209;p28"/>
          <p:cNvSpPr txBox="1"/>
          <p:nvPr>
            <p:ph idx="3" type="body"/>
          </p:nvPr>
        </p:nvSpPr>
        <p:spPr>
          <a:xfrm>
            <a:off x="6166877" y="154305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498523" y="308610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1" name="Google Shape;211;p28"/>
          <p:cNvSpPr txBox="1"/>
          <p:nvPr>
            <p:ph idx="2" type="body"/>
          </p:nvPr>
        </p:nvSpPr>
        <p:spPr>
          <a:xfrm>
            <a:off x="3332700" y="308610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2" name="Google Shape;212;p28"/>
          <p:cNvSpPr txBox="1"/>
          <p:nvPr>
            <p:ph idx="3" type="body"/>
          </p:nvPr>
        </p:nvSpPr>
        <p:spPr>
          <a:xfrm>
            <a:off x="6166877" y="308610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13" name="Google Shape;213;p28"/>
          <p:cNvGrpSpPr/>
          <p:nvPr/>
        </p:nvGrpSpPr>
        <p:grpSpPr>
          <a:xfrm>
            <a:off x="2374271" y="3225668"/>
            <a:ext cx="278896" cy="235313"/>
            <a:chOff x="5292575" y="3681900"/>
            <a:chExt cx="420150" cy="373275"/>
          </a:xfrm>
        </p:grpSpPr>
        <p:sp>
          <p:nvSpPr>
            <p:cNvPr id="214" name="Google Shape;214;p2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>
            <a:off x="8182899" y="3195911"/>
            <a:ext cx="310426" cy="294807"/>
            <a:chOff x="5941025" y="3634400"/>
            <a:chExt cx="467650" cy="467650"/>
          </a:xfrm>
        </p:grpSpPr>
        <p:sp>
          <p:nvSpPr>
            <p:cNvPr id="222" name="Google Shape;222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28"/>
          <p:cNvGrpSpPr/>
          <p:nvPr/>
        </p:nvGrpSpPr>
        <p:grpSpPr>
          <a:xfrm>
            <a:off x="8215093" y="1690489"/>
            <a:ext cx="270797" cy="257187"/>
            <a:chOff x="6643075" y="3664250"/>
            <a:chExt cx="407950" cy="407975"/>
          </a:xfrm>
        </p:grpSpPr>
        <p:sp>
          <p:nvSpPr>
            <p:cNvPr id="229" name="Google Shape;229;p2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2440583" y="1633081"/>
            <a:ext cx="202509" cy="310913"/>
            <a:chOff x="1988225" y="4286525"/>
            <a:chExt cx="305075" cy="493200"/>
          </a:xfrm>
        </p:grpSpPr>
        <p:sp>
          <p:nvSpPr>
            <p:cNvPr id="232" name="Google Shape;232;p2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28"/>
          <p:cNvGrpSpPr/>
          <p:nvPr/>
        </p:nvGrpSpPr>
        <p:grpSpPr>
          <a:xfrm>
            <a:off x="5372401" y="1641522"/>
            <a:ext cx="244544" cy="294034"/>
            <a:chOff x="2635450" y="4321225"/>
            <a:chExt cx="368400" cy="466425"/>
          </a:xfrm>
        </p:grpSpPr>
        <p:sp>
          <p:nvSpPr>
            <p:cNvPr id="240" name="Google Shape;240;p2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5316027" y="3180601"/>
            <a:ext cx="357307" cy="325507"/>
            <a:chOff x="5233525" y="4954450"/>
            <a:chExt cx="538275" cy="516350"/>
          </a:xfrm>
        </p:grpSpPr>
        <p:sp>
          <p:nvSpPr>
            <p:cNvPr id="247" name="Google Shape;247;p2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457200" y="43301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4"/>
              </a:rPr>
              <a:t>Google Sheets</a:t>
            </a:r>
            <a:endParaRPr/>
          </a:p>
        </p:txBody>
      </p:sp>
      <p:pic>
        <p:nvPicPr>
          <p:cNvPr id="265" name="Google Shape;26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713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5" name="Google Shape;55;p12"/>
          <p:cNvSpPr txBox="1"/>
          <p:nvPr/>
        </p:nvSpPr>
        <p:spPr>
          <a:xfrm>
            <a:off x="457200" y="1305469"/>
            <a:ext cx="37767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Raleway Light"/>
                <a:ea typeface="Raleway Light"/>
                <a:cs typeface="Raleway Light"/>
                <a:sym typeface="Raleway Light"/>
              </a:rPr>
              <a:t>EDIT IN GOOGLE SLIDES</a:t>
            </a:r>
            <a:endParaRPr>
              <a:solidFill>
                <a:srgbClr val="DC143C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have to be signed in to your Google account.</a:t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4744975" y="1305469"/>
            <a:ext cx="39417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Raleway Light"/>
                <a:ea typeface="Raleway Light"/>
                <a:cs typeface="Raleway Light"/>
                <a:sym typeface="Raleway Light"/>
              </a:rPr>
              <a:t>EDIT IN POWERPOINT®</a:t>
            </a:r>
            <a:endParaRPr>
              <a:solidFill>
                <a:srgbClr val="DC143C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  <a:hlinkClick action="ppaction://hlinksldjump" r:id="rId3"/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)</a:t>
            </a:r>
            <a:endParaRPr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457200" y="372954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info on how to use this template at </a:t>
            </a:r>
            <a:r>
              <a:rPr b="1" lang="en" sz="1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www.slidescarnival.com/help-use-presentation-template</a:t>
            </a:r>
            <a:endParaRPr b="1"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sz="1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Creative Commons Attribution license</a:t>
            </a: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 txBox="1"/>
          <p:nvPr>
            <p:ph idx="4294967295" type="body"/>
          </p:nvPr>
        </p:nvSpPr>
        <p:spPr>
          <a:xfrm>
            <a:off x="3896225" y="671150"/>
            <a:ext cx="46125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Mobile</a:t>
            </a:r>
            <a:r>
              <a:rPr lang="en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>
              <a:solidFill>
                <a:srgbClr val="222222"/>
              </a:solidFill>
              <a:highlight>
                <a:srgbClr val="B0E0E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73" name="Google Shape;273;p30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113597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5" name="Google Shape;275;p30"/>
          <p:cNvGrpSpPr/>
          <p:nvPr/>
        </p:nvGrpSpPr>
        <p:grpSpPr>
          <a:xfrm>
            <a:off x="1076850" y="373572"/>
            <a:ext cx="2119546" cy="4396359"/>
            <a:chOff x="2547150" y="238125"/>
            <a:chExt cx="2525675" cy="5238750"/>
          </a:xfrm>
        </p:grpSpPr>
        <p:sp>
          <p:nvSpPr>
            <p:cNvPr id="276" name="Google Shape;276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1"/>
          <p:cNvSpPr txBox="1"/>
          <p:nvPr>
            <p:ph idx="4294967295" type="body"/>
          </p:nvPr>
        </p:nvSpPr>
        <p:spPr>
          <a:xfrm>
            <a:off x="3896225" y="671150"/>
            <a:ext cx="46125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Tablet</a:t>
            </a:r>
            <a:r>
              <a:rPr lang="en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>
              <a:solidFill>
                <a:srgbClr val="222222"/>
              </a:solidFill>
              <a:highlight>
                <a:srgbClr val="B0E0E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87" name="Google Shape;287;p31"/>
          <p:cNvSpPr/>
          <p:nvPr/>
        </p:nvSpPr>
        <p:spPr>
          <a:xfrm>
            <a:off x="729675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88" name="Google Shape;288;p31"/>
          <p:cNvGrpSpPr/>
          <p:nvPr/>
        </p:nvGrpSpPr>
        <p:grpSpPr>
          <a:xfrm>
            <a:off x="664977" y="465959"/>
            <a:ext cx="2736410" cy="4222433"/>
            <a:chOff x="2112475" y="238125"/>
            <a:chExt cx="3395050" cy="5238750"/>
          </a:xfrm>
        </p:grpSpPr>
        <p:sp>
          <p:nvSpPr>
            <p:cNvPr id="289" name="Google Shape;289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2"/>
          <p:cNvSpPr/>
          <p:nvPr/>
        </p:nvSpPr>
        <p:spPr>
          <a:xfrm>
            <a:off x="655200" y="844100"/>
            <a:ext cx="4471555" cy="329718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B0E0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838806" y="1019210"/>
            <a:ext cx="4104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2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32"/>
          <p:cNvSpPr txBox="1"/>
          <p:nvPr>
            <p:ph idx="4294967295" type="body"/>
          </p:nvPr>
        </p:nvSpPr>
        <p:spPr>
          <a:xfrm>
            <a:off x="5595425" y="671150"/>
            <a:ext cx="29133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Desktop</a:t>
            </a:r>
            <a:r>
              <a:rPr lang="en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>
              <a:solidFill>
                <a:srgbClr val="222222"/>
              </a:solidFill>
              <a:highlight>
                <a:srgbClr val="B0E0E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 txBox="1"/>
          <p:nvPr>
            <p:ph idx="4294967295" type="ctrTitle"/>
          </p:nvPr>
        </p:nvSpPr>
        <p:spPr>
          <a:xfrm>
            <a:off x="4580100" y="478444"/>
            <a:ext cx="384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thanks!</a:t>
            </a:r>
            <a:endParaRPr sz="600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  <p:sp>
        <p:nvSpPr>
          <p:cNvPr id="308" name="Google Shape;308;p33"/>
          <p:cNvSpPr txBox="1"/>
          <p:nvPr>
            <p:ph idx="4294967295" type="subTitle"/>
          </p:nvPr>
        </p:nvSpPr>
        <p:spPr>
          <a:xfrm>
            <a:off x="4580025" y="1678013"/>
            <a:ext cx="384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ANY</a:t>
            </a:r>
            <a:endParaRPr b="1" sz="4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DC143C"/>
                </a:solidFill>
              </a:rPr>
              <a:t>QUESTIONS?</a:t>
            </a:r>
            <a:endParaRPr b="1" sz="4400">
              <a:solidFill>
                <a:srgbClr val="DC143C"/>
              </a:solidFill>
            </a:endParaRPr>
          </a:p>
        </p:txBody>
      </p:sp>
      <p:sp>
        <p:nvSpPr>
          <p:cNvPr id="309" name="Google Shape;309;p33"/>
          <p:cNvSpPr txBox="1"/>
          <p:nvPr>
            <p:ph idx="4294967295" type="body"/>
          </p:nvPr>
        </p:nvSpPr>
        <p:spPr>
          <a:xfrm>
            <a:off x="4580100" y="3206888"/>
            <a:ext cx="38427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310" name="Google Shape;310;p3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6" name="Google Shape;316;p34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Dark wood background by </a:t>
            </a:r>
            <a:r>
              <a:rPr lang="en" sz="2400" u="sng">
                <a:hlinkClick r:id="rId5"/>
              </a:rPr>
              <a:t>The pattern library</a:t>
            </a:r>
            <a:endParaRPr sz="2400"/>
          </a:p>
        </p:txBody>
      </p:sp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3" name="Google Shape;323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Titles: Nixie one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/>
              </a:rPr>
              <a:t>https://www.fontsquirrel.com/fonts/nixie-one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/>
              </a:rPr>
              <a:t>https://www.fontsquirrel.com/fonts/raleway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Scandinavian blue </a:t>
            </a:r>
            <a:r>
              <a:rPr b="1" lang="en" sz="1400">
                <a:solidFill>
                  <a:srgbClr val="B0E0E6"/>
                </a:solidFill>
              </a:rPr>
              <a:t>#b0e0e6</a:t>
            </a:r>
            <a:endParaRPr b="1" sz="1400">
              <a:solidFill>
                <a:srgbClr val="B0E0E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Red </a:t>
            </a:r>
            <a:r>
              <a:rPr b="1" lang="en" sz="1400">
                <a:solidFill>
                  <a:srgbClr val="DC143C"/>
                </a:solidFill>
              </a:rPr>
              <a:t>#dc143c</a:t>
            </a:r>
            <a:endParaRPr b="1" sz="1400">
              <a:solidFill>
                <a:srgbClr val="DC143C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Dark gray </a:t>
            </a:r>
            <a:r>
              <a:rPr b="1" lang="en" sz="1400">
                <a:solidFill>
                  <a:srgbClr val="222222"/>
                </a:solidFill>
                <a:highlight>
                  <a:srgbClr val="FFFFFF"/>
                </a:highlight>
              </a:rPr>
              <a:t>#222222</a:t>
            </a:r>
            <a:endParaRPr b="1"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316275" y="44764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62485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32" name="Google Shape;332;p36"/>
          <p:cNvGrpSpPr/>
          <p:nvPr/>
        </p:nvGrpSpPr>
        <p:grpSpPr>
          <a:xfrm>
            <a:off x="348747" y="404794"/>
            <a:ext cx="342903" cy="447293"/>
            <a:chOff x="590250" y="244200"/>
            <a:chExt cx="407975" cy="532175"/>
          </a:xfrm>
        </p:grpSpPr>
        <p:sp>
          <p:nvSpPr>
            <p:cNvPr id="333" name="Google Shape;333;p3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>
            <a:off x="901439" y="470816"/>
            <a:ext cx="372594" cy="310144"/>
            <a:chOff x="1247825" y="322750"/>
            <a:chExt cx="443300" cy="369000"/>
          </a:xfrm>
        </p:grpSpPr>
        <p:sp>
          <p:nvSpPr>
            <p:cNvPr id="348" name="Google Shape;348;p3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36"/>
          <p:cNvGrpSpPr/>
          <p:nvPr/>
        </p:nvGrpSpPr>
        <p:grpSpPr>
          <a:xfrm>
            <a:off x="1474618" y="469282"/>
            <a:ext cx="356204" cy="313212"/>
            <a:chOff x="1929775" y="320925"/>
            <a:chExt cx="423800" cy="372650"/>
          </a:xfrm>
        </p:grpSpPr>
        <p:sp>
          <p:nvSpPr>
            <p:cNvPr id="354" name="Google Shape;354;p3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6"/>
          <p:cNvSpPr/>
          <p:nvPr/>
        </p:nvSpPr>
        <p:spPr>
          <a:xfrm>
            <a:off x="2071920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2656888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36"/>
          <p:cNvGrpSpPr/>
          <p:nvPr/>
        </p:nvGrpSpPr>
        <p:grpSpPr>
          <a:xfrm>
            <a:off x="3744262" y="433960"/>
            <a:ext cx="336767" cy="383835"/>
            <a:chOff x="4630125" y="278900"/>
            <a:chExt cx="400675" cy="456675"/>
          </a:xfrm>
        </p:grpSpPr>
        <p:sp>
          <p:nvSpPr>
            <p:cNvPr id="362" name="Google Shape;362;p3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36"/>
          <p:cNvSpPr/>
          <p:nvPr/>
        </p:nvSpPr>
        <p:spPr>
          <a:xfrm>
            <a:off x="4284851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7" name="Google Shape;367;p36"/>
          <p:cNvGrpSpPr/>
          <p:nvPr/>
        </p:nvGrpSpPr>
        <p:grpSpPr>
          <a:xfrm>
            <a:off x="353874" y="980516"/>
            <a:ext cx="342882" cy="418128"/>
            <a:chOff x="596350" y="929175"/>
            <a:chExt cx="407950" cy="497475"/>
          </a:xfrm>
        </p:grpSpPr>
        <p:sp>
          <p:nvSpPr>
            <p:cNvPr id="368" name="Google Shape;368;p3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6"/>
          <p:cNvGrpSpPr/>
          <p:nvPr/>
        </p:nvGrpSpPr>
        <p:grpSpPr>
          <a:xfrm>
            <a:off x="1478190" y="1041431"/>
            <a:ext cx="349060" cy="298882"/>
            <a:chOff x="1934025" y="1001650"/>
            <a:chExt cx="415300" cy="355600"/>
          </a:xfrm>
        </p:grpSpPr>
        <p:sp>
          <p:nvSpPr>
            <p:cNvPr id="376" name="Google Shape;376;p3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36"/>
          <p:cNvSpPr/>
          <p:nvPr/>
        </p:nvSpPr>
        <p:spPr>
          <a:xfrm>
            <a:off x="2042249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6"/>
          <p:cNvSpPr/>
          <p:nvPr/>
        </p:nvSpPr>
        <p:spPr>
          <a:xfrm>
            <a:off x="2607759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3177871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6"/>
          <p:cNvSpPr/>
          <p:nvPr/>
        </p:nvSpPr>
        <p:spPr>
          <a:xfrm>
            <a:off x="3754139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4302585" y="1018906"/>
            <a:ext cx="350068" cy="350573"/>
            <a:chOff x="5294400" y="974850"/>
            <a:chExt cx="416500" cy="417100"/>
          </a:xfrm>
        </p:grpSpPr>
        <p:sp>
          <p:nvSpPr>
            <p:cNvPr id="385" name="Google Shape;385;p3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6"/>
          <p:cNvGrpSpPr/>
          <p:nvPr/>
        </p:nvGrpSpPr>
        <p:grpSpPr>
          <a:xfrm>
            <a:off x="4825607" y="979507"/>
            <a:ext cx="433992" cy="422729"/>
            <a:chOff x="5916675" y="927975"/>
            <a:chExt cx="516350" cy="502950"/>
          </a:xfrm>
        </p:grpSpPr>
        <p:sp>
          <p:nvSpPr>
            <p:cNvPr id="388" name="Google Shape;388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" name="Google Shape;390;p36"/>
          <p:cNvGrpSpPr/>
          <p:nvPr/>
        </p:nvGrpSpPr>
        <p:grpSpPr>
          <a:xfrm>
            <a:off x="327251" y="1628920"/>
            <a:ext cx="391001" cy="264085"/>
            <a:chOff x="564675" y="1700625"/>
            <a:chExt cx="465200" cy="314200"/>
          </a:xfrm>
        </p:grpSpPr>
        <p:sp>
          <p:nvSpPr>
            <p:cNvPr id="391" name="Google Shape;391;p3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36"/>
          <p:cNvGrpSpPr/>
          <p:nvPr/>
        </p:nvGrpSpPr>
        <p:grpSpPr>
          <a:xfrm>
            <a:off x="892235" y="1564432"/>
            <a:ext cx="391001" cy="382827"/>
            <a:chOff x="1236875" y="1623900"/>
            <a:chExt cx="465200" cy="455475"/>
          </a:xfrm>
        </p:grpSpPr>
        <p:sp>
          <p:nvSpPr>
            <p:cNvPr id="395" name="Google Shape;395;p3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36"/>
          <p:cNvGrpSpPr/>
          <p:nvPr/>
        </p:nvGrpSpPr>
        <p:grpSpPr>
          <a:xfrm>
            <a:off x="1469490" y="1572627"/>
            <a:ext cx="366458" cy="366437"/>
            <a:chOff x="1923675" y="1633650"/>
            <a:chExt cx="436000" cy="435975"/>
          </a:xfrm>
        </p:grpSpPr>
        <p:sp>
          <p:nvSpPr>
            <p:cNvPr id="403" name="Google Shape;403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2032941" y="1571093"/>
            <a:ext cx="369505" cy="369505"/>
            <a:chOff x="2594050" y="1631825"/>
            <a:chExt cx="439625" cy="439625"/>
          </a:xfrm>
        </p:grpSpPr>
        <p:sp>
          <p:nvSpPr>
            <p:cNvPr id="410" name="Google Shape;410;p3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36"/>
          <p:cNvSpPr/>
          <p:nvPr/>
        </p:nvSpPr>
        <p:spPr>
          <a:xfrm>
            <a:off x="2614399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36"/>
          <p:cNvGrpSpPr/>
          <p:nvPr/>
        </p:nvGrpSpPr>
        <p:grpSpPr>
          <a:xfrm>
            <a:off x="3197706" y="1543462"/>
            <a:ext cx="299911" cy="424768"/>
            <a:chOff x="3979850" y="1598950"/>
            <a:chExt cx="356825" cy="505375"/>
          </a:xfrm>
        </p:grpSpPr>
        <p:sp>
          <p:nvSpPr>
            <p:cNvPr id="416" name="Google Shape;416;p3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6"/>
          <p:cNvGrpSpPr/>
          <p:nvPr/>
        </p:nvGrpSpPr>
        <p:grpSpPr>
          <a:xfrm>
            <a:off x="3715096" y="1634551"/>
            <a:ext cx="395098" cy="242589"/>
            <a:chOff x="4595425" y="1707325"/>
            <a:chExt cx="470075" cy="288625"/>
          </a:xfrm>
        </p:grpSpPr>
        <p:sp>
          <p:nvSpPr>
            <p:cNvPr id="419" name="Google Shape;419;p3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6"/>
          <p:cNvGrpSpPr/>
          <p:nvPr/>
        </p:nvGrpSpPr>
        <p:grpSpPr>
          <a:xfrm>
            <a:off x="4299013" y="1575191"/>
            <a:ext cx="357234" cy="361310"/>
            <a:chOff x="5290150" y="1636700"/>
            <a:chExt cx="425025" cy="429875"/>
          </a:xfrm>
        </p:grpSpPr>
        <p:sp>
          <p:nvSpPr>
            <p:cNvPr id="425" name="Google Shape;425;p3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6"/>
          <p:cNvGrpSpPr/>
          <p:nvPr/>
        </p:nvGrpSpPr>
        <p:grpSpPr>
          <a:xfrm>
            <a:off x="4862967" y="1564432"/>
            <a:ext cx="359272" cy="376691"/>
            <a:chOff x="5961125" y="1623900"/>
            <a:chExt cx="427450" cy="448175"/>
          </a:xfrm>
        </p:grpSpPr>
        <p:sp>
          <p:nvSpPr>
            <p:cNvPr id="428" name="Google Shape;428;p3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6"/>
          <p:cNvGrpSpPr/>
          <p:nvPr/>
        </p:nvGrpSpPr>
        <p:grpSpPr>
          <a:xfrm>
            <a:off x="5415659" y="1574161"/>
            <a:ext cx="383835" cy="363369"/>
            <a:chOff x="6618700" y="1635475"/>
            <a:chExt cx="456675" cy="432325"/>
          </a:xfrm>
        </p:grpSpPr>
        <p:sp>
          <p:nvSpPr>
            <p:cNvPr id="436" name="Google Shape;436;p3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6"/>
          <p:cNvGrpSpPr/>
          <p:nvPr/>
        </p:nvGrpSpPr>
        <p:grpSpPr>
          <a:xfrm>
            <a:off x="370747" y="2157573"/>
            <a:ext cx="304009" cy="326513"/>
            <a:chOff x="616425" y="2329600"/>
            <a:chExt cx="361700" cy="388475"/>
          </a:xfrm>
        </p:grpSpPr>
        <p:sp>
          <p:nvSpPr>
            <p:cNvPr id="442" name="Google Shape;442;p3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6"/>
          <p:cNvGrpSpPr/>
          <p:nvPr/>
        </p:nvGrpSpPr>
        <p:grpSpPr>
          <a:xfrm>
            <a:off x="927557" y="2160641"/>
            <a:ext cx="320378" cy="320378"/>
            <a:chOff x="1278900" y="2333250"/>
            <a:chExt cx="381175" cy="381175"/>
          </a:xfrm>
        </p:grpSpPr>
        <p:sp>
          <p:nvSpPr>
            <p:cNvPr id="451" name="Google Shape;451;p3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6"/>
          <p:cNvGrpSpPr/>
          <p:nvPr/>
        </p:nvGrpSpPr>
        <p:grpSpPr>
          <a:xfrm>
            <a:off x="1492520" y="2160641"/>
            <a:ext cx="320399" cy="320378"/>
            <a:chOff x="1951075" y="2333250"/>
            <a:chExt cx="381200" cy="381175"/>
          </a:xfrm>
        </p:grpSpPr>
        <p:sp>
          <p:nvSpPr>
            <p:cNvPr id="456" name="Google Shape;456;p3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36"/>
          <p:cNvGrpSpPr/>
          <p:nvPr/>
        </p:nvGrpSpPr>
        <p:grpSpPr>
          <a:xfrm>
            <a:off x="2057504" y="2160641"/>
            <a:ext cx="320378" cy="320378"/>
            <a:chOff x="2623275" y="2333250"/>
            <a:chExt cx="381175" cy="381175"/>
          </a:xfrm>
        </p:grpSpPr>
        <p:sp>
          <p:nvSpPr>
            <p:cNvPr id="461" name="Google Shape;461;p3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6"/>
          <p:cNvGrpSpPr/>
          <p:nvPr/>
        </p:nvGrpSpPr>
        <p:grpSpPr>
          <a:xfrm>
            <a:off x="2697209" y="2105378"/>
            <a:ext cx="170937" cy="426827"/>
            <a:chOff x="3384375" y="2267500"/>
            <a:chExt cx="203375" cy="507825"/>
          </a:xfrm>
        </p:grpSpPr>
        <p:sp>
          <p:nvSpPr>
            <p:cNvPr id="466" name="Google Shape;466;p3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6"/>
          <p:cNvGrpSpPr/>
          <p:nvPr/>
        </p:nvGrpSpPr>
        <p:grpSpPr>
          <a:xfrm>
            <a:off x="3842516" y="2159611"/>
            <a:ext cx="140237" cy="318339"/>
            <a:chOff x="4747025" y="2332025"/>
            <a:chExt cx="166850" cy="378750"/>
          </a:xfrm>
        </p:grpSpPr>
        <p:sp>
          <p:nvSpPr>
            <p:cNvPr id="469" name="Google Shape;469;p3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6"/>
          <p:cNvGrpSpPr/>
          <p:nvPr/>
        </p:nvGrpSpPr>
        <p:grpSpPr>
          <a:xfrm>
            <a:off x="3274990" y="2107416"/>
            <a:ext cx="145343" cy="422729"/>
            <a:chOff x="4071800" y="2269925"/>
            <a:chExt cx="172925" cy="502950"/>
          </a:xfrm>
        </p:grpSpPr>
        <p:sp>
          <p:nvSpPr>
            <p:cNvPr id="472" name="Google Shape;472;p3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36"/>
          <p:cNvSpPr/>
          <p:nvPr/>
        </p:nvSpPr>
        <p:spPr>
          <a:xfrm>
            <a:off x="4317611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5" name="Google Shape;475;p36"/>
          <p:cNvGrpSpPr/>
          <p:nvPr/>
        </p:nvGrpSpPr>
        <p:grpSpPr>
          <a:xfrm>
            <a:off x="4872696" y="2158077"/>
            <a:ext cx="345971" cy="325505"/>
            <a:chOff x="5972700" y="2330200"/>
            <a:chExt cx="411625" cy="387275"/>
          </a:xfrm>
        </p:grpSpPr>
        <p:sp>
          <p:nvSpPr>
            <p:cNvPr id="476" name="Google Shape;476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6"/>
          <p:cNvGrpSpPr/>
          <p:nvPr/>
        </p:nvGrpSpPr>
        <p:grpSpPr>
          <a:xfrm>
            <a:off x="467993" y="2686206"/>
            <a:ext cx="109538" cy="399195"/>
            <a:chOff x="732125" y="2958550"/>
            <a:chExt cx="130325" cy="474950"/>
          </a:xfrm>
        </p:grpSpPr>
        <p:sp>
          <p:nvSpPr>
            <p:cNvPr id="479" name="Google Shape;479;p3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36"/>
          <p:cNvSpPr/>
          <p:nvPr/>
        </p:nvSpPr>
        <p:spPr>
          <a:xfrm>
            <a:off x="1484913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>
            <a:off x="963405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36"/>
          <p:cNvGrpSpPr/>
          <p:nvPr/>
        </p:nvGrpSpPr>
        <p:grpSpPr>
          <a:xfrm>
            <a:off x="2023737" y="2699002"/>
            <a:ext cx="387933" cy="367467"/>
            <a:chOff x="2583100" y="2973775"/>
            <a:chExt cx="461550" cy="437200"/>
          </a:xfrm>
        </p:grpSpPr>
        <p:sp>
          <p:nvSpPr>
            <p:cNvPr id="490" name="Google Shape;490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36"/>
          <p:cNvSpPr/>
          <p:nvPr/>
        </p:nvSpPr>
        <p:spPr>
          <a:xfrm>
            <a:off x="3734681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36"/>
          <p:cNvGrpSpPr/>
          <p:nvPr/>
        </p:nvGrpSpPr>
        <p:grpSpPr>
          <a:xfrm>
            <a:off x="4263186" y="2727159"/>
            <a:ext cx="435022" cy="323445"/>
            <a:chOff x="5247525" y="3007275"/>
            <a:chExt cx="517575" cy="384825"/>
          </a:xfrm>
        </p:grpSpPr>
        <p:sp>
          <p:nvSpPr>
            <p:cNvPr id="494" name="Google Shape;494;p3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6"/>
          <p:cNvGrpSpPr/>
          <p:nvPr/>
        </p:nvGrpSpPr>
        <p:grpSpPr>
          <a:xfrm>
            <a:off x="3174172" y="2708731"/>
            <a:ext cx="342882" cy="350068"/>
            <a:chOff x="3951850" y="2985350"/>
            <a:chExt cx="407950" cy="416500"/>
          </a:xfrm>
        </p:grpSpPr>
        <p:sp>
          <p:nvSpPr>
            <p:cNvPr id="497" name="Google Shape;497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36"/>
          <p:cNvGrpSpPr/>
          <p:nvPr/>
        </p:nvGrpSpPr>
        <p:grpSpPr>
          <a:xfrm>
            <a:off x="330844" y="3298279"/>
            <a:ext cx="397136" cy="305017"/>
            <a:chOff x="568950" y="3686775"/>
            <a:chExt cx="472500" cy="362900"/>
          </a:xfrm>
        </p:grpSpPr>
        <p:sp>
          <p:nvSpPr>
            <p:cNvPr id="502" name="Google Shape;502;p3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36"/>
          <p:cNvSpPr/>
          <p:nvPr/>
        </p:nvSpPr>
        <p:spPr>
          <a:xfrm>
            <a:off x="4907686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36"/>
          <p:cNvGrpSpPr/>
          <p:nvPr/>
        </p:nvGrpSpPr>
        <p:grpSpPr>
          <a:xfrm>
            <a:off x="898896" y="3323872"/>
            <a:ext cx="377700" cy="253852"/>
            <a:chOff x="1244800" y="3717225"/>
            <a:chExt cx="449375" cy="302025"/>
          </a:xfrm>
        </p:grpSpPr>
        <p:sp>
          <p:nvSpPr>
            <p:cNvPr id="507" name="Google Shape;507;p3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36"/>
          <p:cNvGrpSpPr/>
          <p:nvPr/>
        </p:nvGrpSpPr>
        <p:grpSpPr>
          <a:xfrm>
            <a:off x="1468986" y="3304414"/>
            <a:ext cx="367467" cy="287115"/>
            <a:chOff x="1923075" y="3694075"/>
            <a:chExt cx="437200" cy="341600"/>
          </a:xfrm>
        </p:grpSpPr>
        <p:sp>
          <p:nvSpPr>
            <p:cNvPr id="514" name="Google Shape;514;p3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6"/>
          <p:cNvGrpSpPr/>
          <p:nvPr/>
        </p:nvGrpSpPr>
        <p:grpSpPr>
          <a:xfrm>
            <a:off x="2037542" y="3299813"/>
            <a:ext cx="360301" cy="295814"/>
            <a:chOff x="2599525" y="3688600"/>
            <a:chExt cx="428675" cy="351950"/>
          </a:xfrm>
        </p:grpSpPr>
        <p:sp>
          <p:nvSpPr>
            <p:cNvPr id="524" name="Google Shape;524;p3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2619925" y="3279346"/>
            <a:ext cx="333700" cy="329077"/>
            <a:chOff x="3292425" y="3664250"/>
            <a:chExt cx="397025" cy="391525"/>
          </a:xfrm>
        </p:grpSpPr>
        <p:sp>
          <p:nvSpPr>
            <p:cNvPr id="528" name="Google Shape;528;p3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6"/>
          <p:cNvGrpSpPr/>
          <p:nvPr/>
        </p:nvGrpSpPr>
        <p:grpSpPr>
          <a:xfrm>
            <a:off x="3157782" y="3321813"/>
            <a:ext cx="369526" cy="268183"/>
            <a:chOff x="3932350" y="3714775"/>
            <a:chExt cx="439650" cy="319075"/>
          </a:xfrm>
        </p:grpSpPr>
        <p:sp>
          <p:nvSpPr>
            <p:cNvPr id="532" name="Google Shape;532;p3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6"/>
          <p:cNvGrpSpPr/>
          <p:nvPr/>
        </p:nvGrpSpPr>
        <p:grpSpPr>
          <a:xfrm>
            <a:off x="3722766" y="3321813"/>
            <a:ext cx="369505" cy="268183"/>
            <a:chOff x="4604550" y="3714775"/>
            <a:chExt cx="439625" cy="319075"/>
          </a:xfrm>
        </p:grpSpPr>
        <p:sp>
          <p:nvSpPr>
            <p:cNvPr id="538" name="Google Shape;538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6"/>
          <p:cNvGrpSpPr/>
          <p:nvPr/>
        </p:nvGrpSpPr>
        <p:grpSpPr>
          <a:xfrm>
            <a:off x="4301051" y="3294181"/>
            <a:ext cx="353136" cy="313738"/>
            <a:chOff x="5292575" y="3681900"/>
            <a:chExt cx="420150" cy="373275"/>
          </a:xfrm>
        </p:grpSpPr>
        <p:sp>
          <p:nvSpPr>
            <p:cNvPr id="541" name="Google Shape;541;p3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36"/>
          <p:cNvGrpSpPr/>
          <p:nvPr/>
        </p:nvGrpSpPr>
        <p:grpSpPr>
          <a:xfrm>
            <a:off x="4846073" y="3254258"/>
            <a:ext cx="393060" cy="393060"/>
            <a:chOff x="5941025" y="3634400"/>
            <a:chExt cx="467650" cy="467650"/>
          </a:xfrm>
        </p:grpSpPr>
        <p:sp>
          <p:nvSpPr>
            <p:cNvPr id="549" name="Google Shape;549;p3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6"/>
          <p:cNvGrpSpPr/>
          <p:nvPr/>
        </p:nvGrpSpPr>
        <p:grpSpPr>
          <a:xfrm>
            <a:off x="5436146" y="3279346"/>
            <a:ext cx="342882" cy="342903"/>
            <a:chOff x="6643075" y="3664250"/>
            <a:chExt cx="407950" cy="407975"/>
          </a:xfrm>
        </p:grpSpPr>
        <p:sp>
          <p:nvSpPr>
            <p:cNvPr id="556" name="Google Shape;556;p3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6"/>
          <p:cNvGrpSpPr/>
          <p:nvPr/>
        </p:nvGrpSpPr>
        <p:grpSpPr>
          <a:xfrm>
            <a:off x="336980" y="3830000"/>
            <a:ext cx="371564" cy="371543"/>
            <a:chOff x="576250" y="4319400"/>
            <a:chExt cx="442075" cy="442050"/>
          </a:xfrm>
        </p:grpSpPr>
        <p:sp>
          <p:nvSpPr>
            <p:cNvPr id="559" name="Google Shape;559;p3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6"/>
          <p:cNvSpPr/>
          <p:nvPr/>
        </p:nvSpPr>
        <p:spPr>
          <a:xfrm>
            <a:off x="886643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6"/>
          <p:cNvSpPr/>
          <p:nvPr/>
        </p:nvSpPr>
        <p:spPr>
          <a:xfrm>
            <a:off x="3177366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6"/>
          <p:cNvSpPr/>
          <p:nvPr/>
        </p:nvSpPr>
        <p:spPr>
          <a:xfrm>
            <a:off x="2612361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6"/>
          <p:cNvSpPr/>
          <p:nvPr/>
        </p:nvSpPr>
        <p:spPr>
          <a:xfrm>
            <a:off x="3740838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7" name="Google Shape;567;p36"/>
          <p:cNvGrpSpPr/>
          <p:nvPr/>
        </p:nvGrpSpPr>
        <p:grpSpPr>
          <a:xfrm>
            <a:off x="4280585" y="3848932"/>
            <a:ext cx="394068" cy="325505"/>
            <a:chOff x="5268225" y="4341925"/>
            <a:chExt cx="468850" cy="387275"/>
          </a:xfrm>
        </p:grpSpPr>
        <p:sp>
          <p:nvSpPr>
            <p:cNvPr id="568" name="Google Shape;568;p3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4865531" y="3838699"/>
            <a:ext cx="354145" cy="354145"/>
            <a:chOff x="5964175" y="4329750"/>
            <a:chExt cx="421350" cy="421350"/>
          </a:xfrm>
        </p:grpSpPr>
        <p:sp>
          <p:nvSpPr>
            <p:cNvPr id="577" name="Google Shape;577;p3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6"/>
          <p:cNvGrpSpPr/>
          <p:nvPr/>
        </p:nvGrpSpPr>
        <p:grpSpPr>
          <a:xfrm>
            <a:off x="901439" y="4403683"/>
            <a:ext cx="372594" cy="360301"/>
            <a:chOff x="1247825" y="5001950"/>
            <a:chExt cx="443300" cy="428675"/>
          </a:xfrm>
        </p:grpSpPr>
        <p:sp>
          <p:nvSpPr>
            <p:cNvPr id="580" name="Google Shape;580;p3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6"/>
          <p:cNvGrpSpPr/>
          <p:nvPr/>
        </p:nvGrpSpPr>
        <p:grpSpPr>
          <a:xfrm>
            <a:off x="1499685" y="4385760"/>
            <a:ext cx="306068" cy="389992"/>
            <a:chOff x="1959600" y="4980625"/>
            <a:chExt cx="364150" cy="464000"/>
          </a:xfrm>
        </p:grpSpPr>
        <p:sp>
          <p:nvSpPr>
            <p:cNvPr id="587" name="Google Shape;587;p3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36"/>
          <p:cNvGrpSpPr/>
          <p:nvPr/>
        </p:nvGrpSpPr>
        <p:grpSpPr>
          <a:xfrm>
            <a:off x="2042165" y="4400615"/>
            <a:ext cx="351077" cy="360806"/>
            <a:chOff x="2605025" y="4998300"/>
            <a:chExt cx="417700" cy="429275"/>
          </a:xfrm>
        </p:grpSpPr>
        <p:sp>
          <p:nvSpPr>
            <p:cNvPr id="595" name="Google Shape;595;p3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6"/>
          <p:cNvGrpSpPr/>
          <p:nvPr/>
        </p:nvGrpSpPr>
        <p:grpSpPr>
          <a:xfrm>
            <a:off x="2572857" y="4403683"/>
            <a:ext cx="419662" cy="349543"/>
            <a:chOff x="3236425" y="5001950"/>
            <a:chExt cx="499300" cy="415875"/>
          </a:xfrm>
        </p:grpSpPr>
        <p:sp>
          <p:nvSpPr>
            <p:cNvPr id="599" name="Google Shape;599;p3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36"/>
          <p:cNvGrpSpPr/>
          <p:nvPr/>
        </p:nvGrpSpPr>
        <p:grpSpPr>
          <a:xfrm>
            <a:off x="3187977" y="4385760"/>
            <a:ext cx="319369" cy="380263"/>
            <a:chOff x="3968275" y="4980625"/>
            <a:chExt cx="379975" cy="452425"/>
          </a:xfrm>
        </p:grpSpPr>
        <p:sp>
          <p:nvSpPr>
            <p:cNvPr id="606" name="Google Shape;606;p3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36"/>
          <p:cNvGrpSpPr/>
          <p:nvPr/>
        </p:nvGrpSpPr>
        <p:grpSpPr>
          <a:xfrm>
            <a:off x="4843510" y="4470713"/>
            <a:ext cx="404323" cy="220085"/>
            <a:chOff x="5937975" y="5081700"/>
            <a:chExt cx="481050" cy="261850"/>
          </a:xfrm>
        </p:grpSpPr>
        <p:sp>
          <p:nvSpPr>
            <p:cNvPr id="610" name="Google Shape;610;p3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6"/>
          <p:cNvGrpSpPr/>
          <p:nvPr/>
        </p:nvGrpSpPr>
        <p:grpSpPr>
          <a:xfrm>
            <a:off x="5461718" y="4428247"/>
            <a:ext cx="290183" cy="333679"/>
            <a:chOff x="6673500" y="5031175"/>
            <a:chExt cx="345250" cy="397000"/>
          </a:xfrm>
        </p:grpSpPr>
        <p:sp>
          <p:nvSpPr>
            <p:cNvPr id="614" name="Google Shape;614;p3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3153705" y="452892"/>
            <a:ext cx="387933" cy="345971"/>
            <a:chOff x="3927500" y="301425"/>
            <a:chExt cx="461550" cy="411625"/>
          </a:xfrm>
        </p:grpSpPr>
        <p:sp>
          <p:nvSpPr>
            <p:cNvPr id="620" name="Google Shape;620;p3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6"/>
          <p:cNvGrpSpPr/>
          <p:nvPr/>
        </p:nvGrpSpPr>
        <p:grpSpPr>
          <a:xfrm>
            <a:off x="5441252" y="459553"/>
            <a:ext cx="332670" cy="332670"/>
            <a:chOff x="6649150" y="309350"/>
            <a:chExt cx="395800" cy="395800"/>
          </a:xfrm>
        </p:grpSpPr>
        <p:sp>
          <p:nvSpPr>
            <p:cNvPr id="648" name="Google Shape;648;p3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36"/>
          <p:cNvGrpSpPr/>
          <p:nvPr/>
        </p:nvGrpSpPr>
        <p:grpSpPr>
          <a:xfrm>
            <a:off x="4873705" y="467223"/>
            <a:ext cx="337797" cy="319873"/>
            <a:chOff x="5973900" y="318475"/>
            <a:chExt cx="401900" cy="380575"/>
          </a:xfrm>
        </p:grpSpPr>
        <p:sp>
          <p:nvSpPr>
            <p:cNvPr id="672" name="Google Shape;672;p3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36"/>
          <p:cNvGrpSpPr/>
          <p:nvPr/>
        </p:nvGrpSpPr>
        <p:grpSpPr>
          <a:xfrm>
            <a:off x="918858" y="980516"/>
            <a:ext cx="342882" cy="418128"/>
            <a:chOff x="1268550" y="929175"/>
            <a:chExt cx="407950" cy="497475"/>
          </a:xfrm>
        </p:grpSpPr>
        <p:sp>
          <p:nvSpPr>
            <p:cNvPr id="687" name="Google Shape;687;p3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36"/>
          <p:cNvGrpSpPr/>
          <p:nvPr/>
        </p:nvGrpSpPr>
        <p:grpSpPr>
          <a:xfrm>
            <a:off x="5404922" y="996380"/>
            <a:ext cx="405331" cy="388962"/>
            <a:chOff x="6605925" y="948050"/>
            <a:chExt cx="482250" cy="462775"/>
          </a:xfrm>
        </p:grpSpPr>
        <p:sp>
          <p:nvSpPr>
            <p:cNvPr id="691" name="Google Shape;691;p3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36"/>
          <p:cNvGrpSpPr/>
          <p:nvPr/>
        </p:nvGrpSpPr>
        <p:grpSpPr>
          <a:xfrm>
            <a:off x="5499604" y="2148349"/>
            <a:ext cx="215966" cy="342399"/>
            <a:chOff x="6718575" y="2318625"/>
            <a:chExt cx="256950" cy="407375"/>
          </a:xfrm>
        </p:grpSpPr>
        <p:sp>
          <p:nvSpPr>
            <p:cNvPr id="698" name="Google Shape;698;p3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36"/>
          <p:cNvGrpSpPr/>
          <p:nvPr/>
        </p:nvGrpSpPr>
        <p:grpSpPr>
          <a:xfrm>
            <a:off x="2600993" y="2775257"/>
            <a:ext cx="363369" cy="221115"/>
            <a:chOff x="3269900" y="3064500"/>
            <a:chExt cx="432325" cy="263075"/>
          </a:xfrm>
        </p:grpSpPr>
        <p:sp>
          <p:nvSpPr>
            <p:cNvPr id="707" name="Google Shape;707;p3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36"/>
          <p:cNvGrpSpPr/>
          <p:nvPr/>
        </p:nvGrpSpPr>
        <p:grpSpPr>
          <a:xfrm>
            <a:off x="5475019" y="2707701"/>
            <a:ext cx="265115" cy="372594"/>
            <a:chOff x="6689325" y="2984125"/>
            <a:chExt cx="315425" cy="443300"/>
          </a:xfrm>
        </p:grpSpPr>
        <p:sp>
          <p:nvSpPr>
            <p:cNvPr id="711" name="Google Shape;711;p3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36"/>
          <p:cNvGrpSpPr/>
          <p:nvPr/>
        </p:nvGrpSpPr>
        <p:grpSpPr>
          <a:xfrm>
            <a:off x="1523745" y="3802369"/>
            <a:ext cx="256416" cy="414535"/>
            <a:chOff x="1988225" y="4286525"/>
            <a:chExt cx="305075" cy="493200"/>
          </a:xfrm>
        </p:grpSpPr>
        <p:sp>
          <p:nvSpPr>
            <p:cNvPr id="717" name="Google Shape;717;p3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36"/>
          <p:cNvGrpSpPr/>
          <p:nvPr/>
        </p:nvGrpSpPr>
        <p:grpSpPr>
          <a:xfrm>
            <a:off x="2067737" y="3831534"/>
            <a:ext cx="309640" cy="392030"/>
            <a:chOff x="2635450" y="4321225"/>
            <a:chExt cx="368400" cy="466425"/>
          </a:xfrm>
        </p:grpSpPr>
        <p:sp>
          <p:nvSpPr>
            <p:cNvPr id="725" name="Google Shape;725;p3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36"/>
          <p:cNvGrpSpPr/>
          <p:nvPr/>
        </p:nvGrpSpPr>
        <p:grpSpPr>
          <a:xfrm>
            <a:off x="5436146" y="3821805"/>
            <a:ext cx="342882" cy="383835"/>
            <a:chOff x="6643075" y="4309650"/>
            <a:chExt cx="407950" cy="456675"/>
          </a:xfrm>
        </p:grpSpPr>
        <p:sp>
          <p:nvSpPr>
            <p:cNvPr id="732" name="Google Shape;732;p3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36"/>
          <p:cNvGrpSpPr/>
          <p:nvPr/>
        </p:nvGrpSpPr>
        <p:grpSpPr>
          <a:xfrm>
            <a:off x="4251419" y="4363760"/>
            <a:ext cx="452420" cy="433992"/>
            <a:chOff x="5233525" y="4954450"/>
            <a:chExt cx="538275" cy="516350"/>
          </a:xfrm>
        </p:grpSpPr>
        <p:sp>
          <p:nvSpPr>
            <p:cNvPr id="742" name="Google Shape;742;p3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36"/>
          <p:cNvGrpSpPr/>
          <p:nvPr/>
        </p:nvGrpSpPr>
        <p:grpSpPr>
          <a:xfrm>
            <a:off x="3682338" y="4371429"/>
            <a:ext cx="460615" cy="418653"/>
            <a:chOff x="4556450" y="4963575"/>
            <a:chExt cx="548025" cy="498100"/>
          </a:xfrm>
        </p:grpSpPr>
        <p:sp>
          <p:nvSpPr>
            <p:cNvPr id="754" name="Google Shape;754;p3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6"/>
          <p:cNvGrpSpPr/>
          <p:nvPr/>
        </p:nvGrpSpPr>
        <p:grpSpPr>
          <a:xfrm>
            <a:off x="299620" y="4462014"/>
            <a:ext cx="445255" cy="246182"/>
            <a:chOff x="531800" y="5071350"/>
            <a:chExt cx="529750" cy="292900"/>
          </a:xfrm>
        </p:grpSpPr>
        <p:sp>
          <p:nvSpPr>
            <p:cNvPr id="760" name="Google Shape;760;p3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6"/>
          <p:cNvGrpSpPr/>
          <p:nvPr/>
        </p:nvGrpSpPr>
        <p:grpSpPr>
          <a:xfrm>
            <a:off x="7243894" y="1875175"/>
            <a:ext cx="433992" cy="422729"/>
            <a:chOff x="5916675" y="927975"/>
            <a:chExt cx="516350" cy="502950"/>
          </a:xfrm>
        </p:grpSpPr>
        <p:sp>
          <p:nvSpPr>
            <p:cNvPr id="768" name="Google Shape;768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36"/>
          <p:cNvGrpSpPr/>
          <p:nvPr/>
        </p:nvGrpSpPr>
        <p:grpSpPr>
          <a:xfrm>
            <a:off x="6359914" y="2581077"/>
            <a:ext cx="1079481" cy="1051467"/>
            <a:chOff x="5916675" y="927975"/>
            <a:chExt cx="516350" cy="502950"/>
          </a:xfrm>
        </p:grpSpPr>
        <p:sp>
          <p:nvSpPr>
            <p:cNvPr id="771" name="Google Shape;771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36"/>
          <p:cNvGrpSpPr/>
          <p:nvPr/>
        </p:nvGrpSpPr>
        <p:grpSpPr>
          <a:xfrm>
            <a:off x="6360057" y="1875175"/>
            <a:ext cx="433992" cy="422729"/>
            <a:chOff x="5916675" y="927975"/>
            <a:chExt cx="516350" cy="502950"/>
          </a:xfrm>
        </p:grpSpPr>
        <p:sp>
          <p:nvSpPr>
            <p:cNvPr id="774" name="Google Shape;774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36"/>
          <p:cNvSpPr/>
          <p:nvPr/>
        </p:nvSpPr>
        <p:spPr>
          <a:xfrm>
            <a:off x="7436055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6"/>
          <p:cNvSpPr/>
          <p:nvPr/>
        </p:nvSpPr>
        <p:spPr>
          <a:xfrm>
            <a:off x="6552218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6"/>
          <p:cNvSpPr/>
          <p:nvPr/>
        </p:nvSpPr>
        <p:spPr>
          <a:xfrm>
            <a:off x="6837753" y="3169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84" name="Google Shape;784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91" name="Google Shape;791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96" name="Google Shape;796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00" name="Google Shape;800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06" name="Google Shape;806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10" name="Google Shape;810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15" name="Google Shape;815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21" name="Google Shape;821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28" name="Google Shape;828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31" name="Google Shape;831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35" name="Google Shape;835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42" name="Google Shape;842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48" name="Google Shape;848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52" name="Google Shape;852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53" name="Google Shape;853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3" name="Google Shape;863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70" name="Google Shape;870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75" name="Google Shape;875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81" name="Google Shape;881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88" name="Google Shape;888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93" name="Google Shape;893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98" name="Google Shape;898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3" name="Google Shape;903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04" name="Google Shape;904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4" name="Google Shape;914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15" name="Google Shape;915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8" name="Google Shape;918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19" name="Google Shape;919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9" name="Google Shape;929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30" name="Google Shape;930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4" name="Google Shape;934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5" name="Google Shape;945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46" name="Google Shape;946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54" name="Google Shape;954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59" name="Google Shape;959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64" name="Google Shape;964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70" name="Google Shape;970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77" name="Google Shape;977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81" name="Google Shape;981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87" name="Google Shape;987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94" name="Google Shape;994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98" name="Google Shape;998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03" name="Google Shape;1003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10" name="Google Shape;1010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18" name="Google Shape;1018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23" name="Google Shape;1023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27" name="Google Shape;1027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31" name="Google Shape;1031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36" name="Google Shape;1036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41" name="Google Shape;1041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47" name="Google Shape;1047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54" name="Google Shape;1054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62" name="Google Shape;1062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75" name="Google Shape;1075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80" name="Google Shape;1080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84" name="Google Shape;1084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91" name="Google Shape;1091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00" name="Google Shape;1100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13" name="Google Shape;1113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26" name="Google Shape;1126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39" name="Google Shape;1139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46" name="Google Shape;1146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62" name="Google Shape;1162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68" name="Google Shape;1168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69" name="Google Shape;1169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73" name="Google Shape;1173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77" name="Google Shape;1177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81" name="Google Shape;1181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4" name="Google Shape;1184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85" name="Google Shape;1185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94" name="Google Shape;1194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19" name="Google Shape;1219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20" name="Google Shape;1220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2" name="Google Shape;1222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23" name="Google Shape;1223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26" name="Google Shape;1226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8" name="Google Shape;1228;p3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29" name="Google Shape;1229;p37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8"/>
          <p:cNvSpPr txBox="1"/>
          <p:nvPr/>
        </p:nvSpPr>
        <p:spPr>
          <a:xfrm>
            <a:off x="2268075" y="634331"/>
            <a:ext cx="559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5" name="Google Shape;1235;p38"/>
          <p:cNvSpPr txBox="1"/>
          <p:nvPr/>
        </p:nvSpPr>
        <p:spPr>
          <a:xfrm>
            <a:off x="10367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D1D1B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D1D1B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6" name="Google Shape;1236;p38"/>
          <p:cNvSpPr txBox="1"/>
          <p:nvPr/>
        </p:nvSpPr>
        <p:spPr>
          <a:xfrm>
            <a:off x="877575" y="85186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DC143C"/>
                </a:solidFill>
              </a:rPr>
              <a:t>😉</a:t>
            </a:r>
            <a:endParaRPr sz="9600">
              <a:solidFill>
                <a:srgbClr val="DC143C"/>
              </a:solidFill>
            </a:endParaRPr>
          </a:p>
        </p:txBody>
      </p:sp>
      <p:sp>
        <p:nvSpPr>
          <p:cNvPr id="1237" name="Google Shape;1237;p38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4" name="Google Shape;1244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45" name="Google Shape;1245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46" name="Google Shape;1246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48" name="Google Shape;1248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49" name="Google Shape;1249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1" name="Google Shape;1251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52" name="Google Shape;1252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4" name="Google Shape;1254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55" name="Google Shape;1255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ctrTitle"/>
          </p:nvPr>
        </p:nvSpPr>
        <p:spPr>
          <a:xfrm>
            <a:off x="685800" y="2612044"/>
            <a:ext cx="562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</a:rPr>
              <a:t>1.</a:t>
            </a:r>
            <a:r>
              <a:rPr lang="en"/>
              <a:t> Transition headline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685800" y="3792560"/>
            <a:ext cx="562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4294967295" type="ctrTitle"/>
          </p:nvPr>
        </p:nvSpPr>
        <p:spPr>
          <a:xfrm>
            <a:off x="4580100" y="326044"/>
            <a:ext cx="384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hello!</a:t>
            </a:r>
            <a:endParaRPr sz="600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  <p:sp>
        <p:nvSpPr>
          <p:cNvPr id="73" name="Google Shape;73;p14"/>
          <p:cNvSpPr txBox="1"/>
          <p:nvPr>
            <p:ph idx="4294967295" type="subTitle"/>
          </p:nvPr>
        </p:nvSpPr>
        <p:spPr>
          <a:xfrm>
            <a:off x="4580025" y="1525613"/>
            <a:ext cx="384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I AM</a:t>
            </a:r>
            <a:endParaRPr b="1" sz="4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DC143C"/>
                </a:solidFill>
              </a:rPr>
              <a:t>JAYDEN</a:t>
            </a:r>
            <a:endParaRPr b="1" sz="4000">
              <a:solidFill>
                <a:srgbClr val="DC143C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DC143C"/>
                </a:solidFill>
              </a:rPr>
              <a:t>SMITH</a:t>
            </a:r>
            <a:endParaRPr b="1" sz="4000">
              <a:solidFill>
                <a:srgbClr val="DC143C"/>
              </a:solidFill>
            </a:endParaRPr>
          </a:p>
        </p:txBody>
      </p:sp>
      <p:sp>
        <p:nvSpPr>
          <p:cNvPr id="74" name="Google Shape;74;p14"/>
          <p:cNvSpPr txBox="1"/>
          <p:nvPr>
            <p:ph idx="4294967295" type="body"/>
          </p:nvPr>
        </p:nvSpPr>
        <p:spPr>
          <a:xfrm>
            <a:off x="5689925" y="3283100"/>
            <a:ext cx="27330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317000" y="2238000"/>
            <a:ext cx="65100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4297650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DC143C"/>
                </a:solidFill>
              </a:rPr>
              <a:t>slide title</a:t>
            </a:r>
            <a:endParaRPr>
              <a:solidFill>
                <a:srgbClr val="DC143C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solidFill>
                  <a:srgbClr val="DC143C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ctrTitle"/>
          </p:nvPr>
        </p:nvSpPr>
        <p:spPr>
          <a:xfrm>
            <a:off x="1327800" y="1754794"/>
            <a:ext cx="6488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Lato"/>
                <a:ea typeface="Lato"/>
                <a:cs typeface="Lato"/>
                <a:sym typeface="Lato"/>
              </a:rPr>
              <a:t>BIG </a:t>
            </a:r>
            <a:r>
              <a:rPr b="1" lang="en" sz="600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CONCEPT</a:t>
            </a:r>
            <a:endParaRPr b="1" sz="6000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7"/>
          <p:cNvSpPr txBox="1"/>
          <p:nvPr>
            <p:ph idx="4294967295" type="subTitle"/>
          </p:nvPr>
        </p:nvSpPr>
        <p:spPr>
          <a:xfrm>
            <a:off x="1327800" y="2897209"/>
            <a:ext cx="64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Bring the attention of your audience over a key concept using icons or illustrations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96" name="Google Shape;96;p17"/>
          <p:cNvGrpSpPr/>
          <p:nvPr/>
        </p:nvGrpSpPr>
        <p:grpSpPr>
          <a:xfrm>
            <a:off x="4047761" y="658685"/>
            <a:ext cx="1048050" cy="1013351"/>
            <a:chOff x="5941025" y="3634400"/>
            <a:chExt cx="467650" cy="467650"/>
          </a:xfrm>
        </p:grpSpPr>
        <p:sp>
          <p:nvSpPr>
            <p:cNvPr id="97" name="Google Shape;97;p1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57200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White</a:t>
            </a:r>
            <a:endParaRPr b="1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DC143C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692274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Black</a:t>
            </a:r>
            <a:endParaRPr b="1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rgbClr val="DC143C"/>
                </a:solidFill>
              </a:rPr>
              <a:t>two or three</a:t>
            </a:r>
            <a:r>
              <a:rPr lang="en"/>
              <a:t> columns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57200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Yellow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3223964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Blue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5990727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Red</a:t>
            </a:r>
            <a:endParaRPr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mlet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B0E0E6"/>
      </a:accent1>
      <a:accent2>
        <a:srgbClr val="5BB0BB"/>
      </a:accent2>
      <a:accent3>
        <a:srgbClr val="DC143C"/>
      </a:accent3>
      <a:accent4>
        <a:srgbClr val="C07F8C"/>
      </a:accent4>
      <a:accent5>
        <a:srgbClr val="222222"/>
      </a:accent5>
      <a:accent6>
        <a:srgbClr val="666666"/>
      </a:accent6>
      <a:hlink>
        <a:srgbClr val="B0E0E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