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PT Serif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E1DAF88-1DD8-40DA-8E45-A430021ABBDD}">
  <a:tblStyle styleId="{BE1DAF88-1DD8-40DA-8E45-A430021ABB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erif-bold.fntdata"/><Relationship Id="rId20" Type="http://schemas.openxmlformats.org/officeDocument/2006/relationships/slide" Target="slides/slide15.xml"/><Relationship Id="rId42" Type="http://schemas.openxmlformats.org/officeDocument/2006/relationships/font" Target="fonts/PTSerif-boldItalic.fntdata"/><Relationship Id="rId41" Type="http://schemas.openxmlformats.org/officeDocument/2006/relationships/font" Target="fonts/PTSerif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PTSerif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039f01a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8039f01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144b573685_3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144b573685_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6079c638e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6079c638e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 rot="10800000">
            <a:off x="2588100" y="3488719"/>
            <a:ext cx="3967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 rot="10800000">
            <a:off x="-15990" y="2933511"/>
            <a:ext cx="247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29046" y="1045786"/>
            <a:ext cx="685800" cy="6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5350" y="1818900"/>
            <a:ext cx="6033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1pPr>
            <a:lvl2pPr indent="-419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□"/>
              <a:defRPr i="1" sz="3000">
                <a:solidFill>
                  <a:schemeClr val="accent1"/>
                </a:solidFill>
              </a:defRPr>
            </a:lvl2pPr>
            <a:lvl3pPr indent="-419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3pPr>
            <a:lvl4pPr indent="-419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□"/>
              <a:defRPr i="1" sz="3000">
                <a:solidFill>
                  <a:schemeClr val="accent1"/>
                </a:solidFill>
              </a:defRPr>
            </a:lvl4pPr>
            <a:lvl5pPr indent="-419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5pPr>
            <a:lvl6pPr indent="-4191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■"/>
              <a:defRPr i="1" sz="3000">
                <a:solidFill>
                  <a:schemeClr val="accent1"/>
                </a:solidFill>
              </a:defRPr>
            </a:lvl6pPr>
            <a:lvl7pPr indent="-4191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  <a:defRPr i="1" sz="3000">
                <a:solidFill>
                  <a:schemeClr val="accent1"/>
                </a:solidFill>
              </a:defRPr>
            </a:lvl7pPr>
            <a:lvl8pPr indent="-4191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■"/>
              <a:defRPr i="1"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801800" y="854771"/>
            <a:ext cx="15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F7B87"/>
                </a:solidFill>
              </a:defRPr>
            </a:lvl1pPr>
            <a:lvl2pPr lvl="1">
              <a:buNone/>
              <a:defRPr>
                <a:solidFill>
                  <a:srgbClr val="8F7B87"/>
                </a:solidFill>
              </a:defRPr>
            </a:lvl2pPr>
            <a:lvl3pPr lvl="2">
              <a:buNone/>
              <a:defRPr>
                <a:solidFill>
                  <a:srgbClr val="8F7B87"/>
                </a:solidFill>
              </a:defRPr>
            </a:lvl3pPr>
            <a:lvl4pPr lvl="3">
              <a:buNone/>
              <a:defRPr>
                <a:solidFill>
                  <a:srgbClr val="8F7B87"/>
                </a:solidFill>
              </a:defRPr>
            </a:lvl4pPr>
            <a:lvl5pPr lvl="4">
              <a:buNone/>
              <a:defRPr>
                <a:solidFill>
                  <a:srgbClr val="8F7B87"/>
                </a:solidFill>
              </a:defRPr>
            </a:lvl5pPr>
            <a:lvl6pPr lvl="5">
              <a:buNone/>
              <a:defRPr>
                <a:solidFill>
                  <a:srgbClr val="8F7B87"/>
                </a:solidFill>
              </a:defRPr>
            </a:lvl6pPr>
            <a:lvl7pPr lvl="6">
              <a:buNone/>
              <a:defRPr>
                <a:solidFill>
                  <a:srgbClr val="8F7B87"/>
                </a:solidFill>
              </a:defRPr>
            </a:lvl7pPr>
            <a:lvl8pPr lvl="7">
              <a:buNone/>
              <a:defRPr>
                <a:solidFill>
                  <a:srgbClr val="8F7B87"/>
                </a:solidFill>
              </a:defRPr>
            </a:lvl8pPr>
            <a:lvl9pPr lvl="8">
              <a:buNone/>
              <a:defRPr>
                <a:solidFill>
                  <a:srgbClr val="8F7B8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24" name="Google Shape;24;p5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5" name="Google Shape;25;p5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626350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70698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2" name="Google Shape;32;p6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26350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04738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983125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39" name="Google Shape;39;p7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0" name="Google Shape;40;p7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44" name="Google Shape;44;p8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" name="Google Shape;45;p8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2600500" y="4396706"/>
            <a:ext cx="3957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i="1" sz="1800"/>
            </a:lvl1pPr>
          </a:lstStyle>
          <a:p/>
        </p:txBody>
      </p:sp>
      <p:cxnSp>
        <p:nvCxnSpPr>
          <p:cNvPr id="49" name="Google Shape;49;p9"/>
          <p:cNvCxnSpPr/>
          <p:nvPr/>
        </p:nvCxnSpPr>
        <p:spPr>
          <a:xfrm rot="10800000">
            <a:off x="-15900" y="4689847"/>
            <a:ext cx="233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0" name="Google Shape;50;p9"/>
          <p:cNvCxnSpPr/>
          <p:nvPr/>
        </p:nvCxnSpPr>
        <p:spPr>
          <a:xfrm>
            <a:off x="6825900" y="4689847"/>
            <a:ext cx="233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30350" y="206000"/>
            <a:ext cx="428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subtlepattern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pt-seri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616075" y="3526275"/>
            <a:ext cx="7895700" cy="1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763" y="1043728"/>
            <a:ext cx="2304300" cy="230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3286600" y="1326950"/>
            <a:ext cx="2570700" cy="2489700"/>
          </a:xfrm>
          <a:prstGeom prst="ellipse">
            <a:avLst/>
          </a:prstGeom>
          <a:solidFill>
            <a:srgbClr val="FFFFFF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WANT BIG IMPACT?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erif"/>
                <a:ea typeface="PT Serif"/>
                <a:cs typeface="PT Serif"/>
                <a:sym typeface="PT Serif"/>
              </a:rPr>
              <a:t>Use big image</a:t>
            </a:r>
            <a:endParaRPr sz="18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3335104" y="1371375"/>
            <a:ext cx="2453100" cy="2443800"/>
          </a:xfrm>
          <a:prstGeom prst="ellipse">
            <a:avLst/>
          </a:prstGeom>
          <a:solidFill>
            <a:srgbClr val="8F7B87">
              <a:alpha val="7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Gray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1122226" y="1371375"/>
            <a:ext cx="2453100" cy="2443800"/>
          </a:xfrm>
          <a:prstGeom prst="ellipse">
            <a:avLst/>
          </a:prstGeom>
          <a:solidFill>
            <a:srgbClr val="8F7B87">
              <a:alpha val="3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582290" y="1371375"/>
            <a:ext cx="2453100" cy="2443800"/>
          </a:xfrm>
          <a:prstGeom prst="ellipse">
            <a:avLst/>
          </a:prstGeom>
          <a:solidFill>
            <a:srgbClr val="8F7B87">
              <a:alpha val="3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7" name="Google Shape;177;p23"/>
          <p:cNvGraphicFramePr/>
          <p:nvPr/>
        </p:nvGraphicFramePr>
        <p:xfrm>
          <a:off x="632300" y="1503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{BE1DAF88-1DD8-40DA-8E45-A430021ABBDD}</a:tableStyleId>
              </a:tblPr>
              <a:tblGrid>
                <a:gridCol w="1971875"/>
                <a:gridCol w="1971875"/>
                <a:gridCol w="1971875"/>
                <a:gridCol w="1971875"/>
              </a:tblGrid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1946125" y="182555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our office</a:t>
            </a:r>
            <a:endParaRPr i="1" sz="10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6" name="Google Shape;186;p24"/>
          <p:cNvSpPr/>
          <p:nvPr/>
        </p:nvSpPr>
        <p:spPr>
          <a:xfrm rot="8227266">
            <a:off x="3892453" y="1949886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 rot="8227266">
            <a:off x="1197477" y="2186836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 rot="8227266">
            <a:off x="2788702" y="3832684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 rot="8227266">
            <a:off x="4514687" y="4060912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 rot="8227266">
            <a:off x="6758785" y="2441933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 rot="8227266">
            <a:off x="7378934" y="4027708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ctrTitle"/>
          </p:nvPr>
        </p:nvSpPr>
        <p:spPr>
          <a:xfrm>
            <a:off x="2600500" y="2421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98" name="Google Shape;198;p25"/>
          <p:cNvSpPr txBox="1"/>
          <p:nvPr>
            <p:ph idx="1" type="subTitle"/>
          </p:nvPr>
        </p:nvSpPr>
        <p:spPr>
          <a:xfrm>
            <a:off x="2600400" y="34115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Whoa! That’s a big number, aren’t you proud?</a:t>
            </a:r>
            <a:endParaRPr sz="2000"/>
          </a:p>
        </p:txBody>
      </p:sp>
      <p:sp>
        <p:nvSpPr>
          <p:cNvPr id="199" name="Google Shape;199;p25"/>
          <p:cNvSpPr txBox="1"/>
          <p:nvPr>
            <p:ph idx="4294967295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4294967295" type="ctrTitle"/>
          </p:nvPr>
        </p:nvSpPr>
        <p:spPr>
          <a:xfrm>
            <a:off x="1078150" y="419400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05" name="Google Shape;205;p26"/>
          <p:cNvSpPr txBox="1"/>
          <p:nvPr>
            <p:ph idx="4294967295" type="subTitle"/>
          </p:nvPr>
        </p:nvSpPr>
        <p:spPr>
          <a:xfrm>
            <a:off x="1078150" y="954110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That’s a lot of money</a:t>
            </a:r>
            <a:endParaRPr i="1" sz="2400">
              <a:solidFill>
                <a:schemeClr val="accent1"/>
              </a:solidFill>
            </a:endParaRPr>
          </a:p>
        </p:txBody>
      </p:sp>
      <p:sp>
        <p:nvSpPr>
          <p:cNvPr id="206" name="Google Shape;206;p26"/>
          <p:cNvSpPr txBox="1"/>
          <p:nvPr>
            <p:ph idx="4294967295" type="ctrTitle"/>
          </p:nvPr>
        </p:nvSpPr>
        <p:spPr>
          <a:xfrm>
            <a:off x="2602150" y="3448352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07" name="Google Shape;207;p26"/>
          <p:cNvSpPr txBox="1"/>
          <p:nvPr>
            <p:ph idx="4294967295" type="subTitle"/>
          </p:nvPr>
        </p:nvSpPr>
        <p:spPr>
          <a:xfrm>
            <a:off x="2602150" y="3983062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Total success!</a:t>
            </a:r>
            <a:endParaRPr i="1" sz="2400">
              <a:solidFill>
                <a:schemeClr val="accent1"/>
              </a:solidFill>
            </a:endParaRPr>
          </a:p>
        </p:txBody>
      </p:sp>
      <p:sp>
        <p:nvSpPr>
          <p:cNvPr id="208" name="Google Shape;208;p26"/>
          <p:cNvSpPr txBox="1"/>
          <p:nvPr>
            <p:ph idx="4294967295" type="ctrTitle"/>
          </p:nvPr>
        </p:nvSpPr>
        <p:spPr>
          <a:xfrm>
            <a:off x="1840150" y="1905301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09" name="Google Shape;209;p26"/>
          <p:cNvSpPr txBox="1"/>
          <p:nvPr>
            <p:ph idx="4294967295" type="subTitle"/>
          </p:nvPr>
        </p:nvSpPr>
        <p:spPr>
          <a:xfrm>
            <a:off x="1840150" y="2440011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And a lot of users</a:t>
            </a:r>
            <a:endParaRPr i="1" sz="2400">
              <a:solidFill>
                <a:schemeClr val="accent1"/>
              </a:solidFill>
            </a:endParaRPr>
          </a:p>
        </p:txBody>
      </p:sp>
      <p:cxnSp>
        <p:nvCxnSpPr>
          <p:cNvPr id="210" name="Google Shape;210;p26"/>
          <p:cNvCxnSpPr>
            <a:stCxn id="204" idx="1"/>
          </p:cNvCxnSpPr>
          <p:nvPr/>
        </p:nvCxnSpPr>
        <p:spPr>
          <a:xfrm rot="10800000">
            <a:off x="-50" y="866850"/>
            <a:ext cx="107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1" name="Google Shape;211;p26"/>
          <p:cNvCxnSpPr>
            <a:stCxn id="208" idx="1"/>
          </p:cNvCxnSpPr>
          <p:nvPr/>
        </p:nvCxnSpPr>
        <p:spPr>
          <a:xfrm rot="10800000">
            <a:off x="-16250" y="2352751"/>
            <a:ext cx="185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2" name="Google Shape;212;p26"/>
          <p:cNvCxnSpPr>
            <a:stCxn id="206" idx="1"/>
          </p:cNvCxnSpPr>
          <p:nvPr/>
        </p:nvCxnSpPr>
        <p:spPr>
          <a:xfrm rot="10800000">
            <a:off x="-8150" y="3895802"/>
            <a:ext cx="261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383975" y="1604875"/>
            <a:ext cx="2004900" cy="19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6729624" y="1604875"/>
            <a:ext cx="2004900" cy="19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last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556800" y="1604875"/>
            <a:ext cx="2004900" cy="19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22" name="Google Shape;222;p27"/>
          <p:cNvCxnSpPr>
            <a:stCxn id="219" idx="6"/>
            <a:endCxn id="221" idx="2"/>
          </p:cNvCxnSpPr>
          <p:nvPr/>
        </p:nvCxnSpPr>
        <p:spPr>
          <a:xfrm>
            <a:off x="2388875" y="2571775"/>
            <a:ext cx="116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23" name="Google Shape;223;p27"/>
          <p:cNvCxnSpPr>
            <a:stCxn id="221" idx="6"/>
            <a:endCxn id="220" idx="2"/>
          </p:cNvCxnSpPr>
          <p:nvPr/>
        </p:nvCxnSpPr>
        <p:spPr>
          <a:xfrm>
            <a:off x="5561700" y="2571775"/>
            <a:ext cx="116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624200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1" name="Google Shape;231;p28"/>
          <p:cNvSpPr txBox="1"/>
          <p:nvPr>
            <p:ph idx="2" type="body"/>
          </p:nvPr>
        </p:nvSpPr>
        <p:spPr>
          <a:xfrm>
            <a:off x="3302246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2" name="Google Shape;232;p28"/>
          <p:cNvSpPr txBox="1"/>
          <p:nvPr>
            <p:ph idx="3" type="body"/>
          </p:nvPr>
        </p:nvSpPr>
        <p:spPr>
          <a:xfrm>
            <a:off x="5980291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624200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8"/>
          <p:cNvSpPr txBox="1"/>
          <p:nvPr>
            <p:ph idx="2" type="body"/>
          </p:nvPr>
        </p:nvSpPr>
        <p:spPr>
          <a:xfrm>
            <a:off x="3302246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8"/>
          <p:cNvSpPr txBox="1"/>
          <p:nvPr>
            <p:ph idx="3" type="body"/>
          </p:nvPr>
        </p:nvSpPr>
        <p:spPr>
          <a:xfrm>
            <a:off x="5980291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36" name="Google Shape;236;p28"/>
          <p:cNvGrpSpPr/>
          <p:nvPr/>
        </p:nvGrpSpPr>
        <p:grpSpPr>
          <a:xfrm>
            <a:off x="726343" y="1094516"/>
            <a:ext cx="314699" cy="232618"/>
            <a:chOff x="1247825" y="322750"/>
            <a:chExt cx="443300" cy="369000"/>
          </a:xfrm>
        </p:grpSpPr>
        <p:sp>
          <p:nvSpPr>
            <p:cNvPr id="237" name="Google Shape;237;p2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>
            <a:off x="6120909" y="2962678"/>
            <a:ext cx="295673" cy="262940"/>
            <a:chOff x="5294400" y="974850"/>
            <a:chExt cx="416500" cy="417100"/>
          </a:xfrm>
        </p:grpSpPr>
        <p:sp>
          <p:nvSpPr>
            <p:cNvPr id="243" name="Google Shape;243;p2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8"/>
          <p:cNvGrpSpPr/>
          <p:nvPr/>
        </p:nvGrpSpPr>
        <p:grpSpPr>
          <a:xfrm>
            <a:off x="3408358" y="1067300"/>
            <a:ext cx="330245" cy="287131"/>
            <a:chOff x="1236875" y="1623900"/>
            <a:chExt cx="465200" cy="455475"/>
          </a:xfrm>
        </p:grpSpPr>
        <p:sp>
          <p:nvSpPr>
            <p:cNvPr id="246" name="Google Shape;246;p2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8"/>
          <p:cNvGrpSpPr/>
          <p:nvPr/>
        </p:nvGrpSpPr>
        <p:grpSpPr>
          <a:xfrm>
            <a:off x="727686" y="2967861"/>
            <a:ext cx="312090" cy="277140"/>
            <a:chOff x="2594050" y="1631825"/>
            <a:chExt cx="439625" cy="439625"/>
          </a:xfrm>
        </p:grpSpPr>
        <p:sp>
          <p:nvSpPr>
            <p:cNvPr id="254" name="Google Shape;254;p2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6071897" y="1081072"/>
            <a:ext cx="327654" cy="259488"/>
            <a:chOff x="3927500" y="301425"/>
            <a:chExt cx="461550" cy="411625"/>
          </a:xfrm>
        </p:grpSpPr>
        <p:sp>
          <p:nvSpPr>
            <p:cNvPr id="259" name="Google Shape;259;p2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3431176" y="2967824"/>
            <a:ext cx="284439" cy="252586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2600500" y="4396706"/>
            <a:ext cx="3957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copy&amp;paste graphs from </a:t>
            </a:r>
            <a:r>
              <a:rPr lang="en" u="sng">
                <a:solidFill>
                  <a:srgbClr val="000000"/>
                </a:solidFill>
                <a:hlinkClick r:id="rId3"/>
              </a:rPr>
              <a:t>Google Sheets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975" y="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2329725" y="113175"/>
            <a:ext cx="4489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USE</a:t>
            </a:r>
            <a:endParaRPr sz="2400"/>
          </a:p>
        </p:txBody>
      </p:sp>
      <p:sp>
        <p:nvSpPr>
          <p:cNvPr id="64" name="Google Shape;64;p12"/>
          <p:cNvSpPr txBox="1"/>
          <p:nvPr/>
        </p:nvSpPr>
        <p:spPr>
          <a:xfrm>
            <a:off x="457200" y="1081125"/>
            <a:ext cx="37767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44975" y="1081125"/>
            <a:ext cx="39417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/>
              </a:rPr>
              <a:t>Presentation design slide</a:t>
            </a: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457200" y="3453956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2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r:id="rId4"/>
              </a:rPr>
              <a:t>www.slidescarnival.com/help-use-presentation-template</a:t>
            </a:r>
            <a:endParaRPr b="1"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2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r:id="rId5"/>
              </a:rPr>
              <a:t>Creative Commons Attribution license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idx="4294967295" type="body"/>
          </p:nvPr>
        </p:nvSpPr>
        <p:spPr>
          <a:xfrm>
            <a:off x="632300" y="1513875"/>
            <a:ext cx="39267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00" name="Google Shape;300;p30"/>
          <p:cNvCxnSpPr/>
          <p:nvPr/>
        </p:nvCxnSpPr>
        <p:spPr>
          <a:xfrm rot="10800000">
            <a:off x="-175" y="1399575"/>
            <a:ext cx="4734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01" name="Google Shape;301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Place your screenshot here</a:t>
            </a:r>
            <a:endParaRPr sz="1000">
              <a:solidFill>
                <a:schemeClr val="accent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grpSp>
        <p:nvGrpSpPr>
          <p:cNvPr id="303" name="Google Shape;303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04" name="Google Shape;304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/>
          <p:nvPr>
            <p:ph idx="4294967295" type="body"/>
          </p:nvPr>
        </p:nvSpPr>
        <p:spPr>
          <a:xfrm>
            <a:off x="632300" y="1513875"/>
            <a:ext cx="34776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13" name="Google Shape;313;p31"/>
          <p:cNvCxnSpPr/>
          <p:nvPr/>
        </p:nvCxnSpPr>
        <p:spPr>
          <a:xfrm rot="10800000">
            <a:off x="-175" y="1399575"/>
            <a:ext cx="3980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14" name="Google Shape;314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Place your screenshot here</a:t>
            </a:r>
            <a:endParaRPr sz="1000">
              <a:solidFill>
                <a:schemeClr val="accent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grpSp>
        <p:nvGrpSpPr>
          <p:cNvPr id="316" name="Google Shape;316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17" name="Google Shape;317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>
            <a:off x="2567300" y="272250"/>
            <a:ext cx="4025834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2726330" y="431653"/>
            <a:ext cx="36948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Place your screenshot here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27" name="Google Shape;327;p32"/>
          <p:cNvSpPr txBox="1"/>
          <p:nvPr>
            <p:ph idx="4294967295" type="body"/>
          </p:nvPr>
        </p:nvSpPr>
        <p:spPr>
          <a:xfrm>
            <a:off x="632300" y="3635719"/>
            <a:ext cx="78957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328" name="Google Shape;328;p32"/>
          <p:cNvCxnSpPr/>
          <p:nvPr/>
        </p:nvCxnSpPr>
        <p:spPr>
          <a:xfrm rot="10800000">
            <a:off x="-25" y="3522638"/>
            <a:ext cx="454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29" name="Google Shape;329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idx="4294967295" type="ctrTitle"/>
          </p:nvPr>
        </p:nvSpPr>
        <p:spPr>
          <a:xfrm>
            <a:off x="685800" y="1095749"/>
            <a:ext cx="7772400" cy="5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335" name="Google Shape;335;p33"/>
          <p:cNvSpPr txBox="1"/>
          <p:nvPr>
            <p:ph idx="4294967295" type="subTitle"/>
          </p:nvPr>
        </p:nvSpPr>
        <p:spPr>
          <a:xfrm>
            <a:off x="632400" y="1605863"/>
            <a:ext cx="7895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accent1"/>
                </a:solidFill>
              </a:rPr>
              <a:t>Any questions?</a:t>
            </a:r>
            <a:endParaRPr i="1" sz="4800">
              <a:solidFill>
                <a:schemeClr val="accent1"/>
              </a:solidFill>
            </a:endParaRPr>
          </a:p>
        </p:txBody>
      </p:sp>
      <p:sp>
        <p:nvSpPr>
          <p:cNvPr id="336" name="Google Shape;336;p33"/>
          <p:cNvSpPr txBox="1"/>
          <p:nvPr>
            <p:ph idx="4294967295" type="body"/>
          </p:nvPr>
        </p:nvSpPr>
        <p:spPr>
          <a:xfrm>
            <a:off x="632300" y="2562113"/>
            <a:ext cx="78957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3" name="Google Shape;343;p34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Backgrounds by </a:t>
            </a:r>
            <a:r>
              <a:rPr lang="en" sz="2400" u="sng">
                <a:hlinkClick r:id="rId5"/>
              </a:rPr>
              <a:t>SubtlePatterns</a:t>
            </a:r>
            <a:endParaRPr sz="2400"/>
          </a:p>
        </p:txBody>
      </p:sp>
      <p:sp>
        <p:nvSpPr>
          <p:cNvPr id="344" name="Google Shape;34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0" name="Google Shape;350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Titles: </a:t>
            </a:r>
            <a:r>
              <a:rPr b="1" lang="en" sz="1400"/>
              <a:t>Montserrat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Body copy: </a:t>
            </a:r>
            <a:r>
              <a:rPr b="1" lang="en" sz="1400"/>
              <a:t>PT Serif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F7B87"/>
                </a:solidFill>
                <a:hlinkClick r:id="rId3"/>
              </a:rPr>
              <a:t>https://www.fontsquirrel.com/fonts/montserrat</a:t>
            </a:r>
            <a:endParaRPr sz="1400">
              <a:solidFill>
                <a:srgbClr val="8F7B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F7B87"/>
                </a:solidFill>
                <a:hlinkClick r:id="rId4"/>
              </a:rPr>
              <a:t>https://www.fontsquirrel.com/fonts/pt-serif</a:t>
            </a:r>
            <a:endParaRPr sz="1400">
              <a:solidFill>
                <a:srgbClr val="8F7B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Cream </a:t>
            </a:r>
            <a:r>
              <a:rPr b="1" lang="en" sz="1400">
                <a:solidFill>
                  <a:srgbClr val="F3EFEA"/>
                </a:solidFill>
                <a:highlight>
                  <a:srgbClr val="000000"/>
                </a:highlight>
              </a:rPr>
              <a:t>#f3efea</a:t>
            </a:r>
            <a:endParaRPr b="1" sz="1400">
              <a:solidFill>
                <a:srgbClr val="F3EFEA"/>
              </a:solidFill>
              <a:highlight>
                <a:srgbClr val="000000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Plum </a:t>
            </a:r>
            <a:r>
              <a:rPr b="1" lang="en" sz="1400">
                <a:solidFill>
                  <a:srgbClr val="8F7B87"/>
                </a:solidFill>
              </a:rPr>
              <a:t>#8f7b87</a:t>
            </a:r>
            <a:endParaRPr b="1" sz="1400">
              <a:solidFill>
                <a:srgbClr val="8F7B87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Black </a:t>
            </a:r>
            <a:r>
              <a:rPr b="1" lang="en" sz="1400">
                <a:solidFill>
                  <a:srgbClr val="000000"/>
                </a:solidFill>
              </a:rPr>
              <a:t>#000000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316275" y="426690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59" name="Google Shape;359;p3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36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374" name="Google Shape;374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3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80" name="Google Shape;380;p3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3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7" name="Google Shape;387;p3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88" name="Google Shape;388;p3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3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94" name="Google Shape;394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3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02" name="Google Shape;402;p3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3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3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11" name="Google Shape;411;p3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14" name="Google Shape;414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17" name="Google Shape;417;p3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21" name="Google Shape;421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29" name="Google Shape;429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36" name="Google Shape;436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3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3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42" name="Google Shape;442;p3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45" name="Google Shape;445;p3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51" name="Google Shape;451;p3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54" name="Google Shape;454;p3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62" name="Google Shape;462;p3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68" name="Google Shape;468;p3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77" name="Google Shape;477;p3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82" name="Google Shape;482;p3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87" name="Google Shape;487;p3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92" name="Google Shape;492;p3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3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95" name="Google Shape;495;p3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3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98" name="Google Shape;498;p3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3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3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02" name="Google Shape;502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05" name="Google Shape;505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3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3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16" name="Google Shape;516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3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3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20" name="Google Shape;520;p3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3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23" name="Google Shape;523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28" name="Google Shape;528;p3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3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3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33" name="Google Shape;533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40" name="Google Shape;540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50" name="Google Shape;550;p3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54" name="Google Shape;554;p3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58" name="Google Shape;558;p3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3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64" name="Google Shape;564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3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67" name="Google Shape;567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75" name="Google Shape;575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82" name="Google Shape;582;p3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85" name="Google Shape;585;p3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" name="Google Shape;589;p3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" name="Google Shape;593;p3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94" name="Google Shape;594;p3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03" name="Google Shape;603;p3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06" name="Google Shape;606;p3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3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13" name="Google Shape;613;p3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21" name="Google Shape;621;p3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25" name="Google Shape;625;p3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32" name="Google Shape;632;p3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36" name="Google Shape;636;p3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640" name="Google Shape;640;p3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46" name="Google Shape;646;p3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74" name="Google Shape;674;p3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98" name="Google Shape;698;p3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3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13" name="Google Shape;713;p3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3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17" name="Google Shape;717;p3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24" name="Google Shape;724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33" name="Google Shape;733;p3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37" name="Google Shape;737;p3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43" name="Google Shape;743;p3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3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51" name="Google Shape;751;p3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58" name="Google Shape;758;p3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6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768" name="Google Shape;768;p3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80" name="Google Shape;780;p3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3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86" name="Google Shape;786;p3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36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94" name="Google Shape;794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36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97" name="Google Shape;797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6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00" name="Google Shape;800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6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6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6"/>
          <p:cNvSpPr txBox="1"/>
          <p:nvPr/>
        </p:nvSpPr>
        <p:spPr>
          <a:xfrm>
            <a:off x="6248575" y="312075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Change fill color and opacity.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11" name="Google Shape;811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18" name="Google Shape;818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23" name="Google Shape;823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27" name="Google Shape;827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33" name="Google Shape;833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37" name="Google Shape;837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42" name="Google Shape;842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48" name="Google Shape;848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55" name="Google Shape;855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58" name="Google Shape;858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62" name="Google Shape;862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69" name="Google Shape;869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75" name="Google Shape;875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79" name="Google Shape;879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80" name="Google Shape;880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0" name="Google Shape;890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97" name="Google Shape;897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02" name="Google Shape;902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08" name="Google Shape;908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15" name="Google Shape;915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20" name="Google Shape;920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25" name="Google Shape;925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42" name="Google Shape;942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5" name="Google Shape;945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46" name="Google Shape;946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6" name="Google Shape;956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57" name="Google Shape;957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1" name="Google Shape;961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62" name="Google Shape;962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2" name="Google Shape;972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73" name="Google Shape;973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81" name="Google Shape;981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86" name="Google Shape;986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91" name="Google Shape;991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97" name="Google Shape;997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04" name="Google Shape;1004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08" name="Google Shape;1008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14" name="Google Shape;1014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21" name="Google Shape;1021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25" name="Google Shape;1025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30" name="Google Shape;1030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37" name="Google Shape;1037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45" name="Google Shape;1045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50" name="Google Shape;1050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54" name="Google Shape;1054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58" name="Google Shape;1058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63" name="Google Shape;1063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68" name="Google Shape;1068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74" name="Google Shape;1074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81" name="Google Shape;1081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89" name="Google Shape;1089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02" name="Google Shape;1102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07" name="Google Shape;1107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11" name="Google Shape;1111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18" name="Google Shape;1118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27" name="Google Shape;1127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40" name="Google Shape;1140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53" name="Google Shape;1153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66" name="Google Shape;1166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73" name="Google Shape;1173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9" name="Google Shape;1189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90" name="Google Shape;1190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94" name="Google Shape;1194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7" name="Google Shape;1197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98" name="Google Shape;1198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1" name="Google Shape;1201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02" name="Google Shape;1202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5" name="Google Shape;1205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06" name="Google Shape;1206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15" name="Google Shape;1215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40" name="Google Shape;1240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41" name="Google Shape;1241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44" name="Google Shape;1244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47" name="Google Shape;1247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9" name="Google Shape;1249;p3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50" name="Google Shape;1250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51" name="Google Shape;1251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52" name="Google Shape;1252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8"/>
          <p:cNvSpPr txBox="1"/>
          <p:nvPr/>
        </p:nvSpPr>
        <p:spPr>
          <a:xfrm>
            <a:off x="2163850" y="47615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Now you can use any emoji as an icon!</a:t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 and you can change the color.</a:t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</a:t>
            </a:r>
            <a:r>
              <a:rPr lang="en" sz="1800" u="sng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  <a:hlinkClick r:id="rId3"/>
              </a:rPr>
              <a:t>https://twitter.com/googledocs/status/730087240156643328</a:t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61" name="Google Shape;1261;p38"/>
          <p:cNvSpPr txBox="1"/>
          <p:nvPr/>
        </p:nvSpPr>
        <p:spPr>
          <a:xfrm>
            <a:off x="808100" y="2676038"/>
            <a:ext cx="76326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3000">
                <a:solidFill>
                  <a:schemeClr val="accent1"/>
                </a:solidFill>
                <a:highlight>
                  <a:srgbClr val="8F7B87"/>
                </a:highlight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3000">
                <a:solidFill>
                  <a:schemeClr val="lt1"/>
                </a:solidFill>
                <a:highlight>
                  <a:schemeClr val="accent1"/>
                </a:highlight>
                <a:latin typeface="PT Serif"/>
                <a:ea typeface="PT Serif"/>
                <a:cs typeface="PT Serif"/>
                <a:sym typeface="PT Serif"/>
              </a:rPr>
              <a:t>and many more...</a:t>
            </a:r>
            <a:endParaRPr sz="3000">
              <a:solidFill>
                <a:schemeClr val="lt1"/>
              </a:solidFill>
              <a:highlight>
                <a:schemeClr val="accent1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62" name="Google Shape;1262;p38"/>
          <p:cNvSpPr txBox="1"/>
          <p:nvPr/>
        </p:nvSpPr>
        <p:spPr>
          <a:xfrm>
            <a:off x="648975" y="58516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dk1"/>
                </a:solidFill>
              </a:rPr>
              <a:t>😉</a:t>
            </a:r>
            <a:endParaRPr sz="9600">
              <a:solidFill>
                <a:schemeClr val="dk1"/>
              </a:solidFill>
            </a:endParaRPr>
          </a:p>
        </p:txBody>
      </p:sp>
      <p:sp>
        <p:nvSpPr>
          <p:cNvPr id="1263" name="Google Shape;1263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" name="Google Shape;1268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70" name="Google Shape;1270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71" name="Google Shape;1271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72" name="Google Shape;1272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3" name="Google Shape;1273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74" name="Google Shape;1274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75" name="Google Shape;1275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77" name="Google Shape;1277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78" name="Google Shape;1278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0" name="Google Shape;1280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81" name="Google Shape;1281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685800" y="1610099"/>
            <a:ext cx="7772400" cy="5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632400" y="2120213"/>
            <a:ext cx="7895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accent1"/>
                </a:solidFill>
              </a:rPr>
              <a:t>I am Jayden Smith</a:t>
            </a:r>
            <a:endParaRPr i="1" sz="4800">
              <a:solidFill>
                <a:schemeClr val="accent1"/>
              </a:solidFill>
            </a:endParaRPr>
          </a:p>
        </p:txBody>
      </p:sp>
      <p:sp>
        <p:nvSpPr>
          <p:cNvPr id="74" name="Google Shape;74;p13"/>
          <p:cNvSpPr txBox="1"/>
          <p:nvPr>
            <p:ph idx="4294967295" type="body"/>
          </p:nvPr>
        </p:nvSpPr>
        <p:spPr>
          <a:xfrm>
            <a:off x="632300" y="2905013"/>
            <a:ext cx="78957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30951" l="0" r="0" t="3080"/>
          <a:stretch/>
        </p:blipFill>
        <p:spPr>
          <a:xfrm>
            <a:off x="3962250" y="431681"/>
            <a:ext cx="1219500" cy="121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1555350" y="1818900"/>
            <a:ext cx="6033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2594050" y="2449744"/>
            <a:ext cx="5864100" cy="8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2594200" y="3240125"/>
            <a:ext cx="5864100" cy="11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2594200" y="757475"/>
            <a:ext cx="1519200" cy="147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2909454" y="1111064"/>
            <a:ext cx="888022" cy="770150"/>
            <a:chOff x="3927500" y="301425"/>
            <a:chExt cx="461550" cy="411625"/>
          </a:xfrm>
        </p:grpSpPr>
        <p:sp>
          <p:nvSpPr>
            <p:cNvPr id="104" name="Google Shape;104;p1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7"/>
          <p:cNvSpPr txBox="1"/>
          <p:nvPr>
            <p:ph idx="4294967295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626350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Is the color of milk and fresh snow, the color produced by the combination of all the colors of the visible spectrum.</a:t>
            </a:r>
            <a:endParaRPr sz="2400"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4870698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Is the color of ebony and of outer space. It has been the symbolic color of elegance, solemnity and authority.</a:t>
            </a:r>
            <a:endParaRPr sz="2400"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626350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19"/>
          <p:cNvSpPr txBox="1"/>
          <p:nvPr>
            <p:ph idx="2" type="body"/>
          </p:nvPr>
        </p:nvSpPr>
        <p:spPr>
          <a:xfrm>
            <a:off x="3304738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19"/>
          <p:cNvSpPr txBox="1"/>
          <p:nvPr>
            <p:ph idx="3" type="body"/>
          </p:nvPr>
        </p:nvSpPr>
        <p:spPr>
          <a:xfrm>
            <a:off x="5983125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trice template">
  <a:themeElements>
    <a:clrScheme name="Custom 347">
      <a:dk1>
        <a:srgbClr val="1D1D1B"/>
      </a:dk1>
      <a:lt1>
        <a:srgbClr val="F3EFEA"/>
      </a:lt1>
      <a:dk2>
        <a:srgbClr val="434343"/>
      </a:dk2>
      <a:lt2>
        <a:srgbClr val="FFFFFF"/>
      </a:lt2>
      <a:accent1>
        <a:srgbClr val="8F7B87"/>
      </a:accent1>
      <a:accent2>
        <a:srgbClr val="A797A1"/>
      </a:accent2>
      <a:accent3>
        <a:srgbClr val="C0B5BC"/>
      </a:accent3>
      <a:accent4>
        <a:srgbClr val="E4DDE1"/>
      </a:accent4>
      <a:accent5>
        <a:srgbClr val="EFECED"/>
      </a:accent5>
      <a:accent6>
        <a:srgbClr val="F3EFEA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