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19" r:id="rId3"/>
    <p:sldId id="313" r:id="rId4"/>
    <p:sldId id="314" r:id="rId5"/>
    <p:sldId id="300" r:id="rId6"/>
    <p:sldId id="320" r:id="rId7"/>
    <p:sldId id="321" r:id="rId8"/>
    <p:sldId id="322" r:id="rId9"/>
    <p:sldId id="296" r:id="rId10"/>
    <p:sldId id="277" r:id="rId11"/>
    <p:sldId id="278" r:id="rId12"/>
    <p:sldId id="288" r:id="rId13"/>
    <p:sldId id="289" r:id="rId14"/>
    <p:sldId id="297" r:id="rId15"/>
    <p:sldId id="291" r:id="rId16"/>
    <p:sldId id="292" r:id="rId17"/>
    <p:sldId id="293" r:id="rId18"/>
    <p:sldId id="294" r:id="rId19"/>
    <p:sldId id="30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0808"/>
    <a:srgbClr val="FF7008"/>
    <a:srgbClr val="FFB985"/>
    <a:srgbClr val="BFBFBF"/>
    <a:srgbClr val="404040"/>
    <a:srgbClr val="000000"/>
    <a:srgbClr val="7F7F7F"/>
    <a:srgbClr val="3F3F41"/>
    <a:srgbClr val="D15305"/>
    <a:srgbClr val="F969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44" autoAdjust="0"/>
    <p:restoredTop sz="94660"/>
  </p:normalViewPr>
  <p:slideViewPr>
    <p:cSldViewPr snapToGrid="0">
      <p:cViewPr varScale="1">
        <p:scale>
          <a:sx n="64" d="100"/>
          <a:sy n="64" d="100"/>
        </p:scale>
        <p:origin x="6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448620226088186E-3"/>
          <c:y val="9.5939860157231979E-2"/>
          <c:w val="0.99442819016840711"/>
          <c:h val="0.8879237936530141"/>
        </c:manualLayout>
      </c:layout>
      <c:bar3DChart>
        <c:barDir val="col"/>
        <c:grouping val="clustered"/>
        <c:varyColors val="0"/>
        <c:ser>
          <c:idx val="0"/>
          <c:order val="0"/>
          <c:tx>
            <c:strRef>
              <c:f>Sheet1!$B$1</c:f>
              <c:strCache>
                <c:ptCount val="1"/>
                <c:pt idx="0">
                  <c:v>Sales</c:v>
                </c:pt>
              </c:strCache>
            </c:strRef>
          </c:tx>
          <c:spPr>
            <a:solidFill>
              <a:schemeClr val="tx1">
                <a:lumMod val="75000"/>
                <a:lumOff val="25000"/>
              </a:schemeClr>
            </a:solidFill>
            <a:ln>
              <a:noFill/>
            </a:ln>
            <a:effectLst/>
            <a:sp3d/>
          </c:spPr>
          <c:invertIfNegative val="0"/>
          <c:dPt>
            <c:idx val="0"/>
            <c:invertIfNegative val="0"/>
            <c:bubble3D val="0"/>
            <c:extLst>
              <c:ext xmlns:c16="http://schemas.microsoft.com/office/drawing/2014/chart" uri="{C3380CC4-5D6E-409C-BE32-E72D297353CC}">
                <c16:uniqueId val="{00000001-BA04-4A29-8E1D-6A958FBCDAF4}"/>
              </c:ext>
            </c:extLst>
          </c:dPt>
          <c:dPt>
            <c:idx val="1"/>
            <c:invertIfNegative val="0"/>
            <c:bubble3D val="0"/>
            <c:extLst>
              <c:ext xmlns:c16="http://schemas.microsoft.com/office/drawing/2014/chart" uri="{C3380CC4-5D6E-409C-BE32-E72D297353CC}">
                <c16:uniqueId val="{00000002-BA04-4A29-8E1D-6A958FBCDAF4}"/>
              </c:ext>
            </c:extLst>
          </c:dPt>
          <c:dPt>
            <c:idx val="2"/>
            <c:invertIfNegative val="0"/>
            <c:bubble3D val="0"/>
            <c:extLst>
              <c:ext xmlns:c16="http://schemas.microsoft.com/office/drawing/2014/chart" uri="{C3380CC4-5D6E-409C-BE32-E72D297353CC}">
                <c16:uniqueId val="{00000003-BA04-4A29-8E1D-6A958FBCDAF4}"/>
              </c:ext>
            </c:extLst>
          </c:dPt>
          <c:dPt>
            <c:idx val="3"/>
            <c:invertIfNegative val="0"/>
            <c:bubble3D val="0"/>
            <c:extLst>
              <c:ext xmlns:c16="http://schemas.microsoft.com/office/drawing/2014/chart" uri="{C3380CC4-5D6E-409C-BE32-E72D297353CC}">
                <c16:uniqueId val="{00000004-BA04-4A29-8E1D-6A958FBCDAF4}"/>
              </c:ext>
            </c:extLst>
          </c:dPt>
          <c:dLbls>
            <c:dLbl>
              <c:idx val="0"/>
              <c:layout>
                <c:manualLayout>
                  <c:x val="-4.2086530965205571E-17"/>
                  <c:y val="-2.82341433049509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04-4A29-8E1D-6A958FBCDAF4}"/>
                </c:ext>
              </c:extLst>
            </c:dLbl>
            <c:dLbl>
              <c:idx val="1"/>
              <c:layout>
                <c:manualLayout>
                  <c:x val="0"/>
                  <c:y val="-3.1763411218069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04-4A29-8E1D-6A958FBCDAF4}"/>
                </c:ext>
              </c:extLst>
            </c:dLbl>
            <c:dLbl>
              <c:idx val="2"/>
              <c:layout>
                <c:manualLayout>
                  <c:x val="2.2956554810401454E-3"/>
                  <c:y val="-5.6468286609902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04-4A29-8E1D-6A958FBCDAF4}"/>
                </c:ext>
              </c:extLst>
            </c:dLbl>
            <c:dLbl>
              <c:idx val="3"/>
              <c:layout>
                <c:manualLayout>
                  <c:x val="0"/>
                  <c:y val="-3.52926791311888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A04-4A29-8E1D-6A958FBCDA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P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A04-4A29-8E1D-6A958FBCDAF4}"/>
            </c:ext>
          </c:extLst>
        </c:ser>
        <c:dLbls>
          <c:showLegendKey val="0"/>
          <c:showVal val="1"/>
          <c:showCatName val="0"/>
          <c:showSerName val="0"/>
          <c:showPercent val="0"/>
          <c:showBubbleSize val="0"/>
        </c:dLbls>
        <c:gapWidth val="150"/>
        <c:shape val="box"/>
        <c:axId val="594356376"/>
        <c:axId val="594349488"/>
        <c:axId val="0"/>
      </c:bar3DChart>
      <c:catAx>
        <c:axId val="594356376"/>
        <c:scaling>
          <c:orientation val="minMax"/>
        </c:scaling>
        <c:delete val="1"/>
        <c:axPos val="b"/>
        <c:numFmt formatCode="General" sourceLinked="1"/>
        <c:majorTickMark val="none"/>
        <c:minorTickMark val="none"/>
        <c:tickLblPos val="nextTo"/>
        <c:crossAx val="594349488"/>
        <c:crosses val="autoZero"/>
        <c:auto val="1"/>
        <c:lblAlgn val="ctr"/>
        <c:lblOffset val="100"/>
        <c:noMultiLvlLbl val="0"/>
      </c:catAx>
      <c:valAx>
        <c:axId val="594349488"/>
        <c:scaling>
          <c:orientation val="minMax"/>
        </c:scaling>
        <c:delete val="1"/>
        <c:axPos val="l"/>
        <c:numFmt formatCode="General" sourceLinked="1"/>
        <c:majorTickMark val="none"/>
        <c:minorTickMark val="none"/>
        <c:tickLblPos val="nextTo"/>
        <c:crossAx val="594356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48620226088186E-3"/>
          <c:y val="9.5939860157231979E-2"/>
          <c:w val="0.99442819016840711"/>
          <c:h val="0.8879237936530141"/>
        </c:manualLayout>
      </c:layout>
      <c:doughnutChart>
        <c:varyColors val="1"/>
        <c:ser>
          <c:idx val="0"/>
          <c:order val="0"/>
          <c:tx>
            <c:strRef>
              <c:f>Sheet1!$B$1</c:f>
              <c:strCache>
                <c:ptCount val="1"/>
                <c:pt idx="0">
                  <c:v>Sales</c:v>
                </c:pt>
              </c:strCache>
            </c:strRef>
          </c:tx>
          <c:dPt>
            <c:idx val="0"/>
            <c:bubble3D val="0"/>
            <c:spPr>
              <a:solidFill>
                <a:schemeClr val="tx1">
                  <a:lumMod val="95000"/>
                  <a:lumOff val="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12B-4B0E-AF1C-0CD5519685AC}"/>
              </c:ext>
            </c:extLst>
          </c:dPt>
          <c:dPt>
            <c:idx val="1"/>
            <c:bubble3D val="0"/>
            <c:spPr>
              <a:solidFill>
                <a:srgbClr val="3F3F4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12B-4B0E-AF1C-0CD5519685AC}"/>
              </c:ext>
            </c:extLst>
          </c:dPt>
          <c:dPt>
            <c:idx val="2"/>
            <c:bubble3D val="0"/>
            <c:spPr>
              <a:solidFill>
                <a:schemeClr val="tx1">
                  <a:lumMod val="50000"/>
                  <a:lumOff val="5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12B-4B0E-AF1C-0CD5519685AC}"/>
              </c:ext>
            </c:extLst>
          </c:dPt>
          <c:dPt>
            <c:idx val="3"/>
            <c:bubble3D val="0"/>
            <c:spPr>
              <a:solidFill>
                <a:schemeClr val="tx1">
                  <a:lumMod val="75000"/>
                  <a:lumOff val="2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312B-4B0E-AF1C-0CD5519685AC}"/>
              </c:ext>
            </c:extLst>
          </c:dPt>
          <c:dLbls>
            <c:dLbl>
              <c:idx val="0"/>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1-312B-4B0E-AF1C-0CD5519685AC}"/>
                </c:ext>
              </c:extLst>
            </c:dLbl>
            <c:dLbl>
              <c:idx val="1"/>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312B-4B0E-AF1C-0CD5519685AC}"/>
                </c:ext>
              </c:extLst>
            </c:dLbl>
            <c:dLbl>
              <c:idx val="2"/>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5-312B-4B0E-AF1C-0CD5519685AC}"/>
                </c:ext>
              </c:extLst>
            </c:dLbl>
            <c:dLbl>
              <c:idx val="3"/>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7-312B-4B0E-AF1C-0CD5519685AC}"/>
                </c:ext>
              </c:extLst>
            </c:dLbl>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PK"/>
              </a:p>
            </c:txPr>
            <c:showLegendKey val="0"/>
            <c:showVal val="0"/>
            <c:showCatName val="0"/>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12B-4B0E-AF1C-0CD5519685AC}"/>
            </c:ext>
          </c:extLst>
        </c:ser>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PK"/>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FC957F-24FC-4F24-A8B5-39B039AC0627}" type="doc">
      <dgm:prSet loTypeId="urn:microsoft.com/office/officeart/2011/layout/CircleProcess" loCatId="process" qsTypeId="urn:microsoft.com/office/officeart/2005/8/quickstyle/simple5" qsCatId="simple" csTypeId="urn:microsoft.com/office/officeart/2005/8/colors/colorful1" csCatId="colorful" phldr="1"/>
      <dgm:spPr/>
      <dgm:t>
        <a:bodyPr/>
        <a:lstStyle/>
        <a:p>
          <a:endParaRPr lang="en-US"/>
        </a:p>
      </dgm:t>
    </dgm:pt>
    <dgm:pt modelId="{93B8BBBA-839A-48A2-BEDD-96CBD596129D}">
      <dgm:prSet phldrT="[Text]"/>
      <dgm:spPr>
        <a:ln>
          <a:noFill/>
        </a:ln>
      </dgm:spPr>
      <dgm:t>
        <a:bodyPr/>
        <a:lstStyle/>
        <a:p>
          <a:r>
            <a:rPr lang="en-US" dirty="0"/>
            <a:t> </a:t>
          </a:r>
        </a:p>
      </dgm:t>
    </dgm:pt>
    <dgm:pt modelId="{A4B39930-B846-45C7-B770-23795AE3C77E}" type="parTrans" cxnId="{9E91ACDB-8480-4290-8B51-F901020FC7D6}">
      <dgm:prSet/>
      <dgm:spPr/>
      <dgm:t>
        <a:bodyPr/>
        <a:lstStyle/>
        <a:p>
          <a:endParaRPr lang="en-US"/>
        </a:p>
      </dgm:t>
    </dgm:pt>
    <dgm:pt modelId="{7F9ADBC5-6191-4489-A1FD-EB9F43A6A890}" type="sibTrans" cxnId="{9E91ACDB-8480-4290-8B51-F901020FC7D6}">
      <dgm:prSet/>
      <dgm:spPr/>
      <dgm:t>
        <a:bodyPr/>
        <a:lstStyle/>
        <a:p>
          <a:endParaRPr lang="en-US"/>
        </a:p>
      </dgm:t>
    </dgm:pt>
    <dgm:pt modelId="{E44CDF4E-CCED-4C59-9767-C29E043EA7F9}">
      <dgm:prSet phldrT="[Text]"/>
      <dgm:spPr>
        <a:ln>
          <a:noFill/>
        </a:ln>
      </dgm:spPr>
      <dgm:t>
        <a:bodyPr/>
        <a:lstStyle/>
        <a:p>
          <a:r>
            <a:rPr lang="en-US" dirty="0"/>
            <a:t> </a:t>
          </a:r>
        </a:p>
      </dgm:t>
    </dgm:pt>
    <dgm:pt modelId="{23F55E66-ACFF-4FF6-A26A-9AD36F305685}" type="parTrans" cxnId="{69C8C6D8-8D4C-4043-8F2C-78CA42DBE5BF}">
      <dgm:prSet/>
      <dgm:spPr/>
      <dgm:t>
        <a:bodyPr/>
        <a:lstStyle/>
        <a:p>
          <a:endParaRPr lang="en-US"/>
        </a:p>
      </dgm:t>
    </dgm:pt>
    <dgm:pt modelId="{437EA4A8-0103-41F9-A0FF-49CBB9AFCDB9}" type="sibTrans" cxnId="{69C8C6D8-8D4C-4043-8F2C-78CA42DBE5BF}">
      <dgm:prSet/>
      <dgm:spPr/>
      <dgm:t>
        <a:bodyPr/>
        <a:lstStyle/>
        <a:p>
          <a:endParaRPr lang="en-US"/>
        </a:p>
      </dgm:t>
    </dgm:pt>
    <dgm:pt modelId="{5E036342-9FAC-4D04-8B8B-8090EF1ED107}">
      <dgm:prSet phldrT="[Text]"/>
      <dgm:spPr/>
      <dgm:t>
        <a:bodyPr/>
        <a:lstStyle/>
        <a:p>
          <a:r>
            <a:rPr lang="en-US" dirty="0"/>
            <a:t> </a:t>
          </a:r>
        </a:p>
      </dgm:t>
    </dgm:pt>
    <dgm:pt modelId="{6EF24677-4199-4457-89DB-C05440C4C07C}" type="parTrans" cxnId="{33445D33-1309-410D-8570-B00C7A4CA3EC}">
      <dgm:prSet/>
      <dgm:spPr/>
      <dgm:t>
        <a:bodyPr/>
        <a:lstStyle/>
        <a:p>
          <a:endParaRPr lang="en-US"/>
        </a:p>
      </dgm:t>
    </dgm:pt>
    <dgm:pt modelId="{AB076A16-4993-446B-844E-3CC3782974B6}" type="sibTrans" cxnId="{33445D33-1309-410D-8570-B00C7A4CA3EC}">
      <dgm:prSet/>
      <dgm:spPr/>
      <dgm:t>
        <a:bodyPr/>
        <a:lstStyle/>
        <a:p>
          <a:endParaRPr lang="en-US"/>
        </a:p>
      </dgm:t>
    </dgm:pt>
    <dgm:pt modelId="{71FC0FCB-730D-4845-8992-8555F7514967}">
      <dgm:prSet/>
      <dgm:spPr>
        <a:ln>
          <a:noFill/>
        </a:ln>
      </dgm:spPr>
      <dgm:t>
        <a:bodyPr/>
        <a:lstStyle/>
        <a:p>
          <a:endParaRPr lang="en-US"/>
        </a:p>
      </dgm:t>
    </dgm:pt>
    <dgm:pt modelId="{3A4F245E-9035-47CA-8436-0AF189ADECF1}" type="parTrans" cxnId="{EE68C738-4329-4717-B60D-F4C50F0C7B91}">
      <dgm:prSet/>
      <dgm:spPr/>
      <dgm:t>
        <a:bodyPr/>
        <a:lstStyle/>
        <a:p>
          <a:endParaRPr lang="en-US"/>
        </a:p>
      </dgm:t>
    </dgm:pt>
    <dgm:pt modelId="{64643476-6552-4A0B-9252-A5461B1B6208}" type="sibTrans" cxnId="{EE68C738-4329-4717-B60D-F4C50F0C7B91}">
      <dgm:prSet/>
      <dgm:spPr/>
      <dgm:t>
        <a:bodyPr/>
        <a:lstStyle/>
        <a:p>
          <a:endParaRPr lang="en-US"/>
        </a:p>
      </dgm:t>
    </dgm:pt>
    <dgm:pt modelId="{8EA09D7E-1544-4011-8E8A-907F0F2D0467}" type="pres">
      <dgm:prSet presAssocID="{68FC957F-24FC-4F24-A8B5-39B039AC0627}" presName="Name0" presStyleCnt="0">
        <dgm:presLayoutVars>
          <dgm:chMax val="11"/>
          <dgm:chPref val="11"/>
          <dgm:dir/>
          <dgm:resizeHandles/>
        </dgm:presLayoutVars>
      </dgm:prSet>
      <dgm:spPr/>
    </dgm:pt>
    <dgm:pt modelId="{AF20F37E-EF17-4FDB-B0DB-07840F27B2A4}" type="pres">
      <dgm:prSet presAssocID="{71FC0FCB-730D-4845-8992-8555F7514967}" presName="Accent4" presStyleCnt="0"/>
      <dgm:spPr/>
    </dgm:pt>
    <dgm:pt modelId="{BBB3BE3C-2772-4E7E-B326-9810AEAEB314}" type="pres">
      <dgm:prSet presAssocID="{71FC0FCB-730D-4845-8992-8555F7514967}" presName="Accent" presStyleLbl="node1" presStyleIdx="0" presStyleCnt="4"/>
      <dgm:spPr>
        <a:solidFill>
          <a:schemeClr val="bg1">
            <a:lumMod val="75000"/>
          </a:schemeClr>
        </a:solidFill>
      </dgm:spPr>
    </dgm:pt>
    <dgm:pt modelId="{554547A0-EA41-4D88-9D2D-782F63C8C8A6}" type="pres">
      <dgm:prSet presAssocID="{71FC0FCB-730D-4845-8992-8555F7514967}" presName="ParentBackground4" presStyleCnt="0"/>
      <dgm:spPr/>
    </dgm:pt>
    <dgm:pt modelId="{1089E960-967B-4641-A480-F8ADD30FD502}" type="pres">
      <dgm:prSet presAssocID="{71FC0FCB-730D-4845-8992-8555F7514967}" presName="ParentBackground" presStyleLbl="fgAcc1" presStyleIdx="0" presStyleCnt="4"/>
      <dgm:spPr/>
    </dgm:pt>
    <dgm:pt modelId="{8C922F67-D52A-46F9-8387-F31AF72A52BB}" type="pres">
      <dgm:prSet presAssocID="{71FC0FCB-730D-4845-8992-8555F7514967}" presName="Parent4" presStyleLbl="revTx" presStyleIdx="0" presStyleCnt="0">
        <dgm:presLayoutVars>
          <dgm:chMax val="1"/>
          <dgm:chPref val="1"/>
          <dgm:bulletEnabled val="1"/>
        </dgm:presLayoutVars>
      </dgm:prSet>
      <dgm:spPr/>
    </dgm:pt>
    <dgm:pt modelId="{ED161263-9148-47B8-B4CB-3D387658D6E6}" type="pres">
      <dgm:prSet presAssocID="{5E036342-9FAC-4D04-8B8B-8090EF1ED107}" presName="Accent3" presStyleCnt="0"/>
      <dgm:spPr/>
    </dgm:pt>
    <dgm:pt modelId="{1DCD2F2C-ABD1-4DAE-BA4F-1B9B7E4DCB89}" type="pres">
      <dgm:prSet presAssocID="{5E036342-9FAC-4D04-8B8B-8090EF1ED107}" presName="Accent" presStyleLbl="node1" presStyleIdx="1" presStyleCnt="4"/>
      <dgm:spPr>
        <a:solidFill>
          <a:schemeClr val="tx1">
            <a:lumMod val="50000"/>
            <a:lumOff val="50000"/>
          </a:schemeClr>
        </a:solidFill>
      </dgm:spPr>
    </dgm:pt>
    <dgm:pt modelId="{9A3DCB4F-3DAF-488F-95EC-883B6A13B032}" type="pres">
      <dgm:prSet presAssocID="{5E036342-9FAC-4D04-8B8B-8090EF1ED107}" presName="ParentBackground3" presStyleCnt="0"/>
      <dgm:spPr/>
    </dgm:pt>
    <dgm:pt modelId="{6E1DFC14-5C3B-466A-AB89-25687DC8FC9A}" type="pres">
      <dgm:prSet presAssocID="{5E036342-9FAC-4D04-8B8B-8090EF1ED107}" presName="ParentBackground" presStyleLbl="fgAcc1" presStyleIdx="1" presStyleCnt="4"/>
      <dgm:spPr/>
    </dgm:pt>
    <dgm:pt modelId="{63AE46E5-BF38-4E65-8BFD-E8773ACD00EA}" type="pres">
      <dgm:prSet presAssocID="{5E036342-9FAC-4D04-8B8B-8090EF1ED107}" presName="Parent3" presStyleLbl="revTx" presStyleIdx="0" presStyleCnt="0">
        <dgm:presLayoutVars>
          <dgm:chMax val="1"/>
          <dgm:chPref val="1"/>
          <dgm:bulletEnabled val="1"/>
        </dgm:presLayoutVars>
      </dgm:prSet>
      <dgm:spPr/>
    </dgm:pt>
    <dgm:pt modelId="{0E9F1600-95B8-4E0B-836A-5915A691FE5D}" type="pres">
      <dgm:prSet presAssocID="{E44CDF4E-CCED-4C59-9767-C29E043EA7F9}" presName="Accent2" presStyleCnt="0"/>
      <dgm:spPr/>
    </dgm:pt>
    <dgm:pt modelId="{5A32ABD5-6549-4052-9FBC-D7B0DBBA4FB0}" type="pres">
      <dgm:prSet presAssocID="{E44CDF4E-CCED-4C59-9767-C29E043EA7F9}" presName="Accent" presStyleLbl="node1" presStyleIdx="2" presStyleCnt="4"/>
      <dgm:spPr>
        <a:solidFill>
          <a:schemeClr val="tx1">
            <a:lumMod val="75000"/>
            <a:lumOff val="25000"/>
          </a:schemeClr>
        </a:solidFill>
      </dgm:spPr>
    </dgm:pt>
    <dgm:pt modelId="{D17DC259-7B72-4C0C-BBB1-099E575E8946}" type="pres">
      <dgm:prSet presAssocID="{E44CDF4E-CCED-4C59-9767-C29E043EA7F9}" presName="ParentBackground2" presStyleCnt="0"/>
      <dgm:spPr/>
    </dgm:pt>
    <dgm:pt modelId="{D04E09A1-4709-4DEE-A8B6-8ABF6A28492C}" type="pres">
      <dgm:prSet presAssocID="{E44CDF4E-CCED-4C59-9767-C29E043EA7F9}" presName="ParentBackground" presStyleLbl="fgAcc1" presStyleIdx="2" presStyleCnt="4"/>
      <dgm:spPr/>
    </dgm:pt>
    <dgm:pt modelId="{FBF59BD7-0ED9-4446-9C53-49089C1235DF}" type="pres">
      <dgm:prSet presAssocID="{E44CDF4E-CCED-4C59-9767-C29E043EA7F9}" presName="Parent2" presStyleLbl="revTx" presStyleIdx="0" presStyleCnt="0">
        <dgm:presLayoutVars>
          <dgm:chMax val="1"/>
          <dgm:chPref val="1"/>
          <dgm:bulletEnabled val="1"/>
        </dgm:presLayoutVars>
      </dgm:prSet>
      <dgm:spPr/>
    </dgm:pt>
    <dgm:pt modelId="{D71F1765-568A-43F0-B4EA-B1A48EFDAC7E}" type="pres">
      <dgm:prSet presAssocID="{93B8BBBA-839A-48A2-BEDD-96CBD596129D}" presName="Accent1" presStyleCnt="0"/>
      <dgm:spPr/>
    </dgm:pt>
    <dgm:pt modelId="{E74ECBA8-B0C0-4490-9BCD-2F6918BAE965}" type="pres">
      <dgm:prSet presAssocID="{93B8BBBA-839A-48A2-BEDD-96CBD596129D}" presName="Accent" presStyleLbl="node1" presStyleIdx="3" presStyleCnt="4"/>
      <dgm:spPr>
        <a:solidFill>
          <a:srgbClr val="C20808"/>
        </a:solidFill>
        <a:ln>
          <a:noFill/>
        </a:ln>
      </dgm:spPr>
    </dgm:pt>
    <dgm:pt modelId="{6716E296-5D79-46B3-9FA9-C087CCF94990}" type="pres">
      <dgm:prSet presAssocID="{93B8BBBA-839A-48A2-BEDD-96CBD596129D}" presName="ParentBackground1" presStyleCnt="0"/>
      <dgm:spPr/>
    </dgm:pt>
    <dgm:pt modelId="{51F1EAF6-79FC-41E4-AA05-F05B806A75F6}" type="pres">
      <dgm:prSet presAssocID="{93B8BBBA-839A-48A2-BEDD-96CBD596129D}" presName="ParentBackground" presStyleLbl="fgAcc1" presStyleIdx="3" presStyleCnt="4"/>
      <dgm:spPr/>
    </dgm:pt>
    <dgm:pt modelId="{763BF60D-EF22-48D5-8AD7-4267BE45D9FF}" type="pres">
      <dgm:prSet presAssocID="{93B8BBBA-839A-48A2-BEDD-96CBD596129D}" presName="Parent1" presStyleLbl="revTx" presStyleIdx="0" presStyleCnt="0">
        <dgm:presLayoutVars>
          <dgm:chMax val="1"/>
          <dgm:chPref val="1"/>
          <dgm:bulletEnabled val="1"/>
        </dgm:presLayoutVars>
      </dgm:prSet>
      <dgm:spPr/>
    </dgm:pt>
  </dgm:ptLst>
  <dgm:cxnLst>
    <dgm:cxn modelId="{BA70641C-061A-4E28-9B7D-0958B91ABD74}" type="presOf" srcId="{E44CDF4E-CCED-4C59-9767-C29E043EA7F9}" destId="{D04E09A1-4709-4DEE-A8B6-8ABF6A28492C}" srcOrd="0" destOrd="0" presId="urn:microsoft.com/office/officeart/2011/layout/CircleProcess"/>
    <dgm:cxn modelId="{EFE8D72E-959E-4E31-A3F1-3820476CE675}" type="presOf" srcId="{E44CDF4E-CCED-4C59-9767-C29E043EA7F9}" destId="{FBF59BD7-0ED9-4446-9C53-49089C1235DF}" srcOrd="1" destOrd="0" presId="urn:microsoft.com/office/officeart/2011/layout/CircleProcess"/>
    <dgm:cxn modelId="{33445D33-1309-410D-8570-B00C7A4CA3EC}" srcId="{68FC957F-24FC-4F24-A8B5-39B039AC0627}" destId="{5E036342-9FAC-4D04-8B8B-8090EF1ED107}" srcOrd="2" destOrd="0" parTransId="{6EF24677-4199-4457-89DB-C05440C4C07C}" sibTransId="{AB076A16-4993-446B-844E-3CC3782974B6}"/>
    <dgm:cxn modelId="{EE68C738-4329-4717-B60D-F4C50F0C7B91}" srcId="{68FC957F-24FC-4F24-A8B5-39B039AC0627}" destId="{71FC0FCB-730D-4845-8992-8555F7514967}" srcOrd="3" destOrd="0" parTransId="{3A4F245E-9035-47CA-8436-0AF189ADECF1}" sibTransId="{64643476-6552-4A0B-9252-A5461B1B6208}"/>
    <dgm:cxn modelId="{217BF25D-6E37-4433-A9A8-2765DC4CE95D}" type="presOf" srcId="{71FC0FCB-730D-4845-8992-8555F7514967}" destId="{8C922F67-D52A-46F9-8387-F31AF72A52BB}" srcOrd="1" destOrd="0" presId="urn:microsoft.com/office/officeart/2011/layout/CircleProcess"/>
    <dgm:cxn modelId="{F919E473-32BA-4223-A7C4-3DA1F07E4ED0}" type="presOf" srcId="{68FC957F-24FC-4F24-A8B5-39B039AC0627}" destId="{8EA09D7E-1544-4011-8E8A-907F0F2D0467}" srcOrd="0" destOrd="0" presId="urn:microsoft.com/office/officeart/2011/layout/CircleProcess"/>
    <dgm:cxn modelId="{E8EB059D-F9F0-47F9-A7BB-7B3015A9BF28}" type="presOf" srcId="{5E036342-9FAC-4D04-8B8B-8090EF1ED107}" destId="{63AE46E5-BF38-4E65-8BFD-E8773ACD00EA}" srcOrd="1" destOrd="0" presId="urn:microsoft.com/office/officeart/2011/layout/CircleProcess"/>
    <dgm:cxn modelId="{0A30499D-05A2-475A-8672-C60CF68BD1DC}" type="presOf" srcId="{5E036342-9FAC-4D04-8B8B-8090EF1ED107}" destId="{6E1DFC14-5C3B-466A-AB89-25687DC8FC9A}" srcOrd="0" destOrd="0" presId="urn:microsoft.com/office/officeart/2011/layout/CircleProcess"/>
    <dgm:cxn modelId="{F71495BE-E711-4E82-877C-917B13B2879A}" type="presOf" srcId="{93B8BBBA-839A-48A2-BEDD-96CBD596129D}" destId="{763BF60D-EF22-48D5-8AD7-4267BE45D9FF}" srcOrd="1" destOrd="0" presId="urn:microsoft.com/office/officeart/2011/layout/CircleProcess"/>
    <dgm:cxn modelId="{A3FEA9C0-1774-4FDC-9C5D-92C23790C5E1}" type="presOf" srcId="{93B8BBBA-839A-48A2-BEDD-96CBD596129D}" destId="{51F1EAF6-79FC-41E4-AA05-F05B806A75F6}" srcOrd="0" destOrd="0" presId="urn:microsoft.com/office/officeart/2011/layout/CircleProcess"/>
    <dgm:cxn modelId="{69C8C6D8-8D4C-4043-8F2C-78CA42DBE5BF}" srcId="{68FC957F-24FC-4F24-A8B5-39B039AC0627}" destId="{E44CDF4E-CCED-4C59-9767-C29E043EA7F9}" srcOrd="1" destOrd="0" parTransId="{23F55E66-ACFF-4FF6-A26A-9AD36F305685}" sibTransId="{437EA4A8-0103-41F9-A0FF-49CBB9AFCDB9}"/>
    <dgm:cxn modelId="{9E91ACDB-8480-4290-8B51-F901020FC7D6}" srcId="{68FC957F-24FC-4F24-A8B5-39B039AC0627}" destId="{93B8BBBA-839A-48A2-BEDD-96CBD596129D}" srcOrd="0" destOrd="0" parTransId="{A4B39930-B846-45C7-B770-23795AE3C77E}" sibTransId="{7F9ADBC5-6191-4489-A1FD-EB9F43A6A890}"/>
    <dgm:cxn modelId="{2CF66FE2-A316-476C-ABA8-0D5D7525E1A0}" type="presOf" srcId="{71FC0FCB-730D-4845-8992-8555F7514967}" destId="{1089E960-967B-4641-A480-F8ADD30FD502}" srcOrd="0" destOrd="0" presId="urn:microsoft.com/office/officeart/2011/layout/CircleProcess"/>
    <dgm:cxn modelId="{1655C7ED-EF07-4189-8EDA-DB63D67E23A4}" type="presParOf" srcId="{8EA09D7E-1544-4011-8E8A-907F0F2D0467}" destId="{AF20F37E-EF17-4FDB-B0DB-07840F27B2A4}" srcOrd="0" destOrd="0" presId="urn:microsoft.com/office/officeart/2011/layout/CircleProcess"/>
    <dgm:cxn modelId="{140C82BD-02F2-4F7B-9FC6-FEE5B6249FB6}" type="presParOf" srcId="{AF20F37E-EF17-4FDB-B0DB-07840F27B2A4}" destId="{BBB3BE3C-2772-4E7E-B326-9810AEAEB314}" srcOrd="0" destOrd="0" presId="urn:microsoft.com/office/officeart/2011/layout/CircleProcess"/>
    <dgm:cxn modelId="{EA5D01D7-6552-4591-A669-BBA3B0379ED1}" type="presParOf" srcId="{8EA09D7E-1544-4011-8E8A-907F0F2D0467}" destId="{554547A0-EA41-4D88-9D2D-782F63C8C8A6}" srcOrd="1" destOrd="0" presId="urn:microsoft.com/office/officeart/2011/layout/CircleProcess"/>
    <dgm:cxn modelId="{4651ECF2-9AAB-49B1-B5D3-CEB1AE9E99F4}" type="presParOf" srcId="{554547A0-EA41-4D88-9D2D-782F63C8C8A6}" destId="{1089E960-967B-4641-A480-F8ADD30FD502}" srcOrd="0" destOrd="0" presId="urn:microsoft.com/office/officeart/2011/layout/CircleProcess"/>
    <dgm:cxn modelId="{75248569-6793-4F36-AC96-CE47903211CD}" type="presParOf" srcId="{8EA09D7E-1544-4011-8E8A-907F0F2D0467}" destId="{8C922F67-D52A-46F9-8387-F31AF72A52BB}" srcOrd="2" destOrd="0" presId="urn:microsoft.com/office/officeart/2011/layout/CircleProcess"/>
    <dgm:cxn modelId="{6CF09772-D54A-471D-8AA9-4558C40B6BEC}" type="presParOf" srcId="{8EA09D7E-1544-4011-8E8A-907F0F2D0467}" destId="{ED161263-9148-47B8-B4CB-3D387658D6E6}" srcOrd="3" destOrd="0" presId="urn:microsoft.com/office/officeart/2011/layout/CircleProcess"/>
    <dgm:cxn modelId="{2F3EAC88-823D-465F-A602-DA6D39EEEF47}" type="presParOf" srcId="{ED161263-9148-47B8-B4CB-3D387658D6E6}" destId="{1DCD2F2C-ABD1-4DAE-BA4F-1B9B7E4DCB89}" srcOrd="0" destOrd="0" presId="urn:microsoft.com/office/officeart/2011/layout/CircleProcess"/>
    <dgm:cxn modelId="{79931325-AEBA-48F2-84B9-E12952D16264}" type="presParOf" srcId="{8EA09D7E-1544-4011-8E8A-907F0F2D0467}" destId="{9A3DCB4F-3DAF-488F-95EC-883B6A13B032}" srcOrd="4" destOrd="0" presId="urn:microsoft.com/office/officeart/2011/layout/CircleProcess"/>
    <dgm:cxn modelId="{574B0EE0-ACC7-409A-AC93-549A77B96836}" type="presParOf" srcId="{9A3DCB4F-3DAF-488F-95EC-883B6A13B032}" destId="{6E1DFC14-5C3B-466A-AB89-25687DC8FC9A}" srcOrd="0" destOrd="0" presId="urn:microsoft.com/office/officeart/2011/layout/CircleProcess"/>
    <dgm:cxn modelId="{4254E531-5FDD-42F9-8040-637FBCDFA32A}" type="presParOf" srcId="{8EA09D7E-1544-4011-8E8A-907F0F2D0467}" destId="{63AE46E5-BF38-4E65-8BFD-E8773ACD00EA}" srcOrd="5" destOrd="0" presId="urn:microsoft.com/office/officeart/2011/layout/CircleProcess"/>
    <dgm:cxn modelId="{A8ABBAB7-0D3F-4C25-AF3D-C011EC268D82}" type="presParOf" srcId="{8EA09D7E-1544-4011-8E8A-907F0F2D0467}" destId="{0E9F1600-95B8-4E0B-836A-5915A691FE5D}" srcOrd="6" destOrd="0" presId="urn:microsoft.com/office/officeart/2011/layout/CircleProcess"/>
    <dgm:cxn modelId="{4593E9F7-565C-41EB-8EE8-F74F840C8F38}" type="presParOf" srcId="{0E9F1600-95B8-4E0B-836A-5915A691FE5D}" destId="{5A32ABD5-6549-4052-9FBC-D7B0DBBA4FB0}" srcOrd="0" destOrd="0" presId="urn:microsoft.com/office/officeart/2011/layout/CircleProcess"/>
    <dgm:cxn modelId="{AF5D3C31-2ECA-4715-86CD-3ECFA9368E4E}" type="presParOf" srcId="{8EA09D7E-1544-4011-8E8A-907F0F2D0467}" destId="{D17DC259-7B72-4C0C-BBB1-099E575E8946}" srcOrd="7" destOrd="0" presId="urn:microsoft.com/office/officeart/2011/layout/CircleProcess"/>
    <dgm:cxn modelId="{D95DAABE-269C-4A80-9359-256542DFBA61}" type="presParOf" srcId="{D17DC259-7B72-4C0C-BBB1-099E575E8946}" destId="{D04E09A1-4709-4DEE-A8B6-8ABF6A28492C}" srcOrd="0" destOrd="0" presId="urn:microsoft.com/office/officeart/2011/layout/CircleProcess"/>
    <dgm:cxn modelId="{60B1CB36-72E6-47F4-AA9E-A11278B0AA4F}" type="presParOf" srcId="{8EA09D7E-1544-4011-8E8A-907F0F2D0467}" destId="{FBF59BD7-0ED9-4446-9C53-49089C1235DF}" srcOrd="8" destOrd="0" presId="urn:microsoft.com/office/officeart/2011/layout/CircleProcess"/>
    <dgm:cxn modelId="{79FB683F-F00A-44EA-9796-B9E4BFFA5E5E}" type="presParOf" srcId="{8EA09D7E-1544-4011-8E8A-907F0F2D0467}" destId="{D71F1765-568A-43F0-B4EA-B1A48EFDAC7E}" srcOrd="9" destOrd="0" presId="urn:microsoft.com/office/officeart/2011/layout/CircleProcess"/>
    <dgm:cxn modelId="{CDB008E6-96D3-4F8D-8623-FE475AF5DB12}" type="presParOf" srcId="{D71F1765-568A-43F0-B4EA-B1A48EFDAC7E}" destId="{E74ECBA8-B0C0-4490-9BCD-2F6918BAE965}" srcOrd="0" destOrd="0" presId="urn:microsoft.com/office/officeart/2011/layout/CircleProcess"/>
    <dgm:cxn modelId="{74A49F80-61AF-48F0-95C0-0A904453E91D}" type="presParOf" srcId="{8EA09D7E-1544-4011-8E8A-907F0F2D0467}" destId="{6716E296-5D79-46B3-9FA9-C087CCF94990}" srcOrd="10" destOrd="0" presId="urn:microsoft.com/office/officeart/2011/layout/CircleProcess"/>
    <dgm:cxn modelId="{89DC55B8-7E08-469B-8380-B4A641D2D17E}" type="presParOf" srcId="{6716E296-5D79-46B3-9FA9-C087CCF94990}" destId="{51F1EAF6-79FC-41E4-AA05-F05B806A75F6}" srcOrd="0" destOrd="0" presId="urn:microsoft.com/office/officeart/2011/layout/CircleProcess"/>
    <dgm:cxn modelId="{CC7CC971-FCCD-4FD7-8B79-440A1093F737}" type="presParOf" srcId="{8EA09D7E-1544-4011-8E8A-907F0F2D0467}" destId="{763BF60D-EF22-48D5-8AD7-4267BE45D9FF}"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3BE3C-2772-4E7E-B326-9810AEAEB314}">
      <dsp:nvSpPr>
        <dsp:cNvPr id="0" name=""/>
        <dsp:cNvSpPr/>
      </dsp:nvSpPr>
      <dsp:spPr>
        <a:xfrm>
          <a:off x="6933550" y="1988927"/>
          <a:ext cx="2075058" cy="2075164"/>
        </a:xfrm>
        <a:prstGeom prst="ellipse">
          <a:avLst/>
        </a:prstGeom>
        <a:solidFill>
          <a:schemeClr val="bg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89E960-967B-4641-A480-F8ADD30FD502}">
      <dsp:nvSpPr>
        <dsp:cNvPr id="0" name=""/>
        <dsp:cNvSpPr/>
      </dsp:nvSpPr>
      <dsp:spPr>
        <a:xfrm>
          <a:off x="7002956" y="2058112"/>
          <a:ext cx="1937136" cy="19367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7279689" y="2334849"/>
        <a:ext cx="1383668" cy="1383321"/>
      </dsp:txXfrm>
    </dsp:sp>
    <dsp:sp modelId="{1DCD2F2C-ABD1-4DAE-BA4F-1B9B7E4DCB89}">
      <dsp:nvSpPr>
        <dsp:cNvPr id="0" name=""/>
        <dsp:cNvSpPr/>
      </dsp:nvSpPr>
      <dsp:spPr>
        <a:xfrm rot="2700000">
          <a:off x="4780170" y="1988781"/>
          <a:ext cx="2075092" cy="2075092"/>
        </a:xfrm>
        <a:prstGeom prst="teardrop">
          <a:avLst>
            <a:gd name="adj" fmla="val 100000"/>
          </a:avLst>
        </a:prstGeom>
        <a:solidFill>
          <a:schemeClr val="tx1">
            <a:lumMod val="50000"/>
            <a:lumOff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E1DFC14-5C3B-466A-AB89-25687DC8FC9A}">
      <dsp:nvSpPr>
        <dsp:cNvPr id="0" name=""/>
        <dsp:cNvSpPr/>
      </dsp:nvSpPr>
      <dsp:spPr>
        <a:xfrm>
          <a:off x="4858491" y="2058112"/>
          <a:ext cx="1937136" cy="1936796"/>
        </a:xfrm>
        <a:prstGeom prst="ellipse">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5135225" y="2334849"/>
        <a:ext cx="1383668" cy="1383321"/>
      </dsp:txXfrm>
    </dsp:sp>
    <dsp:sp modelId="{5A32ABD5-6549-4052-9FBC-D7B0DBBA4FB0}">
      <dsp:nvSpPr>
        <dsp:cNvPr id="0" name=""/>
        <dsp:cNvSpPr/>
      </dsp:nvSpPr>
      <dsp:spPr>
        <a:xfrm rot="2700000">
          <a:off x="2644604" y="1988781"/>
          <a:ext cx="2075092" cy="2075092"/>
        </a:xfrm>
        <a:prstGeom prst="teardrop">
          <a:avLst>
            <a:gd name="adj" fmla="val 100000"/>
          </a:avLst>
        </a:prstGeom>
        <a:solidFill>
          <a:schemeClr val="tx1">
            <a:lumMod val="75000"/>
            <a:lumOff val="2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04E09A1-4709-4DEE-A8B6-8ABF6A28492C}">
      <dsp:nvSpPr>
        <dsp:cNvPr id="0" name=""/>
        <dsp:cNvSpPr/>
      </dsp:nvSpPr>
      <dsp:spPr>
        <a:xfrm>
          <a:off x="2714027" y="2058112"/>
          <a:ext cx="1937136" cy="19367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2990761" y="2334849"/>
        <a:ext cx="1383668" cy="1383321"/>
      </dsp:txXfrm>
    </dsp:sp>
    <dsp:sp modelId="{E74ECBA8-B0C0-4490-9BCD-2F6918BAE965}">
      <dsp:nvSpPr>
        <dsp:cNvPr id="0" name=""/>
        <dsp:cNvSpPr/>
      </dsp:nvSpPr>
      <dsp:spPr>
        <a:xfrm rot="2700000">
          <a:off x="500140" y="1988781"/>
          <a:ext cx="2075092" cy="2075092"/>
        </a:xfrm>
        <a:prstGeom prst="teardrop">
          <a:avLst>
            <a:gd name="adj" fmla="val 100000"/>
          </a:avLst>
        </a:prstGeom>
        <a:solidFill>
          <a:srgbClr val="C20808"/>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1F1EAF6-79FC-41E4-AA05-F05B806A75F6}">
      <dsp:nvSpPr>
        <dsp:cNvPr id="0" name=""/>
        <dsp:cNvSpPr/>
      </dsp:nvSpPr>
      <dsp:spPr>
        <a:xfrm>
          <a:off x="569562" y="2058112"/>
          <a:ext cx="1937136" cy="19367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dsp:txBody>
      <dsp:txXfrm>
        <a:off x="846296" y="2334849"/>
        <a:ext cx="1383668" cy="13833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47" name="Group 146"/>
          <p:cNvGrpSpPr/>
          <p:nvPr userDrawn="1"/>
        </p:nvGrpSpPr>
        <p:grpSpPr>
          <a:xfrm>
            <a:off x="100425" y="39070"/>
            <a:ext cx="11924011" cy="6790512"/>
            <a:chOff x="100425" y="39070"/>
            <a:chExt cx="11924011" cy="6790512"/>
          </a:xfrm>
        </p:grpSpPr>
        <p:sp>
          <p:nvSpPr>
            <p:cNvPr id="8" name="Freeform 7"/>
            <p:cNvSpPr/>
            <p:nvPr userDrawn="1"/>
          </p:nvSpPr>
          <p:spPr>
            <a:xfrm rot="7916230">
              <a:off x="121199" y="612648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userDrawn="1"/>
          </p:nvSpPr>
          <p:spPr>
            <a:xfrm rot="2692328">
              <a:off x="451489" y="343977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14"/>
            <p:cNvSpPr/>
            <p:nvPr userDrawn="1"/>
          </p:nvSpPr>
          <p:spPr>
            <a:xfrm rot="13121978">
              <a:off x="360522" y="4292921"/>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userDrawn="1"/>
          </p:nvSpPr>
          <p:spPr>
            <a:xfrm rot="5725024">
              <a:off x="2631956" y="457704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18"/>
            <p:cNvSpPr/>
            <p:nvPr userDrawn="1"/>
          </p:nvSpPr>
          <p:spPr>
            <a:xfrm rot="16200000">
              <a:off x="11315700" y="46460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1193995" y="118452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Freeform 20"/>
            <p:cNvSpPr/>
            <p:nvPr userDrawn="1"/>
          </p:nvSpPr>
          <p:spPr>
            <a:xfrm>
              <a:off x="10685723" y="30288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22"/>
            <p:cNvSpPr/>
            <p:nvPr userDrawn="1"/>
          </p:nvSpPr>
          <p:spPr>
            <a:xfrm>
              <a:off x="919926" y="4927258"/>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Freeform 23"/>
            <p:cNvSpPr/>
            <p:nvPr userDrawn="1"/>
          </p:nvSpPr>
          <p:spPr>
            <a:xfrm>
              <a:off x="215919" y="5153140"/>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24"/>
            <p:cNvSpPr/>
            <p:nvPr userDrawn="1"/>
          </p:nvSpPr>
          <p:spPr>
            <a:xfrm>
              <a:off x="748531" y="573402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Freeform 25"/>
            <p:cNvSpPr/>
            <p:nvPr userDrawn="1"/>
          </p:nvSpPr>
          <p:spPr>
            <a:xfrm rot="4078589">
              <a:off x="1137390" y="605835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Freeform 26"/>
            <p:cNvSpPr/>
            <p:nvPr userDrawn="1"/>
          </p:nvSpPr>
          <p:spPr>
            <a:xfrm rot="1542585">
              <a:off x="1697710" y="5958302"/>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userDrawn="1"/>
          </p:nvSpPr>
          <p:spPr>
            <a:xfrm>
              <a:off x="1706449" y="437529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28"/>
            <p:cNvSpPr/>
            <p:nvPr userDrawn="1"/>
          </p:nvSpPr>
          <p:spPr>
            <a:xfrm>
              <a:off x="2424872" y="5906816"/>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29"/>
            <p:cNvSpPr/>
            <p:nvPr userDrawn="1"/>
          </p:nvSpPr>
          <p:spPr>
            <a:xfrm>
              <a:off x="2110077" y="5191015"/>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30"/>
            <p:cNvSpPr/>
            <p:nvPr userDrawn="1"/>
          </p:nvSpPr>
          <p:spPr>
            <a:xfrm rot="17704098">
              <a:off x="1076061" y="4463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rot="16200000">
              <a:off x="3127996" y="5279812"/>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flipH="1">
              <a:off x="1512413" y="5332453"/>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rot="7916230">
              <a:off x="3647670" y="187018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userDrawn="1"/>
          </p:nvSpPr>
          <p:spPr>
            <a:xfrm rot="5725024">
              <a:off x="6158427" y="32075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a:off x="4446397" y="670960"/>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Freeform 36"/>
            <p:cNvSpPr/>
            <p:nvPr userDrawn="1"/>
          </p:nvSpPr>
          <p:spPr>
            <a:xfrm>
              <a:off x="3742390" y="89684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8" name="Freeform 37"/>
            <p:cNvSpPr/>
            <p:nvPr userDrawn="1"/>
          </p:nvSpPr>
          <p:spPr>
            <a:xfrm>
              <a:off x="4275002" y="147772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Freeform 38"/>
            <p:cNvSpPr/>
            <p:nvPr userDrawn="1"/>
          </p:nvSpPr>
          <p:spPr>
            <a:xfrm rot="4078589">
              <a:off x="4663861" y="180205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0" name="Freeform 39"/>
            <p:cNvSpPr/>
            <p:nvPr userDrawn="1"/>
          </p:nvSpPr>
          <p:spPr>
            <a:xfrm rot="1542585">
              <a:off x="5224181" y="170200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userDrawn="1"/>
          </p:nvSpPr>
          <p:spPr>
            <a:xfrm>
              <a:off x="5232920" y="118999"/>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Freeform 41"/>
            <p:cNvSpPr/>
            <p:nvPr userDrawn="1"/>
          </p:nvSpPr>
          <p:spPr>
            <a:xfrm>
              <a:off x="5951343" y="1650518"/>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Freeform 42"/>
            <p:cNvSpPr/>
            <p:nvPr userDrawn="1"/>
          </p:nvSpPr>
          <p:spPr>
            <a:xfrm>
              <a:off x="5636548" y="934717"/>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Freeform 43"/>
            <p:cNvSpPr/>
            <p:nvPr userDrawn="1"/>
          </p:nvSpPr>
          <p:spPr>
            <a:xfrm rot="17704098">
              <a:off x="4602532" y="207401"/>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5" name="Freeform 44"/>
            <p:cNvSpPr/>
            <p:nvPr userDrawn="1"/>
          </p:nvSpPr>
          <p:spPr>
            <a:xfrm rot="16200000">
              <a:off x="6768438" y="1346266"/>
              <a:ext cx="596011"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 name="Freeform 45"/>
            <p:cNvSpPr/>
            <p:nvPr userDrawn="1"/>
          </p:nvSpPr>
          <p:spPr>
            <a:xfrm flipH="1">
              <a:off x="5038884" y="1076155"/>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49"/>
            <p:cNvSpPr/>
            <p:nvPr userDrawn="1"/>
          </p:nvSpPr>
          <p:spPr>
            <a:xfrm rot="19416168">
              <a:off x="3090456" y="415109"/>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userDrawn="1"/>
          </p:nvSpPr>
          <p:spPr>
            <a:xfrm rot="3346509" flipH="1">
              <a:off x="2562873" y="1965721"/>
              <a:ext cx="974967" cy="341365"/>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userDrawn="1"/>
          </p:nvSpPr>
          <p:spPr>
            <a:xfrm>
              <a:off x="1590384" y="89007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userDrawn="1"/>
          </p:nvSpPr>
          <p:spPr>
            <a:xfrm>
              <a:off x="105175" y="1832104"/>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reeform 12"/>
            <p:cNvSpPr/>
            <p:nvPr userDrawn="1"/>
          </p:nvSpPr>
          <p:spPr>
            <a:xfrm rot="19490894">
              <a:off x="199477" y="294175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189715" y="89007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Freeform 16"/>
            <p:cNvSpPr/>
            <p:nvPr userDrawn="1"/>
          </p:nvSpPr>
          <p:spPr>
            <a:xfrm rot="9365046">
              <a:off x="1111890" y="18784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a:off x="1941001" y="222671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userDrawn="1"/>
          </p:nvSpPr>
          <p:spPr>
            <a:xfrm>
              <a:off x="172046" y="101758"/>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userDrawn="1"/>
          </p:nvSpPr>
          <p:spPr>
            <a:xfrm>
              <a:off x="2180952" y="35667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1" name="Freeform 50"/>
            <p:cNvSpPr/>
            <p:nvPr userDrawn="1"/>
          </p:nvSpPr>
          <p:spPr>
            <a:xfrm flipH="1">
              <a:off x="706717" y="2287435"/>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a:xfrm flipH="1">
              <a:off x="1225745" y="174752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Freeform 53"/>
            <p:cNvSpPr/>
            <p:nvPr userDrawn="1"/>
          </p:nvSpPr>
          <p:spPr>
            <a:xfrm rot="10596182">
              <a:off x="970036" y="1295360"/>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userDrawn="1"/>
          </p:nvSpPr>
          <p:spPr>
            <a:xfrm>
              <a:off x="962459" y="894248"/>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6" name="Freeform 55"/>
            <p:cNvSpPr/>
            <p:nvPr userDrawn="1"/>
          </p:nvSpPr>
          <p:spPr>
            <a:xfrm rot="2692328">
              <a:off x="1529713" y="260348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Freeform 56"/>
            <p:cNvSpPr/>
            <p:nvPr userDrawn="1"/>
          </p:nvSpPr>
          <p:spPr>
            <a:xfrm rot="2692328">
              <a:off x="1949886" y="103956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Freeform 57"/>
            <p:cNvSpPr/>
            <p:nvPr userDrawn="1"/>
          </p:nvSpPr>
          <p:spPr>
            <a:xfrm rot="19490894">
              <a:off x="100425" y="50349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Freeform 61"/>
            <p:cNvSpPr/>
            <p:nvPr userDrawn="1"/>
          </p:nvSpPr>
          <p:spPr>
            <a:xfrm rot="20461888">
              <a:off x="3841953" y="54817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userDrawn="1"/>
          </p:nvSpPr>
          <p:spPr>
            <a:xfrm rot="4261888">
              <a:off x="2698531" y="392416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4" name="Freeform 63"/>
            <p:cNvSpPr/>
            <p:nvPr userDrawn="1"/>
          </p:nvSpPr>
          <p:spPr>
            <a:xfrm rot="4261888">
              <a:off x="3311418" y="597400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7" name="Freeform 66"/>
            <p:cNvSpPr/>
            <p:nvPr userDrawn="1"/>
          </p:nvSpPr>
          <p:spPr>
            <a:xfrm rot="10800000">
              <a:off x="9736487" y="567656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0800000">
              <a:off x="11417384" y="422326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9" name="Freeform 68"/>
            <p:cNvSpPr/>
            <p:nvPr userDrawn="1"/>
          </p:nvSpPr>
          <p:spPr>
            <a:xfrm rot="8690894">
              <a:off x="11417384" y="3343948"/>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Freeform 69"/>
            <p:cNvSpPr/>
            <p:nvPr userDrawn="1"/>
          </p:nvSpPr>
          <p:spPr>
            <a:xfrm rot="10800000">
              <a:off x="11293167" y="525554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 name="Freeform 70"/>
            <p:cNvSpPr/>
            <p:nvPr userDrawn="1"/>
          </p:nvSpPr>
          <p:spPr>
            <a:xfrm rot="20165046">
              <a:off x="10321698" y="6191559"/>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userDrawn="1"/>
          </p:nvSpPr>
          <p:spPr>
            <a:xfrm rot="10800000">
              <a:off x="9357475" y="37539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userDrawn="1"/>
          </p:nvSpPr>
          <p:spPr>
            <a:xfrm rot="10800000">
              <a:off x="11154825" y="646487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10800000">
              <a:off x="9347009" y="612538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Freeform 74"/>
            <p:cNvSpPr/>
            <p:nvPr userDrawn="1"/>
          </p:nvSpPr>
          <p:spPr>
            <a:xfrm rot="10800000" flipH="1">
              <a:off x="10268145" y="3664651"/>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userDrawn="1"/>
          </p:nvSpPr>
          <p:spPr>
            <a:xfrm rot="10800000" flipH="1">
              <a:off x="9805198" y="444433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76"/>
            <p:cNvSpPr/>
            <p:nvPr userDrawn="1"/>
          </p:nvSpPr>
          <p:spPr>
            <a:xfrm rot="19078038">
              <a:off x="10527000" y="469921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77"/>
            <p:cNvSpPr/>
            <p:nvPr userDrawn="1"/>
          </p:nvSpPr>
          <p:spPr>
            <a:xfrm rot="10800000">
              <a:off x="10717902" y="568073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78"/>
            <p:cNvSpPr/>
            <p:nvPr userDrawn="1"/>
          </p:nvSpPr>
          <p:spPr>
            <a:xfrm rot="13492328">
              <a:off x="10024859" y="298634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0" name="Freeform 79"/>
            <p:cNvSpPr/>
            <p:nvPr userDrawn="1"/>
          </p:nvSpPr>
          <p:spPr>
            <a:xfrm rot="13492328">
              <a:off x="9758895" y="504773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1" name="Freeform 80"/>
            <p:cNvSpPr/>
            <p:nvPr userDrawn="1"/>
          </p:nvSpPr>
          <p:spPr>
            <a:xfrm rot="8690894">
              <a:off x="11569152" y="6001304"/>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Freeform 82"/>
            <p:cNvSpPr/>
            <p:nvPr userDrawn="1"/>
          </p:nvSpPr>
          <p:spPr>
            <a:xfrm rot="11064087">
              <a:off x="7303606" y="6217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userDrawn="1"/>
          </p:nvSpPr>
          <p:spPr>
            <a:xfrm rot="8872881">
              <a:off x="9978897" y="16035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Freeform 84"/>
            <p:cNvSpPr/>
            <p:nvPr userDrawn="1"/>
          </p:nvSpPr>
          <p:spPr>
            <a:xfrm rot="3147857">
              <a:off x="8996838" y="39673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6" name="Freeform 85"/>
            <p:cNvSpPr/>
            <p:nvPr userDrawn="1"/>
          </p:nvSpPr>
          <p:spPr>
            <a:xfrm rot="3147857">
              <a:off x="8131804" y="129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7" name="Freeform 86"/>
            <p:cNvSpPr/>
            <p:nvPr userDrawn="1"/>
          </p:nvSpPr>
          <p:spPr>
            <a:xfrm rot="3147857">
              <a:off x="8056159" y="862767"/>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8" name="Freeform 87"/>
            <p:cNvSpPr/>
            <p:nvPr userDrawn="1"/>
          </p:nvSpPr>
          <p:spPr>
            <a:xfrm rot="7226446">
              <a:off x="7914699" y="121990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9" name="Freeform 88"/>
            <p:cNvSpPr/>
            <p:nvPr userDrawn="1"/>
          </p:nvSpPr>
          <p:spPr>
            <a:xfrm rot="4690442">
              <a:off x="8507852" y="173266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userDrawn="1"/>
          </p:nvSpPr>
          <p:spPr>
            <a:xfrm rot="3147857">
              <a:off x="9546979" y="71333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1" name="Freeform 90"/>
            <p:cNvSpPr/>
            <p:nvPr userDrawn="1"/>
          </p:nvSpPr>
          <p:spPr>
            <a:xfrm rot="3147857">
              <a:off x="8770229" y="2216115"/>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Freeform 91"/>
            <p:cNvSpPr/>
            <p:nvPr userDrawn="1"/>
          </p:nvSpPr>
          <p:spPr>
            <a:xfrm rot="3147857">
              <a:off x="9255797" y="153799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3" name="Freeform 92"/>
            <p:cNvSpPr/>
            <p:nvPr userDrawn="1"/>
          </p:nvSpPr>
          <p:spPr>
            <a:xfrm rot="20851955">
              <a:off x="9779906" y="17828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4" name="Freeform 93"/>
            <p:cNvSpPr/>
            <p:nvPr userDrawn="1"/>
          </p:nvSpPr>
          <p:spPr>
            <a:xfrm rot="19347857">
              <a:off x="9834303" y="2324043"/>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5" name="Freeform 94"/>
            <p:cNvSpPr/>
            <p:nvPr userDrawn="1"/>
          </p:nvSpPr>
          <p:spPr>
            <a:xfrm rot="3147857" flipH="1">
              <a:off x="8871904" y="1123806"/>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 name="Freeform 95"/>
            <p:cNvSpPr/>
            <p:nvPr userDrawn="1"/>
          </p:nvSpPr>
          <p:spPr>
            <a:xfrm rot="20676504">
              <a:off x="11128598" y="223582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userDrawn="1"/>
          </p:nvSpPr>
          <p:spPr>
            <a:xfrm rot="4476504">
              <a:off x="11006893" y="295574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8" name="Freeform 97"/>
            <p:cNvSpPr/>
            <p:nvPr userDrawn="1"/>
          </p:nvSpPr>
          <p:spPr>
            <a:xfrm rot="4476504">
              <a:off x="10498621" y="207410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1" name="Freeform 100"/>
            <p:cNvSpPr/>
            <p:nvPr userDrawn="1"/>
          </p:nvSpPr>
          <p:spPr>
            <a:xfrm rot="16121833">
              <a:off x="6919235" y="47932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p:nvPr userDrawn="1"/>
          </p:nvSpPr>
          <p:spPr>
            <a:xfrm rot="16121833">
              <a:off x="8250427" y="609305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4" name="Freeform 103"/>
            <p:cNvSpPr/>
            <p:nvPr userDrawn="1"/>
          </p:nvSpPr>
          <p:spPr>
            <a:xfrm rot="16121833">
              <a:off x="7241314" y="605626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5" name="Freeform 104"/>
            <p:cNvSpPr/>
            <p:nvPr userDrawn="1"/>
          </p:nvSpPr>
          <p:spPr>
            <a:xfrm rot="3886879">
              <a:off x="6376229" y="524520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p:nvPr userDrawn="1"/>
          </p:nvSpPr>
          <p:spPr>
            <a:xfrm rot="16121833">
              <a:off x="8395723" y="4369954"/>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p:nvPr userDrawn="1"/>
          </p:nvSpPr>
          <p:spPr>
            <a:xfrm rot="16121833">
              <a:off x="5782371" y="622916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p:nvPr userDrawn="1"/>
          </p:nvSpPr>
          <p:spPr>
            <a:xfrm rot="16121833">
              <a:off x="6517654" y="427225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9" name="Freeform 108"/>
            <p:cNvSpPr/>
            <p:nvPr userDrawn="1"/>
          </p:nvSpPr>
          <p:spPr>
            <a:xfrm rot="16121833" flipH="1">
              <a:off x="8457826" y="5472983"/>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userDrawn="1"/>
          </p:nvSpPr>
          <p:spPr>
            <a:xfrm rot="16121833" flipH="1">
              <a:off x="7902517" y="5088139"/>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1" name="Freeform 110"/>
            <p:cNvSpPr/>
            <p:nvPr userDrawn="1"/>
          </p:nvSpPr>
          <p:spPr>
            <a:xfrm rot="5118015">
              <a:off x="7338522" y="5404244"/>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userDrawn="1"/>
          </p:nvSpPr>
          <p:spPr>
            <a:xfrm rot="16121833">
              <a:off x="7114274" y="5601910"/>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3" name="Freeform 112"/>
            <p:cNvSpPr/>
            <p:nvPr userDrawn="1"/>
          </p:nvSpPr>
          <p:spPr>
            <a:xfrm rot="18814161">
              <a:off x="9068489" y="4760760"/>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4" name="Freeform 113"/>
            <p:cNvSpPr/>
            <p:nvPr userDrawn="1"/>
          </p:nvSpPr>
          <p:spPr>
            <a:xfrm rot="18814161">
              <a:off x="7495414" y="437625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5" name="Freeform 114"/>
            <p:cNvSpPr/>
            <p:nvPr userDrawn="1"/>
          </p:nvSpPr>
          <p:spPr>
            <a:xfrm rot="14012727">
              <a:off x="6772789" y="643132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7" name="Freeform 116"/>
            <p:cNvSpPr/>
            <p:nvPr userDrawn="1"/>
          </p:nvSpPr>
          <p:spPr>
            <a:xfrm rot="7916230">
              <a:off x="3568806" y="467846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userDrawn="1"/>
          </p:nvSpPr>
          <p:spPr>
            <a:xfrm rot="13121978">
              <a:off x="3808129" y="2844907"/>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9" name="Freeform 118"/>
            <p:cNvSpPr/>
            <p:nvPr userDrawn="1"/>
          </p:nvSpPr>
          <p:spPr>
            <a:xfrm rot="5725024">
              <a:off x="6079563" y="3129034"/>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0" name="Freeform 119"/>
            <p:cNvSpPr/>
            <p:nvPr userDrawn="1"/>
          </p:nvSpPr>
          <p:spPr>
            <a:xfrm>
              <a:off x="4367533" y="347924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1" name="Freeform 120"/>
            <p:cNvSpPr/>
            <p:nvPr userDrawn="1"/>
          </p:nvSpPr>
          <p:spPr>
            <a:xfrm>
              <a:off x="3663526" y="370512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2" name="Freeform 121"/>
            <p:cNvSpPr/>
            <p:nvPr userDrawn="1"/>
          </p:nvSpPr>
          <p:spPr>
            <a:xfrm>
              <a:off x="4196138" y="4286010"/>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3" name="Freeform 122"/>
            <p:cNvSpPr/>
            <p:nvPr userDrawn="1"/>
          </p:nvSpPr>
          <p:spPr>
            <a:xfrm rot="4078589">
              <a:off x="4584997" y="461034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4" name="Freeform 123"/>
            <p:cNvSpPr/>
            <p:nvPr userDrawn="1"/>
          </p:nvSpPr>
          <p:spPr>
            <a:xfrm rot="1542585">
              <a:off x="5145317" y="4510288"/>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userDrawn="1"/>
          </p:nvSpPr>
          <p:spPr>
            <a:xfrm>
              <a:off x="5154056" y="292728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6" name="Freeform 125"/>
            <p:cNvSpPr/>
            <p:nvPr userDrawn="1"/>
          </p:nvSpPr>
          <p:spPr>
            <a:xfrm>
              <a:off x="5872479" y="445880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7" name="Freeform 126"/>
            <p:cNvSpPr/>
            <p:nvPr userDrawn="1"/>
          </p:nvSpPr>
          <p:spPr>
            <a:xfrm>
              <a:off x="5557684" y="374300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8" name="Freeform 127"/>
            <p:cNvSpPr/>
            <p:nvPr userDrawn="1"/>
          </p:nvSpPr>
          <p:spPr>
            <a:xfrm rot="17704098">
              <a:off x="4523668" y="3015685"/>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0" name="Freeform 129"/>
            <p:cNvSpPr/>
            <p:nvPr userDrawn="1"/>
          </p:nvSpPr>
          <p:spPr>
            <a:xfrm flipH="1">
              <a:off x="4960020" y="3884439"/>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1" name="Freeform 130"/>
            <p:cNvSpPr/>
            <p:nvPr userDrawn="1"/>
          </p:nvSpPr>
          <p:spPr>
            <a:xfrm rot="20461888">
              <a:off x="6802417" y="293385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31"/>
            <p:cNvSpPr/>
            <p:nvPr userDrawn="1"/>
          </p:nvSpPr>
          <p:spPr>
            <a:xfrm rot="4261888">
              <a:off x="6146138" y="2476149"/>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5" name="Freeform 134"/>
            <p:cNvSpPr/>
            <p:nvPr userDrawn="1"/>
          </p:nvSpPr>
          <p:spPr>
            <a:xfrm>
              <a:off x="7898374" y="280356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6" name="Freeform 135"/>
            <p:cNvSpPr/>
            <p:nvPr userDrawn="1"/>
          </p:nvSpPr>
          <p:spPr>
            <a:xfrm>
              <a:off x="7390102" y="19219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7" name="Freeform 136"/>
            <p:cNvSpPr/>
            <p:nvPr userDrawn="1"/>
          </p:nvSpPr>
          <p:spPr>
            <a:xfrm rot="20676504">
              <a:off x="7832977" y="385486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138"/>
            <p:cNvSpPr/>
            <p:nvPr userDrawn="1"/>
          </p:nvSpPr>
          <p:spPr>
            <a:xfrm>
              <a:off x="8806781" y="328364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0" name="Freeform 139"/>
            <p:cNvSpPr/>
            <p:nvPr userDrawn="1"/>
          </p:nvSpPr>
          <p:spPr>
            <a:xfrm>
              <a:off x="7103332" y="335039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1" name="Freeform 140"/>
            <p:cNvSpPr/>
            <p:nvPr userDrawn="1"/>
          </p:nvSpPr>
          <p:spPr>
            <a:xfrm>
              <a:off x="2866015" y="2850780"/>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2" name="Freeform 141"/>
            <p:cNvSpPr/>
            <p:nvPr userDrawn="1"/>
          </p:nvSpPr>
          <p:spPr>
            <a:xfrm>
              <a:off x="1862180" y="332410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3" name="Freeform 142"/>
            <p:cNvSpPr/>
            <p:nvPr userDrawn="1"/>
          </p:nvSpPr>
          <p:spPr>
            <a:xfrm>
              <a:off x="3135253" y="133144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4" name="Freeform 143"/>
            <p:cNvSpPr/>
            <p:nvPr userDrawn="1"/>
          </p:nvSpPr>
          <p:spPr>
            <a:xfrm>
              <a:off x="4380816" y="60980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5" name="Freeform 144"/>
            <p:cNvSpPr/>
            <p:nvPr userDrawn="1"/>
          </p:nvSpPr>
          <p:spPr>
            <a:xfrm>
              <a:off x="5154056" y="591601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6" name="Freeform 145"/>
            <p:cNvSpPr/>
            <p:nvPr userDrawn="1"/>
          </p:nvSpPr>
          <p:spPr>
            <a:xfrm>
              <a:off x="5377829" y="5239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53" name="Freeform 152"/>
          <p:cNvSpPr/>
          <p:nvPr userDrawn="1"/>
        </p:nvSpPr>
        <p:spPr>
          <a:xfrm>
            <a:off x="-2212" y="0"/>
            <a:ext cx="4676553" cy="5578558"/>
          </a:xfrm>
          <a:custGeom>
            <a:avLst/>
            <a:gdLst>
              <a:gd name="connsiteX0" fmla="*/ 0 w 4676553"/>
              <a:gd name="connsiteY0" fmla="*/ 0 h 5578558"/>
              <a:gd name="connsiteX1" fmla="*/ 3916154 w 4676553"/>
              <a:gd name="connsiteY1" fmla="*/ 0 h 5578558"/>
              <a:gd name="connsiteX2" fmla="*/ 4091108 w 4676553"/>
              <a:gd name="connsiteY2" fmla="*/ 233963 h 5578558"/>
              <a:gd name="connsiteX3" fmla="*/ 4676553 w 4676553"/>
              <a:gd name="connsiteY3" fmla="*/ 2150579 h 5578558"/>
              <a:gd name="connsiteX4" fmla="*/ 1248574 w 4676553"/>
              <a:gd name="connsiteY4" fmla="*/ 5578558 h 5578558"/>
              <a:gd name="connsiteX5" fmla="*/ 229198 w 4676553"/>
              <a:gd name="connsiteY5" fmla="*/ 5424443 h 5578558"/>
              <a:gd name="connsiteX6" fmla="*/ 0 w 4676553"/>
              <a:gd name="connsiteY6" fmla="*/ 5340556 h 557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6553" h="5578558">
                <a:moveTo>
                  <a:pt x="0" y="0"/>
                </a:moveTo>
                <a:lnTo>
                  <a:pt x="3916154" y="0"/>
                </a:lnTo>
                <a:lnTo>
                  <a:pt x="4091108" y="233963"/>
                </a:lnTo>
                <a:cubicBezTo>
                  <a:pt x="4460728" y="781072"/>
                  <a:pt x="4676553" y="1440621"/>
                  <a:pt x="4676553" y="2150579"/>
                </a:cubicBezTo>
                <a:cubicBezTo>
                  <a:pt x="4676553" y="4043800"/>
                  <a:pt x="3141795" y="5578558"/>
                  <a:pt x="1248574" y="5578558"/>
                </a:cubicBezTo>
                <a:cubicBezTo>
                  <a:pt x="893595" y="5578558"/>
                  <a:pt x="551218" y="5524602"/>
                  <a:pt x="229198" y="5424443"/>
                </a:cubicBezTo>
                <a:lnTo>
                  <a:pt x="0" y="5340556"/>
                </a:lnTo>
                <a:close/>
              </a:path>
            </a:pathLst>
          </a:custGeom>
          <a:solidFill>
            <a:srgbClr val="C0000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156"/>
          <p:cNvSpPr/>
          <p:nvPr userDrawn="1"/>
        </p:nvSpPr>
        <p:spPr>
          <a:xfrm>
            <a:off x="8942644" y="1772268"/>
            <a:ext cx="3247291" cy="5103862"/>
          </a:xfrm>
          <a:custGeom>
            <a:avLst/>
            <a:gdLst>
              <a:gd name="connsiteX0" fmla="*/ 3247291 w 3247291"/>
              <a:gd name="connsiteY0" fmla="*/ 0 h 5103862"/>
              <a:gd name="connsiteX1" fmla="*/ 3247291 w 3247291"/>
              <a:gd name="connsiteY1" fmla="*/ 5103862 h 5103862"/>
              <a:gd name="connsiteX2" fmla="*/ 443620 w 3247291"/>
              <a:gd name="connsiteY2" fmla="*/ 5103862 h 5103862"/>
              <a:gd name="connsiteX3" fmla="*/ 365610 w 3247291"/>
              <a:gd name="connsiteY3" fmla="*/ 4965277 h 5103862"/>
              <a:gd name="connsiteX4" fmla="*/ 0 w 3247291"/>
              <a:gd name="connsiteY4" fmla="*/ 3423193 h 5103862"/>
              <a:gd name="connsiteX5" fmla="*/ 3077488 w 3247291"/>
              <a:gd name="connsiteY5" fmla="*/ 12912 h 51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7291" h="5103862">
                <a:moveTo>
                  <a:pt x="3247291" y="0"/>
                </a:moveTo>
                <a:lnTo>
                  <a:pt x="3247291" y="5103862"/>
                </a:lnTo>
                <a:lnTo>
                  <a:pt x="443620" y="5103862"/>
                </a:lnTo>
                <a:lnTo>
                  <a:pt x="365610" y="4965277"/>
                </a:lnTo>
                <a:cubicBezTo>
                  <a:pt x="131730" y="4501735"/>
                  <a:pt x="0" y="3977848"/>
                  <a:pt x="0" y="3423193"/>
                </a:cubicBezTo>
                <a:cubicBezTo>
                  <a:pt x="0" y="1648299"/>
                  <a:pt x="1348909" y="188459"/>
                  <a:pt x="3077488" y="12912"/>
                </a:cubicBezTo>
                <a:close/>
              </a:path>
            </a:pathLst>
          </a:custGeom>
          <a:solidFill>
            <a:srgbClr val="C00000">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userDrawn="1"/>
        </p:nvSpPr>
        <p:spPr>
          <a:xfrm>
            <a:off x="3654281" y="2020877"/>
            <a:ext cx="4883439" cy="281624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Shape 9">
            <a:extLst>
              <a:ext uri="{FF2B5EF4-FFF2-40B4-BE49-F238E27FC236}">
                <a16:creationId xmlns:a16="http://schemas.microsoft.com/office/drawing/2014/main" id="{9AE1E74B-28DA-4575-9FCD-5EA3699C4169}"/>
              </a:ext>
            </a:extLst>
          </p:cNvPr>
          <p:cNvSpPr txBox="1">
            <a:spLocks noGrp="1"/>
          </p:cNvSpPr>
          <p:nvPr>
            <p:ph type="ctrTitle"/>
          </p:nvPr>
        </p:nvSpPr>
        <p:spPr>
          <a:xfrm>
            <a:off x="3858244" y="2975067"/>
            <a:ext cx="4475513" cy="907867"/>
          </a:xfrm>
          <a:prstGeom prst="rect">
            <a:avLst/>
          </a:prstGeom>
        </p:spPr>
        <p:txBody>
          <a:bodyPr lIns="91425" tIns="91425" rIns="91425" bIns="91425" anchor="ctr" anchorCtr="0">
            <a:normAutofit/>
          </a:bodyPr>
          <a:lstStyle>
            <a:lvl1pPr lvl="0" algn="ctr">
              <a:spcBef>
                <a:spcPts val="0"/>
              </a:spcBef>
              <a:buSzPct val="100000"/>
              <a:defRPr sz="4400">
                <a:solidFill>
                  <a:schemeClr val="bg1"/>
                </a:solidFill>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endParaRPr dirty="0"/>
          </a:p>
        </p:txBody>
      </p:sp>
    </p:spTree>
    <p:extLst>
      <p:ext uri="{BB962C8B-B14F-4D97-AF65-F5344CB8AC3E}">
        <p14:creationId xmlns:p14="http://schemas.microsoft.com/office/powerpoint/2010/main" val="203318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mall">
    <p:bg>
      <p:bgPr>
        <a:solidFill>
          <a:schemeClr val="bg1"/>
        </a:solidFill>
        <a:effectLst/>
      </p:bgPr>
    </p:bg>
    <p:spTree>
      <p:nvGrpSpPr>
        <p:cNvPr id="1" name="Shape 122"/>
        <p:cNvGrpSpPr/>
        <p:nvPr/>
      </p:nvGrpSpPr>
      <p:grpSpPr>
        <a:xfrm>
          <a:off x="0" y="0"/>
          <a:ext cx="0" cy="0"/>
          <a:chOff x="0" y="0"/>
          <a:chExt cx="0" cy="0"/>
        </a:xfrm>
      </p:grpSpPr>
      <p:pic>
        <p:nvPicPr>
          <p:cNvPr id="5" name="Picture 4"/>
          <p:cNvPicPr>
            <a:picLocks noChangeAspect="1"/>
          </p:cNvPicPr>
          <p:nvPr userDrawn="1"/>
        </p:nvPicPr>
        <p:blipFill rotWithShape="1">
          <a:blip r:embed="rId2"/>
          <a:srcRect l="7343" t="7877" r="5942" b="6392"/>
          <a:stretch/>
        </p:blipFill>
        <p:spPr>
          <a:xfrm>
            <a:off x="-38100" y="0"/>
            <a:ext cx="12230099" cy="6843056"/>
          </a:xfrm>
          <a:prstGeom prst="rect">
            <a:avLst/>
          </a:prstGeom>
        </p:spPr>
      </p:pic>
      <p:sp>
        <p:nvSpPr>
          <p:cNvPr id="4" name="Rectangle 3"/>
          <p:cNvSpPr/>
          <p:nvPr userDrawn="1"/>
        </p:nvSpPr>
        <p:spPr>
          <a:xfrm>
            <a:off x="343333" y="1457325"/>
            <a:ext cx="11505334" cy="39433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78"/>
          <p:cNvSpPr txBox="1">
            <a:spLocks noGrp="1"/>
          </p:cNvSpPr>
          <p:nvPr>
            <p:ph type="title"/>
          </p:nvPr>
        </p:nvSpPr>
        <p:spPr>
          <a:xfrm>
            <a:off x="867400" y="1848865"/>
            <a:ext cx="4125515" cy="685347"/>
          </a:xfrm>
          <a:prstGeom prst="rect">
            <a:avLst/>
          </a:prstGeom>
        </p:spPr>
        <p:txBody>
          <a:bodyPr lIns="91425" tIns="91425" rIns="91425" bIns="91425" anchor="b" anchorCtr="0">
            <a:normAutofit/>
          </a:bodyPr>
          <a:lstStyle>
            <a:lvl1pPr lvl="0" algn="ctr" rtl="0">
              <a:spcBef>
                <a:spcPts val="0"/>
              </a:spcBef>
              <a:defRPr sz="3600">
                <a:solidFill>
                  <a:schemeClr val="tx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887420" y="2780896"/>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tx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Tree>
    <p:extLst>
      <p:ext uri="{BB962C8B-B14F-4D97-AF65-F5344CB8AC3E}">
        <p14:creationId xmlns:p14="http://schemas.microsoft.com/office/powerpoint/2010/main" val="4039366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small">
    <p:bg>
      <p:bgPr>
        <a:solidFill>
          <a:schemeClr val="bg1"/>
        </a:solidFill>
        <a:effectLst/>
      </p:bgPr>
    </p:bg>
    <p:spTree>
      <p:nvGrpSpPr>
        <p:cNvPr id="1" name="Shape 122"/>
        <p:cNvGrpSpPr/>
        <p:nvPr/>
      </p:nvGrpSpPr>
      <p:grpSpPr>
        <a:xfrm>
          <a:off x="0" y="0"/>
          <a:ext cx="0" cy="0"/>
          <a:chOff x="0" y="0"/>
          <a:chExt cx="0" cy="0"/>
        </a:xfrm>
      </p:grpSpPr>
      <p:pic>
        <p:nvPicPr>
          <p:cNvPr id="6" name="Picture 5"/>
          <p:cNvPicPr>
            <a:picLocks noChangeAspect="1"/>
          </p:cNvPicPr>
          <p:nvPr userDrawn="1"/>
        </p:nvPicPr>
        <p:blipFill rotWithShape="1">
          <a:blip r:embed="rId2"/>
          <a:srcRect l="5900" t="5898" r="8375" b="9007"/>
          <a:stretch/>
        </p:blipFill>
        <p:spPr>
          <a:xfrm>
            <a:off x="-19437" y="0"/>
            <a:ext cx="12211437" cy="6858000"/>
          </a:xfrm>
          <a:prstGeom prst="rect">
            <a:avLst/>
          </a:prstGeom>
          <a:solidFill>
            <a:srgbClr val="C00000"/>
          </a:solidFill>
        </p:spPr>
      </p:pic>
      <p:sp>
        <p:nvSpPr>
          <p:cNvPr id="5" name="Rectangle 4"/>
          <p:cNvSpPr/>
          <p:nvPr userDrawn="1"/>
        </p:nvSpPr>
        <p:spPr>
          <a:xfrm>
            <a:off x="343333" y="1457325"/>
            <a:ext cx="11505334" cy="39433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hape 78"/>
          <p:cNvSpPr txBox="1">
            <a:spLocks noGrp="1"/>
          </p:cNvSpPr>
          <p:nvPr>
            <p:ph type="title"/>
          </p:nvPr>
        </p:nvSpPr>
        <p:spPr>
          <a:xfrm>
            <a:off x="6998248" y="1845049"/>
            <a:ext cx="4125515" cy="685347"/>
          </a:xfrm>
          <a:prstGeom prst="rect">
            <a:avLst/>
          </a:prstGeom>
        </p:spPr>
        <p:txBody>
          <a:bodyPr lIns="91425" tIns="91425" rIns="91425" bIns="91425" anchor="b" anchorCtr="0">
            <a:normAutofit/>
          </a:bodyPr>
          <a:lstStyle>
            <a:lvl1pPr lvl="0" algn="ctr" rtl="0">
              <a:spcBef>
                <a:spcPts val="0"/>
              </a:spcBef>
              <a:defRPr sz="3600">
                <a:solidFill>
                  <a:schemeClr val="bg1"/>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43" name="Shape 79"/>
          <p:cNvSpPr txBox="1">
            <a:spLocks noGrp="1"/>
          </p:cNvSpPr>
          <p:nvPr>
            <p:ph type="body" idx="1"/>
          </p:nvPr>
        </p:nvSpPr>
        <p:spPr>
          <a:xfrm>
            <a:off x="7018268" y="2777080"/>
            <a:ext cx="4105495" cy="2285338"/>
          </a:xfrm>
          <a:prstGeom prst="rect">
            <a:avLst/>
          </a:prstGeom>
        </p:spPr>
        <p:txBody>
          <a:bodyPr lIns="91425" tIns="91425" rIns="91425" bIns="91425" anchor="t" anchorCtr="0">
            <a:normAutofit/>
          </a:bodyPr>
          <a:lstStyle>
            <a:lvl1pPr lvl="0" rtl="0">
              <a:spcBef>
                <a:spcPts val="0"/>
              </a:spcBef>
              <a:buSzPct val="100000"/>
              <a:defRPr sz="1600">
                <a:solidFill>
                  <a:schemeClr val="bg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Tree>
    <p:extLst>
      <p:ext uri="{BB962C8B-B14F-4D97-AF65-F5344CB8AC3E}">
        <p14:creationId xmlns:p14="http://schemas.microsoft.com/office/powerpoint/2010/main" val="376668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ig">
    <p:spTree>
      <p:nvGrpSpPr>
        <p:cNvPr id="1" name="Shape 135"/>
        <p:cNvGrpSpPr/>
        <p:nvPr/>
      </p:nvGrpSpPr>
      <p:grpSpPr>
        <a:xfrm>
          <a:off x="0" y="0"/>
          <a:ext cx="0" cy="0"/>
          <a:chOff x="0" y="0"/>
          <a:chExt cx="0" cy="0"/>
        </a:xfrm>
      </p:grpSpPr>
      <p:pic>
        <p:nvPicPr>
          <p:cNvPr id="3" name="Picture 2"/>
          <p:cNvPicPr>
            <a:picLocks noChangeAspect="1"/>
          </p:cNvPicPr>
          <p:nvPr userDrawn="1"/>
        </p:nvPicPr>
        <p:blipFill rotWithShape="1">
          <a:blip r:embed="rId2"/>
          <a:srcRect l="5900" t="5898" r="8375" b="9007"/>
          <a:stretch/>
        </p:blipFill>
        <p:spPr>
          <a:xfrm>
            <a:off x="-19437" y="0"/>
            <a:ext cx="12211437" cy="6858000"/>
          </a:xfrm>
          <a:custGeom>
            <a:avLst/>
            <a:gdLst>
              <a:gd name="connsiteX0" fmla="*/ 333568 w 12211437"/>
              <a:gd name="connsiteY0" fmla="*/ 295275 h 6858000"/>
              <a:gd name="connsiteX1" fmla="*/ 333568 w 12211437"/>
              <a:gd name="connsiteY1" fmla="*/ 6562725 h 6858000"/>
              <a:gd name="connsiteX2" fmla="*/ 11877868 w 12211437"/>
              <a:gd name="connsiteY2" fmla="*/ 6562725 h 6858000"/>
              <a:gd name="connsiteX3" fmla="*/ 11877868 w 12211437"/>
              <a:gd name="connsiteY3" fmla="*/ 295275 h 6858000"/>
              <a:gd name="connsiteX4" fmla="*/ 0 w 12211437"/>
              <a:gd name="connsiteY4" fmla="*/ 0 h 6858000"/>
              <a:gd name="connsiteX5" fmla="*/ 12211437 w 12211437"/>
              <a:gd name="connsiteY5" fmla="*/ 0 h 6858000"/>
              <a:gd name="connsiteX6" fmla="*/ 12211437 w 12211437"/>
              <a:gd name="connsiteY6" fmla="*/ 6858000 h 6858000"/>
              <a:gd name="connsiteX7" fmla="*/ 0 w 122114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1437" h="6858000">
                <a:moveTo>
                  <a:pt x="333568" y="295275"/>
                </a:moveTo>
                <a:lnTo>
                  <a:pt x="333568" y="6562725"/>
                </a:lnTo>
                <a:lnTo>
                  <a:pt x="11877868" y="6562725"/>
                </a:lnTo>
                <a:lnTo>
                  <a:pt x="11877868" y="295275"/>
                </a:lnTo>
                <a:close/>
                <a:moveTo>
                  <a:pt x="0" y="0"/>
                </a:moveTo>
                <a:lnTo>
                  <a:pt x="12211437" y="0"/>
                </a:lnTo>
                <a:lnTo>
                  <a:pt x="12211437" y="6858000"/>
                </a:lnTo>
                <a:lnTo>
                  <a:pt x="0" y="6858000"/>
                </a:lnTo>
                <a:close/>
              </a:path>
            </a:pathLst>
          </a:custGeom>
          <a:solidFill>
            <a:schemeClr val="tx1"/>
          </a:solidFill>
        </p:spPr>
      </p:pic>
    </p:spTree>
    <p:extLst>
      <p:ext uri="{BB962C8B-B14F-4D97-AF65-F5344CB8AC3E}">
        <p14:creationId xmlns:p14="http://schemas.microsoft.com/office/powerpoint/2010/main" val="114751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30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Shape 20"/>
        <p:cNvGrpSpPr/>
        <p:nvPr/>
      </p:nvGrpSpPr>
      <p:grpSpPr>
        <a:xfrm>
          <a:off x="0" y="0"/>
          <a:ext cx="0" cy="0"/>
          <a:chOff x="0" y="0"/>
          <a:chExt cx="0" cy="0"/>
        </a:xfrm>
      </p:grpSpPr>
      <p:grpSp>
        <p:nvGrpSpPr>
          <p:cNvPr id="4" name="Group 3"/>
          <p:cNvGrpSpPr/>
          <p:nvPr userDrawn="1"/>
        </p:nvGrpSpPr>
        <p:grpSpPr>
          <a:xfrm flipH="1">
            <a:off x="100425" y="39070"/>
            <a:ext cx="11924011" cy="6790512"/>
            <a:chOff x="100425" y="39070"/>
            <a:chExt cx="11924011" cy="6790512"/>
          </a:xfrm>
        </p:grpSpPr>
        <p:sp>
          <p:nvSpPr>
            <p:cNvPr id="5" name="Freeform 4"/>
            <p:cNvSpPr/>
            <p:nvPr userDrawn="1"/>
          </p:nvSpPr>
          <p:spPr>
            <a:xfrm rot="7916230">
              <a:off x="121199" y="612648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rot="2692328">
              <a:off x="451489" y="343977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Freeform 6"/>
            <p:cNvSpPr/>
            <p:nvPr userDrawn="1"/>
          </p:nvSpPr>
          <p:spPr>
            <a:xfrm rot="13121978">
              <a:off x="360522" y="4292921"/>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Freeform 7"/>
            <p:cNvSpPr/>
            <p:nvPr userDrawn="1"/>
          </p:nvSpPr>
          <p:spPr>
            <a:xfrm rot="5725024">
              <a:off x="2631956" y="457704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Freeform 8"/>
            <p:cNvSpPr/>
            <p:nvPr userDrawn="1"/>
          </p:nvSpPr>
          <p:spPr>
            <a:xfrm rot="16200000">
              <a:off x="11315700" y="46460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93995" y="118452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Freeform 10"/>
            <p:cNvSpPr/>
            <p:nvPr userDrawn="1"/>
          </p:nvSpPr>
          <p:spPr>
            <a:xfrm>
              <a:off x="10685723" y="30288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reeform 11"/>
            <p:cNvSpPr/>
            <p:nvPr userDrawn="1"/>
          </p:nvSpPr>
          <p:spPr>
            <a:xfrm>
              <a:off x="919926" y="4927258"/>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reeform 12"/>
            <p:cNvSpPr/>
            <p:nvPr userDrawn="1"/>
          </p:nvSpPr>
          <p:spPr>
            <a:xfrm>
              <a:off x="215919" y="5153140"/>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48531" y="573402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14"/>
            <p:cNvSpPr/>
            <p:nvPr userDrawn="1"/>
          </p:nvSpPr>
          <p:spPr>
            <a:xfrm rot="4078589">
              <a:off x="1137390" y="605835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15"/>
            <p:cNvSpPr/>
            <p:nvPr userDrawn="1"/>
          </p:nvSpPr>
          <p:spPr>
            <a:xfrm rot="1542585">
              <a:off x="1697710" y="5958302"/>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a:off x="1706449" y="437529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userDrawn="1"/>
          </p:nvSpPr>
          <p:spPr>
            <a:xfrm>
              <a:off x="2424872" y="5906816"/>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18"/>
            <p:cNvSpPr/>
            <p:nvPr userDrawn="1"/>
          </p:nvSpPr>
          <p:spPr>
            <a:xfrm>
              <a:off x="2110077" y="5191015"/>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19"/>
            <p:cNvSpPr/>
            <p:nvPr userDrawn="1"/>
          </p:nvSpPr>
          <p:spPr>
            <a:xfrm rot="17704098">
              <a:off x="1076061" y="4463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22"/>
            <p:cNvSpPr/>
            <p:nvPr userDrawn="1"/>
          </p:nvSpPr>
          <p:spPr>
            <a:xfrm rot="16200000">
              <a:off x="3127996" y="5279812"/>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Freeform 23"/>
            <p:cNvSpPr/>
            <p:nvPr userDrawn="1"/>
          </p:nvSpPr>
          <p:spPr>
            <a:xfrm flipH="1">
              <a:off x="1512413" y="5332453"/>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24"/>
            <p:cNvSpPr/>
            <p:nvPr userDrawn="1"/>
          </p:nvSpPr>
          <p:spPr>
            <a:xfrm rot="7916230">
              <a:off x="3647670" y="187018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userDrawn="1"/>
          </p:nvSpPr>
          <p:spPr>
            <a:xfrm rot="5725024">
              <a:off x="6158427" y="32075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Freeform 26"/>
            <p:cNvSpPr/>
            <p:nvPr userDrawn="1"/>
          </p:nvSpPr>
          <p:spPr>
            <a:xfrm>
              <a:off x="4446397" y="670960"/>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Freeform 27"/>
            <p:cNvSpPr/>
            <p:nvPr userDrawn="1"/>
          </p:nvSpPr>
          <p:spPr>
            <a:xfrm>
              <a:off x="3742390" y="89684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28"/>
            <p:cNvSpPr/>
            <p:nvPr userDrawn="1"/>
          </p:nvSpPr>
          <p:spPr>
            <a:xfrm>
              <a:off x="4275002" y="147772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29"/>
            <p:cNvSpPr/>
            <p:nvPr userDrawn="1"/>
          </p:nvSpPr>
          <p:spPr>
            <a:xfrm rot="4078589">
              <a:off x="4663861" y="180205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30"/>
            <p:cNvSpPr/>
            <p:nvPr userDrawn="1"/>
          </p:nvSpPr>
          <p:spPr>
            <a:xfrm rot="1542585">
              <a:off x="5224181" y="170200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userDrawn="1"/>
          </p:nvSpPr>
          <p:spPr>
            <a:xfrm>
              <a:off x="5232920" y="118999"/>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a:off x="5951343" y="1650518"/>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a:off x="5636548" y="934717"/>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rot="17704098">
              <a:off x="4602532" y="207401"/>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rot="16200000">
              <a:off x="6768438" y="1346266"/>
              <a:ext cx="596011"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7" name="Freeform 36"/>
            <p:cNvSpPr/>
            <p:nvPr userDrawn="1"/>
          </p:nvSpPr>
          <p:spPr>
            <a:xfrm flipH="1">
              <a:off x="5038884" y="1076155"/>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8" name="Freeform 37"/>
            <p:cNvSpPr/>
            <p:nvPr userDrawn="1"/>
          </p:nvSpPr>
          <p:spPr>
            <a:xfrm rot="19416168">
              <a:off x="3090456" y="415109"/>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userDrawn="1"/>
          </p:nvSpPr>
          <p:spPr>
            <a:xfrm rot="3346509" flipH="1">
              <a:off x="2562873" y="1965721"/>
              <a:ext cx="974967" cy="341365"/>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userDrawn="1"/>
          </p:nvSpPr>
          <p:spPr>
            <a:xfrm>
              <a:off x="1590384" y="89007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userDrawn="1"/>
          </p:nvSpPr>
          <p:spPr>
            <a:xfrm>
              <a:off x="105175" y="1832104"/>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Freeform 41"/>
            <p:cNvSpPr/>
            <p:nvPr userDrawn="1"/>
          </p:nvSpPr>
          <p:spPr>
            <a:xfrm rot="19490894">
              <a:off x="199477" y="294175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Freeform 42"/>
            <p:cNvSpPr/>
            <p:nvPr userDrawn="1"/>
          </p:nvSpPr>
          <p:spPr>
            <a:xfrm>
              <a:off x="189715" y="89007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4" name="Freeform 43"/>
            <p:cNvSpPr/>
            <p:nvPr userDrawn="1"/>
          </p:nvSpPr>
          <p:spPr>
            <a:xfrm rot="9365046">
              <a:off x="1111890" y="18784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userDrawn="1"/>
          </p:nvSpPr>
          <p:spPr>
            <a:xfrm>
              <a:off x="1941001" y="222671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userDrawn="1"/>
          </p:nvSpPr>
          <p:spPr>
            <a:xfrm>
              <a:off x="172046" y="101758"/>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userDrawn="1"/>
          </p:nvSpPr>
          <p:spPr>
            <a:xfrm>
              <a:off x="2180952" y="35667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8" name="Freeform 47"/>
            <p:cNvSpPr/>
            <p:nvPr userDrawn="1"/>
          </p:nvSpPr>
          <p:spPr>
            <a:xfrm flipH="1">
              <a:off x="706717" y="2287435"/>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userDrawn="1"/>
          </p:nvSpPr>
          <p:spPr>
            <a:xfrm flipH="1">
              <a:off x="1225745" y="174752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49"/>
            <p:cNvSpPr/>
            <p:nvPr userDrawn="1"/>
          </p:nvSpPr>
          <p:spPr>
            <a:xfrm rot="10596182">
              <a:off x="970036" y="1295360"/>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962459" y="894248"/>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Freeform 51"/>
            <p:cNvSpPr/>
            <p:nvPr userDrawn="1"/>
          </p:nvSpPr>
          <p:spPr>
            <a:xfrm rot="2692328">
              <a:off x="1529713" y="260348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3" name="Freeform 52"/>
            <p:cNvSpPr/>
            <p:nvPr userDrawn="1"/>
          </p:nvSpPr>
          <p:spPr>
            <a:xfrm rot="2692328">
              <a:off x="1949886" y="103956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Freeform 53"/>
            <p:cNvSpPr/>
            <p:nvPr userDrawn="1"/>
          </p:nvSpPr>
          <p:spPr>
            <a:xfrm rot="19490894">
              <a:off x="100425" y="50349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Freeform 54"/>
            <p:cNvSpPr/>
            <p:nvPr userDrawn="1"/>
          </p:nvSpPr>
          <p:spPr>
            <a:xfrm rot="20461888">
              <a:off x="3841953" y="54817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userDrawn="1"/>
          </p:nvSpPr>
          <p:spPr>
            <a:xfrm rot="4261888">
              <a:off x="2698531" y="392416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Freeform 56"/>
            <p:cNvSpPr/>
            <p:nvPr userDrawn="1"/>
          </p:nvSpPr>
          <p:spPr>
            <a:xfrm rot="4261888">
              <a:off x="3311418" y="597400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Freeform 57"/>
            <p:cNvSpPr/>
            <p:nvPr userDrawn="1"/>
          </p:nvSpPr>
          <p:spPr>
            <a:xfrm rot="10800000">
              <a:off x="9736487" y="567656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10800000">
              <a:off x="11417384" y="422326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Freeform 59"/>
            <p:cNvSpPr/>
            <p:nvPr userDrawn="1"/>
          </p:nvSpPr>
          <p:spPr>
            <a:xfrm rot="8690894">
              <a:off x="11417384" y="3343948"/>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 name="Freeform 60"/>
            <p:cNvSpPr/>
            <p:nvPr userDrawn="1"/>
          </p:nvSpPr>
          <p:spPr>
            <a:xfrm rot="10800000">
              <a:off x="11293167" y="525554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Freeform 61"/>
            <p:cNvSpPr/>
            <p:nvPr userDrawn="1"/>
          </p:nvSpPr>
          <p:spPr>
            <a:xfrm rot="20165046">
              <a:off x="10321698" y="6191559"/>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userDrawn="1"/>
          </p:nvSpPr>
          <p:spPr>
            <a:xfrm rot="10800000">
              <a:off x="9357475" y="37539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rot="10800000">
              <a:off x="11154825" y="646487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userDrawn="1"/>
          </p:nvSpPr>
          <p:spPr>
            <a:xfrm rot="10800000">
              <a:off x="9347009" y="612538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6" name="Freeform 65"/>
            <p:cNvSpPr/>
            <p:nvPr userDrawn="1"/>
          </p:nvSpPr>
          <p:spPr>
            <a:xfrm rot="10800000" flipH="1">
              <a:off x="10268145" y="3664651"/>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userDrawn="1"/>
          </p:nvSpPr>
          <p:spPr>
            <a:xfrm rot="10800000" flipH="1">
              <a:off x="9805198" y="444433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8" name="Freeform 67"/>
            <p:cNvSpPr/>
            <p:nvPr userDrawn="1"/>
          </p:nvSpPr>
          <p:spPr>
            <a:xfrm rot="19078038">
              <a:off x="10527000" y="469921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0800000">
              <a:off x="10717902" y="568073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Freeform 69"/>
            <p:cNvSpPr/>
            <p:nvPr userDrawn="1"/>
          </p:nvSpPr>
          <p:spPr>
            <a:xfrm rot="13492328">
              <a:off x="10024859" y="298634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 name="Freeform 70"/>
            <p:cNvSpPr/>
            <p:nvPr userDrawn="1"/>
          </p:nvSpPr>
          <p:spPr>
            <a:xfrm rot="13492328">
              <a:off x="9758895" y="504773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Freeform 71"/>
            <p:cNvSpPr/>
            <p:nvPr userDrawn="1"/>
          </p:nvSpPr>
          <p:spPr>
            <a:xfrm rot="8690894">
              <a:off x="11569152" y="6001304"/>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3" name="Freeform 72"/>
            <p:cNvSpPr/>
            <p:nvPr userDrawn="1"/>
          </p:nvSpPr>
          <p:spPr>
            <a:xfrm rot="11064087">
              <a:off x="7303606" y="6217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8872881">
              <a:off x="9978897" y="16035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Freeform 74"/>
            <p:cNvSpPr/>
            <p:nvPr userDrawn="1"/>
          </p:nvSpPr>
          <p:spPr>
            <a:xfrm rot="3147857">
              <a:off x="8996838" y="39673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Freeform 75"/>
            <p:cNvSpPr/>
            <p:nvPr userDrawn="1"/>
          </p:nvSpPr>
          <p:spPr>
            <a:xfrm rot="3147857">
              <a:off x="8131804" y="129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76"/>
            <p:cNvSpPr/>
            <p:nvPr userDrawn="1"/>
          </p:nvSpPr>
          <p:spPr>
            <a:xfrm rot="3147857">
              <a:off x="8056159" y="862767"/>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8" name="Freeform 77"/>
            <p:cNvSpPr/>
            <p:nvPr userDrawn="1"/>
          </p:nvSpPr>
          <p:spPr>
            <a:xfrm rot="7226446">
              <a:off x="7914699" y="121990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78"/>
            <p:cNvSpPr/>
            <p:nvPr userDrawn="1"/>
          </p:nvSpPr>
          <p:spPr>
            <a:xfrm rot="4690442">
              <a:off x="8507852" y="173266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userDrawn="1"/>
          </p:nvSpPr>
          <p:spPr>
            <a:xfrm rot="3147857">
              <a:off x="9546979" y="71333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1" name="Freeform 80"/>
            <p:cNvSpPr/>
            <p:nvPr userDrawn="1"/>
          </p:nvSpPr>
          <p:spPr>
            <a:xfrm rot="3147857">
              <a:off x="8770229" y="2216115"/>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 name="Freeform 81"/>
            <p:cNvSpPr/>
            <p:nvPr userDrawn="1"/>
          </p:nvSpPr>
          <p:spPr>
            <a:xfrm rot="3147857">
              <a:off x="9255797" y="153799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Freeform 82"/>
            <p:cNvSpPr/>
            <p:nvPr userDrawn="1"/>
          </p:nvSpPr>
          <p:spPr>
            <a:xfrm rot="20851955">
              <a:off x="9779906" y="17828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4" name="Freeform 83"/>
            <p:cNvSpPr/>
            <p:nvPr userDrawn="1"/>
          </p:nvSpPr>
          <p:spPr>
            <a:xfrm rot="19347857">
              <a:off x="9834303" y="2324043"/>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Freeform 84"/>
            <p:cNvSpPr/>
            <p:nvPr userDrawn="1"/>
          </p:nvSpPr>
          <p:spPr>
            <a:xfrm rot="3147857" flipH="1">
              <a:off x="8871904" y="1123806"/>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6" name="Freeform 85"/>
            <p:cNvSpPr/>
            <p:nvPr userDrawn="1"/>
          </p:nvSpPr>
          <p:spPr>
            <a:xfrm rot="20676504">
              <a:off x="11128598" y="223582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userDrawn="1"/>
          </p:nvSpPr>
          <p:spPr>
            <a:xfrm rot="4476504">
              <a:off x="11006893" y="295574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8" name="Freeform 87"/>
            <p:cNvSpPr/>
            <p:nvPr userDrawn="1"/>
          </p:nvSpPr>
          <p:spPr>
            <a:xfrm rot="4476504">
              <a:off x="10498621" y="207410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9" name="Freeform 88"/>
            <p:cNvSpPr/>
            <p:nvPr userDrawn="1"/>
          </p:nvSpPr>
          <p:spPr>
            <a:xfrm rot="16121833">
              <a:off x="6919235" y="47932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userDrawn="1"/>
          </p:nvSpPr>
          <p:spPr>
            <a:xfrm rot="16121833">
              <a:off x="8250427" y="609305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1" name="Freeform 90"/>
            <p:cNvSpPr/>
            <p:nvPr userDrawn="1"/>
          </p:nvSpPr>
          <p:spPr>
            <a:xfrm rot="16121833">
              <a:off x="7241314" y="605626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Freeform 91"/>
            <p:cNvSpPr/>
            <p:nvPr userDrawn="1"/>
          </p:nvSpPr>
          <p:spPr>
            <a:xfrm rot="3886879">
              <a:off x="6376229" y="524520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userDrawn="1"/>
          </p:nvSpPr>
          <p:spPr>
            <a:xfrm rot="16121833">
              <a:off x="8395723" y="4369954"/>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userDrawn="1"/>
          </p:nvSpPr>
          <p:spPr>
            <a:xfrm rot="16121833">
              <a:off x="5782371" y="622916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userDrawn="1"/>
          </p:nvSpPr>
          <p:spPr>
            <a:xfrm rot="16121833">
              <a:off x="6517654" y="427225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 name="Freeform 95"/>
            <p:cNvSpPr/>
            <p:nvPr userDrawn="1"/>
          </p:nvSpPr>
          <p:spPr>
            <a:xfrm rot="16121833" flipH="1">
              <a:off x="8457826" y="5472983"/>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userDrawn="1"/>
          </p:nvSpPr>
          <p:spPr>
            <a:xfrm rot="16121833" flipH="1">
              <a:off x="7902517" y="5088139"/>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8" name="Freeform 97"/>
            <p:cNvSpPr/>
            <p:nvPr userDrawn="1"/>
          </p:nvSpPr>
          <p:spPr>
            <a:xfrm rot="5118015">
              <a:off x="7338522" y="5404244"/>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userDrawn="1"/>
          </p:nvSpPr>
          <p:spPr>
            <a:xfrm rot="16121833">
              <a:off x="7114274" y="5601910"/>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0" name="Freeform 99"/>
            <p:cNvSpPr/>
            <p:nvPr userDrawn="1"/>
          </p:nvSpPr>
          <p:spPr>
            <a:xfrm rot="18814161">
              <a:off x="9068489" y="4760760"/>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1" name="Freeform 100"/>
            <p:cNvSpPr/>
            <p:nvPr userDrawn="1"/>
          </p:nvSpPr>
          <p:spPr>
            <a:xfrm rot="18814161">
              <a:off x="7495414" y="437625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 name="Freeform 101"/>
            <p:cNvSpPr/>
            <p:nvPr userDrawn="1"/>
          </p:nvSpPr>
          <p:spPr>
            <a:xfrm rot="14012727">
              <a:off x="6772789" y="643132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 name="Freeform 102"/>
            <p:cNvSpPr/>
            <p:nvPr userDrawn="1"/>
          </p:nvSpPr>
          <p:spPr>
            <a:xfrm rot="7916230">
              <a:off x="3568806" y="467846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a:xfrm rot="13121978">
              <a:off x="3808129" y="2844907"/>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5" name="Freeform 104"/>
            <p:cNvSpPr/>
            <p:nvPr userDrawn="1"/>
          </p:nvSpPr>
          <p:spPr>
            <a:xfrm rot="5725024">
              <a:off x="6079563" y="3129034"/>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6" name="Freeform 105"/>
            <p:cNvSpPr/>
            <p:nvPr userDrawn="1"/>
          </p:nvSpPr>
          <p:spPr>
            <a:xfrm>
              <a:off x="4367533" y="347924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7" name="Freeform 106"/>
            <p:cNvSpPr/>
            <p:nvPr userDrawn="1"/>
          </p:nvSpPr>
          <p:spPr>
            <a:xfrm>
              <a:off x="3663526" y="370512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8" name="Freeform 107"/>
            <p:cNvSpPr/>
            <p:nvPr userDrawn="1"/>
          </p:nvSpPr>
          <p:spPr>
            <a:xfrm>
              <a:off x="4196138" y="4286010"/>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9" name="Freeform 108"/>
            <p:cNvSpPr/>
            <p:nvPr userDrawn="1"/>
          </p:nvSpPr>
          <p:spPr>
            <a:xfrm rot="4078589">
              <a:off x="4584997" y="461034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0" name="Freeform 109"/>
            <p:cNvSpPr/>
            <p:nvPr userDrawn="1"/>
          </p:nvSpPr>
          <p:spPr>
            <a:xfrm rot="1542585">
              <a:off x="5145317" y="4510288"/>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userDrawn="1"/>
          </p:nvSpPr>
          <p:spPr>
            <a:xfrm>
              <a:off x="5154056" y="292728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 name="Freeform 111"/>
            <p:cNvSpPr/>
            <p:nvPr userDrawn="1"/>
          </p:nvSpPr>
          <p:spPr>
            <a:xfrm>
              <a:off x="5872479" y="445880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3" name="Freeform 112"/>
            <p:cNvSpPr/>
            <p:nvPr userDrawn="1"/>
          </p:nvSpPr>
          <p:spPr>
            <a:xfrm>
              <a:off x="5557684" y="374300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4" name="Freeform 113"/>
            <p:cNvSpPr/>
            <p:nvPr userDrawn="1"/>
          </p:nvSpPr>
          <p:spPr>
            <a:xfrm rot="17704098">
              <a:off x="4523668" y="3015685"/>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5" name="Freeform 114"/>
            <p:cNvSpPr/>
            <p:nvPr userDrawn="1"/>
          </p:nvSpPr>
          <p:spPr>
            <a:xfrm flipH="1">
              <a:off x="4960020" y="3884439"/>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6" name="Freeform 115"/>
            <p:cNvSpPr/>
            <p:nvPr userDrawn="1"/>
          </p:nvSpPr>
          <p:spPr>
            <a:xfrm rot="20461888">
              <a:off x="6802417" y="293385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userDrawn="1"/>
          </p:nvSpPr>
          <p:spPr>
            <a:xfrm rot="4261888">
              <a:off x="6146138" y="2476149"/>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8" name="Freeform 117"/>
            <p:cNvSpPr/>
            <p:nvPr userDrawn="1"/>
          </p:nvSpPr>
          <p:spPr>
            <a:xfrm>
              <a:off x="7898374" y="280356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9" name="Freeform 118"/>
            <p:cNvSpPr/>
            <p:nvPr userDrawn="1"/>
          </p:nvSpPr>
          <p:spPr>
            <a:xfrm>
              <a:off x="7390102" y="19219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0" name="Freeform 119"/>
            <p:cNvSpPr/>
            <p:nvPr userDrawn="1"/>
          </p:nvSpPr>
          <p:spPr>
            <a:xfrm rot="20676504">
              <a:off x="7832977" y="385486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a:xfrm>
              <a:off x="8806781" y="328364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2" name="Freeform 121"/>
            <p:cNvSpPr/>
            <p:nvPr userDrawn="1"/>
          </p:nvSpPr>
          <p:spPr>
            <a:xfrm>
              <a:off x="7103332" y="335039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3" name="Freeform 122"/>
            <p:cNvSpPr/>
            <p:nvPr userDrawn="1"/>
          </p:nvSpPr>
          <p:spPr>
            <a:xfrm>
              <a:off x="2866015" y="2850780"/>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4" name="Freeform 123"/>
            <p:cNvSpPr/>
            <p:nvPr userDrawn="1"/>
          </p:nvSpPr>
          <p:spPr>
            <a:xfrm>
              <a:off x="1862180" y="332410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5" name="Freeform 124"/>
            <p:cNvSpPr/>
            <p:nvPr userDrawn="1"/>
          </p:nvSpPr>
          <p:spPr>
            <a:xfrm>
              <a:off x="3135253" y="133144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6" name="Freeform 125"/>
            <p:cNvSpPr/>
            <p:nvPr userDrawn="1"/>
          </p:nvSpPr>
          <p:spPr>
            <a:xfrm>
              <a:off x="4380816" y="60980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7" name="Freeform 126"/>
            <p:cNvSpPr/>
            <p:nvPr userDrawn="1"/>
          </p:nvSpPr>
          <p:spPr>
            <a:xfrm>
              <a:off x="5154056" y="591601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8" name="Freeform 127"/>
            <p:cNvSpPr/>
            <p:nvPr userDrawn="1"/>
          </p:nvSpPr>
          <p:spPr>
            <a:xfrm>
              <a:off x="5377829" y="5239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2" name="Oval 1"/>
          <p:cNvSpPr/>
          <p:nvPr userDrawn="1"/>
        </p:nvSpPr>
        <p:spPr>
          <a:xfrm>
            <a:off x="382812" y="1205560"/>
            <a:ext cx="4322418" cy="4322418"/>
          </a:xfrm>
          <a:prstGeom prst="ellipse">
            <a:avLst/>
          </a:prstGeom>
          <a:solidFill>
            <a:srgbClr val="C00000">
              <a:alpha val="9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21"/>
          <p:cNvSpPr txBox="1">
            <a:spLocks noGrp="1"/>
          </p:cNvSpPr>
          <p:nvPr userDrawn="1">
            <p:ph type="ctrTitle"/>
          </p:nvPr>
        </p:nvSpPr>
        <p:spPr>
          <a:xfrm>
            <a:off x="577773" y="2481769"/>
            <a:ext cx="3932497" cy="1458057"/>
          </a:xfrm>
          <a:prstGeom prst="rect">
            <a:avLst/>
          </a:prstGeom>
        </p:spPr>
        <p:txBody>
          <a:bodyPr lIns="91425" tIns="91425" rIns="91425" bIns="91425" anchor="b" anchorCtr="0"/>
          <a:lstStyle>
            <a:lvl1pPr lvl="0" algn="ctr" rtl="0">
              <a:spcBef>
                <a:spcPts val="0"/>
              </a:spcBef>
              <a:defRPr>
                <a:solidFill>
                  <a:schemeClr val="bg1"/>
                </a:solidFill>
                <a:latin typeface="+mj-lt"/>
                <a:ea typeface="Roboto Medium" panose="02000000000000000000" pitchFamily="2" charset="0"/>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dirty="0"/>
          </a:p>
        </p:txBody>
      </p:sp>
      <p:sp>
        <p:nvSpPr>
          <p:cNvPr id="22" name="Shape 22"/>
          <p:cNvSpPr txBox="1">
            <a:spLocks noGrp="1"/>
          </p:cNvSpPr>
          <p:nvPr userDrawn="1">
            <p:ph type="subTitle" idx="1"/>
          </p:nvPr>
        </p:nvSpPr>
        <p:spPr>
          <a:xfrm>
            <a:off x="523781" y="4103554"/>
            <a:ext cx="3932497" cy="531597"/>
          </a:xfrm>
          <a:prstGeom prst="rect">
            <a:avLst/>
          </a:prstGeom>
        </p:spPr>
        <p:txBody>
          <a:bodyPr lIns="91425" tIns="91425" rIns="91425" bIns="91425" anchor="t" anchorCtr="0"/>
          <a:lstStyle>
            <a:lvl1pPr lvl="0" algn="ctr" rtl="0">
              <a:spcBef>
                <a:spcPts val="0"/>
              </a:spcBef>
              <a:buClr>
                <a:srgbClr val="33CCFF"/>
              </a:buClr>
              <a:buSzPct val="100000"/>
              <a:buNone/>
              <a:defRPr sz="2400" b="0">
                <a:solidFill>
                  <a:schemeClr val="bg1"/>
                </a:solidFill>
                <a:latin typeface="Roboto" panose="02000000000000000000" pitchFamily="2" charset="0"/>
                <a:ea typeface="Roboto" panose="02000000000000000000" pitchFamily="2" charset="0"/>
              </a:defRPr>
            </a:lvl1pPr>
            <a:lvl2pPr lvl="1" algn="ctr" rtl="0">
              <a:spcBef>
                <a:spcPts val="0"/>
              </a:spcBef>
              <a:buClr>
                <a:srgbClr val="33CCFF"/>
              </a:buClr>
              <a:buSzPct val="100000"/>
              <a:buNone/>
              <a:defRPr sz="2400">
                <a:solidFill>
                  <a:srgbClr val="33CCFF"/>
                </a:solidFill>
              </a:defRPr>
            </a:lvl2pPr>
            <a:lvl3pPr lvl="2" algn="ctr" rtl="0">
              <a:spcBef>
                <a:spcPts val="0"/>
              </a:spcBef>
              <a:buClr>
                <a:srgbClr val="33CCFF"/>
              </a:buClr>
              <a:buSzPct val="100000"/>
              <a:buNone/>
              <a:defRPr sz="2400">
                <a:solidFill>
                  <a:srgbClr val="33CCFF"/>
                </a:solidFill>
              </a:defRPr>
            </a:lvl3pPr>
            <a:lvl4pPr lvl="3" algn="ctr" rtl="0">
              <a:spcBef>
                <a:spcPts val="0"/>
              </a:spcBef>
              <a:buClr>
                <a:srgbClr val="33CCFF"/>
              </a:buClr>
              <a:buSzPct val="100000"/>
              <a:buNone/>
              <a:defRPr sz="2400">
                <a:solidFill>
                  <a:srgbClr val="33CCFF"/>
                </a:solidFill>
              </a:defRPr>
            </a:lvl4pPr>
            <a:lvl5pPr lvl="4" algn="ctr" rtl="0">
              <a:spcBef>
                <a:spcPts val="0"/>
              </a:spcBef>
              <a:buClr>
                <a:srgbClr val="33CCFF"/>
              </a:buClr>
              <a:buSzPct val="100000"/>
              <a:buNone/>
              <a:defRPr sz="2400">
                <a:solidFill>
                  <a:srgbClr val="33CCFF"/>
                </a:solidFill>
              </a:defRPr>
            </a:lvl5pPr>
            <a:lvl6pPr lvl="5" algn="ctr" rtl="0">
              <a:spcBef>
                <a:spcPts val="0"/>
              </a:spcBef>
              <a:buClr>
                <a:srgbClr val="33CCFF"/>
              </a:buClr>
              <a:buSzPct val="100000"/>
              <a:buNone/>
              <a:defRPr sz="2400">
                <a:solidFill>
                  <a:srgbClr val="33CCFF"/>
                </a:solidFill>
              </a:defRPr>
            </a:lvl6pPr>
            <a:lvl7pPr lvl="6" algn="ctr" rtl="0">
              <a:spcBef>
                <a:spcPts val="0"/>
              </a:spcBef>
              <a:buClr>
                <a:srgbClr val="33CCFF"/>
              </a:buClr>
              <a:buSzPct val="100000"/>
              <a:buNone/>
              <a:defRPr sz="2400">
                <a:solidFill>
                  <a:srgbClr val="33CCFF"/>
                </a:solidFill>
              </a:defRPr>
            </a:lvl7pPr>
            <a:lvl8pPr lvl="7" algn="ctr" rtl="0">
              <a:spcBef>
                <a:spcPts val="0"/>
              </a:spcBef>
              <a:buClr>
                <a:srgbClr val="33CCFF"/>
              </a:buClr>
              <a:buSzPct val="100000"/>
              <a:buNone/>
              <a:defRPr sz="2400">
                <a:solidFill>
                  <a:srgbClr val="33CCFF"/>
                </a:solidFill>
              </a:defRPr>
            </a:lvl8pPr>
            <a:lvl9pPr lvl="8" algn="ctr" rtl="0">
              <a:spcBef>
                <a:spcPts val="0"/>
              </a:spcBef>
              <a:buClr>
                <a:srgbClr val="33CCFF"/>
              </a:buClr>
              <a:buSzPct val="100000"/>
              <a:buNone/>
              <a:defRPr sz="2400">
                <a:solidFill>
                  <a:srgbClr val="33CCFF"/>
                </a:solidFill>
              </a:defRPr>
            </a:lvl9pPr>
          </a:lstStyle>
          <a:p>
            <a:endParaRPr dirty="0"/>
          </a:p>
        </p:txBody>
      </p:sp>
      <p:sp>
        <p:nvSpPr>
          <p:cNvPr id="137" name="Freeform 136"/>
          <p:cNvSpPr>
            <a:spLocks noGrp="1"/>
          </p:cNvSpPr>
          <p:nvPr>
            <p:ph type="pic" sz="quarter" idx="10"/>
          </p:nvPr>
        </p:nvSpPr>
        <p:spPr>
          <a:xfrm>
            <a:off x="6424132" y="0"/>
            <a:ext cx="5748818" cy="6858000"/>
          </a:xfrm>
          <a:custGeom>
            <a:avLst/>
            <a:gdLst>
              <a:gd name="connsiteX0" fmla="*/ 2055885 w 5748818"/>
              <a:gd name="connsiteY0" fmla="*/ 0 h 6886418"/>
              <a:gd name="connsiteX1" fmla="*/ 5748818 w 5748818"/>
              <a:gd name="connsiteY1" fmla="*/ 0 h 6886418"/>
              <a:gd name="connsiteX2" fmla="*/ 5748818 w 5748818"/>
              <a:gd name="connsiteY2" fmla="*/ 6886418 h 6886418"/>
              <a:gd name="connsiteX3" fmla="*/ 1930546 w 5748818"/>
              <a:gd name="connsiteY3" fmla="*/ 6886418 h 6886418"/>
              <a:gd name="connsiteX4" fmla="*/ 1912179 w 5748818"/>
              <a:gd name="connsiteY4" fmla="*/ 6875857 h 6886418"/>
              <a:gd name="connsiteX5" fmla="*/ 0 w 5748818"/>
              <a:gd name="connsiteY5" fmla="*/ 3479243 h 6886418"/>
              <a:gd name="connsiteX6" fmla="*/ 1912179 w 5748818"/>
              <a:gd name="connsiteY6" fmla="*/ 82629 h 688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8818" h="6886418">
                <a:moveTo>
                  <a:pt x="2055885" y="0"/>
                </a:moveTo>
                <a:lnTo>
                  <a:pt x="5748818" y="0"/>
                </a:lnTo>
                <a:lnTo>
                  <a:pt x="5748818" y="6886418"/>
                </a:lnTo>
                <a:lnTo>
                  <a:pt x="1930546" y="6886418"/>
                </a:lnTo>
                <a:lnTo>
                  <a:pt x="1912179" y="6875857"/>
                </a:lnTo>
                <a:cubicBezTo>
                  <a:pt x="765783" y="6179290"/>
                  <a:pt x="0" y="4918696"/>
                  <a:pt x="0" y="3479243"/>
                </a:cubicBezTo>
                <a:cubicBezTo>
                  <a:pt x="0" y="2039791"/>
                  <a:pt x="765783" y="779196"/>
                  <a:pt x="1912179" y="82629"/>
                </a:cubicBez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30398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Shape 33"/>
        <p:cNvGrpSpPr/>
        <p:nvPr/>
      </p:nvGrpSpPr>
      <p:grpSpPr>
        <a:xfrm>
          <a:off x="0" y="0"/>
          <a:ext cx="0" cy="0"/>
          <a:chOff x="0" y="0"/>
          <a:chExt cx="0" cy="0"/>
        </a:xfrm>
      </p:grpSpPr>
      <p:pic>
        <p:nvPicPr>
          <p:cNvPr id="504" name="Picture 503"/>
          <p:cNvPicPr>
            <a:picLocks noChangeAspect="1"/>
          </p:cNvPicPr>
          <p:nvPr userDrawn="1"/>
        </p:nvPicPr>
        <p:blipFill rotWithShape="1">
          <a:blip r:embed="rId2"/>
          <a:srcRect l="5900" t="5898" r="8375" b="9007"/>
          <a:stretch/>
        </p:blipFill>
        <p:spPr>
          <a:xfrm>
            <a:off x="-19437" y="0"/>
            <a:ext cx="12211437" cy="6858000"/>
          </a:xfrm>
          <a:prstGeom prst="rect">
            <a:avLst/>
          </a:prstGeom>
          <a:solidFill>
            <a:srgbClr val="C00000">
              <a:alpha val="93000"/>
            </a:srgbClr>
          </a:solidFill>
        </p:spPr>
      </p:pic>
      <p:sp>
        <p:nvSpPr>
          <p:cNvPr id="3" name="Rectangle 2"/>
          <p:cNvSpPr/>
          <p:nvPr userDrawn="1"/>
        </p:nvSpPr>
        <p:spPr>
          <a:xfrm>
            <a:off x="-19436" y="1895475"/>
            <a:ext cx="12211824" cy="30670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Shape 47"/>
          <p:cNvSpPr txBox="1">
            <a:spLocks noGrp="1"/>
          </p:cNvSpPr>
          <p:nvPr>
            <p:ph type="title"/>
          </p:nvPr>
        </p:nvSpPr>
        <p:spPr>
          <a:xfrm>
            <a:off x="909244" y="2102412"/>
            <a:ext cx="4770436" cy="725714"/>
          </a:xfrm>
          <a:prstGeom prst="rect">
            <a:avLst/>
          </a:prstGeom>
        </p:spPr>
        <p:txBody>
          <a:bodyPr lIns="91425" tIns="91425" rIns="91425" bIns="91425" anchor="b" anchorCtr="0">
            <a:normAutofit/>
          </a:bodyPr>
          <a:lstStyle>
            <a:lvl1pPr lvl="0" algn="ctr">
              <a:spcBef>
                <a:spcPts val="0"/>
              </a:spcBef>
              <a:defRPr sz="3600">
                <a:solidFill>
                  <a:srgbClr val="3F3F4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34" name="Shape 34"/>
          <p:cNvSpPr txBox="1">
            <a:spLocks noGrp="1"/>
          </p:cNvSpPr>
          <p:nvPr>
            <p:ph type="body" idx="1"/>
          </p:nvPr>
        </p:nvSpPr>
        <p:spPr>
          <a:xfrm>
            <a:off x="909244" y="3013356"/>
            <a:ext cx="4770436" cy="1763939"/>
          </a:xfrm>
          <a:prstGeom prst="rect">
            <a:avLst/>
          </a:prstGeom>
        </p:spPr>
        <p:txBody>
          <a:bodyPr lIns="91425" tIns="91425" rIns="91425" bIns="91425" anchor="ctr" anchorCtr="0">
            <a:normAutofit/>
          </a:bodyPr>
          <a:lstStyle>
            <a:lvl1pPr marL="0" lvl="0" indent="0" algn="ctr" rtl="0">
              <a:lnSpc>
                <a:spcPct val="100000"/>
              </a:lnSpc>
              <a:spcBef>
                <a:spcPts val="0"/>
              </a:spcBef>
              <a:buNone/>
              <a:defRPr sz="2000" b="0" i="1">
                <a:solidFill>
                  <a:srgbClr val="131F2B"/>
                </a:solidFill>
              </a:defRPr>
            </a:lvl1pPr>
            <a:lvl2pPr lvl="1" algn="ctr" rtl="0">
              <a:spcBef>
                <a:spcPts val="0"/>
              </a:spcBef>
              <a:defRPr b="1" i="1"/>
            </a:lvl2pPr>
            <a:lvl3pPr lvl="2" algn="ctr" rtl="0">
              <a:spcBef>
                <a:spcPts val="0"/>
              </a:spcBef>
              <a:defRPr b="1" i="1"/>
            </a:lvl3pPr>
            <a:lvl4pPr lvl="3" algn="ctr" rtl="0">
              <a:spcBef>
                <a:spcPts val="0"/>
              </a:spcBef>
              <a:defRPr b="1" i="1"/>
            </a:lvl4pPr>
            <a:lvl5pPr lvl="4" algn="ctr" rtl="0">
              <a:spcBef>
                <a:spcPts val="0"/>
              </a:spcBef>
              <a:defRPr b="1" i="1"/>
            </a:lvl5pPr>
            <a:lvl6pPr lvl="5" algn="ctr" rtl="0">
              <a:spcBef>
                <a:spcPts val="0"/>
              </a:spcBef>
              <a:defRPr b="1" i="1"/>
            </a:lvl6pPr>
            <a:lvl7pPr lvl="6" algn="ctr" rtl="0">
              <a:spcBef>
                <a:spcPts val="0"/>
              </a:spcBef>
              <a:defRPr b="1" i="1"/>
            </a:lvl7pPr>
            <a:lvl8pPr lvl="7" algn="ctr" rtl="0">
              <a:spcBef>
                <a:spcPts val="0"/>
              </a:spcBef>
              <a:defRPr b="1" i="1"/>
            </a:lvl8pPr>
            <a:lvl9pPr lvl="8" algn="ctr">
              <a:spcBef>
                <a:spcPts val="0"/>
              </a:spcBef>
              <a:defRPr b="1" i="1"/>
            </a:lvl9pPr>
          </a:lstStyle>
          <a:p>
            <a:endParaRPr dirty="0"/>
          </a:p>
        </p:txBody>
      </p:sp>
      <p:sp>
        <p:nvSpPr>
          <p:cNvPr id="252" name="Oval 251"/>
          <p:cNvSpPr/>
          <p:nvPr userDrawn="1"/>
        </p:nvSpPr>
        <p:spPr>
          <a:xfrm>
            <a:off x="6689270" y="1628880"/>
            <a:ext cx="1047750" cy="10477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256"/>
          <p:cNvSpPr>
            <a:spLocks noGrp="1"/>
          </p:cNvSpPr>
          <p:nvPr>
            <p:ph type="pic" sz="quarter" idx="10"/>
          </p:nvPr>
        </p:nvSpPr>
        <p:spPr>
          <a:xfrm>
            <a:off x="6962582" y="1133280"/>
            <a:ext cx="4943669" cy="4943669"/>
          </a:xfrm>
          <a:custGeom>
            <a:avLst/>
            <a:gdLst>
              <a:gd name="connsiteX0" fmla="*/ 2162369 w 4324738"/>
              <a:gd name="connsiteY0" fmla="*/ 0 h 4324738"/>
              <a:gd name="connsiteX1" fmla="*/ 4324738 w 4324738"/>
              <a:gd name="connsiteY1" fmla="*/ 2162369 h 4324738"/>
              <a:gd name="connsiteX2" fmla="*/ 2162369 w 4324738"/>
              <a:gd name="connsiteY2" fmla="*/ 4324738 h 4324738"/>
              <a:gd name="connsiteX3" fmla="*/ 0 w 4324738"/>
              <a:gd name="connsiteY3" fmla="*/ 2162369 h 4324738"/>
              <a:gd name="connsiteX4" fmla="*/ 2162369 w 4324738"/>
              <a:gd name="connsiteY4" fmla="*/ 0 h 4324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4738" h="4324738">
                <a:moveTo>
                  <a:pt x="2162369" y="0"/>
                </a:moveTo>
                <a:cubicBezTo>
                  <a:pt x="3356612" y="0"/>
                  <a:pt x="4324738" y="968126"/>
                  <a:pt x="4324738" y="2162369"/>
                </a:cubicBezTo>
                <a:cubicBezTo>
                  <a:pt x="4324738" y="3356612"/>
                  <a:pt x="3356612" y="4324738"/>
                  <a:pt x="2162369" y="4324738"/>
                </a:cubicBezTo>
                <a:cubicBezTo>
                  <a:pt x="968126" y="4324738"/>
                  <a:pt x="0" y="3356612"/>
                  <a:pt x="0" y="2162369"/>
                </a:cubicBezTo>
                <a:cubicBezTo>
                  <a:pt x="0" y="968126"/>
                  <a:pt x="968126" y="0"/>
                  <a:pt x="2162369" y="0"/>
                </a:cubicBezTo>
                <a:close/>
              </a:path>
            </a:pathLst>
          </a:custGeom>
          <a:ln>
            <a:noFill/>
          </a:ln>
        </p:spPr>
        <p:txBody>
          <a:bodyPr wrap="square">
            <a:noAutofit/>
          </a:bodyPr>
          <a:lstStyle/>
          <a:p>
            <a:endParaRPr lang="en-US"/>
          </a:p>
        </p:txBody>
      </p:sp>
      <p:sp>
        <p:nvSpPr>
          <p:cNvPr id="505" name="Oval 504"/>
          <p:cNvSpPr/>
          <p:nvPr userDrawn="1"/>
        </p:nvSpPr>
        <p:spPr>
          <a:xfrm>
            <a:off x="6625711" y="2676872"/>
            <a:ext cx="672968" cy="6729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543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1 column">
    <p:spTree>
      <p:nvGrpSpPr>
        <p:cNvPr id="1" name="Shape 46"/>
        <p:cNvGrpSpPr/>
        <p:nvPr/>
      </p:nvGrpSpPr>
      <p:grpSpPr>
        <a:xfrm>
          <a:off x="0" y="0"/>
          <a:ext cx="0" cy="0"/>
          <a:chOff x="0" y="0"/>
          <a:chExt cx="0" cy="0"/>
        </a:xfrm>
      </p:grpSpPr>
      <p:grpSp>
        <p:nvGrpSpPr>
          <p:cNvPr id="4" name="Group 3"/>
          <p:cNvGrpSpPr/>
          <p:nvPr userDrawn="1"/>
        </p:nvGrpSpPr>
        <p:grpSpPr>
          <a:xfrm flipH="1">
            <a:off x="0" y="0"/>
            <a:ext cx="12024436" cy="6847702"/>
            <a:chOff x="100425" y="39070"/>
            <a:chExt cx="11924011" cy="6790512"/>
          </a:xfrm>
        </p:grpSpPr>
        <p:sp>
          <p:nvSpPr>
            <p:cNvPr id="5" name="Freeform 4"/>
            <p:cNvSpPr/>
            <p:nvPr userDrawn="1"/>
          </p:nvSpPr>
          <p:spPr>
            <a:xfrm rot="7916230">
              <a:off x="121199" y="612648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rot="2692328">
              <a:off x="451489" y="343977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Freeform 6"/>
            <p:cNvSpPr/>
            <p:nvPr userDrawn="1"/>
          </p:nvSpPr>
          <p:spPr>
            <a:xfrm rot="13121978">
              <a:off x="360522" y="4292921"/>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Freeform 7"/>
            <p:cNvSpPr/>
            <p:nvPr userDrawn="1"/>
          </p:nvSpPr>
          <p:spPr>
            <a:xfrm rot="5725024">
              <a:off x="2631956" y="457704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Freeform 8"/>
            <p:cNvSpPr/>
            <p:nvPr userDrawn="1"/>
          </p:nvSpPr>
          <p:spPr>
            <a:xfrm rot="16200000">
              <a:off x="11315700" y="46460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93995" y="118452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Freeform 10"/>
            <p:cNvSpPr/>
            <p:nvPr userDrawn="1"/>
          </p:nvSpPr>
          <p:spPr>
            <a:xfrm>
              <a:off x="10685723" y="30288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reeform 11"/>
            <p:cNvSpPr/>
            <p:nvPr userDrawn="1"/>
          </p:nvSpPr>
          <p:spPr>
            <a:xfrm>
              <a:off x="919926" y="4927258"/>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reeform 12"/>
            <p:cNvSpPr/>
            <p:nvPr userDrawn="1"/>
          </p:nvSpPr>
          <p:spPr>
            <a:xfrm>
              <a:off x="215919" y="5153140"/>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48531" y="573402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14"/>
            <p:cNvSpPr/>
            <p:nvPr userDrawn="1"/>
          </p:nvSpPr>
          <p:spPr>
            <a:xfrm rot="4078589">
              <a:off x="1137390" y="605835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15"/>
            <p:cNvSpPr/>
            <p:nvPr userDrawn="1"/>
          </p:nvSpPr>
          <p:spPr>
            <a:xfrm rot="1542585">
              <a:off x="1697710" y="5958302"/>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a:off x="1706449" y="437529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userDrawn="1"/>
          </p:nvSpPr>
          <p:spPr>
            <a:xfrm>
              <a:off x="2424872" y="5906816"/>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18"/>
            <p:cNvSpPr/>
            <p:nvPr userDrawn="1"/>
          </p:nvSpPr>
          <p:spPr>
            <a:xfrm>
              <a:off x="2110077" y="5191015"/>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19"/>
            <p:cNvSpPr/>
            <p:nvPr userDrawn="1"/>
          </p:nvSpPr>
          <p:spPr>
            <a:xfrm rot="17704098">
              <a:off x="1076061" y="4463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Freeform 20"/>
            <p:cNvSpPr/>
            <p:nvPr userDrawn="1"/>
          </p:nvSpPr>
          <p:spPr>
            <a:xfrm rot="16200000">
              <a:off x="3127996" y="5279812"/>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Freeform 21"/>
            <p:cNvSpPr/>
            <p:nvPr userDrawn="1"/>
          </p:nvSpPr>
          <p:spPr>
            <a:xfrm flipH="1">
              <a:off x="1512413" y="5332453"/>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22"/>
            <p:cNvSpPr/>
            <p:nvPr userDrawn="1"/>
          </p:nvSpPr>
          <p:spPr>
            <a:xfrm rot="7916230">
              <a:off x="3647670" y="187018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rot="5725024">
              <a:off x="6158427" y="32075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24"/>
            <p:cNvSpPr/>
            <p:nvPr userDrawn="1"/>
          </p:nvSpPr>
          <p:spPr>
            <a:xfrm>
              <a:off x="4446397" y="670960"/>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Freeform 25"/>
            <p:cNvSpPr/>
            <p:nvPr userDrawn="1"/>
          </p:nvSpPr>
          <p:spPr>
            <a:xfrm>
              <a:off x="3742390" y="89684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Freeform 26"/>
            <p:cNvSpPr/>
            <p:nvPr userDrawn="1"/>
          </p:nvSpPr>
          <p:spPr>
            <a:xfrm>
              <a:off x="4275002" y="147772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Freeform 27"/>
            <p:cNvSpPr/>
            <p:nvPr userDrawn="1"/>
          </p:nvSpPr>
          <p:spPr>
            <a:xfrm rot="4078589">
              <a:off x="4663861" y="180205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28"/>
            <p:cNvSpPr/>
            <p:nvPr userDrawn="1"/>
          </p:nvSpPr>
          <p:spPr>
            <a:xfrm rot="1542585">
              <a:off x="5224181" y="170200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userDrawn="1"/>
          </p:nvSpPr>
          <p:spPr>
            <a:xfrm>
              <a:off x="5232920" y="118999"/>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30"/>
            <p:cNvSpPr/>
            <p:nvPr userDrawn="1"/>
          </p:nvSpPr>
          <p:spPr>
            <a:xfrm>
              <a:off x="5951343" y="1650518"/>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a:off x="5636548" y="934717"/>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rot="17704098">
              <a:off x="4602532" y="207401"/>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rot="16200000">
              <a:off x="6768438" y="1346266"/>
              <a:ext cx="596011"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flipH="1">
              <a:off x="5038884" y="1076155"/>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rot="19416168">
              <a:off x="3090456" y="415109"/>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userDrawn="1"/>
          </p:nvSpPr>
          <p:spPr>
            <a:xfrm rot="3346509" flipH="1">
              <a:off x="2562873" y="1965721"/>
              <a:ext cx="974967" cy="341365"/>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userDrawn="1"/>
          </p:nvSpPr>
          <p:spPr>
            <a:xfrm>
              <a:off x="1590384" y="89007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userDrawn="1"/>
          </p:nvSpPr>
          <p:spPr>
            <a:xfrm>
              <a:off x="105175" y="1832104"/>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0" name="Freeform 39"/>
            <p:cNvSpPr/>
            <p:nvPr userDrawn="1"/>
          </p:nvSpPr>
          <p:spPr>
            <a:xfrm rot="19490894">
              <a:off x="199477" y="294175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 name="Freeform 40"/>
            <p:cNvSpPr/>
            <p:nvPr userDrawn="1"/>
          </p:nvSpPr>
          <p:spPr>
            <a:xfrm>
              <a:off x="189715" y="89007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Freeform 41"/>
            <p:cNvSpPr/>
            <p:nvPr userDrawn="1"/>
          </p:nvSpPr>
          <p:spPr>
            <a:xfrm rot="9365046">
              <a:off x="1111890" y="18784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userDrawn="1"/>
          </p:nvSpPr>
          <p:spPr>
            <a:xfrm>
              <a:off x="1941001" y="222671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userDrawn="1"/>
          </p:nvSpPr>
          <p:spPr>
            <a:xfrm>
              <a:off x="172046" y="101758"/>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userDrawn="1"/>
          </p:nvSpPr>
          <p:spPr>
            <a:xfrm>
              <a:off x="2180952" y="35667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6" name="Freeform 45"/>
            <p:cNvSpPr/>
            <p:nvPr userDrawn="1"/>
          </p:nvSpPr>
          <p:spPr>
            <a:xfrm flipH="1">
              <a:off x="706717" y="2287435"/>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userDrawn="1"/>
          </p:nvSpPr>
          <p:spPr>
            <a:xfrm flipH="1">
              <a:off x="1225745" y="174752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49"/>
            <p:cNvSpPr/>
            <p:nvPr userDrawn="1"/>
          </p:nvSpPr>
          <p:spPr>
            <a:xfrm rot="10596182">
              <a:off x="970036" y="1295360"/>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962459" y="894248"/>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Freeform 51"/>
            <p:cNvSpPr/>
            <p:nvPr userDrawn="1"/>
          </p:nvSpPr>
          <p:spPr>
            <a:xfrm rot="2692328">
              <a:off x="1529713" y="260348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3" name="Freeform 52"/>
            <p:cNvSpPr/>
            <p:nvPr userDrawn="1"/>
          </p:nvSpPr>
          <p:spPr>
            <a:xfrm rot="2692328">
              <a:off x="1949886" y="103956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Freeform 53"/>
            <p:cNvSpPr/>
            <p:nvPr userDrawn="1"/>
          </p:nvSpPr>
          <p:spPr>
            <a:xfrm rot="19490894">
              <a:off x="100425" y="50349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Freeform 54"/>
            <p:cNvSpPr/>
            <p:nvPr userDrawn="1"/>
          </p:nvSpPr>
          <p:spPr>
            <a:xfrm rot="20461888">
              <a:off x="3841953" y="54817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userDrawn="1"/>
          </p:nvSpPr>
          <p:spPr>
            <a:xfrm rot="4261888">
              <a:off x="2698531" y="392416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Freeform 56"/>
            <p:cNvSpPr/>
            <p:nvPr userDrawn="1"/>
          </p:nvSpPr>
          <p:spPr>
            <a:xfrm rot="4261888">
              <a:off x="3311418" y="597400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Freeform 57"/>
            <p:cNvSpPr/>
            <p:nvPr userDrawn="1"/>
          </p:nvSpPr>
          <p:spPr>
            <a:xfrm rot="10800000">
              <a:off x="9736487" y="567656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10800000">
              <a:off x="11417384" y="422326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Freeform 59"/>
            <p:cNvSpPr/>
            <p:nvPr userDrawn="1"/>
          </p:nvSpPr>
          <p:spPr>
            <a:xfrm rot="8690894">
              <a:off x="11417384" y="3343948"/>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 name="Freeform 60"/>
            <p:cNvSpPr/>
            <p:nvPr userDrawn="1"/>
          </p:nvSpPr>
          <p:spPr>
            <a:xfrm rot="10800000">
              <a:off x="11293167" y="525554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Freeform 61"/>
            <p:cNvSpPr/>
            <p:nvPr userDrawn="1"/>
          </p:nvSpPr>
          <p:spPr>
            <a:xfrm rot="20165046">
              <a:off x="10321698" y="6191559"/>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userDrawn="1"/>
          </p:nvSpPr>
          <p:spPr>
            <a:xfrm rot="10800000">
              <a:off x="9357475" y="37539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rot="10800000">
              <a:off x="11154825" y="646487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userDrawn="1"/>
          </p:nvSpPr>
          <p:spPr>
            <a:xfrm rot="10800000">
              <a:off x="9347009" y="612538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6" name="Freeform 65"/>
            <p:cNvSpPr/>
            <p:nvPr userDrawn="1"/>
          </p:nvSpPr>
          <p:spPr>
            <a:xfrm rot="10800000" flipH="1">
              <a:off x="10268145" y="3664651"/>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userDrawn="1"/>
          </p:nvSpPr>
          <p:spPr>
            <a:xfrm rot="10800000" flipH="1">
              <a:off x="9805198" y="444433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8" name="Freeform 67"/>
            <p:cNvSpPr/>
            <p:nvPr userDrawn="1"/>
          </p:nvSpPr>
          <p:spPr>
            <a:xfrm rot="19078038">
              <a:off x="10527000" y="469921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0800000">
              <a:off x="10717902" y="568073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Freeform 69"/>
            <p:cNvSpPr/>
            <p:nvPr userDrawn="1"/>
          </p:nvSpPr>
          <p:spPr>
            <a:xfrm rot="13492328">
              <a:off x="10024859" y="298634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 name="Freeform 70"/>
            <p:cNvSpPr/>
            <p:nvPr userDrawn="1"/>
          </p:nvSpPr>
          <p:spPr>
            <a:xfrm rot="13492328">
              <a:off x="9758895" y="504773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Freeform 71"/>
            <p:cNvSpPr/>
            <p:nvPr userDrawn="1"/>
          </p:nvSpPr>
          <p:spPr>
            <a:xfrm rot="8690894">
              <a:off x="11569152" y="6001304"/>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3" name="Freeform 72"/>
            <p:cNvSpPr/>
            <p:nvPr userDrawn="1"/>
          </p:nvSpPr>
          <p:spPr>
            <a:xfrm rot="11064087">
              <a:off x="7303606" y="6217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8872881">
              <a:off x="9978897" y="16035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Freeform 74"/>
            <p:cNvSpPr/>
            <p:nvPr userDrawn="1"/>
          </p:nvSpPr>
          <p:spPr>
            <a:xfrm rot="3147857">
              <a:off x="8996838" y="39673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Freeform 75"/>
            <p:cNvSpPr/>
            <p:nvPr userDrawn="1"/>
          </p:nvSpPr>
          <p:spPr>
            <a:xfrm rot="3147857">
              <a:off x="8131804" y="129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76"/>
            <p:cNvSpPr/>
            <p:nvPr userDrawn="1"/>
          </p:nvSpPr>
          <p:spPr>
            <a:xfrm rot="3147857">
              <a:off x="8056159" y="862767"/>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8" name="Freeform 77"/>
            <p:cNvSpPr/>
            <p:nvPr userDrawn="1"/>
          </p:nvSpPr>
          <p:spPr>
            <a:xfrm rot="7226446">
              <a:off x="7914699" y="121990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78"/>
            <p:cNvSpPr/>
            <p:nvPr userDrawn="1"/>
          </p:nvSpPr>
          <p:spPr>
            <a:xfrm rot="4690442">
              <a:off x="8507852" y="173266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userDrawn="1"/>
          </p:nvSpPr>
          <p:spPr>
            <a:xfrm rot="3147857">
              <a:off x="9546979" y="71333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1" name="Freeform 80"/>
            <p:cNvSpPr/>
            <p:nvPr userDrawn="1"/>
          </p:nvSpPr>
          <p:spPr>
            <a:xfrm rot="3147857">
              <a:off x="8770229" y="2216115"/>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 name="Freeform 81"/>
            <p:cNvSpPr/>
            <p:nvPr userDrawn="1"/>
          </p:nvSpPr>
          <p:spPr>
            <a:xfrm rot="3147857">
              <a:off x="9255797" y="153799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Freeform 82"/>
            <p:cNvSpPr/>
            <p:nvPr userDrawn="1"/>
          </p:nvSpPr>
          <p:spPr>
            <a:xfrm rot="20851955">
              <a:off x="9779906" y="17828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4" name="Freeform 83"/>
            <p:cNvSpPr/>
            <p:nvPr userDrawn="1"/>
          </p:nvSpPr>
          <p:spPr>
            <a:xfrm rot="19347857">
              <a:off x="9834303" y="2324043"/>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Freeform 84"/>
            <p:cNvSpPr/>
            <p:nvPr userDrawn="1"/>
          </p:nvSpPr>
          <p:spPr>
            <a:xfrm rot="3147857" flipH="1">
              <a:off x="8871904" y="1123806"/>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6" name="Freeform 85"/>
            <p:cNvSpPr/>
            <p:nvPr userDrawn="1"/>
          </p:nvSpPr>
          <p:spPr>
            <a:xfrm rot="20676504">
              <a:off x="11128598" y="223582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userDrawn="1"/>
          </p:nvSpPr>
          <p:spPr>
            <a:xfrm rot="4476504">
              <a:off x="11006893" y="295574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8" name="Freeform 87"/>
            <p:cNvSpPr/>
            <p:nvPr userDrawn="1"/>
          </p:nvSpPr>
          <p:spPr>
            <a:xfrm rot="4476504">
              <a:off x="10498621" y="207410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9" name="Freeform 88"/>
            <p:cNvSpPr/>
            <p:nvPr userDrawn="1"/>
          </p:nvSpPr>
          <p:spPr>
            <a:xfrm rot="16121833">
              <a:off x="6919235" y="47932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userDrawn="1"/>
          </p:nvSpPr>
          <p:spPr>
            <a:xfrm rot="16121833">
              <a:off x="8250427" y="609305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1" name="Freeform 90"/>
            <p:cNvSpPr/>
            <p:nvPr userDrawn="1"/>
          </p:nvSpPr>
          <p:spPr>
            <a:xfrm rot="16121833">
              <a:off x="7241314" y="605626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Freeform 91"/>
            <p:cNvSpPr/>
            <p:nvPr userDrawn="1"/>
          </p:nvSpPr>
          <p:spPr>
            <a:xfrm rot="3886879">
              <a:off x="6376229" y="524520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userDrawn="1"/>
          </p:nvSpPr>
          <p:spPr>
            <a:xfrm rot="16121833">
              <a:off x="8395723" y="4369954"/>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userDrawn="1"/>
          </p:nvSpPr>
          <p:spPr>
            <a:xfrm rot="16121833">
              <a:off x="5782371" y="622916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userDrawn="1"/>
          </p:nvSpPr>
          <p:spPr>
            <a:xfrm rot="16121833">
              <a:off x="6517654" y="427225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 name="Freeform 95"/>
            <p:cNvSpPr/>
            <p:nvPr userDrawn="1"/>
          </p:nvSpPr>
          <p:spPr>
            <a:xfrm rot="16121833" flipH="1">
              <a:off x="8457826" y="5472983"/>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userDrawn="1"/>
          </p:nvSpPr>
          <p:spPr>
            <a:xfrm rot="16121833" flipH="1">
              <a:off x="7902517" y="5088139"/>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8" name="Freeform 97"/>
            <p:cNvSpPr/>
            <p:nvPr userDrawn="1"/>
          </p:nvSpPr>
          <p:spPr>
            <a:xfrm rot="5118015">
              <a:off x="7338522" y="5404244"/>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userDrawn="1"/>
          </p:nvSpPr>
          <p:spPr>
            <a:xfrm rot="16121833">
              <a:off x="7114274" y="5601910"/>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0" name="Freeform 99"/>
            <p:cNvSpPr/>
            <p:nvPr userDrawn="1"/>
          </p:nvSpPr>
          <p:spPr>
            <a:xfrm rot="18814161">
              <a:off x="9068489" y="4760760"/>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1" name="Freeform 100"/>
            <p:cNvSpPr/>
            <p:nvPr userDrawn="1"/>
          </p:nvSpPr>
          <p:spPr>
            <a:xfrm rot="18814161">
              <a:off x="7495414" y="437625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 name="Freeform 101"/>
            <p:cNvSpPr/>
            <p:nvPr userDrawn="1"/>
          </p:nvSpPr>
          <p:spPr>
            <a:xfrm rot="14012727">
              <a:off x="6772789" y="643132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 name="Freeform 102"/>
            <p:cNvSpPr/>
            <p:nvPr userDrawn="1"/>
          </p:nvSpPr>
          <p:spPr>
            <a:xfrm rot="7916230">
              <a:off x="3568806" y="467846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a:xfrm rot="13121978">
              <a:off x="3808129" y="2844907"/>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5" name="Freeform 104"/>
            <p:cNvSpPr/>
            <p:nvPr userDrawn="1"/>
          </p:nvSpPr>
          <p:spPr>
            <a:xfrm rot="5725024">
              <a:off x="6079563" y="3129034"/>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6" name="Freeform 105"/>
            <p:cNvSpPr/>
            <p:nvPr userDrawn="1"/>
          </p:nvSpPr>
          <p:spPr>
            <a:xfrm>
              <a:off x="4367533" y="347924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7" name="Freeform 106"/>
            <p:cNvSpPr/>
            <p:nvPr userDrawn="1"/>
          </p:nvSpPr>
          <p:spPr>
            <a:xfrm>
              <a:off x="3663526" y="370512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8" name="Freeform 107"/>
            <p:cNvSpPr/>
            <p:nvPr userDrawn="1"/>
          </p:nvSpPr>
          <p:spPr>
            <a:xfrm>
              <a:off x="4196138" y="4286010"/>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9" name="Freeform 108"/>
            <p:cNvSpPr/>
            <p:nvPr userDrawn="1"/>
          </p:nvSpPr>
          <p:spPr>
            <a:xfrm rot="4078589">
              <a:off x="4584997" y="461034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0" name="Freeform 109"/>
            <p:cNvSpPr/>
            <p:nvPr userDrawn="1"/>
          </p:nvSpPr>
          <p:spPr>
            <a:xfrm rot="1542585">
              <a:off x="5145317" y="4510288"/>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userDrawn="1"/>
          </p:nvSpPr>
          <p:spPr>
            <a:xfrm>
              <a:off x="5154056" y="292728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 name="Freeform 111"/>
            <p:cNvSpPr/>
            <p:nvPr userDrawn="1"/>
          </p:nvSpPr>
          <p:spPr>
            <a:xfrm>
              <a:off x="5872479" y="445880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3" name="Freeform 112"/>
            <p:cNvSpPr/>
            <p:nvPr userDrawn="1"/>
          </p:nvSpPr>
          <p:spPr>
            <a:xfrm>
              <a:off x="5557684" y="374300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4" name="Freeform 113"/>
            <p:cNvSpPr/>
            <p:nvPr userDrawn="1"/>
          </p:nvSpPr>
          <p:spPr>
            <a:xfrm rot="17704098">
              <a:off x="4523668" y="3015685"/>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5" name="Freeform 114"/>
            <p:cNvSpPr/>
            <p:nvPr userDrawn="1"/>
          </p:nvSpPr>
          <p:spPr>
            <a:xfrm flipH="1">
              <a:off x="4960020" y="3884439"/>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6" name="Freeform 115"/>
            <p:cNvSpPr/>
            <p:nvPr userDrawn="1"/>
          </p:nvSpPr>
          <p:spPr>
            <a:xfrm rot="20461888">
              <a:off x="6802417" y="293385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userDrawn="1"/>
          </p:nvSpPr>
          <p:spPr>
            <a:xfrm rot="4261888">
              <a:off x="6146138" y="2476149"/>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8" name="Freeform 117"/>
            <p:cNvSpPr/>
            <p:nvPr userDrawn="1"/>
          </p:nvSpPr>
          <p:spPr>
            <a:xfrm>
              <a:off x="7898374" y="280356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9" name="Freeform 118"/>
            <p:cNvSpPr/>
            <p:nvPr userDrawn="1"/>
          </p:nvSpPr>
          <p:spPr>
            <a:xfrm>
              <a:off x="7390102" y="19219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0" name="Freeform 119"/>
            <p:cNvSpPr/>
            <p:nvPr userDrawn="1"/>
          </p:nvSpPr>
          <p:spPr>
            <a:xfrm rot="20676504">
              <a:off x="7832977" y="385486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a:xfrm>
              <a:off x="8806781" y="328364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2" name="Freeform 121"/>
            <p:cNvSpPr/>
            <p:nvPr userDrawn="1"/>
          </p:nvSpPr>
          <p:spPr>
            <a:xfrm>
              <a:off x="7103332" y="335039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3" name="Freeform 122"/>
            <p:cNvSpPr/>
            <p:nvPr userDrawn="1"/>
          </p:nvSpPr>
          <p:spPr>
            <a:xfrm>
              <a:off x="2866015" y="2850780"/>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4" name="Freeform 123"/>
            <p:cNvSpPr/>
            <p:nvPr userDrawn="1"/>
          </p:nvSpPr>
          <p:spPr>
            <a:xfrm>
              <a:off x="1862180" y="332410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5" name="Freeform 124"/>
            <p:cNvSpPr/>
            <p:nvPr userDrawn="1"/>
          </p:nvSpPr>
          <p:spPr>
            <a:xfrm>
              <a:off x="3135253" y="133144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6" name="Freeform 125"/>
            <p:cNvSpPr/>
            <p:nvPr userDrawn="1"/>
          </p:nvSpPr>
          <p:spPr>
            <a:xfrm>
              <a:off x="4380816" y="60980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7" name="Freeform 126"/>
            <p:cNvSpPr/>
            <p:nvPr userDrawn="1"/>
          </p:nvSpPr>
          <p:spPr>
            <a:xfrm>
              <a:off x="5154056" y="591601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8" name="Freeform 127"/>
            <p:cNvSpPr/>
            <p:nvPr userDrawn="1"/>
          </p:nvSpPr>
          <p:spPr>
            <a:xfrm>
              <a:off x="5377829" y="5239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30" name="Freeform 129"/>
          <p:cNvSpPr/>
          <p:nvPr userDrawn="1"/>
        </p:nvSpPr>
        <p:spPr>
          <a:xfrm>
            <a:off x="-2212" y="0"/>
            <a:ext cx="5430219" cy="6477590"/>
          </a:xfrm>
          <a:custGeom>
            <a:avLst/>
            <a:gdLst>
              <a:gd name="connsiteX0" fmla="*/ 0 w 4676553"/>
              <a:gd name="connsiteY0" fmla="*/ 0 h 5578558"/>
              <a:gd name="connsiteX1" fmla="*/ 3916154 w 4676553"/>
              <a:gd name="connsiteY1" fmla="*/ 0 h 5578558"/>
              <a:gd name="connsiteX2" fmla="*/ 4091108 w 4676553"/>
              <a:gd name="connsiteY2" fmla="*/ 233963 h 5578558"/>
              <a:gd name="connsiteX3" fmla="*/ 4676553 w 4676553"/>
              <a:gd name="connsiteY3" fmla="*/ 2150579 h 5578558"/>
              <a:gd name="connsiteX4" fmla="*/ 1248574 w 4676553"/>
              <a:gd name="connsiteY4" fmla="*/ 5578558 h 5578558"/>
              <a:gd name="connsiteX5" fmla="*/ 229198 w 4676553"/>
              <a:gd name="connsiteY5" fmla="*/ 5424443 h 5578558"/>
              <a:gd name="connsiteX6" fmla="*/ 0 w 4676553"/>
              <a:gd name="connsiteY6" fmla="*/ 5340556 h 557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6553" h="5578558">
                <a:moveTo>
                  <a:pt x="0" y="0"/>
                </a:moveTo>
                <a:lnTo>
                  <a:pt x="3916154" y="0"/>
                </a:lnTo>
                <a:lnTo>
                  <a:pt x="4091108" y="233963"/>
                </a:lnTo>
                <a:cubicBezTo>
                  <a:pt x="4460728" y="781072"/>
                  <a:pt x="4676553" y="1440621"/>
                  <a:pt x="4676553" y="2150579"/>
                </a:cubicBezTo>
                <a:cubicBezTo>
                  <a:pt x="4676553" y="4043800"/>
                  <a:pt x="3141795" y="5578558"/>
                  <a:pt x="1248574" y="5578558"/>
                </a:cubicBezTo>
                <a:cubicBezTo>
                  <a:pt x="893595" y="5578558"/>
                  <a:pt x="551218" y="5524602"/>
                  <a:pt x="229198" y="5424443"/>
                </a:cubicBezTo>
                <a:lnTo>
                  <a:pt x="0" y="5340556"/>
                </a:lnTo>
                <a:close/>
              </a:path>
            </a:pathLst>
          </a:custGeom>
          <a:solidFill>
            <a:srgbClr val="C00000">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203770" y="997049"/>
            <a:ext cx="5988230" cy="4863902"/>
          </a:xfrm>
          <a:prstGeom prst="rect">
            <a:avLst/>
          </a:prstGeom>
          <a:solidFill>
            <a:schemeClr val="dk1">
              <a:alpha val="9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 name="Shape 48"/>
          <p:cNvSpPr txBox="1">
            <a:spLocks noGrp="1"/>
          </p:cNvSpPr>
          <p:nvPr>
            <p:ph type="body" idx="1"/>
          </p:nvPr>
        </p:nvSpPr>
        <p:spPr>
          <a:xfrm>
            <a:off x="6869416" y="2765536"/>
            <a:ext cx="4863648" cy="260985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6869416" y="1508055"/>
            <a:ext cx="4863648" cy="847999"/>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2" name="Freeform 131"/>
          <p:cNvSpPr>
            <a:spLocks noGrp="1"/>
          </p:cNvSpPr>
          <p:nvPr>
            <p:ph type="pic" sz="quarter" idx="10"/>
          </p:nvPr>
        </p:nvSpPr>
        <p:spPr>
          <a:xfrm>
            <a:off x="0" y="4305"/>
            <a:ext cx="5141571" cy="6133268"/>
          </a:xfrm>
          <a:custGeom>
            <a:avLst/>
            <a:gdLst>
              <a:gd name="connsiteX0" fmla="*/ 0 w 5430219"/>
              <a:gd name="connsiteY0" fmla="*/ 0 h 6477590"/>
              <a:gd name="connsiteX1" fmla="*/ 4547276 w 5430219"/>
              <a:gd name="connsiteY1" fmla="*/ 0 h 6477590"/>
              <a:gd name="connsiteX2" fmla="*/ 4750425 w 5430219"/>
              <a:gd name="connsiteY2" fmla="*/ 271668 h 6477590"/>
              <a:gd name="connsiteX3" fmla="*/ 5430219 w 5430219"/>
              <a:gd name="connsiteY3" fmla="*/ 2497163 h 6477590"/>
              <a:gd name="connsiteX4" fmla="*/ 1449792 w 5430219"/>
              <a:gd name="connsiteY4" fmla="*/ 6477590 h 6477590"/>
              <a:gd name="connsiteX5" fmla="*/ 266135 w 5430219"/>
              <a:gd name="connsiteY5" fmla="*/ 6298638 h 6477590"/>
              <a:gd name="connsiteX6" fmla="*/ 0 w 5430219"/>
              <a:gd name="connsiteY6" fmla="*/ 6201232 h 647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219" h="6477590">
                <a:moveTo>
                  <a:pt x="0" y="0"/>
                </a:moveTo>
                <a:lnTo>
                  <a:pt x="4547276" y="0"/>
                </a:lnTo>
                <a:lnTo>
                  <a:pt x="4750425" y="271668"/>
                </a:lnTo>
                <a:cubicBezTo>
                  <a:pt x="5179612" y="906949"/>
                  <a:pt x="5430219" y="1672789"/>
                  <a:pt x="5430219" y="2497163"/>
                </a:cubicBezTo>
                <a:cubicBezTo>
                  <a:pt x="5430219" y="4695493"/>
                  <a:pt x="3648122" y="6477590"/>
                  <a:pt x="1449792" y="6477590"/>
                </a:cubicBezTo>
                <a:cubicBezTo>
                  <a:pt x="1037605" y="6477590"/>
                  <a:pt x="640052" y="6414939"/>
                  <a:pt x="266135" y="6298638"/>
                </a:cubicBezTo>
                <a:lnTo>
                  <a:pt x="0" y="6201232"/>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20179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1 column">
    <p:spTree>
      <p:nvGrpSpPr>
        <p:cNvPr id="1" name="Shape 46"/>
        <p:cNvGrpSpPr/>
        <p:nvPr/>
      </p:nvGrpSpPr>
      <p:grpSpPr>
        <a:xfrm>
          <a:off x="0" y="0"/>
          <a:ext cx="0" cy="0"/>
          <a:chOff x="0" y="0"/>
          <a:chExt cx="0" cy="0"/>
        </a:xfrm>
      </p:grpSpPr>
      <p:grpSp>
        <p:nvGrpSpPr>
          <p:cNvPr id="4" name="Group 3"/>
          <p:cNvGrpSpPr/>
          <p:nvPr userDrawn="1"/>
        </p:nvGrpSpPr>
        <p:grpSpPr>
          <a:xfrm flipH="1">
            <a:off x="100425" y="39070"/>
            <a:ext cx="11924011" cy="6790512"/>
            <a:chOff x="100425" y="39070"/>
            <a:chExt cx="11924011" cy="6790512"/>
          </a:xfrm>
        </p:grpSpPr>
        <p:sp>
          <p:nvSpPr>
            <p:cNvPr id="5" name="Freeform 4"/>
            <p:cNvSpPr/>
            <p:nvPr userDrawn="1"/>
          </p:nvSpPr>
          <p:spPr>
            <a:xfrm rot="7916230">
              <a:off x="121199" y="612648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userDrawn="1"/>
          </p:nvSpPr>
          <p:spPr>
            <a:xfrm rot="2692328">
              <a:off x="451489" y="343977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Freeform 6"/>
            <p:cNvSpPr/>
            <p:nvPr userDrawn="1"/>
          </p:nvSpPr>
          <p:spPr>
            <a:xfrm rot="13121978">
              <a:off x="360522" y="4292921"/>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 name="Freeform 7"/>
            <p:cNvSpPr/>
            <p:nvPr userDrawn="1"/>
          </p:nvSpPr>
          <p:spPr>
            <a:xfrm rot="5725024">
              <a:off x="2631956" y="457704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Freeform 8"/>
            <p:cNvSpPr/>
            <p:nvPr userDrawn="1"/>
          </p:nvSpPr>
          <p:spPr>
            <a:xfrm rot="16200000">
              <a:off x="11315700" y="46460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93995" y="118452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Freeform 10"/>
            <p:cNvSpPr/>
            <p:nvPr userDrawn="1"/>
          </p:nvSpPr>
          <p:spPr>
            <a:xfrm>
              <a:off x="10685723" y="30288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reeform 11"/>
            <p:cNvSpPr/>
            <p:nvPr userDrawn="1"/>
          </p:nvSpPr>
          <p:spPr>
            <a:xfrm>
              <a:off x="919926" y="4927258"/>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 name="Freeform 12"/>
            <p:cNvSpPr/>
            <p:nvPr userDrawn="1"/>
          </p:nvSpPr>
          <p:spPr>
            <a:xfrm>
              <a:off x="215919" y="5153140"/>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748531" y="573402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14"/>
            <p:cNvSpPr/>
            <p:nvPr userDrawn="1"/>
          </p:nvSpPr>
          <p:spPr>
            <a:xfrm rot="4078589">
              <a:off x="1137390" y="605835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15"/>
            <p:cNvSpPr/>
            <p:nvPr userDrawn="1"/>
          </p:nvSpPr>
          <p:spPr>
            <a:xfrm rot="1542585">
              <a:off x="1697710" y="5958302"/>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userDrawn="1"/>
          </p:nvSpPr>
          <p:spPr>
            <a:xfrm>
              <a:off x="1706449" y="437529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userDrawn="1"/>
          </p:nvSpPr>
          <p:spPr>
            <a:xfrm>
              <a:off x="2424872" y="5906816"/>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18"/>
            <p:cNvSpPr/>
            <p:nvPr userDrawn="1"/>
          </p:nvSpPr>
          <p:spPr>
            <a:xfrm>
              <a:off x="2110077" y="5191015"/>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0" name="Freeform 19"/>
            <p:cNvSpPr/>
            <p:nvPr userDrawn="1"/>
          </p:nvSpPr>
          <p:spPr>
            <a:xfrm rot="17704098">
              <a:off x="1076061" y="4463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1" name="Freeform 20"/>
            <p:cNvSpPr/>
            <p:nvPr userDrawn="1"/>
          </p:nvSpPr>
          <p:spPr>
            <a:xfrm rot="16200000">
              <a:off x="3127996" y="5279812"/>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Freeform 21"/>
            <p:cNvSpPr/>
            <p:nvPr userDrawn="1"/>
          </p:nvSpPr>
          <p:spPr>
            <a:xfrm flipH="1">
              <a:off x="1512413" y="5332453"/>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22"/>
            <p:cNvSpPr/>
            <p:nvPr userDrawn="1"/>
          </p:nvSpPr>
          <p:spPr>
            <a:xfrm rot="7916230">
              <a:off x="3647670" y="187018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userDrawn="1"/>
          </p:nvSpPr>
          <p:spPr>
            <a:xfrm rot="5725024">
              <a:off x="6158427" y="32075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24"/>
            <p:cNvSpPr/>
            <p:nvPr userDrawn="1"/>
          </p:nvSpPr>
          <p:spPr>
            <a:xfrm>
              <a:off x="4446397" y="670960"/>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Freeform 25"/>
            <p:cNvSpPr/>
            <p:nvPr userDrawn="1"/>
          </p:nvSpPr>
          <p:spPr>
            <a:xfrm>
              <a:off x="3742390" y="89684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Freeform 26"/>
            <p:cNvSpPr/>
            <p:nvPr userDrawn="1"/>
          </p:nvSpPr>
          <p:spPr>
            <a:xfrm>
              <a:off x="4275002" y="147772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8" name="Freeform 27"/>
            <p:cNvSpPr/>
            <p:nvPr userDrawn="1"/>
          </p:nvSpPr>
          <p:spPr>
            <a:xfrm rot="4078589">
              <a:off x="4663861" y="180205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28"/>
            <p:cNvSpPr/>
            <p:nvPr userDrawn="1"/>
          </p:nvSpPr>
          <p:spPr>
            <a:xfrm rot="1542585">
              <a:off x="5224181" y="170200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userDrawn="1"/>
          </p:nvSpPr>
          <p:spPr>
            <a:xfrm>
              <a:off x="5232920" y="118999"/>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30"/>
            <p:cNvSpPr/>
            <p:nvPr userDrawn="1"/>
          </p:nvSpPr>
          <p:spPr>
            <a:xfrm>
              <a:off x="5951343" y="1650518"/>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a:off x="5636548" y="934717"/>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rot="17704098">
              <a:off x="4602532" y="207401"/>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4" name="Freeform 33"/>
            <p:cNvSpPr/>
            <p:nvPr userDrawn="1"/>
          </p:nvSpPr>
          <p:spPr>
            <a:xfrm rot="16200000">
              <a:off x="6768438" y="1346266"/>
              <a:ext cx="596011"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flipH="1">
              <a:off x="5038884" y="1076155"/>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6" name="Freeform 35"/>
            <p:cNvSpPr/>
            <p:nvPr userDrawn="1"/>
          </p:nvSpPr>
          <p:spPr>
            <a:xfrm rot="19416168">
              <a:off x="3090456" y="415109"/>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userDrawn="1"/>
          </p:nvSpPr>
          <p:spPr>
            <a:xfrm rot="3346509" flipH="1">
              <a:off x="2562873" y="1965721"/>
              <a:ext cx="974967" cy="341365"/>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userDrawn="1"/>
          </p:nvSpPr>
          <p:spPr>
            <a:xfrm>
              <a:off x="1590384" y="89007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userDrawn="1"/>
          </p:nvSpPr>
          <p:spPr>
            <a:xfrm>
              <a:off x="105175" y="1832104"/>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 name="Freeform 40"/>
            <p:cNvSpPr/>
            <p:nvPr userDrawn="1"/>
          </p:nvSpPr>
          <p:spPr>
            <a:xfrm rot="19490894">
              <a:off x="199477" y="294175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Freeform 41"/>
            <p:cNvSpPr/>
            <p:nvPr userDrawn="1"/>
          </p:nvSpPr>
          <p:spPr>
            <a:xfrm>
              <a:off x="189715" y="89007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Freeform 42"/>
            <p:cNvSpPr/>
            <p:nvPr userDrawn="1"/>
          </p:nvSpPr>
          <p:spPr>
            <a:xfrm rot="9365046">
              <a:off x="1111890" y="18784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userDrawn="1"/>
          </p:nvSpPr>
          <p:spPr>
            <a:xfrm>
              <a:off x="1941001" y="222671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userDrawn="1"/>
          </p:nvSpPr>
          <p:spPr>
            <a:xfrm>
              <a:off x="172046" y="101758"/>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userDrawn="1"/>
          </p:nvSpPr>
          <p:spPr>
            <a:xfrm>
              <a:off x="2180952" y="35667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8" name="Freeform 47"/>
            <p:cNvSpPr/>
            <p:nvPr userDrawn="1"/>
          </p:nvSpPr>
          <p:spPr>
            <a:xfrm flipH="1">
              <a:off x="706717" y="2287435"/>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userDrawn="1"/>
          </p:nvSpPr>
          <p:spPr>
            <a:xfrm flipH="1">
              <a:off x="1225745" y="174752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0" name="Freeform 49"/>
            <p:cNvSpPr/>
            <p:nvPr userDrawn="1"/>
          </p:nvSpPr>
          <p:spPr>
            <a:xfrm rot="10596182">
              <a:off x="970036" y="1295360"/>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962459" y="894248"/>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2" name="Freeform 51"/>
            <p:cNvSpPr/>
            <p:nvPr userDrawn="1"/>
          </p:nvSpPr>
          <p:spPr>
            <a:xfrm rot="2692328">
              <a:off x="1529713" y="260348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3" name="Freeform 52"/>
            <p:cNvSpPr/>
            <p:nvPr userDrawn="1"/>
          </p:nvSpPr>
          <p:spPr>
            <a:xfrm rot="2692328">
              <a:off x="1949886" y="103956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4" name="Freeform 53"/>
            <p:cNvSpPr/>
            <p:nvPr userDrawn="1"/>
          </p:nvSpPr>
          <p:spPr>
            <a:xfrm rot="19490894">
              <a:off x="100425" y="50349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Freeform 54"/>
            <p:cNvSpPr/>
            <p:nvPr userDrawn="1"/>
          </p:nvSpPr>
          <p:spPr>
            <a:xfrm rot="20461888">
              <a:off x="3841953" y="54817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userDrawn="1"/>
          </p:nvSpPr>
          <p:spPr>
            <a:xfrm rot="4261888">
              <a:off x="2698531" y="392416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Freeform 56"/>
            <p:cNvSpPr/>
            <p:nvPr userDrawn="1"/>
          </p:nvSpPr>
          <p:spPr>
            <a:xfrm rot="4261888">
              <a:off x="3311418" y="597400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Freeform 57"/>
            <p:cNvSpPr/>
            <p:nvPr userDrawn="1"/>
          </p:nvSpPr>
          <p:spPr>
            <a:xfrm rot="10800000">
              <a:off x="9736487" y="567656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rot="10800000">
              <a:off x="11417384" y="422326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Freeform 59"/>
            <p:cNvSpPr/>
            <p:nvPr userDrawn="1"/>
          </p:nvSpPr>
          <p:spPr>
            <a:xfrm rot="8690894">
              <a:off x="11417384" y="3343948"/>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1" name="Freeform 60"/>
            <p:cNvSpPr/>
            <p:nvPr userDrawn="1"/>
          </p:nvSpPr>
          <p:spPr>
            <a:xfrm rot="10800000">
              <a:off x="11293167" y="525554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Freeform 61"/>
            <p:cNvSpPr/>
            <p:nvPr userDrawn="1"/>
          </p:nvSpPr>
          <p:spPr>
            <a:xfrm rot="20165046">
              <a:off x="10321698" y="6191559"/>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userDrawn="1"/>
          </p:nvSpPr>
          <p:spPr>
            <a:xfrm rot="10800000">
              <a:off x="9357475" y="37539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rot="10800000">
              <a:off x="11154825" y="646487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userDrawn="1"/>
          </p:nvSpPr>
          <p:spPr>
            <a:xfrm rot="10800000">
              <a:off x="9347009" y="612538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6" name="Freeform 65"/>
            <p:cNvSpPr/>
            <p:nvPr userDrawn="1"/>
          </p:nvSpPr>
          <p:spPr>
            <a:xfrm rot="10800000" flipH="1">
              <a:off x="10268145" y="3664651"/>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userDrawn="1"/>
          </p:nvSpPr>
          <p:spPr>
            <a:xfrm rot="10800000" flipH="1">
              <a:off x="9805198" y="444433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8" name="Freeform 67"/>
            <p:cNvSpPr/>
            <p:nvPr userDrawn="1"/>
          </p:nvSpPr>
          <p:spPr>
            <a:xfrm rot="19078038">
              <a:off x="10527000" y="469921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0800000">
              <a:off x="10717902" y="568073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0" name="Freeform 69"/>
            <p:cNvSpPr/>
            <p:nvPr userDrawn="1"/>
          </p:nvSpPr>
          <p:spPr>
            <a:xfrm rot="13492328">
              <a:off x="10024859" y="298634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 name="Freeform 70"/>
            <p:cNvSpPr/>
            <p:nvPr userDrawn="1"/>
          </p:nvSpPr>
          <p:spPr>
            <a:xfrm rot="13492328">
              <a:off x="9758895" y="504773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2" name="Freeform 71"/>
            <p:cNvSpPr/>
            <p:nvPr userDrawn="1"/>
          </p:nvSpPr>
          <p:spPr>
            <a:xfrm rot="8690894">
              <a:off x="11569152" y="6001304"/>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3" name="Freeform 72"/>
            <p:cNvSpPr/>
            <p:nvPr userDrawn="1"/>
          </p:nvSpPr>
          <p:spPr>
            <a:xfrm rot="11064087">
              <a:off x="7303606" y="6217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8872881">
              <a:off x="9978897" y="16035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Freeform 74"/>
            <p:cNvSpPr/>
            <p:nvPr userDrawn="1"/>
          </p:nvSpPr>
          <p:spPr>
            <a:xfrm rot="3147857">
              <a:off x="8996838" y="39673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Freeform 75"/>
            <p:cNvSpPr/>
            <p:nvPr userDrawn="1"/>
          </p:nvSpPr>
          <p:spPr>
            <a:xfrm rot="3147857">
              <a:off x="8131804" y="129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76"/>
            <p:cNvSpPr/>
            <p:nvPr userDrawn="1"/>
          </p:nvSpPr>
          <p:spPr>
            <a:xfrm rot="3147857">
              <a:off x="8056159" y="862767"/>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8" name="Freeform 77"/>
            <p:cNvSpPr/>
            <p:nvPr userDrawn="1"/>
          </p:nvSpPr>
          <p:spPr>
            <a:xfrm rot="7226446">
              <a:off x="7914699" y="121990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78"/>
            <p:cNvSpPr/>
            <p:nvPr userDrawn="1"/>
          </p:nvSpPr>
          <p:spPr>
            <a:xfrm rot="4690442">
              <a:off x="8507852" y="173266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userDrawn="1"/>
          </p:nvSpPr>
          <p:spPr>
            <a:xfrm rot="3147857">
              <a:off x="9546979" y="71333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1" name="Freeform 80"/>
            <p:cNvSpPr/>
            <p:nvPr userDrawn="1"/>
          </p:nvSpPr>
          <p:spPr>
            <a:xfrm rot="3147857">
              <a:off x="8770229" y="2216115"/>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 name="Freeform 81"/>
            <p:cNvSpPr/>
            <p:nvPr userDrawn="1"/>
          </p:nvSpPr>
          <p:spPr>
            <a:xfrm rot="3147857">
              <a:off x="9255797" y="153799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Freeform 82"/>
            <p:cNvSpPr/>
            <p:nvPr userDrawn="1"/>
          </p:nvSpPr>
          <p:spPr>
            <a:xfrm rot="20851955">
              <a:off x="9779906" y="17828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4" name="Freeform 83"/>
            <p:cNvSpPr/>
            <p:nvPr userDrawn="1"/>
          </p:nvSpPr>
          <p:spPr>
            <a:xfrm rot="19347857">
              <a:off x="9834303" y="2324043"/>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Freeform 84"/>
            <p:cNvSpPr/>
            <p:nvPr userDrawn="1"/>
          </p:nvSpPr>
          <p:spPr>
            <a:xfrm rot="3147857" flipH="1">
              <a:off x="8871904" y="1123806"/>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6" name="Freeform 85"/>
            <p:cNvSpPr/>
            <p:nvPr userDrawn="1"/>
          </p:nvSpPr>
          <p:spPr>
            <a:xfrm rot="20676504">
              <a:off x="11128598" y="223582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86"/>
            <p:cNvSpPr/>
            <p:nvPr userDrawn="1"/>
          </p:nvSpPr>
          <p:spPr>
            <a:xfrm rot="4476504">
              <a:off x="11006893" y="295574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8" name="Freeform 87"/>
            <p:cNvSpPr/>
            <p:nvPr userDrawn="1"/>
          </p:nvSpPr>
          <p:spPr>
            <a:xfrm rot="4476504">
              <a:off x="10498621" y="207410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9" name="Freeform 88"/>
            <p:cNvSpPr/>
            <p:nvPr userDrawn="1"/>
          </p:nvSpPr>
          <p:spPr>
            <a:xfrm rot="16121833">
              <a:off x="6919235" y="47932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userDrawn="1"/>
          </p:nvSpPr>
          <p:spPr>
            <a:xfrm rot="16121833">
              <a:off x="8250427" y="609305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1" name="Freeform 90"/>
            <p:cNvSpPr/>
            <p:nvPr userDrawn="1"/>
          </p:nvSpPr>
          <p:spPr>
            <a:xfrm rot="16121833">
              <a:off x="7241314" y="605626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Freeform 91"/>
            <p:cNvSpPr/>
            <p:nvPr userDrawn="1"/>
          </p:nvSpPr>
          <p:spPr>
            <a:xfrm rot="3886879">
              <a:off x="6376229" y="524520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userDrawn="1"/>
          </p:nvSpPr>
          <p:spPr>
            <a:xfrm rot="16121833">
              <a:off x="8395723" y="4369954"/>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userDrawn="1"/>
          </p:nvSpPr>
          <p:spPr>
            <a:xfrm rot="16121833">
              <a:off x="5782371" y="622916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94"/>
            <p:cNvSpPr/>
            <p:nvPr userDrawn="1"/>
          </p:nvSpPr>
          <p:spPr>
            <a:xfrm rot="16121833">
              <a:off x="6517654" y="427225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6" name="Freeform 95"/>
            <p:cNvSpPr/>
            <p:nvPr userDrawn="1"/>
          </p:nvSpPr>
          <p:spPr>
            <a:xfrm rot="16121833" flipH="1">
              <a:off x="8457826" y="5472983"/>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userDrawn="1"/>
          </p:nvSpPr>
          <p:spPr>
            <a:xfrm rot="16121833" flipH="1">
              <a:off x="7902517" y="5088139"/>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8" name="Freeform 97"/>
            <p:cNvSpPr/>
            <p:nvPr userDrawn="1"/>
          </p:nvSpPr>
          <p:spPr>
            <a:xfrm rot="5118015">
              <a:off x="7338522" y="5404244"/>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userDrawn="1"/>
          </p:nvSpPr>
          <p:spPr>
            <a:xfrm rot="16121833">
              <a:off x="7114274" y="5601910"/>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0" name="Freeform 99"/>
            <p:cNvSpPr/>
            <p:nvPr userDrawn="1"/>
          </p:nvSpPr>
          <p:spPr>
            <a:xfrm rot="18814161">
              <a:off x="9068489" y="4760760"/>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1" name="Freeform 100"/>
            <p:cNvSpPr/>
            <p:nvPr userDrawn="1"/>
          </p:nvSpPr>
          <p:spPr>
            <a:xfrm rot="18814161">
              <a:off x="7495414" y="437625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 name="Freeform 101"/>
            <p:cNvSpPr/>
            <p:nvPr userDrawn="1"/>
          </p:nvSpPr>
          <p:spPr>
            <a:xfrm rot="14012727">
              <a:off x="6772789" y="643132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3" name="Freeform 102"/>
            <p:cNvSpPr/>
            <p:nvPr userDrawn="1"/>
          </p:nvSpPr>
          <p:spPr>
            <a:xfrm rot="7916230">
              <a:off x="3568806" y="467846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p:nvPr userDrawn="1"/>
          </p:nvSpPr>
          <p:spPr>
            <a:xfrm rot="13121978">
              <a:off x="3808129" y="2844907"/>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5" name="Freeform 104"/>
            <p:cNvSpPr/>
            <p:nvPr userDrawn="1"/>
          </p:nvSpPr>
          <p:spPr>
            <a:xfrm rot="5725024">
              <a:off x="6079563" y="3129034"/>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6" name="Freeform 105"/>
            <p:cNvSpPr/>
            <p:nvPr userDrawn="1"/>
          </p:nvSpPr>
          <p:spPr>
            <a:xfrm>
              <a:off x="4367533" y="347924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7" name="Freeform 106"/>
            <p:cNvSpPr/>
            <p:nvPr userDrawn="1"/>
          </p:nvSpPr>
          <p:spPr>
            <a:xfrm>
              <a:off x="3663526" y="370512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8" name="Freeform 107"/>
            <p:cNvSpPr/>
            <p:nvPr userDrawn="1"/>
          </p:nvSpPr>
          <p:spPr>
            <a:xfrm>
              <a:off x="4196138" y="4286010"/>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9" name="Freeform 108"/>
            <p:cNvSpPr/>
            <p:nvPr userDrawn="1"/>
          </p:nvSpPr>
          <p:spPr>
            <a:xfrm rot="4078589">
              <a:off x="4584997" y="461034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0" name="Freeform 109"/>
            <p:cNvSpPr/>
            <p:nvPr userDrawn="1"/>
          </p:nvSpPr>
          <p:spPr>
            <a:xfrm rot="1542585">
              <a:off x="5145317" y="4510288"/>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userDrawn="1"/>
          </p:nvSpPr>
          <p:spPr>
            <a:xfrm>
              <a:off x="5154056" y="292728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 name="Freeform 111"/>
            <p:cNvSpPr/>
            <p:nvPr userDrawn="1"/>
          </p:nvSpPr>
          <p:spPr>
            <a:xfrm>
              <a:off x="5872479" y="445880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3" name="Freeform 112"/>
            <p:cNvSpPr/>
            <p:nvPr userDrawn="1"/>
          </p:nvSpPr>
          <p:spPr>
            <a:xfrm>
              <a:off x="5557684" y="374300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4" name="Freeform 113"/>
            <p:cNvSpPr/>
            <p:nvPr userDrawn="1"/>
          </p:nvSpPr>
          <p:spPr>
            <a:xfrm rot="17704098">
              <a:off x="4523668" y="3015685"/>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5" name="Freeform 114"/>
            <p:cNvSpPr/>
            <p:nvPr userDrawn="1"/>
          </p:nvSpPr>
          <p:spPr>
            <a:xfrm flipH="1">
              <a:off x="4960020" y="3884439"/>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6" name="Freeform 115"/>
            <p:cNvSpPr/>
            <p:nvPr userDrawn="1"/>
          </p:nvSpPr>
          <p:spPr>
            <a:xfrm rot="20461888">
              <a:off x="6802417" y="293385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userDrawn="1"/>
          </p:nvSpPr>
          <p:spPr>
            <a:xfrm rot="4261888">
              <a:off x="6146138" y="2476149"/>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8" name="Freeform 117"/>
            <p:cNvSpPr/>
            <p:nvPr userDrawn="1"/>
          </p:nvSpPr>
          <p:spPr>
            <a:xfrm>
              <a:off x="7898374" y="280356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9" name="Freeform 118"/>
            <p:cNvSpPr/>
            <p:nvPr userDrawn="1"/>
          </p:nvSpPr>
          <p:spPr>
            <a:xfrm>
              <a:off x="7390102" y="19219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0" name="Freeform 119"/>
            <p:cNvSpPr/>
            <p:nvPr userDrawn="1"/>
          </p:nvSpPr>
          <p:spPr>
            <a:xfrm rot="20676504">
              <a:off x="7832977" y="385486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userDrawn="1"/>
          </p:nvSpPr>
          <p:spPr>
            <a:xfrm>
              <a:off x="8806781" y="328364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2" name="Freeform 121"/>
            <p:cNvSpPr/>
            <p:nvPr userDrawn="1"/>
          </p:nvSpPr>
          <p:spPr>
            <a:xfrm>
              <a:off x="7103332" y="335039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3" name="Freeform 122"/>
            <p:cNvSpPr/>
            <p:nvPr userDrawn="1"/>
          </p:nvSpPr>
          <p:spPr>
            <a:xfrm>
              <a:off x="2866015" y="2850780"/>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4" name="Freeform 123"/>
            <p:cNvSpPr/>
            <p:nvPr userDrawn="1"/>
          </p:nvSpPr>
          <p:spPr>
            <a:xfrm>
              <a:off x="1862180" y="332410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5" name="Freeform 124"/>
            <p:cNvSpPr/>
            <p:nvPr userDrawn="1"/>
          </p:nvSpPr>
          <p:spPr>
            <a:xfrm>
              <a:off x="3135253" y="133144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6" name="Freeform 125"/>
            <p:cNvSpPr/>
            <p:nvPr userDrawn="1"/>
          </p:nvSpPr>
          <p:spPr>
            <a:xfrm>
              <a:off x="4380816" y="60980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7" name="Freeform 126"/>
            <p:cNvSpPr/>
            <p:nvPr userDrawn="1"/>
          </p:nvSpPr>
          <p:spPr>
            <a:xfrm>
              <a:off x="5154056" y="591601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8" name="Freeform 127"/>
            <p:cNvSpPr/>
            <p:nvPr userDrawn="1"/>
          </p:nvSpPr>
          <p:spPr>
            <a:xfrm>
              <a:off x="5377829" y="5239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30" name="Rectangle 129"/>
          <p:cNvSpPr/>
          <p:nvPr userDrawn="1"/>
        </p:nvSpPr>
        <p:spPr>
          <a:xfrm>
            <a:off x="0" y="997049"/>
            <a:ext cx="5988230" cy="4863902"/>
          </a:xfrm>
          <a:prstGeom prst="rect">
            <a:avLst/>
          </a:prstGeom>
          <a:solidFill>
            <a:srgbClr val="C00000">
              <a:alpha val="95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Shape 48"/>
          <p:cNvSpPr txBox="1">
            <a:spLocks noGrp="1"/>
          </p:cNvSpPr>
          <p:nvPr>
            <p:ph type="body" idx="11"/>
          </p:nvPr>
        </p:nvSpPr>
        <p:spPr>
          <a:xfrm>
            <a:off x="539264" y="3042486"/>
            <a:ext cx="4705349" cy="2137690"/>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47" name="Shape 47"/>
          <p:cNvSpPr txBox="1">
            <a:spLocks noGrp="1"/>
          </p:cNvSpPr>
          <p:nvPr>
            <p:ph type="title"/>
          </p:nvPr>
        </p:nvSpPr>
        <p:spPr>
          <a:xfrm>
            <a:off x="539264" y="1778233"/>
            <a:ext cx="4697354" cy="831256"/>
          </a:xfrm>
          <a:prstGeom prst="rect">
            <a:avLst/>
          </a:prstGeom>
        </p:spPr>
        <p:txBody>
          <a:bodyPr lIns="91425" tIns="91425" rIns="91425" bIns="91425" anchor="b" anchorCtr="0">
            <a:normAutofit/>
          </a:bodyPr>
          <a:lstStyle>
            <a:lvl1pPr lvl="0">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29" name="Freeform 128"/>
          <p:cNvSpPr/>
          <p:nvPr userDrawn="1"/>
        </p:nvSpPr>
        <p:spPr>
          <a:xfrm flipH="1">
            <a:off x="6761781" y="0"/>
            <a:ext cx="5430219" cy="6477590"/>
          </a:xfrm>
          <a:custGeom>
            <a:avLst/>
            <a:gdLst>
              <a:gd name="connsiteX0" fmla="*/ 0 w 4676553"/>
              <a:gd name="connsiteY0" fmla="*/ 0 h 5578558"/>
              <a:gd name="connsiteX1" fmla="*/ 3916154 w 4676553"/>
              <a:gd name="connsiteY1" fmla="*/ 0 h 5578558"/>
              <a:gd name="connsiteX2" fmla="*/ 4091108 w 4676553"/>
              <a:gd name="connsiteY2" fmla="*/ 233963 h 5578558"/>
              <a:gd name="connsiteX3" fmla="*/ 4676553 w 4676553"/>
              <a:gd name="connsiteY3" fmla="*/ 2150579 h 5578558"/>
              <a:gd name="connsiteX4" fmla="*/ 1248574 w 4676553"/>
              <a:gd name="connsiteY4" fmla="*/ 5578558 h 5578558"/>
              <a:gd name="connsiteX5" fmla="*/ 229198 w 4676553"/>
              <a:gd name="connsiteY5" fmla="*/ 5424443 h 5578558"/>
              <a:gd name="connsiteX6" fmla="*/ 0 w 4676553"/>
              <a:gd name="connsiteY6" fmla="*/ 5340556 h 557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76553" h="5578558">
                <a:moveTo>
                  <a:pt x="0" y="0"/>
                </a:moveTo>
                <a:lnTo>
                  <a:pt x="3916154" y="0"/>
                </a:lnTo>
                <a:lnTo>
                  <a:pt x="4091108" y="233963"/>
                </a:lnTo>
                <a:cubicBezTo>
                  <a:pt x="4460728" y="781072"/>
                  <a:pt x="4676553" y="1440621"/>
                  <a:pt x="4676553" y="2150579"/>
                </a:cubicBezTo>
                <a:cubicBezTo>
                  <a:pt x="4676553" y="4043800"/>
                  <a:pt x="3141795" y="5578558"/>
                  <a:pt x="1248574" y="5578558"/>
                </a:cubicBezTo>
                <a:cubicBezTo>
                  <a:pt x="893595" y="5578558"/>
                  <a:pt x="551218" y="5524602"/>
                  <a:pt x="229198" y="5424443"/>
                </a:cubicBezTo>
                <a:lnTo>
                  <a:pt x="0" y="5340556"/>
                </a:lnTo>
                <a:close/>
              </a:path>
            </a:pathLst>
          </a:cu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30"/>
          <p:cNvSpPr>
            <a:spLocks noGrp="1"/>
          </p:cNvSpPr>
          <p:nvPr>
            <p:ph type="pic" sz="quarter" idx="10"/>
          </p:nvPr>
        </p:nvSpPr>
        <p:spPr>
          <a:xfrm flipH="1">
            <a:off x="7050429" y="4305"/>
            <a:ext cx="5141571" cy="6133268"/>
          </a:xfrm>
          <a:custGeom>
            <a:avLst/>
            <a:gdLst>
              <a:gd name="connsiteX0" fmla="*/ 0 w 5430219"/>
              <a:gd name="connsiteY0" fmla="*/ 0 h 6477590"/>
              <a:gd name="connsiteX1" fmla="*/ 4547276 w 5430219"/>
              <a:gd name="connsiteY1" fmla="*/ 0 h 6477590"/>
              <a:gd name="connsiteX2" fmla="*/ 4750425 w 5430219"/>
              <a:gd name="connsiteY2" fmla="*/ 271668 h 6477590"/>
              <a:gd name="connsiteX3" fmla="*/ 5430219 w 5430219"/>
              <a:gd name="connsiteY3" fmla="*/ 2497163 h 6477590"/>
              <a:gd name="connsiteX4" fmla="*/ 1449792 w 5430219"/>
              <a:gd name="connsiteY4" fmla="*/ 6477590 h 6477590"/>
              <a:gd name="connsiteX5" fmla="*/ 266135 w 5430219"/>
              <a:gd name="connsiteY5" fmla="*/ 6298638 h 6477590"/>
              <a:gd name="connsiteX6" fmla="*/ 0 w 5430219"/>
              <a:gd name="connsiteY6" fmla="*/ 6201232 h 647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0219" h="6477590">
                <a:moveTo>
                  <a:pt x="0" y="0"/>
                </a:moveTo>
                <a:lnTo>
                  <a:pt x="4547276" y="0"/>
                </a:lnTo>
                <a:lnTo>
                  <a:pt x="4750425" y="271668"/>
                </a:lnTo>
                <a:cubicBezTo>
                  <a:pt x="5179612" y="906949"/>
                  <a:pt x="5430219" y="1672789"/>
                  <a:pt x="5430219" y="2497163"/>
                </a:cubicBezTo>
                <a:cubicBezTo>
                  <a:pt x="5430219" y="4695493"/>
                  <a:pt x="3648122" y="6477590"/>
                  <a:pt x="1449792" y="6477590"/>
                </a:cubicBezTo>
                <a:cubicBezTo>
                  <a:pt x="1037605" y="6477590"/>
                  <a:pt x="640052" y="6414939"/>
                  <a:pt x="266135" y="6298638"/>
                </a:cubicBezTo>
                <a:lnTo>
                  <a:pt x="0" y="6201232"/>
                </a:lnTo>
                <a:close/>
              </a:path>
            </a:pathLst>
          </a:custGeom>
          <a:ln>
            <a:noFill/>
          </a:ln>
        </p:spPr>
        <p:txBody>
          <a:bodyPr wrap="square">
            <a:noAutofit/>
          </a:bodyPr>
          <a:lstStyle/>
          <a:p>
            <a:endParaRPr lang="en-US"/>
          </a:p>
        </p:txBody>
      </p:sp>
    </p:spTree>
    <p:extLst>
      <p:ext uri="{BB962C8B-B14F-4D97-AF65-F5344CB8AC3E}">
        <p14:creationId xmlns:p14="http://schemas.microsoft.com/office/powerpoint/2010/main" val="40758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columns">
    <p:spTree>
      <p:nvGrpSpPr>
        <p:cNvPr id="1" name="Shape 61"/>
        <p:cNvGrpSpPr/>
        <p:nvPr/>
      </p:nvGrpSpPr>
      <p:grpSpPr>
        <a:xfrm>
          <a:off x="0" y="0"/>
          <a:ext cx="0" cy="0"/>
          <a:chOff x="0" y="0"/>
          <a:chExt cx="0" cy="0"/>
        </a:xfrm>
      </p:grpSpPr>
      <p:pic>
        <p:nvPicPr>
          <p:cNvPr id="5" name="Picture 4"/>
          <p:cNvPicPr>
            <a:picLocks noChangeAspect="1"/>
          </p:cNvPicPr>
          <p:nvPr userDrawn="1"/>
        </p:nvPicPr>
        <p:blipFill rotWithShape="1">
          <a:blip r:embed="rId2"/>
          <a:srcRect l="5900" t="5898" r="8375" b="9007"/>
          <a:stretch/>
        </p:blipFill>
        <p:spPr>
          <a:xfrm>
            <a:off x="-19437" y="0"/>
            <a:ext cx="12211437" cy="6858000"/>
          </a:xfrm>
          <a:prstGeom prst="rect">
            <a:avLst/>
          </a:prstGeom>
          <a:solidFill>
            <a:srgbClr val="C00000">
              <a:alpha val="93000"/>
            </a:srgbClr>
          </a:solidFill>
        </p:spPr>
      </p:pic>
      <p:sp>
        <p:nvSpPr>
          <p:cNvPr id="6" name="Rectangle 5"/>
          <p:cNvSpPr/>
          <p:nvPr userDrawn="1"/>
        </p:nvSpPr>
        <p:spPr>
          <a:xfrm>
            <a:off x="2315936" y="857753"/>
            <a:ext cx="7560128" cy="5142495"/>
          </a:xfrm>
          <a:prstGeom prst="rect">
            <a:avLst/>
          </a:prstGeom>
          <a:solidFill>
            <a:schemeClr val="dk1">
              <a:alpha val="9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Shape 48"/>
          <p:cNvSpPr txBox="1">
            <a:spLocks noGrp="1"/>
          </p:cNvSpPr>
          <p:nvPr>
            <p:ph type="body" idx="11"/>
          </p:nvPr>
        </p:nvSpPr>
        <p:spPr>
          <a:xfrm>
            <a:off x="3034966" y="2415985"/>
            <a:ext cx="2930238" cy="3230872"/>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1" name="Shape 48"/>
          <p:cNvSpPr txBox="1">
            <a:spLocks noGrp="1"/>
          </p:cNvSpPr>
          <p:nvPr>
            <p:ph type="body" idx="12"/>
          </p:nvPr>
        </p:nvSpPr>
        <p:spPr>
          <a:xfrm>
            <a:off x="6231821" y="2415985"/>
            <a:ext cx="2930238" cy="3230872"/>
          </a:xfrm>
          <a:prstGeom prst="rect">
            <a:avLst/>
          </a:prstGeom>
        </p:spPr>
        <p:txBody>
          <a:bodyPr lIns="91425" tIns="91425" rIns="91425" bIns="91425" anchor="t" anchorCtr="0">
            <a:normAutofit/>
          </a:bodyPr>
          <a:lstStyle>
            <a:lvl1pPr lvl="0">
              <a:spcBef>
                <a:spcPts val="0"/>
              </a:spcBef>
              <a:defRPr sz="18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3" name="Shape 47"/>
          <p:cNvSpPr txBox="1">
            <a:spLocks noGrp="1"/>
          </p:cNvSpPr>
          <p:nvPr>
            <p:ph type="title"/>
          </p:nvPr>
        </p:nvSpPr>
        <p:spPr>
          <a:xfrm>
            <a:off x="3034680" y="1198286"/>
            <a:ext cx="6122641" cy="831256"/>
          </a:xfrm>
          <a:prstGeom prst="rect">
            <a:avLst/>
          </a:prstGeom>
        </p:spPr>
        <p:txBody>
          <a:bodyPr lIns="91425" tIns="91425" rIns="91425" bIns="91425" anchor="b" anchorCtr="0">
            <a:normAutofit/>
          </a:bodyPr>
          <a:lstStyle>
            <a:lvl1pPr lvl="0" algn="ctr">
              <a:spcBef>
                <a:spcPts val="0"/>
              </a:spcBef>
              <a:defRPr sz="3200">
                <a:solidFill>
                  <a:schemeClr val="bg1"/>
                </a:solidFill>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6" name="Freeform 15"/>
          <p:cNvSpPr/>
          <p:nvPr userDrawn="1"/>
        </p:nvSpPr>
        <p:spPr>
          <a:xfrm>
            <a:off x="-19049" y="0"/>
            <a:ext cx="949527" cy="972665"/>
          </a:xfrm>
          <a:custGeom>
            <a:avLst/>
            <a:gdLst>
              <a:gd name="connsiteX0" fmla="*/ 0 w 949527"/>
              <a:gd name="connsiteY0" fmla="*/ 0 h 972665"/>
              <a:gd name="connsiteX1" fmla="*/ 888208 w 949527"/>
              <a:gd name="connsiteY1" fmla="*/ 0 h 972665"/>
              <a:gd name="connsiteX2" fmla="*/ 895239 w 949527"/>
              <a:gd name="connsiteY2" fmla="*/ 12955 h 972665"/>
              <a:gd name="connsiteX3" fmla="*/ 949527 w 949527"/>
              <a:gd name="connsiteY3" fmla="*/ 281851 h 972665"/>
              <a:gd name="connsiteX4" fmla="*/ 258713 w 949527"/>
              <a:gd name="connsiteY4" fmla="*/ 972665 h 972665"/>
              <a:gd name="connsiteX5" fmla="*/ 119490 w 949527"/>
              <a:gd name="connsiteY5" fmla="*/ 958630 h 972665"/>
              <a:gd name="connsiteX6" fmla="*/ 0 w 949527"/>
              <a:gd name="connsiteY6" fmla="*/ 921538 h 97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9527" h="972665">
                <a:moveTo>
                  <a:pt x="0" y="0"/>
                </a:moveTo>
                <a:lnTo>
                  <a:pt x="888208" y="0"/>
                </a:lnTo>
                <a:lnTo>
                  <a:pt x="895239" y="12955"/>
                </a:lnTo>
                <a:cubicBezTo>
                  <a:pt x="930196" y="95603"/>
                  <a:pt x="949527" y="186470"/>
                  <a:pt x="949527" y="281851"/>
                </a:cubicBezTo>
                <a:cubicBezTo>
                  <a:pt x="949527" y="663377"/>
                  <a:pt x="640239" y="972665"/>
                  <a:pt x="258713" y="972665"/>
                </a:cubicBezTo>
                <a:cubicBezTo>
                  <a:pt x="211022" y="972665"/>
                  <a:pt x="164460" y="967832"/>
                  <a:pt x="119490" y="958630"/>
                </a:cubicBezTo>
                <a:lnTo>
                  <a:pt x="0" y="921538"/>
                </a:lnTo>
                <a:close/>
              </a:path>
            </a:pathLst>
          </a:cu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userDrawn="1"/>
        </p:nvSpPr>
        <p:spPr>
          <a:xfrm>
            <a:off x="-182763" y="6602444"/>
            <a:ext cx="388244" cy="388244"/>
          </a:xfrm>
          <a:prstGeom prst="ellipse">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1277527" y="5911630"/>
            <a:ext cx="914473" cy="946371"/>
          </a:xfrm>
          <a:custGeom>
            <a:avLst/>
            <a:gdLst>
              <a:gd name="connsiteX0" fmla="*/ 690814 w 914473"/>
              <a:gd name="connsiteY0" fmla="*/ 0 h 946371"/>
              <a:gd name="connsiteX1" fmla="*/ 830037 w 914473"/>
              <a:gd name="connsiteY1" fmla="*/ 14035 h 946371"/>
              <a:gd name="connsiteX2" fmla="*/ 914473 w 914473"/>
              <a:gd name="connsiteY2" fmla="*/ 40246 h 946371"/>
              <a:gd name="connsiteX3" fmla="*/ 914473 w 914473"/>
              <a:gd name="connsiteY3" fmla="*/ 946371 h 946371"/>
              <a:gd name="connsiteX4" fmla="*/ 50147 w 914473"/>
              <a:gd name="connsiteY4" fmla="*/ 946371 h 946371"/>
              <a:gd name="connsiteX5" fmla="*/ 14035 w 914473"/>
              <a:gd name="connsiteY5" fmla="*/ 830037 h 946371"/>
              <a:gd name="connsiteX6" fmla="*/ 0 w 914473"/>
              <a:gd name="connsiteY6" fmla="*/ 690814 h 946371"/>
              <a:gd name="connsiteX7" fmla="*/ 690814 w 914473"/>
              <a:gd name="connsiteY7" fmla="*/ 0 h 94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73" h="946371">
                <a:moveTo>
                  <a:pt x="690814" y="0"/>
                </a:moveTo>
                <a:cubicBezTo>
                  <a:pt x="738505" y="0"/>
                  <a:pt x="785067" y="4833"/>
                  <a:pt x="830037" y="14035"/>
                </a:cubicBezTo>
                <a:lnTo>
                  <a:pt x="914473" y="40246"/>
                </a:lnTo>
                <a:lnTo>
                  <a:pt x="914473" y="946371"/>
                </a:lnTo>
                <a:lnTo>
                  <a:pt x="50147" y="946371"/>
                </a:lnTo>
                <a:lnTo>
                  <a:pt x="14035" y="830037"/>
                </a:lnTo>
                <a:cubicBezTo>
                  <a:pt x="4833" y="785067"/>
                  <a:pt x="0" y="738505"/>
                  <a:pt x="0" y="690814"/>
                </a:cubicBezTo>
                <a:cubicBezTo>
                  <a:pt x="0" y="309288"/>
                  <a:pt x="309288" y="0"/>
                  <a:pt x="690814" y="0"/>
                </a:cubicBezTo>
                <a:close/>
              </a:path>
            </a:pathLst>
          </a:cu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11967082" y="-132688"/>
            <a:ext cx="388244" cy="388244"/>
          </a:xfrm>
          <a:prstGeom prst="ellipse">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72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3 columns">
    <p:spTree>
      <p:nvGrpSpPr>
        <p:cNvPr id="1" name="Shape 77"/>
        <p:cNvGrpSpPr/>
        <p:nvPr/>
      </p:nvGrpSpPr>
      <p:grpSpPr>
        <a:xfrm>
          <a:off x="0" y="0"/>
          <a:ext cx="0" cy="0"/>
          <a:chOff x="0" y="0"/>
          <a:chExt cx="0" cy="0"/>
        </a:xfrm>
      </p:grpSpPr>
      <p:grpSp>
        <p:nvGrpSpPr>
          <p:cNvPr id="7" name="Group 6"/>
          <p:cNvGrpSpPr/>
          <p:nvPr userDrawn="1"/>
        </p:nvGrpSpPr>
        <p:grpSpPr>
          <a:xfrm flipH="1">
            <a:off x="100425" y="39070"/>
            <a:ext cx="11924011" cy="6790512"/>
            <a:chOff x="100425" y="39070"/>
            <a:chExt cx="11924011" cy="6790512"/>
          </a:xfrm>
        </p:grpSpPr>
        <p:sp>
          <p:nvSpPr>
            <p:cNvPr id="8" name="Freeform 7"/>
            <p:cNvSpPr/>
            <p:nvPr userDrawn="1"/>
          </p:nvSpPr>
          <p:spPr>
            <a:xfrm rot="7916230">
              <a:off x="121199" y="612648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userDrawn="1"/>
          </p:nvSpPr>
          <p:spPr>
            <a:xfrm rot="2692328">
              <a:off x="451489" y="343977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Freeform 9"/>
            <p:cNvSpPr/>
            <p:nvPr userDrawn="1"/>
          </p:nvSpPr>
          <p:spPr>
            <a:xfrm rot="13121978">
              <a:off x="360522" y="4292921"/>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Freeform 10"/>
            <p:cNvSpPr/>
            <p:nvPr userDrawn="1"/>
          </p:nvSpPr>
          <p:spPr>
            <a:xfrm rot="5725024">
              <a:off x="2631956" y="457704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Freeform 11"/>
            <p:cNvSpPr/>
            <p:nvPr userDrawn="1"/>
          </p:nvSpPr>
          <p:spPr>
            <a:xfrm rot="16200000">
              <a:off x="11315700" y="46460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a:off x="11193995" y="118452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Freeform 13"/>
            <p:cNvSpPr/>
            <p:nvPr userDrawn="1"/>
          </p:nvSpPr>
          <p:spPr>
            <a:xfrm>
              <a:off x="10685723" y="30288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14"/>
            <p:cNvSpPr/>
            <p:nvPr userDrawn="1"/>
          </p:nvSpPr>
          <p:spPr>
            <a:xfrm>
              <a:off x="919926" y="4927258"/>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Freeform 15"/>
            <p:cNvSpPr/>
            <p:nvPr userDrawn="1"/>
          </p:nvSpPr>
          <p:spPr>
            <a:xfrm>
              <a:off x="215919" y="5153140"/>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Freeform 16"/>
            <p:cNvSpPr/>
            <p:nvPr userDrawn="1"/>
          </p:nvSpPr>
          <p:spPr>
            <a:xfrm>
              <a:off x="748531" y="573402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8" name="Freeform 17"/>
            <p:cNvSpPr/>
            <p:nvPr userDrawn="1"/>
          </p:nvSpPr>
          <p:spPr>
            <a:xfrm rot="4078589">
              <a:off x="1137390" y="605835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Freeform 18"/>
            <p:cNvSpPr/>
            <p:nvPr userDrawn="1"/>
          </p:nvSpPr>
          <p:spPr>
            <a:xfrm rot="1542585">
              <a:off x="1697710" y="5958302"/>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a:off x="1706449" y="437529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2" name="Freeform 21"/>
            <p:cNvSpPr/>
            <p:nvPr userDrawn="1"/>
          </p:nvSpPr>
          <p:spPr>
            <a:xfrm>
              <a:off x="2424872" y="5906816"/>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Freeform 22"/>
            <p:cNvSpPr/>
            <p:nvPr userDrawn="1"/>
          </p:nvSpPr>
          <p:spPr>
            <a:xfrm>
              <a:off x="2110077" y="5191015"/>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4" name="Freeform 23"/>
            <p:cNvSpPr/>
            <p:nvPr userDrawn="1"/>
          </p:nvSpPr>
          <p:spPr>
            <a:xfrm rot="17704098">
              <a:off x="1076061" y="4463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5" name="Freeform 24"/>
            <p:cNvSpPr/>
            <p:nvPr userDrawn="1"/>
          </p:nvSpPr>
          <p:spPr>
            <a:xfrm rot="16200000">
              <a:off x="3127996" y="5279812"/>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6" name="Freeform 25"/>
            <p:cNvSpPr/>
            <p:nvPr userDrawn="1"/>
          </p:nvSpPr>
          <p:spPr>
            <a:xfrm flipH="1">
              <a:off x="1512413" y="5332453"/>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7" name="Freeform 26"/>
            <p:cNvSpPr/>
            <p:nvPr userDrawn="1"/>
          </p:nvSpPr>
          <p:spPr>
            <a:xfrm rot="7916230">
              <a:off x="3647670" y="187018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userDrawn="1"/>
          </p:nvSpPr>
          <p:spPr>
            <a:xfrm rot="5725024">
              <a:off x="6158427" y="32075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9" name="Freeform 28"/>
            <p:cNvSpPr/>
            <p:nvPr userDrawn="1"/>
          </p:nvSpPr>
          <p:spPr>
            <a:xfrm>
              <a:off x="4446397" y="670960"/>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0" name="Freeform 29"/>
            <p:cNvSpPr/>
            <p:nvPr userDrawn="1"/>
          </p:nvSpPr>
          <p:spPr>
            <a:xfrm>
              <a:off x="3742390" y="89684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1" name="Freeform 30"/>
            <p:cNvSpPr/>
            <p:nvPr userDrawn="1"/>
          </p:nvSpPr>
          <p:spPr>
            <a:xfrm>
              <a:off x="4275002" y="147772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2" name="Freeform 31"/>
            <p:cNvSpPr/>
            <p:nvPr userDrawn="1"/>
          </p:nvSpPr>
          <p:spPr>
            <a:xfrm rot="4078589">
              <a:off x="4663861" y="180205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Freeform 32"/>
            <p:cNvSpPr/>
            <p:nvPr userDrawn="1"/>
          </p:nvSpPr>
          <p:spPr>
            <a:xfrm rot="1542585">
              <a:off x="5224181" y="170200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userDrawn="1"/>
          </p:nvSpPr>
          <p:spPr>
            <a:xfrm>
              <a:off x="5232920" y="118999"/>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5" name="Freeform 34"/>
            <p:cNvSpPr/>
            <p:nvPr userDrawn="1"/>
          </p:nvSpPr>
          <p:spPr>
            <a:xfrm>
              <a:off x="5951343" y="1650518"/>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9" name="Freeform 38"/>
            <p:cNvSpPr/>
            <p:nvPr userDrawn="1"/>
          </p:nvSpPr>
          <p:spPr>
            <a:xfrm>
              <a:off x="5636548" y="934717"/>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0" name="Freeform 39"/>
            <p:cNvSpPr/>
            <p:nvPr userDrawn="1"/>
          </p:nvSpPr>
          <p:spPr>
            <a:xfrm rot="17704098">
              <a:off x="4602532" y="207401"/>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1" name="Freeform 40"/>
            <p:cNvSpPr/>
            <p:nvPr userDrawn="1"/>
          </p:nvSpPr>
          <p:spPr>
            <a:xfrm rot="16200000">
              <a:off x="6768438" y="1346266"/>
              <a:ext cx="596011"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2" name="Freeform 41"/>
            <p:cNvSpPr/>
            <p:nvPr userDrawn="1"/>
          </p:nvSpPr>
          <p:spPr>
            <a:xfrm flipH="1">
              <a:off x="5038884" y="1076155"/>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3" name="Freeform 42"/>
            <p:cNvSpPr/>
            <p:nvPr userDrawn="1"/>
          </p:nvSpPr>
          <p:spPr>
            <a:xfrm rot="19416168">
              <a:off x="3090456" y="415109"/>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userDrawn="1"/>
          </p:nvSpPr>
          <p:spPr>
            <a:xfrm rot="3346509" flipH="1">
              <a:off x="2562873" y="1965721"/>
              <a:ext cx="974967" cy="341365"/>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userDrawn="1"/>
          </p:nvSpPr>
          <p:spPr>
            <a:xfrm>
              <a:off x="1590384" y="89007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userDrawn="1"/>
          </p:nvSpPr>
          <p:spPr>
            <a:xfrm>
              <a:off x="105175" y="1832104"/>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7" name="Freeform 46"/>
            <p:cNvSpPr/>
            <p:nvPr userDrawn="1"/>
          </p:nvSpPr>
          <p:spPr>
            <a:xfrm rot="19490894">
              <a:off x="199477" y="294175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8" name="Freeform 47"/>
            <p:cNvSpPr/>
            <p:nvPr userDrawn="1"/>
          </p:nvSpPr>
          <p:spPr>
            <a:xfrm>
              <a:off x="189715" y="89007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9" name="Freeform 48"/>
            <p:cNvSpPr/>
            <p:nvPr userDrawn="1"/>
          </p:nvSpPr>
          <p:spPr>
            <a:xfrm rot="9365046">
              <a:off x="1111890" y="187841"/>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userDrawn="1"/>
          </p:nvSpPr>
          <p:spPr>
            <a:xfrm>
              <a:off x="1941001" y="2226713"/>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userDrawn="1"/>
          </p:nvSpPr>
          <p:spPr>
            <a:xfrm>
              <a:off x="172046" y="101758"/>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userDrawn="1"/>
          </p:nvSpPr>
          <p:spPr>
            <a:xfrm>
              <a:off x="2180952" y="35667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3" name="Freeform 52"/>
            <p:cNvSpPr/>
            <p:nvPr userDrawn="1"/>
          </p:nvSpPr>
          <p:spPr>
            <a:xfrm flipH="1">
              <a:off x="706717" y="2287435"/>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userDrawn="1"/>
          </p:nvSpPr>
          <p:spPr>
            <a:xfrm flipH="1">
              <a:off x="1225745" y="174752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5" name="Freeform 54"/>
            <p:cNvSpPr/>
            <p:nvPr userDrawn="1"/>
          </p:nvSpPr>
          <p:spPr>
            <a:xfrm rot="10596182">
              <a:off x="970036" y="1295360"/>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userDrawn="1"/>
          </p:nvSpPr>
          <p:spPr>
            <a:xfrm>
              <a:off x="962459" y="894248"/>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7" name="Freeform 56"/>
            <p:cNvSpPr/>
            <p:nvPr userDrawn="1"/>
          </p:nvSpPr>
          <p:spPr>
            <a:xfrm rot="2692328">
              <a:off x="1529713" y="260348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8" name="Freeform 57"/>
            <p:cNvSpPr/>
            <p:nvPr userDrawn="1"/>
          </p:nvSpPr>
          <p:spPr>
            <a:xfrm rot="2692328">
              <a:off x="1949886" y="103956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9" name="Freeform 58"/>
            <p:cNvSpPr/>
            <p:nvPr userDrawn="1"/>
          </p:nvSpPr>
          <p:spPr>
            <a:xfrm rot="19490894">
              <a:off x="100425" y="50349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0" name="Freeform 59"/>
            <p:cNvSpPr/>
            <p:nvPr userDrawn="1"/>
          </p:nvSpPr>
          <p:spPr>
            <a:xfrm rot="20461888">
              <a:off x="3841953" y="54817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userDrawn="1"/>
          </p:nvSpPr>
          <p:spPr>
            <a:xfrm rot="4261888">
              <a:off x="2698531" y="392416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2" name="Freeform 61"/>
            <p:cNvSpPr/>
            <p:nvPr userDrawn="1"/>
          </p:nvSpPr>
          <p:spPr>
            <a:xfrm rot="4261888">
              <a:off x="3311418" y="5974000"/>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3" name="Freeform 62"/>
            <p:cNvSpPr/>
            <p:nvPr userDrawn="1"/>
          </p:nvSpPr>
          <p:spPr>
            <a:xfrm rot="10800000">
              <a:off x="9736487" y="567656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userDrawn="1"/>
          </p:nvSpPr>
          <p:spPr>
            <a:xfrm rot="10800000">
              <a:off x="11417384" y="422326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5" name="Freeform 64"/>
            <p:cNvSpPr/>
            <p:nvPr userDrawn="1"/>
          </p:nvSpPr>
          <p:spPr>
            <a:xfrm rot="8690894">
              <a:off x="11417384" y="3343948"/>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6" name="Freeform 65"/>
            <p:cNvSpPr/>
            <p:nvPr userDrawn="1"/>
          </p:nvSpPr>
          <p:spPr>
            <a:xfrm rot="10800000">
              <a:off x="11293167" y="525554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67" name="Freeform 66"/>
            <p:cNvSpPr/>
            <p:nvPr userDrawn="1"/>
          </p:nvSpPr>
          <p:spPr>
            <a:xfrm rot="20165046">
              <a:off x="10321698" y="6191559"/>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userDrawn="1"/>
          </p:nvSpPr>
          <p:spPr>
            <a:xfrm rot="10800000">
              <a:off x="9357475" y="37539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userDrawn="1"/>
          </p:nvSpPr>
          <p:spPr>
            <a:xfrm rot="10800000">
              <a:off x="11154825" y="646487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userDrawn="1"/>
          </p:nvSpPr>
          <p:spPr>
            <a:xfrm rot="10800000">
              <a:off x="9347009" y="6125384"/>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1" name="Freeform 70"/>
            <p:cNvSpPr/>
            <p:nvPr userDrawn="1"/>
          </p:nvSpPr>
          <p:spPr>
            <a:xfrm rot="10800000" flipH="1">
              <a:off x="10268145" y="3664651"/>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userDrawn="1"/>
          </p:nvSpPr>
          <p:spPr>
            <a:xfrm rot="10800000" flipH="1">
              <a:off x="9805198" y="4444330"/>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3" name="Freeform 72"/>
            <p:cNvSpPr/>
            <p:nvPr userDrawn="1"/>
          </p:nvSpPr>
          <p:spPr>
            <a:xfrm rot="19078038">
              <a:off x="10527000" y="4699212"/>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userDrawn="1"/>
          </p:nvSpPr>
          <p:spPr>
            <a:xfrm rot="10800000">
              <a:off x="10717902" y="568073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5" name="Freeform 74"/>
            <p:cNvSpPr/>
            <p:nvPr userDrawn="1"/>
          </p:nvSpPr>
          <p:spPr>
            <a:xfrm rot="13492328">
              <a:off x="10024859" y="298634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6" name="Freeform 75"/>
            <p:cNvSpPr/>
            <p:nvPr userDrawn="1"/>
          </p:nvSpPr>
          <p:spPr>
            <a:xfrm rot="13492328">
              <a:off x="9758895" y="5047738"/>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7" name="Freeform 76"/>
            <p:cNvSpPr/>
            <p:nvPr userDrawn="1"/>
          </p:nvSpPr>
          <p:spPr>
            <a:xfrm rot="8690894">
              <a:off x="11569152" y="6001304"/>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9" name="Freeform 78"/>
            <p:cNvSpPr/>
            <p:nvPr userDrawn="1"/>
          </p:nvSpPr>
          <p:spPr>
            <a:xfrm rot="11064087">
              <a:off x="7303606" y="621778"/>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userDrawn="1"/>
          </p:nvSpPr>
          <p:spPr>
            <a:xfrm rot="8872881">
              <a:off x="9978897" y="16035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1" name="Freeform 80"/>
            <p:cNvSpPr/>
            <p:nvPr userDrawn="1"/>
          </p:nvSpPr>
          <p:spPr>
            <a:xfrm rot="3147857">
              <a:off x="8996838" y="39673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2" name="Freeform 81"/>
            <p:cNvSpPr/>
            <p:nvPr userDrawn="1"/>
          </p:nvSpPr>
          <p:spPr>
            <a:xfrm rot="3147857">
              <a:off x="8131804" y="129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3" name="Freeform 82"/>
            <p:cNvSpPr/>
            <p:nvPr userDrawn="1"/>
          </p:nvSpPr>
          <p:spPr>
            <a:xfrm rot="3147857">
              <a:off x="8056159" y="862767"/>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4" name="Freeform 83"/>
            <p:cNvSpPr/>
            <p:nvPr userDrawn="1"/>
          </p:nvSpPr>
          <p:spPr>
            <a:xfrm rot="7226446">
              <a:off x="7914699" y="1219906"/>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5" name="Freeform 84"/>
            <p:cNvSpPr/>
            <p:nvPr userDrawn="1"/>
          </p:nvSpPr>
          <p:spPr>
            <a:xfrm rot="4690442">
              <a:off x="8507852" y="1732664"/>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userDrawn="1"/>
          </p:nvSpPr>
          <p:spPr>
            <a:xfrm rot="3147857">
              <a:off x="9546979" y="713337"/>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7" name="Freeform 86"/>
            <p:cNvSpPr/>
            <p:nvPr userDrawn="1"/>
          </p:nvSpPr>
          <p:spPr>
            <a:xfrm rot="3147857">
              <a:off x="8770229" y="2216115"/>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8" name="Freeform 87"/>
            <p:cNvSpPr/>
            <p:nvPr userDrawn="1"/>
          </p:nvSpPr>
          <p:spPr>
            <a:xfrm rot="3147857">
              <a:off x="9255797" y="153799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89" name="Freeform 88"/>
            <p:cNvSpPr/>
            <p:nvPr userDrawn="1"/>
          </p:nvSpPr>
          <p:spPr>
            <a:xfrm rot="20851955">
              <a:off x="9779906" y="178286"/>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0" name="Freeform 89"/>
            <p:cNvSpPr/>
            <p:nvPr userDrawn="1"/>
          </p:nvSpPr>
          <p:spPr>
            <a:xfrm rot="19347857">
              <a:off x="9834303" y="2324043"/>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1" name="Freeform 90"/>
            <p:cNvSpPr/>
            <p:nvPr userDrawn="1"/>
          </p:nvSpPr>
          <p:spPr>
            <a:xfrm rot="3147857" flipH="1">
              <a:off x="8871904" y="1123806"/>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2" name="Freeform 91"/>
            <p:cNvSpPr/>
            <p:nvPr userDrawn="1"/>
          </p:nvSpPr>
          <p:spPr>
            <a:xfrm rot="20676504">
              <a:off x="11128598" y="223582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92"/>
            <p:cNvSpPr/>
            <p:nvPr userDrawn="1"/>
          </p:nvSpPr>
          <p:spPr>
            <a:xfrm rot="4476504">
              <a:off x="11006893" y="2955743"/>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4" name="Freeform 93"/>
            <p:cNvSpPr/>
            <p:nvPr userDrawn="1"/>
          </p:nvSpPr>
          <p:spPr>
            <a:xfrm rot="4476504">
              <a:off x="10498621" y="2074103"/>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5" name="Freeform 94"/>
            <p:cNvSpPr/>
            <p:nvPr userDrawn="1"/>
          </p:nvSpPr>
          <p:spPr>
            <a:xfrm rot="16121833">
              <a:off x="6919235" y="4793271"/>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95"/>
            <p:cNvSpPr/>
            <p:nvPr userDrawn="1"/>
          </p:nvSpPr>
          <p:spPr>
            <a:xfrm rot="16121833">
              <a:off x="8250427" y="609305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7" name="Freeform 96"/>
            <p:cNvSpPr/>
            <p:nvPr userDrawn="1"/>
          </p:nvSpPr>
          <p:spPr>
            <a:xfrm rot="16121833">
              <a:off x="7241314" y="6056268"/>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8" name="Freeform 97"/>
            <p:cNvSpPr/>
            <p:nvPr userDrawn="1"/>
          </p:nvSpPr>
          <p:spPr>
            <a:xfrm rot="3886879">
              <a:off x="6376229" y="524520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userDrawn="1"/>
          </p:nvSpPr>
          <p:spPr>
            <a:xfrm rot="16121833">
              <a:off x="8395723" y="4369954"/>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userDrawn="1"/>
          </p:nvSpPr>
          <p:spPr>
            <a:xfrm rot="16121833">
              <a:off x="5782371" y="6229165"/>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p:nvPr userDrawn="1"/>
          </p:nvSpPr>
          <p:spPr>
            <a:xfrm rot="16121833">
              <a:off x="6517654" y="4272252"/>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2" name="Freeform 101"/>
            <p:cNvSpPr/>
            <p:nvPr userDrawn="1"/>
          </p:nvSpPr>
          <p:spPr>
            <a:xfrm rot="16121833" flipH="1">
              <a:off x="8457826" y="5472983"/>
              <a:ext cx="844582" cy="570123"/>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userDrawn="1"/>
          </p:nvSpPr>
          <p:spPr>
            <a:xfrm rot="16121833" flipH="1">
              <a:off x="7902517" y="5088139"/>
              <a:ext cx="729279" cy="444700"/>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4" name="Freeform 103"/>
            <p:cNvSpPr/>
            <p:nvPr userDrawn="1"/>
          </p:nvSpPr>
          <p:spPr>
            <a:xfrm rot="5118015">
              <a:off x="7338522" y="5404244"/>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userDrawn="1"/>
          </p:nvSpPr>
          <p:spPr>
            <a:xfrm rot="16121833">
              <a:off x="7114274" y="5601910"/>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6" name="Freeform 105"/>
            <p:cNvSpPr/>
            <p:nvPr userDrawn="1"/>
          </p:nvSpPr>
          <p:spPr>
            <a:xfrm rot="18814161">
              <a:off x="9068489" y="4760760"/>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7" name="Freeform 106"/>
            <p:cNvSpPr/>
            <p:nvPr userDrawn="1"/>
          </p:nvSpPr>
          <p:spPr>
            <a:xfrm rot="18814161">
              <a:off x="7495414" y="4376253"/>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8" name="Freeform 107"/>
            <p:cNvSpPr/>
            <p:nvPr userDrawn="1"/>
          </p:nvSpPr>
          <p:spPr>
            <a:xfrm rot="14012727">
              <a:off x="6772789" y="6431320"/>
              <a:ext cx="455284" cy="34124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9" name="Freeform 108"/>
            <p:cNvSpPr/>
            <p:nvPr userDrawn="1"/>
          </p:nvSpPr>
          <p:spPr>
            <a:xfrm rot="7916230">
              <a:off x="3568806" y="4678467"/>
              <a:ext cx="691273" cy="466634"/>
            </a:xfrm>
            <a:custGeom>
              <a:avLst/>
              <a:gdLst>
                <a:gd name="connsiteX0" fmla="*/ 1263595 w 1505107"/>
                <a:gd name="connsiteY0" fmla="*/ 0 h 1016000"/>
                <a:gd name="connsiteX1" fmla="*/ 399995 w 1505107"/>
                <a:gd name="connsiteY1" fmla="*/ 63500 h 1016000"/>
                <a:gd name="connsiteX2" fmla="*/ 260295 w 1505107"/>
                <a:gd name="connsiteY2" fmla="*/ 330200 h 1016000"/>
                <a:gd name="connsiteX3" fmla="*/ 1149295 w 1505107"/>
                <a:gd name="connsiteY3" fmla="*/ 457200 h 1016000"/>
                <a:gd name="connsiteX4" fmla="*/ 1466795 w 1505107"/>
                <a:gd name="connsiteY4" fmla="*/ 647700 h 1016000"/>
                <a:gd name="connsiteX5" fmla="*/ 336495 w 1505107"/>
                <a:gd name="connsiteY5" fmla="*/ 787400 h 1016000"/>
                <a:gd name="connsiteX6" fmla="*/ 69795 w 1505107"/>
                <a:gd name="connsiteY6" fmla="*/ 952500 h 1016000"/>
                <a:gd name="connsiteX7" fmla="*/ 1454095 w 1505107"/>
                <a:gd name="connsiteY7" fmla="*/ 1016000 h 10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5107" h="1016000">
                  <a:moveTo>
                    <a:pt x="1263595" y="0"/>
                  </a:moveTo>
                  <a:cubicBezTo>
                    <a:pt x="915403" y="4233"/>
                    <a:pt x="567212" y="8467"/>
                    <a:pt x="399995" y="63500"/>
                  </a:cubicBezTo>
                  <a:cubicBezTo>
                    <a:pt x="232778" y="118533"/>
                    <a:pt x="135412" y="264583"/>
                    <a:pt x="260295" y="330200"/>
                  </a:cubicBezTo>
                  <a:cubicBezTo>
                    <a:pt x="385178" y="395817"/>
                    <a:pt x="948212" y="404283"/>
                    <a:pt x="1149295" y="457200"/>
                  </a:cubicBezTo>
                  <a:cubicBezTo>
                    <a:pt x="1350378" y="510117"/>
                    <a:pt x="1602262" y="592667"/>
                    <a:pt x="1466795" y="647700"/>
                  </a:cubicBezTo>
                  <a:cubicBezTo>
                    <a:pt x="1331328" y="702733"/>
                    <a:pt x="569328" y="736600"/>
                    <a:pt x="336495" y="787400"/>
                  </a:cubicBezTo>
                  <a:cubicBezTo>
                    <a:pt x="103662" y="838200"/>
                    <a:pt x="-116472" y="914400"/>
                    <a:pt x="69795" y="952500"/>
                  </a:cubicBezTo>
                  <a:cubicBezTo>
                    <a:pt x="256062" y="990600"/>
                    <a:pt x="855078" y="1003300"/>
                    <a:pt x="1454095" y="10160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userDrawn="1"/>
          </p:nvSpPr>
          <p:spPr>
            <a:xfrm rot="13121978">
              <a:off x="3808129" y="2844907"/>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1" name="Freeform 110"/>
            <p:cNvSpPr/>
            <p:nvPr userDrawn="1"/>
          </p:nvSpPr>
          <p:spPr>
            <a:xfrm rot="5725024">
              <a:off x="6079563" y="3129034"/>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2" name="Freeform 111"/>
            <p:cNvSpPr/>
            <p:nvPr userDrawn="1"/>
          </p:nvSpPr>
          <p:spPr>
            <a:xfrm>
              <a:off x="4367533" y="3479244"/>
              <a:ext cx="326570" cy="577232"/>
            </a:xfrm>
            <a:custGeom>
              <a:avLst/>
              <a:gdLst>
                <a:gd name="connsiteX0" fmla="*/ 0 w 546100"/>
                <a:gd name="connsiteY0" fmla="*/ 965265 h 965265"/>
                <a:gd name="connsiteX1" fmla="*/ 152400 w 546100"/>
                <a:gd name="connsiteY1" fmla="*/ 65 h 965265"/>
                <a:gd name="connsiteX2" fmla="*/ 431800 w 546100"/>
                <a:gd name="connsiteY2" fmla="*/ 914465 h 965265"/>
                <a:gd name="connsiteX3" fmla="*/ 546100 w 546100"/>
                <a:gd name="connsiteY3" fmla="*/ 635065 h 965265"/>
              </a:gdLst>
              <a:ahLst/>
              <a:cxnLst>
                <a:cxn ang="0">
                  <a:pos x="connsiteX0" y="connsiteY0"/>
                </a:cxn>
                <a:cxn ang="0">
                  <a:pos x="connsiteX1" y="connsiteY1"/>
                </a:cxn>
                <a:cxn ang="0">
                  <a:pos x="connsiteX2" y="connsiteY2"/>
                </a:cxn>
                <a:cxn ang="0">
                  <a:pos x="connsiteX3" y="connsiteY3"/>
                </a:cxn>
              </a:cxnLst>
              <a:rect l="l" t="t" r="r" b="b"/>
              <a:pathLst>
                <a:path w="546100" h="965265">
                  <a:moveTo>
                    <a:pt x="0" y="965265"/>
                  </a:moveTo>
                  <a:cubicBezTo>
                    <a:pt x="40216" y="486898"/>
                    <a:pt x="80433" y="8532"/>
                    <a:pt x="152400" y="65"/>
                  </a:cubicBezTo>
                  <a:cubicBezTo>
                    <a:pt x="224367" y="-8402"/>
                    <a:pt x="366183" y="808632"/>
                    <a:pt x="431800" y="914465"/>
                  </a:cubicBezTo>
                  <a:cubicBezTo>
                    <a:pt x="497417" y="1020298"/>
                    <a:pt x="521758" y="827681"/>
                    <a:pt x="546100" y="635065"/>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3" name="Freeform 112"/>
            <p:cNvSpPr/>
            <p:nvPr userDrawn="1"/>
          </p:nvSpPr>
          <p:spPr>
            <a:xfrm>
              <a:off x="3663526" y="3705126"/>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4" name="Freeform 113"/>
            <p:cNvSpPr/>
            <p:nvPr userDrawn="1"/>
          </p:nvSpPr>
          <p:spPr>
            <a:xfrm>
              <a:off x="4196138" y="4286010"/>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5" name="Freeform 114"/>
            <p:cNvSpPr/>
            <p:nvPr userDrawn="1"/>
          </p:nvSpPr>
          <p:spPr>
            <a:xfrm rot="4078589">
              <a:off x="4584997" y="4610342"/>
              <a:ext cx="416080" cy="758734"/>
            </a:xfrm>
            <a:custGeom>
              <a:avLst/>
              <a:gdLst>
                <a:gd name="connsiteX0" fmla="*/ 0 w 1079500"/>
                <a:gd name="connsiteY0" fmla="*/ 1968500 h 1968500"/>
                <a:gd name="connsiteX1" fmla="*/ 914400 w 1079500"/>
                <a:gd name="connsiteY1" fmla="*/ 1625600 h 1968500"/>
                <a:gd name="connsiteX2" fmla="*/ 673100 w 1079500"/>
                <a:gd name="connsiteY2" fmla="*/ 1054100 h 1968500"/>
                <a:gd name="connsiteX3" fmla="*/ 673100 w 1079500"/>
                <a:gd name="connsiteY3" fmla="*/ 812800 h 1968500"/>
                <a:gd name="connsiteX4" fmla="*/ 1028700 w 1079500"/>
                <a:gd name="connsiteY4" fmla="*/ 698500 h 1968500"/>
                <a:gd name="connsiteX5" fmla="*/ 1041400 w 1079500"/>
                <a:gd name="connsiteY5" fmla="*/ 419100 h 1968500"/>
                <a:gd name="connsiteX6" fmla="*/ 876300 w 1079500"/>
                <a:gd name="connsiteY6" fmla="*/ 139700 h 1968500"/>
                <a:gd name="connsiteX7" fmla="*/ 1079500 w 1079500"/>
                <a:gd name="connsiteY7" fmla="*/ 0 h 196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9500" h="1968500">
                  <a:moveTo>
                    <a:pt x="0" y="1968500"/>
                  </a:moveTo>
                  <a:cubicBezTo>
                    <a:pt x="401108" y="1873250"/>
                    <a:pt x="802217" y="1778000"/>
                    <a:pt x="914400" y="1625600"/>
                  </a:cubicBezTo>
                  <a:cubicBezTo>
                    <a:pt x="1026583" y="1473200"/>
                    <a:pt x="713317" y="1189567"/>
                    <a:pt x="673100" y="1054100"/>
                  </a:cubicBezTo>
                  <a:cubicBezTo>
                    <a:pt x="632883" y="918633"/>
                    <a:pt x="613833" y="872067"/>
                    <a:pt x="673100" y="812800"/>
                  </a:cubicBezTo>
                  <a:cubicBezTo>
                    <a:pt x="732367" y="753533"/>
                    <a:pt x="967317" y="764117"/>
                    <a:pt x="1028700" y="698500"/>
                  </a:cubicBezTo>
                  <a:cubicBezTo>
                    <a:pt x="1090083" y="632883"/>
                    <a:pt x="1066800" y="512233"/>
                    <a:pt x="1041400" y="419100"/>
                  </a:cubicBezTo>
                  <a:cubicBezTo>
                    <a:pt x="1016000" y="325967"/>
                    <a:pt x="869950" y="209550"/>
                    <a:pt x="876300" y="139700"/>
                  </a:cubicBezTo>
                  <a:cubicBezTo>
                    <a:pt x="882650" y="69850"/>
                    <a:pt x="981075" y="34925"/>
                    <a:pt x="10795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6" name="Freeform 115"/>
            <p:cNvSpPr/>
            <p:nvPr userDrawn="1"/>
          </p:nvSpPr>
          <p:spPr>
            <a:xfrm rot="1542585">
              <a:off x="5145317" y="4510288"/>
              <a:ext cx="506243"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userDrawn="1"/>
          </p:nvSpPr>
          <p:spPr>
            <a:xfrm>
              <a:off x="5154056" y="292728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8" name="Freeform 117"/>
            <p:cNvSpPr/>
            <p:nvPr userDrawn="1"/>
          </p:nvSpPr>
          <p:spPr>
            <a:xfrm>
              <a:off x="5872479" y="4458802"/>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9" name="Freeform 118"/>
            <p:cNvSpPr/>
            <p:nvPr userDrawn="1"/>
          </p:nvSpPr>
          <p:spPr>
            <a:xfrm>
              <a:off x="5557684" y="374300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0" name="Freeform 119"/>
            <p:cNvSpPr/>
            <p:nvPr userDrawn="1"/>
          </p:nvSpPr>
          <p:spPr>
            <a:xfrm rot="17704098">
              <a:off x="4523668" y="3015685"/>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1" name="Freeform 120"/>
            <p:cNvSpPr/>
            <p:nvPr userDrawn="1"/>
          </p:nvSpPr>
          <p:spPr>
            <a:xfrm flipH="1">
              <a:off x="4960020" y="3884439"/>
              <a:ext cx="361970" cy="399260"/>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2" name="Freeform 121"/>
            <p:cNvSpPr/>
            <p:nvPr userDrawn="1"/>
          </p:nvSpPr>
          <p:spPr>
            <a:xfrm rot="20461888">
              <a:off x="6802417" y="2933856"/>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userDrawn="1"/>
          </p:nvSpPr>
          <p:spPr>
            <a:xfrm rot="4261888">
              <a:off x="6146138" y="2476149"/>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4" name="Freeform 123"/>
            <p:cNvSpPr/>
            <p:nvPr userDrawn="1"/>
          </p:nvSpPr>
          <p:spPr>
            <a:xfrm>
              <a:off x="7898374" y="2803561"/>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5" name="Freeform 124"/>
            <p:cNvSpPr/>
            <p:nvPr userDrawn="1"/>
          </p:nvSpPr>
          <p:spPr>
            <a:xfrm>
              <a:off x="7390102" y="1921921"/>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6" name="Freeform 125"/>
            <p:cNvSpPr/>
            <p:nvPr userDrawn="1"/>
          </p:nvSpPr>
          <p:spPr>
            <a:xfrm rot="20676504">
              <a:off x="7832977" y="3854867"/>
              <a:ext cx="797990" cy="279400"/>
            </a:xfrm>
            <a:custGeom>
              <a:avLst/>
              <a:gdLst>
                <a:gd name="connsiteX0" fmla="*/ 0 w 3373322"/>
                <a:gd name="connsiteY0" fmla="*/ 1181100 h 1181100"/>
                <a:gd name="connsiteX1" fmla="*/ 914400 w 3373322"/>
                <a:gd name="connsiteY1" fmla="*/ 533400 h 1181100"/>
                <a:gd name="connsiteX2" fmla="*/ 2082800 w 3373322"/>
                <a:gd name="connsiteY2" fmla="*/ 1028700 h 1181100"/>
                <a:gd name="connsiteX3" fmla="*/ 2438400 w 3373322"/>
                <a:gd name="connsiteY3" fmla="*/ 1066800 h 1181100"/>
                <a:gd name="connsiteX4" fmla="*/ 2895600 w 3373322"/>
                <a:gd name="connsiteY4" fmla="*/ 939800 h 1181100"/>
                <a:gd name="connsiteX5" fmla="*/ 3327400 w 3373322"/>
                <a:gd name="connsiteY5" fmla="*/ 457200 h 1181100"/>
                <a:gd name="connsiteX6" fmla="*/ 3340100 w 3373322"/>
                <a:gd name="connsiteY6"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3322" h="1181100">
                  <a:moveTo>
                    <a:pt x="0" y="1181100"/>
                  </a:moveTo>
                  <a:cubicBezTo>
                    <a:pt x="283633" y="869950"/>
                    <a:pt x="567267" y="558800"/>
                    <a:pt x="914400" y="533400"/>
                  </a:cubicBezTo>
                  <a:cubicBezTo>
                    <a:pt x="1261533" y="508000"/>
                    <a:pt x="1828800" y="939800"/>
                    <a:pt x="2082800" y="1028700"/>
                  </a:cubicBezTo>
                  <a:cubicBezTo>
                    <a:pt x="2336800" y="1117600"/>
                    <a:pt x="2302933" y="1081617"/>
                    <a:pt x="2438400" y="1066800"/>
                  </a:cubicBezTo>
                  <a:cubicBezTo>
                    <a:pt x="2573867" y="1051983"/>
                    <a:pt x="2747433" y="1041400"/>
                    <a:pt x="2895600" y="939800"/>
                  </a:cubicBezTo>
                  <a:cubicBezTo>
                    <a:pt x="3043767" y="838200"/>
                    <a:pt x="3253317" y="613833"/>
                    <a:pt x="3327400" y="457200"/>
                  </a:cubicBezTo>
                  <a:cubicBezTo>
                    <a:pt x="3401483" y="300567"/>
                    <a:pt x="3370791" y="150283"/>
                    <a:pt x="3340100" y="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26"/>
            <p:cNvSpPr/>
            <p:nvPr userDrawn="1"/>
          </p:nvSpPr>
          <p:spPr>
            <a:xfrm>
              <a:off x="8806781" y="328364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8" name="Freeform 127"/>
            <p:cNvSpPr/>
            <p:nvPr userDrawn="1"/>
          </p:nvSpPr>
          <p:spPr>
            <a:xfrm>
              <a:off x="7103332" y="3350392"/>
              <a:ext cx="641979" cy="700419"/>
            </a:xfrm>
            <a:custGeom>
              <a:avLst/>
              <a:gdLst>
                <a:gd name="connsiteX0" fmla="*/ 1324 w 928424"/>
                <a:gd name="connsiteY0" fmla="*/ 868258 h 1012939"/>
                <a:gd name="connsiteX1" fmla="*/ 64824 w 928424"/>
                <a:gd name="connsiteY1" fmla="*/ 588858 h 1012939"/>
                <a:gd name="connsiteX2" fmla="*/ 420424 w 928424"/>
                <a:gd name="connsiteY2" fmla="*/ 1007958 h 1012939"/>
                <a:gd name="connsiteX3" fmla="*/ 306124 w 928424"/>
                <a:gd name="connsiteY3" fmla="*/ 245958 h 1012939"/>
                <a:gd name="connsiteX4" fmla="*/ 712524 w 928424"/>
                <a:gd name="connsiteY4" fmla="*/ 830158 h 1012939"/>
                <a:gd name="connsiteX5" fmla="*/ 534724 w 928424"/>
                <a:gd name="connsiteY5" fmla="*/ 4658 h 1012939"/>
                <a:gd name="connsiteX6" fmla="*/ 928424 w 928424"/>
                <a:gd name="connsiteY6" fmla="*/ 499958 h 101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8424" h="1012939">
                  <a:moveTo>
                    <a:pt x="1324" y="868258"/>
                  </a:moveTo>
                  <a:cubicBezTo>
                    <a:pt x="-1851" y="716916"/>
                    <a:pt x="-5026" y="565575"/>
                    <a:pt x="64824" y="588858"/>
                  </a:cubicBezTo>
                  <a:cubicBezTo>
                    <a:pt x="134674" y="612141"/>
                    <a:pt x="380207" y="1065108"/>
                    <a:pt x="420424" y="1007958"/>
                  </a:cubicBezTo>
                  <a:cubicBezTo>
                    <a:pt x="460641" y="950808"/>
                    <a:pt x="257441" y="275591"/>
                    <a:pt x="306124" y="245958"/>
                  </a:cubicBezTo>
                  <a:cubicBezTo>
                    <a:pt x="354807" y="216325"/>
                    <a:pt x="674424" y="870375"/>
                    <a:pt x="712524" y="830158"/>
                  </a:cubicBezTo>
                  <a:cubicBezTo>
                    <a:pt x="750624" y="789941"/>
                    <a:pt x="498741" y="59691"/>
                    <a:pt x="534724" y="4658"/>
                  </a:cubicBezTo>
                  <a:cubicBezTo>
                    <a:pt x="570707" y="-50375"/>
                    <a:pt x="852224" y="398358"/>
                    <a:pt x="928424" y="49995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9" name="Freeform 128"/>
            <p:cNvSpPr/>
            <p:nvPr userDrawn="1"/>
          </p:nvSpPr>
          <p:spPr>
            <a:xfrm>
              <a:off x="2866015" y="2850780"/>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0" name="Freeform 129"/>
            <p:cNvSpPr/>
            <p:nvPr userDrawn="1"/>
          </p:nvSpPr>
          <p:spPr>
            <a:xfrm>
              <a:off x="1862180" y="3324104"/>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1" name="Freeform 130"/>
            <p:cNvSpPr/>
            <p:nvPr userDrawn="1"/>
          </p:nvSpPr>
          <p:spPr>
            <a:xfrm>
              <a:off x="3135253" y="1331449"/>
              <a:ext cx="444500" cy="271047"/>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2" name="Freeform 131"/>
            <p:cNvSpPr/>
            <p:nvPr userDrawn="1"/>
          </p:nvSpPr>
          <p:spPr>
            <a:xfrm>
              <a:off x="4380816" y="6098002"/>
              <a:ext cx="508000" cy="560335"/>
            </a:xfrm>
            <a:custGeom>
              <a:avLst/>
              <a:gdLst>
                <a:gd name="connsiteX0" fmla="*/ 0 w 1130300"/>
                <a:gd name="connsiteY0" fmla="*/ 1246746 h 1246746"/>
                <a:gd name="connsiteX1" fmla="*/ 508000 w 1130300"/>
                <a:gd name="connsiteY1" fmla="*/ 14846 h 1246746"/>
                <a:gd name="connsiteX2" fmla="*/ 1130300 w 1130300"/>
                <a:gd name="connsiteY2" fmla="*/ 573646 h 1246746"/>
              </a:gdLst>
              <a:ahLst/>
              <a:cxnLst>
                <a:cxn ang="0">
                  <a:pos x="connsiteX0" y="connsiteY0"/>
                </a:cxn>
                <a:cxn ang="0">
                  <a:pos x="connsiteX1" y="connsiteY1"/>
                </a:cxn>
                <a:cxn ang="0">
                  <a:pos x="connsiteX2" y="connsiteY2"/>
                </a:cxn>
              </a:cxnLst>
              <a:rect l="l" t="t" r="r" b="b"/>
              <a:pathLst>
                <a:path w="1130300" h="1246746">
                  <a:moveTo>
                    <a:pt x="0" y="1246746"/>
                  </a:moveTo>
                  <a:cubicBezTo>
                    <a:pt x="159808" y="686887"/>
                    <a:pt x="319617" y="127029"/>
                    <a:pt x="508000" y="14846"/>
                  </a:cubicBezTo>
                  <a:cubicBezTo>
                    <a:pt x="696383" y="-97337"/>
                    <a:pt x="1022350" y="459346"/>
                    <a:pt x="1130300" y="573646"/>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3" name="Freeform 132"/>
            <p:cNvSpPr/>
            <p:nvPr userDrawn="1"/>
          </p:nvSpPr>
          <p:spPr>
            <a:xfrm>
              <a:off x="5154056" y="5916013"/>
              <a:ext cx="602302" cy="790667"/>
            </a:xfrm>
            <a:custGeom>
              <a:avLst/>
              <a:gdLst>
                <a:gd name="connsiteX0" fmla="*/ 0 w 876707"/>
                <a:gd name="connsiteY0" fmla="*/ 1143000 h 1150890"/>
                <a:gd name="connsiteX1" fmla="*/ 368300 w 876707"/>
                <a:gd name="connsiteY1" fmla="*/ 0 h 1150890"/>
                <a:gd name="connsiteX2" fmla="*/ 330200 w 876707"/>
                <a:gd name="connsiteY2" fmla="*/ 1143000 h 1150890"/>
                <a:gd name="connsiteX3" fmla="*/ 571500 w 876707"/>
                <a:gd name="connsiteY3" fmla="*/ 482600 h 1150890"/>
                <a:gd name="connsiteX4" fmla="*/ 673100 w 876707"/>
                <a:gd name="connsiteY4" fmla="*/ 38100 h 1150890"/>
                <a:gd name="connsiteX5" fmla="*/ 711200 w 876707"/>
                <a:gd name="connsiteY5" fmla="*/ 698500 h 1150890"/>
                <a:gd name="connsiteX6" fmla="*/ 850900 w 876707"/>
                <a:gd name="connsiteY6" fmla="*/ 165100 h 1150890"/>
                <a:gd name="connsiteX7" fmla="*/ 876300 w 876707"/>
                <a:gd name="connsiteY7" fmla="*/ 101600 h 115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707" h="1150890">
                  <a:moveTo>
                    <a:pt x="0" y="1143000"/>
                  </a:moveTo>
                  <a:cubicBezTo>
                    <a:pt x="156633" y="571500"/>
                    <a:pt x="313267" y="0"/>
                    <a:pt x="368300" y="0"/>
                  </a:cubicBezTo>
                  <a:cubicBezTo>
                    <a:pt x="423333" y="0"/>
                    <a:pt x="296333" y="1062567"/>
                    <a:pt x="330200" y="1143000"/>
                  </a:cubicBezTo>
                  <a:cubicBezTo>
                    <a:pt x="364067" y="1223433"/>
                    <a:pt x="514350" y="666750"/>
                    <a:pt x="571500" y="482600"/>
                  </a:cubicBezTo>
                  <a:cubicBezTo>
                    <a:pt x="628650" y="298450"/>
                    <a:pt x="649817" y="2117"/>
                    <a:pt x="673100" y="38100"/>
                  </a:cubicBezTo>
                  <a:cubicBezTo>
                    <a:pt x="696383" y="74083"/>
                    <a:pt x="681567" y="677333"/>
                    <a:pt x="711200" y="698500"/>
                  </a:cubicBezTo>
                  <a:cubicBezTo>
                    <a:pt x="740833" y="719667"/>
                    <a:pt x="823383" y="264583"/>
                    <a:pt x="850900" y="165100"/>
                  </a:cubicBezTo>
                  <a:cubicBezTo>
                    <a:pt x="878417" y="65617"/>
                    <a:pt x="877358" y="83608"/>
                    <a:pt x="876300" y="1016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34" name="Freeform 133"/>
            <p:cNvSpPr/>
            <p:nvPr userDrawn="1"/>
          </p:nvSpPr>
          <p:spPr>
            <a:xfrm>
              <a:off x="5377829" y="5239699"/>
              <a:ext cx="596900" cy="363978"/>
            </a:xfrm>
            <a:custGeom>
              <a:avLst/>
              <a:gdLst>
                <a:gd name="connsiteX0" fmla="*/ 0 w 1024775"/>
                <a:gd name="connsiteY0" fmla="*/ 624887 h 624887"/>
                <a:gd name="connsiteX1" fmla="*/ 330200 w 1024775"/>
                <a:gd name="connsiteY1" fmla="*/ 2587 h 624887"/>
                <a:gd name="connsiteX2" fmla="*/ 673100 w 1024775"/>
                <a:gd name="connsiteY2" fmla="*/ 612187 h 624887"/>
                <a:gd name="connsiteX3" fmla="*/ 1003300 w 1024775"/>
                <a:gd name="connsiteY3" fmla="*/ 40687 h 624887"/>
                <a:gd name="connsiteX4" fmla="*/ 965200 w 1024775"/>
                <a:gd name="connsiteY4" fmla="*/ 91487 h 624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775" h="624887">
                  <a:moveTo>
                    <a:pt x="0" y="624887"/>
                  </a:moveTo>
                  <a:cubicBezTo>
                    <a:pt x="109008" y="314795"/>
                    <a:pt x="218017" y="4704"/>
                    <a:pt x="330200" y="2587"/>
                  </a:cubicBezTo>
                  <a:cubicBezTo>
                    <a:pt x="442383" y="470"/>
                    <a:pt x="560917" y="605837"/>
                    <a:pt x="673100" y="612187"/>
                  </a:cubicBezTo>
                  <a:cubicBezTo>
                    <a:pt x="785283" y="618537"/>
                    <a:pt x="954617" y="127470"/>
                    <a:pt x="1003300" y="40687"/>
                  </a:cubicBezTo>
                  <a:cubicBezTo>
                    <a:pt x="1051983" y="-46096"/>
                    <a:pt x="1008591" y="22695"/>
                    <a:pt x="965200" y="9148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sp>
        <p:nvSpPr>
          <p:cNvPr id="135" name="Rectangle 134"/>
          <p:cNvSpPr/>
          <p:nvPr userDrawn="1"/>
        </p:nvSpPr>
        <p:spPr>
          <a:xfrm>
            <a:off x="0" y="775768"/>
            <a:ext cx="12192000" cy="5306464"/>
          </a:xfrm>
          <a:prstGeom prst="rect">
            <a:avLst/>
          </a:prstGeom>
          <a:solidFill>
            <a:srgbClr val="C00000">
              <a:alpha val="9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Shape 79"/>
          <p:cNvSpPr txBox="1">
            <a:spLocks noGrp="1"/>
          </p:cNvSpPr>
          <p:nvPr>
            <p:ph type="body" idx="15"/>
          </p:nvPr>
        </p:nvSpPr>
        <p:spPr>
          <a:xfrm>
            <a:off x="2965113" y="244789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tx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78" name="Shape 78"/>
          <p:cNvSpPr txBox="1">
            <a:spLocks noGrp="1"/>
          </p:cNvSpPr>
          <p:nvPr>
            <p:ph type="title"/>
          </p:nvPr>
        </p:nvSpPr>
        <p:spPr>
          <a:xfrm>
            <a:off x="2968472" y="995092"/>
            <a:ext cx="6255056" cy="670029"/>
          </a:xfrm>
          <a:prstGeom prst="rect">
            <a:avLst/>
          </a:prstGeom>
        </p:spPr>
        <p:txBody>
          <a:bodyPr lIns="91425" tIns="91425" rIns="91425" bIns="91425" anchor="b" anchorCtr="0">
            <a:normAutofit/>
          </a:bodyPr>
          <a:lstStyle>
            <a:lvl1pPr lvl="0" algn="ctr" rtl="0">
              <a:spcBef>
                <a:spcPts val="0"/>
              </a:spcBef>
              <a:defRPr sz="3200">
                <a:solidFill>
                  <a:srgbClr val="131F2B"/>
                </a:solidFill>
                <a:latin typeface="Roboto" panose="02000000000000000000" pitchFamily="2" charset="0"/>
                <a:ea typeface="Roboto" panose="02000000000000000000" pitchFamily="2" charset="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dirty="0"/>
          </a:p>
        </p:txBody>
      </p:sp>
      <p:sp>
        <p:nvSpPr>
          <p:cNvPr id="36" name="Shape 79"/>
          <p:cNvSpPr txBox="1">
            <a:spLocks noGrp="1"/>
          </p:cNvSpPr>
          <p:nvPr>
            <p:ph type="body" idx="17"/>
          </p:nvPr>
        </p:nvSpPr>
        <p:spPr>
          <a:xfrm>
            <a:off x="2965113" y="4538187"/>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tx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7" name="Shape 79"/>
          <p:cNvSpPr txBox="1">
            <a:spLocks noGrp="1"/>
          </p:cNvSpPr>
          <p:nvPr>
            <p:ph type="body" idx="18"/>
          </p:nvPr>
        </p:nvSpPr>
        <p:spPr>
          <a:xfrm>
            <a:off x="6313328" y="2447890"/>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tx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
        <p:nvSpPr>
          <p:cNvPr id="38" name="Shape 79"/>
          <p:cNvSpPr txBox="1">
            <a:spLocks noGrp="1"/>
          </p:cNvSpPr>
          <p:nvPr>
            <p:ph type="body" idx="19"/>
          </p:nvPr>
        </p:nvSpPr>
        <p:spPr>
          <a:xfrm>
            <a:off x="6313328" y="4538187"/>
            <a:ext cx="2906841" cy="1250378"/>
          </a:xfrm>
          <a:prstGeom prst="rect">
            <a:avLst/>
          </a:prstGeom>
        </p:spPr>
        <p:txBody>
          <a:bodyPr lIns="91425" tIns="91425" rIns="91425" bIns="91425" anchor="t" anchorCtr="0">
            <a:normAutofit/>
          </a:bodyPr>
          <a:lstStyle>
            <a:lvl1pPr lvl="0" rtl="0">
              <a:spcBef>
                <a:spcPts val="0"/>
              </a:spcBef>
              <a:buSzPct val="100000"/>
              <a:defRPr sz="1600">
                <a:solidFill>
                  <a:schemeClr val="tx1"/>
                </a:solidFill>
              </a:defRPr>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dirty="0"/>
          </a:p>
        </p:txBody>
      </p:sp>
    </p:spTree>
    <p:extLst>
      <p:ext uri="{BB962C8B-B14F-4D97-AF65-F5344CB8AC3E}">
        <p14:creationId xmlns:p14="http://schemas.microsoft.com/office/powerpoint/2010/main" val="243226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2370959" y="546408"/>
            <a:ext cx="7450082" cy="732011"/>
          </a:xfrm>
          <a:prstGeom prst="rect">
            <a:avLst/>
          </a:prstGeom>
        </p:spPr>
        <p:txBody>
          <a:bodyPr lIns="91425" tIns="91425" rIns="91425" bIns="91425" anchor="b" anchorCtr="0">
            <a:normAutofit/>
          </a:bodyPr>
          <a:lstStyle>
            <a:lvl1pPr lvl="0" algn="ctr">
              <a:spcBef>
                <a:spcPts val="0"/>
              </a:spcBef>
              <a:defRPr sz="3600">
                <a:solidFill>
                  <a:schemeClr val="tx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pic>
        <p:nvPicPr>
          <p:cNvPr id="5" name="Picture 4"/>
          <p:cNvPicPr>
            <a:picLocks noChangeAspect="1"/>
          </p:cNvPicPr>
          <p:nvPr userDrawn="1"/>
        </p:nvPicPr>
        <p:blipFill rotWithShape="1">
          <a:blip r:embed="rId2"/>
          <a:srcRect l="5900" t="5898" r="8375" b="9007"/>
          <a:stretch/>
        </p:blipFill>
        <p:spPr>
          <a:xfrm>
            <a:off x="-19437" y="0"/>
            <a:ext cx="12211437" cy="6858000"/>
          </a:xfrm>
          <a:custGeom>
            <a:avLst/>
            <a:gdLst>
              <a:gd name="connsiteX0" fmla="*/ 333568 w 12211437"/>
              <a:gd name="connsiteY0" fmla="*/ 295275 h 6858000"/>
              <a:gd name="connsiteX1" fmla="*/ 333568 w 12211437"/>
              <a:gd name="connsiteY1" fmla="*/ 6562725 h 6858000"/>
              <a:gd name="connsiteX2" fmla="*/ 11877868 w 12211437"/>
              <a:gd name="connsiteY2" fmla="*/ 6562725 h 6858000"/>
              <a:gd name="connsiteX3" fmla="*/ 11877868 w 12211437"/>
              <a:gd name="connsiteY3" fmla="*/ 295275 h 6858000"/>
              <a:gd name="connsiteX4" fmla="*/ 0 w 12211437"/>
              <a:gd name="connsiteY4" fmla="*/ 0 h 6858000"/>
              <a:gd name="connsiteX5" fmla="*/ 12211437 w 12211437"/>
              <a:gd name="connsiteY5" fmla="*/ 0 h 6858000"/>
              <a:gd name="connsiteX6" fmla="*/ 12211437 w 12211437"/>
              <a:gd name="connsiteY6" fmla="*/ 6858000 h 6858000"/>
              <a:gd name="connsiteX7" fmla="*/ 0 w 12211437"/>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11437" h="6858000">
                <a:moveTo>
                  <a:pt x="333568" y="295275"/>
                </a:moveTo>
                <a:lnTo>
                  <a:pt x="333568" y="6562725"/>
                </a:lnTo>
                <a:lnTo>
                  <a:pt x="11877868" y="6562725"/>
                </a:lnTo>
                <a:lnTo>
                  <a:pt x="11877868" y="295275"/>
                </a:lnTo>
                <a:close/>
                <a:moveTo>
                  <a:pt x="0" y="0"/>
                </a:moveTo>
                <a:lnTo>
                  <a:pt x="12211437" y="0"/>
                </a:lnTo>
                <a:lnTo>
                  <a:pt x="12211437" y="6858000"/>
                </a:lnTo>
                <a:lnTo>
                  <a:pt x="0" y="6858000"/>
                </a:lnTo>
                <a:close/>
              </a:path>
            </a:pathLst>
          </a:custGeom>
          <a:solidFill>
            <a:srgbClr val="C00000"/>
          </a:solidFill>
        </p:spPr>
      </p:pic>
    </p:spTree>
    <p:extLst>
      <p:ext uri="{BB962C8B-B14F-4D97-AF65-F5344CB8AC3E}">
        <p14:creationId xmlns:p14="http://schemas.microsoft.com/office/powerpoint/2010/main" val="219398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Shape 108"/>
        <p:cNvGrpSpPr/>
        <p:nvPr/>
      </p:nvGrpSpPr>
      <p:grpSpPr>
        <a:xfrm>
          <a:off x="0" y="0"/>
          <a:ext cx="0" cy="0"/>
          <a:chOff x="0" y="0"/>
          <a:chExt cx="0" cy="0"/>
        </a:xfrm>
      </p:grpSpPr>
      <p:pic>
        <p:nvPicPr>
          <p:cNvPr id="251" name="Picture 250"/>
          <p:cNvPicPr>
            <a:picLocks noChangeAspect="1"/>
          </p:cNvPicPr>
          <p:nvPr userDrawn="1"/>
        </p:nvPicPr>
        <p:blipFill rotWithShape="1">
          <a:blip r:embed="rId2"/>
          <a:srcRect l="7343" t="7877" r="5942" b="6392"/>
          <a:stretch/>
        </p:blipFill>
        <p:spPr>
          <a:xfrm>
            <a:off x="-38100" y="0"/>
            <a:ext cx="12230099" cy="6843056"/>
          </a:xfrm>
          <a:prstGeom prst="rect">
            <a:avLst/>
          </a:prstGeom>
        </p:spPr>
      </p:pic>
      <p:sp>
        <p:nvSpPr>
          <p:cNvPr id="2" name="Rectangle 1"/>
          <p:cNvSpPr/>
          <p:nvPr userDrawn="1"/>
        </p:nvSpPr>
        <p:spPr>
          <a:xfrm>
            <a:off x="343333" y="296105"/>
            <a:ext cx="11505334" cy="6265791"/>
          </a:xfrm>
          <a:prstGeom prst="rect">
            <a:avLst/>
          </a:prstGeom>
          <a:solidFill>
            <a:srgbClr val="C00000">
              <a:alpha val="9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hape 95"/>
          <p:cNvSpPr txBox="1">
            <a:spLocks noGrp="1"/>
          </p:cNvSpPr>
          <p:nvPr>
            <p:ph type="title"/>
          </p:nvPr>
        </p:nvSpPr>
        <p:spPr>
          <a:xfrm>
            <a:off x="2370959" y="546408"/>
            <a:ext cx="7450082" cy="732011"/>
          </a:xfrm>
          <a:prstGeom prst="rect">
            <a:avLst/>
          </a:prstGeom>
        </p:spPr>
        <p:txBody>
          <a:bodyPr lIns="91425" tIns="91425" rIns="91425" bIns="91425" anchor="b" anchorCtr="0">
            <a:normAutofit/>
          </a:bodyPr>
          <a:lstStyle>
            <a:lvl1pPr lvl="0" algn="ctr">
              <a:spcBef>
                <a:spcPts val="0"/>
              </a:spcBef>
              <a:defRPr sz="3600">
                <a:solidFill>
                  <a:schemeClr val="tx1"/>
                </a:solidFill>
                <a:latin typeface="Roboto" panose="02000000000000000000" pitchFamily="2" charset="0"/>
                <a:ea typeface="Roboto" panose="02000000000000000000" pitchFamily="2" charset="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Tree>
    <p:extLst>
      <p:ext uri="{BB962C8B-B14F-4D97-AF65-F5344CB8AC3E}">
        <p14:creationId xmlns:p14="http://schemas.microsoft.com/office/powerpoint/2010/main" val="347133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DE606-9C77-408D-BE03-24680037D9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61394E-2CAD-4E17-8514-3D6CB3838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1EDCC0C-D0B1-41A7-84F3-DF42703226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322CB2-C0B0-4533-93F7-29C35AD9B5A9}" type="datetimeFigureOut">
              <a:rPr lang="en-US" smtClean="0"/>
              <a:t>9/5/2019</a:t>
            </a:fld>
            <a:endParaRPr lang="en-US"/>
          </a:p>
        </p:txBody>
      </p:sp>
      <p:sp>
        <p:nvSpPr>
          <p:cNvPr id="5" name="Footer Placeholder 4">
            <a:extLst>
              <a:ext uri="{FF2B5EF4-FFF2-40B4-BE49-F238E27FC236}">
                <a16:creationId xmlns:a16="http://schemas.microsoft.com/office/drawing/2014/main" id="{D1EC9F74-044A-428D-91EA-407292FCE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3FBA8E-2865-40A0-A7CB-D3D1D842EF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3F91B-6294-443A-B4E9-CBD2F357A3C5}" type="slidenum">
              <a:rPr lang="en-US" smtClean="0"/>
              <a:t>‹#›</a:t>
            </a:fld>
            <a:endParaRPr lang="en-US"/>
          </a:p>
        </p:txBody>
      </p:sp>
    </p:spTree>
    <p:extLst>
      <p:ext uri="{BB962C8B-B14F-4D97-AF65-F5344CB8AC3E}">
        <p14:creationId xmlns:p14="http://schemas.microsoft.com/office/powerpoint/2010/main" val="324948833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54" r:id="rId6"/>
    <p:sldLayoutId id="2147483655" r:id="rId7"/>
    <p:sldLayoutId id="2147483656" r:id="rId8"/>
    <p:sldLayoutId id="2147483657" r:id="rId9"/>
    <p:sldLayoutId id="2147483658" r:id="rId10"/>
    <p:sldLayoutId id="2147483661"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4112649" y="2776407"/>
            <a:ext cx="3966702" cy="1305187"/>
          </a:xfrm>
          <a:prstGeom prst="rect">
            <a:avLst/>
          </a:prstGeom>
        </p:spPr>
        <p:txBody>
          <a:bodyPr vert="horz" lIns="91425" tIns="91425" rIns="91425" bIns="91425" rtlCol="0" anchor="ctr" anchorCtr="0">
            <a:noAutofit/>
          </a:bodyPr>
          <a:lstStyle>
            <a:lvl1pPr lvl="0" algn="ctr" defTabSz="914400" rtl="0" eaLnBrk="1" latinLnBrk="0" hangingPunct="1">
              <a:lnSpc>
                <a:spcPct val="90000"/>
              </a:lnSpc>
              <a:spcBef>
                <a:spcPts val="0"/>
              </a:spcBef>
              <a:buSzPct val="100000"/>
              <a:buNone/>
              <a:defRPr sz="4400" kern="1200">
                <a:solidFill>
                  <a:schemeClr val="tx1"/>
                </a:solidFill>
                <a:latin typeface="+mj-lt"/>
                <a:ea typeface="+mj-ea"/>
                <a:cs typeface="+mj-cs"/>
              </a:defRPr>
            </a:lvl1pPr>
            <a:lvl2pPr lvl="1" algn="ctr">
              <a:spcBef>
                <a:spcPts val="0"/>
              </a:spcBef>
              <a:buSzPct val="100000"/>
              <a:defRPr sz="6400"/>
            </a:lvl2pPr>
            <a:lvl3pPr lvl="2" algn="ctr">
              <a:spcBef>
                <a:spcPts val="0"/>
              </a:spcBef>
              <a:buSzPct val="100000"/>
              <a:defRPr sz="6400"/>
            </a:lvl3pPr>
            <a:lvl4pPr lvl="3" algn="ctr">
              <a:spcBef>
                <a:spcPts val="0"/>
              </a:spcBef>
              <a:buSzPct val="100000"/>
              <a:defRPr sz="6400"/>
            </a:lvl4pPr>
            <a:lvl5pPr lvl="4" algn="ctr">
              <a:spcBef>
                <a:spcPts val="0"/>
              </a:spcBef>
              <a:buSzPct val="100000"/>
              <a:defRPr sz="6400"/>
            </a:lvl5pPr>
            <a:lvl6pPr lvl="5" algn="ctr">
              <a:spcBef>
                <a:spcPts val="0"/>
              </a:spcBef>
              <a:buSzPct val="100000"/>
              <a:defRPr sz="6400"/>
            </a:lvl6pPr>
            <a:lvl7pPr lvl="6" algn="ctr">
              <a:spcBef>
                <a:spcPts val="0"/>
              </a:spcBef>
              <a:buSzPct val="100000"/>
              <a:defRPr sz="6400"/>
            </a:lvl7pPr>
            <a:lvl8pPr lvl="7" algn="ctr">
              <a:spcBef>
                <a:spcPts val="0"/>
              </a:spcBef>
              <a:buSzPct val="100000"/>
              <a:defRPr sz="6400"/>
            </a:lvl8pPr>
            <a:lvl9pPr lvl="8" algn="ctr">
              <a:spcBef>
                <a:spcPts val="0"/>
              </a:spcBef>
              <a:buSzPct val="100000"/>
              <a:defRPr sz="6400"/>
            </a:lvl9pPr>
          </a:lstStyle>
          <a:p>
            <a:r>
              <a:rPr lang="en-US" sz="8800" dirty="0">
                <a:solidFill>
                  <a:schemeClr val="bg1"/>
                </a:solidFill>
                <a:latin typeface="Roboto Medium" panose="02000000000000000000" pitchFamily="2" charset="0"/>
                <a:ea typeface="Roboto Medium" panose="02000000000000000000" pitchFamily="2" charset="0"/>
              </a:rPr>
              <a:t>Circle</a:t>
            </a:r>
            <a:endParaRPr lang="en" sz="8800" dirty="0">
              <a:solidFill>
                <a:schemeClr val="bg1"/>
              </a:solidFill>
              <a:latin typeface="Roboto Medium" panose="02000000000000000000" pitchFamily="2" charset="0"/>
              <a:ea typeface="Roboto Medium" panose="02000000000000000000" pitchFamily="2" charset="0"/>
            </a:endParaRPr>
          </a:p>
        </p:txBody>
      </p:sp>
      <p:sp>
        <p:nvSpPr>
          <p:cNvPr id="13" name="Rectangle 12"/>
          <p:cNvSpPr/>
          <p:nvPr/>
        </p:nvSpPr>
        <p:spPr>
          <a:xfrm>
            <a:off x="4532540" y="3830967"/>
            <a:ext cx="3203121" cy="307777"/>
          </a:xfrm>
          <a:prstGeom prst="rect">
            <a:avLst/>
          </a:prstGeom>
        </p:spPr>
        <p:txBody>
          <a:bodyPr wrap="none">
            <a:spAutoFit/>
          </a:bodyPr>
          <a:lstStyle/>
          <a:p>
            <a:r>
              <a:rPr lang="en" sz="1400" dirty="0">
                <a:solidFill>
                  <a:schemeClr val="bg1"/>
                </a:solidFill>
                <a:latin typeface="Roboto" panose="02000000000000000000" pitchFamily="2" charset="0"/>
                <a:ea typeface="Roboto" panose="02000000000000000000" pitchFamily="2" charset="0"/>
              </a:rPr>
              <a:t>PowerPoint &amp; Google Slides Template</a:t>
            </a:r>
            <a:endParaRPr lang="en-US" sz="1400" dirty="0">
              <a:solidFill>
                <a:schemeClr val="bg1"/>
              </a:solidFill>
              <a:latin typeface="Roboto" panose="02000000000000000000" pitchFamily="2" charset="0"/>
              <a:ea typeface="Roboto" panose="02000000000000000000" pitchFamily="2" charset="0"/>
            </a:endParaRPr>
          </a:p>
        </p:txBody>
      </p:sp>
      <p:sp>
        <p:nvSpPr>
          <p:cNvPr id="14" name="Rectangle 13"/>
          <p:cNvSpPr/>
          <p:nvPr/>
        </p:nvSpPr>
        <p:spPr>
          <a:xfrm rot="5400000">
            <a:off x="11284059" y="938720"/>
            <a:ext cx="2185214" cy="307777"/>
          </a:xfrm>
          <a:prstGeom prst="rect">
            <a:avLst/>
          </a:prstGeom>
        </p:spPr>
        <p:txBody>
          <a:bodyPr wrap="none">
            <a:spAutoFit/>
          </a:bodyPr>
          <a:lstStyle/>
          <a:p>
            <a:r>
              <a:rPr lang="en-US" sz="1400" dirty="0"/>
              <a:t>Copyright Slidehood.com</a:t>
            </a:r>
          </a:p>
        </p:txBody>
      </p:sp>
      <p:grpSp>
        <p:nvGrpSpPr>
          <p:cNvPr id="4" name="Group 3">
            <a:extLst>
              <a:ext uri="{FF2B5EF4-FFF2-40B4-BE49-F238E27FC236}">
                <a16:creationId xmlns:a16="http://schemas.microsoft.com/office/drawing/2014/main" id="{266776E6-309A-432F-ACD2-12E82C4224F3}"/>
              </a:ext>
            </a:extLst>
          </p:cNvPr>
          <p:cNvGrpSpPr/>
          <p:nvPr/>
        </p:nvGrpSpPr>
        <p:grpSpPr>
          <a:xfrm>
            <a:off x="6990057" y="2433281"/>
            <a:ext cx="963336" cy="593752"/>
            <a:chOff x="6672147" y="2371725"/>
            <a:chExt cx="963336" cy="593752"/>
          </a:xfrm>
        </p:grpSpPr>
        <p:sp>
          <p:nvSpPr>
            <p:cNvPr id="3" name="Rectangle: Rounded Corners 2">
              <a:extLst>
                <a:ext uri="{FF2B5EF4-FFF2-40B4-BE49-F238E27FC236}">
                  <a16:creationId xmlns:a16="http://schemas.microsoft.com/office/drawing/2014/main" id="{C3CB9C22-E814-4BC7-8E3B-BC7FB5E48DD3}"/>
                </a:ext>
              </a:extLst>
            </p:cNvPr>
            <p:cNvSpPr/>
            <p:nvPr/>
          </p:nvSpPr>
          <p:spPr>
            <a:xfrm rot="5400000">
              <a:off x="6854282" y="2189590"/>
              <a:ext cx="584776" cy="949046"/>
            </a:xfrm>
            <a:prstGeom prst="roundRect">
              <a:avLst/>
            </a:prstGeom>
            <a:solidFill>
              <a:srgbClr val="C2080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K"/>
            </a:p>
          </p:txBody>
        </p:sp>
        <p:sp>
          <p:nvSpPr>
            <p:cNvPr id="7" name="Rectangle 6">
              <a:extLst>
                <a:ext uri="{FF2B5EF4-FFF2-40B4-BE49-F238E27FC236}">
                  <a16:creationId xmlns:a16="http://schemas.microsoft.com/office/drawing/2014/main" id="{6175DABE-9BB5-42B5-B0CB-4846A38B6A6F}"/>
                </a:ext>
              </a:extLst>
            </p:cNvPr>
            <p:cNvSpPr/>
            <p:nvPr/>
          </p:nvSpPr>
          <p:spPr>
            <a:xfrm>
              <a:off x="6692596" y="2380702"/>
              <a:ext cx="942887" cy="584775"/>
            </a:xfrm>
            <a:prstGeom prst="rect">
              <a:avLst/>
            </a:prstGeom>
          </p:spPr>
          <p:txBody>
            <a:bodyPr wrap="none">
              <a:spAutoFit/>
            </a:bodyPr>
            <a:lstStyle/>
            <a:p>
              <a:r>
                <a:rPr lang="en-US" sz="3200" b="1" dirty="0">
                  <a:solidFill>
                    <a:schemeClr val="bg1"/>
                  </a:solidFill>
                  <a:latin typeface="Roboto" panose="02000000000000000000" pitchFamily="2" charset="0"/>
                  <a:ea typeface="Roboto" panose="02000000000000000000" pitchFamily="2" charset="0"/>
                </a:rPr>
                <a:t>RED</a:t>
              </a:r>
            </a:p>
          </p:txBody>
        </p:sp>
      </p:grpSp>
    </p:spTree>
    <p:extLst>
      <p:ext uri="{BB962C8B-B14F-4D97-AF65-F5344CB8AC3E}">
        <p14:creationId xmlns:p14="http://schemas.microsoft.com/office/powerpoint/2010/main" val="1992768275"/>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1957E58B-004F-4F78-8D2D-7B31C1DE0287}"/>
              </a:ext>
            </a:extLst>
          </p:cNvPr>
          <p:cNvSpPr txBox="1">
            <a:spLocks/>
          </p:cNvSpPr>
          <p:nvPr/>
        </p:nvSpPr>
        <p:spPr>
          <a:xfrm>
            <a:off x="3142628" y="398639"/>
            <a:ext cx="5924829" cy="1244635"/>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latin typeface="Roboto Medium" panose="02000000000000000000" pitchFamily="2" charset="0"/>
                <a:ea typeface="Roboto Medium" panose="02000000000000000000" pitchFamily="2" charset="0"/>
              </a:rPr>
              <a:t>USE CHARTS TO EXPLAIN YOUR </a:t>
            </a:r>
            <a:r>
              <a:rPr lang="en" sz="3600" b="1" dirty="0">
                <a:solidFill>
                  <a:schemeClr val="bg1"/>
                </a:solidFill>
                <a:latin typeface="Roboto Medium" panose="02000000000000000000" pitchFamily="2" charset="0"/>
                <a:ea typeface="Roboto Medium" panose="02000000000000000000" pitchFamily="2" charset="0"/>
              </a:rPr>
              <a:t>IDEAS</a:t>
            </a:r>
          </a:p>
        </p:txBody>
      </p:sp>
      <p:graphicFrame>
        <p:nvGraphicFramePr>
          <p:cNvPr id="6" name="Chart 5">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4092894721"/>
              </p:ext>
            </p:extLst>
          </p:nvPr>
        </p:nvGraphicFramePr>
        <p:xfrm>
          <a:off x="6489402" y="1908362"/>
          <a:ext cx="5156110" cy="362813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rot="5400000">
            <a:off x="11284059" y="938718"/>
            <a:ext cx="2185214" cy="307777"/>
          </a:xfrm>
          <a:prstGeom prst="rect">
            <a:avLst/>
          </a:prstGeom>
        </p:spPr>
        <p:txBody>
          <a:bodyPr wrap="none">
            <a:spAutoFit/>
          </a:bodyPr>
          <a:lstStyle/>
          <a:p>
            <a:r>
              <a:rPr lang="en-US" sz="1400" dirty="0"/>
              <a:t>Copyright Slidehood.com</a:t>
            </a:r>
          </a:p>
        </p:txBody>
      </p:sp>
      <p:graphicFrame>
        <p:nvGraphicFramePr>
          <p:cNvPr id="5" name="Chart 4">
            <a:extLst>
              <a:ext uri="{FF2B5EF4-FFF2-40B4-BE49-F238E27FC236}">
                <a16:creationId xmlns:a16="http://schemas.microsoft.com/office/drawing/2014/main" id="{64D6DB72-2E48-448B-A0E4-47322D4FC72B}"/>
              </a:ext>
            </a:extLst>
          </p:cNvPr>
          <p:cNvGraphicFramePr/>
          <p:nvPr>
            <p:extLst>
              <p:ext uri="{D42A27DB-BD31-4B8C-83A1-F6EECF244321}">
                <p14:modId xmlns:p14="http://schemas.microsoft.com/office/powerpoint/2010/main" val="3781875246"/>
              </p:ext>
            </p:extLst>
          </p:nvPr>
        </p:nvGraphicFramePr>
        <p:xfrm>
          <a:off x="650150" y="2077834"/>
          <a:ext cx="4984955" cy="3458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01327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18">
            <a:extLst>
              <a:ext uri="{FF2B5EF4-FFF2-40B4-BE49-F238E27FC236}">
                <a16:creationId xmlns:a16="http://schemas.microsoft.com/office/drawing/2014/main" id="{F8C70935-AD9C-4BB7-845D-9E158701D0E2}"/>
              </a:ext>
            </a:extLst>
          </p:cNvPr>
          <p:cNvSpPr txBox="1">
            <a:spLocks/>
          </p:cNvSpPr>
          <p:nvPr/>
        </p:nvSpPr>
        <p:spPr>
          <a:xfrm>
            <a:off x="3502635" y="471950"/>
            <a:ext cx="5186731" cy="1204992"/>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 sz="3600" dirty="0">
                <a:solidFill>
                  <a:schemeClr val="tx1">
                    <a:lumMod val="85000"/>
                    <a:lumOff val="15000"/>
                  </a:schemeClr>
                </a:solidFill>
                <a:latin typeface="Roboto Medium" panose="02000000000000000000" pitchFamily="2" charset="0"/>
                <a:ea typeface="Roboto Medium" panose="02000000000000000000" pitchFamily="2" charset="0"/>
              </a:rPr>
              <a:t>USE </a:t>
            </a:r>
            <a:r>
              <a:rPr lang="en-US" sz="3600" dirty="0">
                <a:solidFill>
                  <a:schemeClr val="tx1">
                    <a:lumMod val="85000"/>
                    <a:lumOff val="15000"/>
                  </a:schemeClr>
                </a:solidFill>
                <a:latin typeface="Roboto Medium" panose="02000000000000000000" pitchFamily="2" charset="0"/>
                <a:ea typeface="Roboto Medium" panose="02000000000000000000" pitchFamily="2" charset="0"/>
              </a:rPr>
              <a:t>TABLES</a:t>
            </a:r>
            <a:r>
              <a:rPr lang="en" sz="3600" dirty="0">
                <a:solidFill>
                  <a:schemeClr val="tx1">
                    <a:lumMod val="85000"/>
                    <a:lumOff val="15000"/>
                  </a:schemeClr>
                </a:solidFill>
                <a:latin typeface="Roboto Medium" panose="02000000000000000000" pitchFamily="2" charset="0"/>
                <a:ea typeface="Roboto Medium" panose="02000000000000000000" pitchFamily="2" charset="0"/>
              </a:rPr>
              <a:t> TO EXPLAIN YOUR </a:t>
            </a:r>
            <a:r>
              <a:rPr lang="en-US" sz="3600" b="1" dirty="0">
                <a:solidFill>
                  <a:srgbClr val="FF0000"/>
                </a:solidFill>
                <a:latin typeface="Roboto Medium" panose="02000000000000000000" pitchFamily="2" charset="0"/>
                <a:ea typeface="Roboto Medium" panose="02000000000000000000" pitchFamily="2" charset="0"/>
              </a:rPr>
              <a:t>DATA</a:t>
            </a:r>
            <a:endParaRPr lang="en" sz="3600" b="1" dirty="0">
              <a:solidFill>
                <a:srgbClr val="FF0000"/>
              </a:solidFill>
              <a:latin typeface="Roboto Medium" panose="02000000000000000000" pitchFamily="2" charset="0"/>
              <a:ea typeface="Roboto Medium" panose="02000000000000000000" pitchFamily="2" charset="0"/>
            </a:endParaRPr>
          </a:p>
        </p:txBody>
      </p:sp>
      <p:graphicFrame>
        <p:nvGraphicFramePr>
          <p:cNvPr id="4" name="Table 3">
            <a:extLst>
              <a:ext uri="{FF2B5EF4-FFF2-40B4-BE49-F238E27FC236}">
                <a16:creationId xmlns:a16="http://schemas.microsoft.com/office/drawing/2014/main" id="{C156B53D-A384-4A77-8FD9-F1AF20D14BC6}"/>
              </a:ext>
            </a:extLst>
          </p:cNvPr>
          <p:cNvGraphicFramePr>
            <a:graphicFrameLocks noGrp="1"/>
          </p:cNvGraphicFramePr>
          <p:nvPr>
            <p:extLst>
              <p:ext uri="{D42A27DB-BD31-4B8C-83A1-F6EECF244321}">
                <p14:modId xmlns:p14="http://schemas.microsoft.com/office/powerpoint/2010/main" val="3235204440"/>
              </p:ext>
            </p:extLst>
          </p:nvPr>
        </p:nvGraphicFramePr>
        <p:xfrm>
          <a:off x="2641650" y="2352145"/>
          <a:ext cx="6908700" cy="3186098"/>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912711">
                  <a:extLst>
                    <a:ext uri="{9D8B030D-6E8A-4147-A177-3AD203B41FA5}">
                      <a16:colId xmlns:a16="http://schemas.microsoft.com/office/drawing/2014/main" val="4287316403"/>
                    </a:ext>
                  </a:extLst>
                </a:gridCol>
                <a:gridCol w="2541639">
                  <a:extLst>
                    <a:ext uri="{9D8B030D-6E8A-4147-A177-3AD203B41FA5}">
                      <a16:colId xmlns:a16="http://schemas.microsoft.com/office/drawing/2014/main" val="1902235641"/>
                    </a:ext>
                  </a:extLst>
                </a:gridCol>
                <a:gridCol w="1727175">
                  <a:extLst>
                    <a:ext uri="{9D8B030D-6E8A-4147-A177-3AD203B41FA5}">
                      <a16:colId xmlns:a16="http://schemas.microsoft.com/office/drawing/2014/main" val="3162900589"/>
                    </a:ext>
                  </a:extLst>
                </a:gridCol>
                <a:gridCol w="1727175">
                  <a:extLst>
                    <a:ext uri="{9D8B030D-6E8A-4147-A177-3AD203B41FA5}">
                      <a16:colId xmlns:a16="http://schemas.microsoft.com/office/drawing/2014/main" val="2921416807"/>
                    </a:ext>
                  </a:extLst>
                </a:gridCol>
              </a:tblGrid>
              <a:tr h="295889">
                <a:tc>
                  <a:txBody>
                    <a:bodyPr/>
                    <a:lstStyle/>
                    <a:p>
                      <a:pPr algn="ctr"/>
                      <a:r>
                        <a:rPr lang="en-US" sz="1400" dirty="0"/>
                        <a:t>S.NO</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pPr algn="ctr"/>
                      <a:r>
                        <a:rPr lang="en-US" sz="1400" dirty="0"/>
                        <a:t>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pPr algn="ctr"/>
                      <a:r>
                        <a:rPr lang="en-US" sz="1400" dirty="0"/>
                        <a:t>MORE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pPr algn="ctr"/>
                      <a:r>
                        <a:rPr lang="en-US" sz="1400" dirty="0"/>
                        <a:t>LOTS OF DATA</a:t>
                      </a:r>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extLst>
                  <a:ext uri="{0D108BD9-81ED-4DB2-BD59-A6C34878D82A}">
                    <a16:rowId xmlns:a16="http://schemas.microsoft.com/office/drawing/2014/main" val="3132156098"/>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0749153"/>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2813096950"/>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55713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120665361"/>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10860564"/>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825413436"/>
                  </a:ext>
                </a:extLst>
              </a:tr>
              <a:tr h="412887">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20808"/>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p>
                  </a:txBody>
                  <a:tcPr marL="72168" marR="72168" marT="36084" marB="360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027449"/>
                  </a:ext>
                </a:extLst>
              </a:tr>
            </a:tbl>
          </a:graphicData>
        </a:graphic>
      </p:graphicFrame>
      <p:sp>
        <p:nvSpPr>
          <p:cNvPr id="5" name="Rectangle 4"/>
          <p:cNvSpPr/>
          <p:nvPr/>
        </p:nvSpPr>
        <p:spPr>
          <a:xfrm rot="5400000">
            <a:off x="11284059" y="1105650"/>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240965331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0">
            <a:extLst>
              <a:ext uri="{FF2B5EF4-FFF2-40B4-BE49-F238E27FC236}">
                <a16:creationId xmlns:a16="http://schemas.microsoft.com/office/drawing/2014/main" id="{42B67C66-11CD-45FD-84F3-6104645770A5}"/>
              </a:ext>
            </a:extLst>
          </p:cNvPr>
          <p:cNvSpPr txBox="1">
            <a:spLocks/>
          </p:cNvSpPr>
          <p:nvPr/>
        </p:nvSpPr>
        <p:spPr>
          <a:xfrm>
            <a:off x="4685473" y="281870"/>
            <a:ext cx="3552600" cy="85531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3600" dirty="0"/>
              <a:t>USE </a:t>
            </a:r>
            <a:r>
              <a:rPr lang="en" sz="3600" b="1" dirty="0">
                <a:effectLst>
                  <a:outerShdw blurRad="38100" dist="38100" dir="2700000" algn="tl">
                    <a:srgbClr val="000000">
                      <a:alpha val="43137"/>
                    </a:srgbClr>
                  </a:outerShdw>
                </a:effectLst>
              </a:rPr>
              <a:t>MAPS</a:t>
            </a:r>
          </a:p>
        </p:txBody>
      </p:sp>
      <p:sp>
        <p:nvSpPr>
          <p:cNvPr id="5" name="Shape 249">
            <a:extLst>
              <a:ext uri="{FF2B5EF4-FFF2-40B4-BE49-F238E27FC236}">
                <a16:creationId xmlns:a16="http://schemas.microsoft.com/office/drawing/2014/main" id="{44357103-9277-4716-AE8A-A83FDDBE1545}"/>
              </a:ext>
            </a:extLst>
          </p:cNvPr>
          <p:cNvSpPr/>
          <p:nvPr/>
        </p:nvSpPr>
        <p:spPr>
          <a:xfrm>
            <a:off x="1517651" y="1496598"/>
            <a:ext cx="9888244" cy="4710970"/>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bg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p>
        </p:txBody>
      </p:sp>
      <p:sp>
        <p:nvSpPr>
          <p:cNvPr id="6" name="Shape 251">
            <a:extLst>
              <a:ext uri="{FF2B5EF4-FFF2-40B4-BE49-F238E27FC236}">
                <a16:creationId xmlns:a16="http://schemas.microsoft.com/office/drawing/2014/main" id="{FF590FE2-890C-4B6D-BA48-AC143E970EBD}"/>
              </a:ext>
            </a:extLst>
          </p:cNvPr>
          <p:cNvSpPr/>
          <p:nvPr/>
        </p:nvSpPr>
        <p:spPr>
          <a:xfrm>
            <a:off x="2693608" y="2243099"/>
            <a:ext cx="1048503" cy="203627"/>
          </a:xfrm>
          <a:prstGeom prst="wedgeRectCallout">
            <a:avLst>
              <a:gd name="adj1" fmla="val -21428"/>
              <a:gd name="adj2" fmla="val 84287"/>
            </a:avLst>
          </a:prstGeom>
          <a:solidFill>
            <a:schemeClr val="tx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lgn="ctr">
              <a:spcBef>
                <a:spcPts val="0"/>
              </a:spcBef>
              <a:buNone/>
            </a:pPr>
            <a:r>
              <a:rPr lang="en" sz="900" dirty="0">
                <a:solidFill>
                  <a:schemeClr val="bg1"/>
                </a:solidFill>
                <a:ea typeface="Dosis"/>
                <a:cs typeface="Dosis"/>
                <a:sym typeface="Dosis"/>
              </a:rPr>
              <a:t>OUR OFFICE</a:t>
            </a:r>
          </a:p>
        </p:txBody>
      </p:sp>
      <p:sp>
        <p:nvSpPr>
          <p:cNvPr id="7" name="Shape 253">
            <a:extLst>
              <a:ext uri="{FF2B5EF4-FFF2-40B4-BE49-F238E27FC236}">
                <a16:creationId xmlns:a16="http://schemas.microsoft.com/office/drawing/2014/main" id="{945600EC-E3FF-4EFA-8CDA-5B4D7B9A429D}"/>
              </a:ext>
            </a:extLst>
          </p:cNvPr>
          <p:cNvSpPr/>
          <p:nvPr/>
        </p:nvSpPr>
        <p:spPr>
          <a:xfrm rot="8100000">
            <a:off x="2885300" y="2638830"/>
            <a:ext cx="120567" cy="120567"/>
          </a:xfrm>
          <a:prstGeom prst="teardrop">
            <a:avLst>
              <a:gd name="adj" fmla="val 100000"/>
            </a:avLst>
          </a:prstGeom>
          <a:solidFill>
            <a:schemeClr val="tx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8" name="Shape 254">
            <a:extLst>
              <a:ext uri="{FF2B5EF4-FFF2-40B4-BE49-F238E27FC236}">
                <a16:creationId xmlns:a16="http://schemas.microsoft.com/office/drawing/2014/main" id="{9F87C5DF-46F4-4008-A41D-C81D5DBC851B}"/>
              </a:ext>
            </a:extLst>
          </p:cNvPr>
          <p:cNvSpPr/>
          <p:nvPr/>
        </p:nvSpPr>
        <p:spPr>
          <a:xfrm rot="8100000">
            <a:off x="3767082" y="4402173"/>
            <a:ext cx="120567" cy="120567"/>
          </a:xfrm>
          <a:prstGeom prst="teardrop">
            <a:avLst>
              <a:gd name="adj" fmla="val 100000"/>
            </a:avLst>
          </a:prstGeom>
          <a:solidFill>
            <a:schemeClr val="tx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10" name="Shape 257">
            <a:extLst>
              <a:ext uri="{FF2B5EF4-FFF2-40B4-BE49-F238E27FC236}">
                <a16:creationId xmlns:a16="http://schemas.microsoft.com/office/drawing/2014/main" id="{2C28FC7E-CDB5-4F44-965F-AF78D0FC6729}"/>
              </a:ext>
            </a:extLst>
          </p:cNvPr>
          <p:cNvSpPr/>
          <p:nvPr/>
        </p:nvSpPr>
        <p:spPr>
          <a:xfrm rot="8100000">
            <a:off x="7779276" y="3051815"/>
            <a:ext cx="120567" cy="120567"/>
          </a:xfrm>
          <a:prstGeom prst="teardrop">
            <a:avLst>
              <a:gd name="adj" fmla="val 100000"/>
            </a:avLst>
          </a:prstGeom>
          <a:solidFill>
            <a:schemeClr val="tx1"/>
          </a:solidFill>
          <a:ln>
            <a:noFill/>
          </a:ln>
          <a:effectLst>
            <a:outerShdw blurRad="50800" dist="38100" dir="16200000" rotWithShape="0">
              <a:prstClr val="black">
                <a:alpha val="40000"/>
              </a:prstClr>
            </a:outerShdw>
          </a:effectLst>
        </p:spPr>
        <p:txBody>
          <a:bodyPr lIns="91425" tIns="91425" rIns="91425" bIns="91425" anchor="ctr" anchorCtr="0">
            <a:noAutofit/>
          </a:bodyPr>
          <a:lstStyle/>
          <a:p>
            <a:pPr lvl="0">
              <a:spcBef>
                <a:spcPts val="0"/>
              </a:spcBef>
              <a:buNone/>
            </a:pPr>
            <a:endParaRPr>
              <a:solidFill>
                <a:schemeClr val="bg1"/>
              </a:solidFill>
            </a:endParaRPr>
          </a:p>
        </p:txBody>
      </p:sp>
      <p:sp>
        <p:nvSpPr>
          <p:cNvPr id="9" name="Rectangle 8"/>
          <p:cNvSpPr/>
          <p:nvPr/>
        </p:nvSpPr>
        <p:spPr>
          <a:xfrm rot="5400000">
            <a:off x="11284059" y="1110464"/>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278555210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00000"/>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28489201"/>
              </p:ext>
            </p:extLst>
          </p:nvPr>
        </p:nvGraphicFramePr>
        <p:xfrm>
          <a:off x="1409699" y="520656"/>
          <a:ext cx="9078983" cy="605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24">
            <a:extLst>
              <a:ext uri="{FF2B5EF4-FFF2-40B4-BE49-F238E27FC236}">
                <a16:creationId xmlns:a16="http://schemas.microsoft.com/office/drawing/2014/main" id="{6EC17C9B-7926-4244-9D52-02983425AE80}"/>
              </a:ext>
            </a:extLst>
          </p:cNvPr>
          <p:cNvSpPr txBox="1"/>
          <p:nvPr/>
        </p:nvSpPr>
        <p:spPr>
          <a:xfrm>
            <a:off x="3606707" y="5102384"/>
            <a:ext cx="2785120" cy="954107"/>
          </a:xfrm>
          <a:prstGeom prst="rect">
            <a:avLst/>
          </a:prstGeom>
          <a:noFill/>
        </p:spPr>
        <p:txBody>
          <a:bodyPr wrap="square" rtlCol="0">
            <a:spAutoFit/>
          </a:bodyPr>
          <a:lstStyle/>
          <a:p>
            <a:pPr algn="ctr"/>
            <a:r>
              <a:rPr lang="en-US" b="1" dirty="0">
                <a:solidFill>
                  <a:srgbClr val="404040"/>
                </a:solidFill>
                <a:latin typeface="Roboto" pitchFamily="2" charset="0"/>
                <a:ea typeface="Roboto" pitchFamily="2" charset="0"/>
                <a:cs typeface="Lato" panose="020F0502020204030203" pitchFamily="34" charset="0"/>
              </a:rPr>
              <a:t>SECOND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7" name="TextBox 26">
            <a:extLst>
              <a:ext uri="{FF2B5EF4-FFF2-40B4-BE49-F238E27FC236}">
                <a16:creationId xmlns:a16="http://schemas.microsoft.com/office/drawing/2014/main" id="{787A15B3-DD6A-42BA-8A35-790A37385E92}"/>
              </a:ext>
            </a:extLst>
          </p:cNvPr>
          <p:cNvSpPr txBox="1"/>
          <p:nvPr/>
        </p:nvSpPr>
        <p:spPr>
          <a:xfrm>
            <a:off x="6396072" y="5065623"/>
            <a:ext cx="2839886" cy="954107"/>
          </a:xfrm>
          <a:prstGeom prst="rect">
            <a:avLst/>
          </a:prstGeom>
          <a:noFill/>
        </p:spPr>
        <p:txBody>
          <a:bodyPr wrap="square" rtlCol="0">
            <a:spAutoFit/>
          </a:bodyPr>
          <a:lstStyle/>
          <a:p>
            <a:pPr algn="ctr"/>
            <a:r>
              <a:rPr lang="en-US" b="1" dirty="0">
                <a:solidFill>
                  <a:srgbClr val="7F7F7F"/>
                </a:solidFill>
                <a:latin typeface="Roboto" pitchFamily="2" charset="0"/>
                <a:ea typeface="Roboto" pitchFamily="2" charset="0"/>
                <a:cs typeface="Lato" panose="020F0502020204030203" pitchFamily="34" charset="0"/>
              </a:rPr>
              <a:t>THIRD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8" name="TextBox 27">
            <a:extLst>
              <a:ext uri="{FF2B5EF4-FFF2-40B4-BE49-F238E27FC236}">
                <a16:creationId xmlns:a16="http://schemas.microsoft.com/office/drawing/2014/main" id="{E1026836-1B80-4B1F-BA97-B22E1A8F8633}"/>
              </a:ext>
            </a:extLst>
          </p:cNvPr>
          <p:cNvSpPr txBox="1"/>
          <p:nvPr/>
        </p:nvSpPr>
        <p:spPr>
          <a:xfrm>
            <a:off x="9069679" y="1405583"/>
            <a:ext cx="2764988" cy="954107"/>
          </a:xfrm>
          <a:prstGeom prst="rect">
            <a:avLst/>
          </a:prstGeom>
          <a:noFill/>
        </p:spPr>
        <p:txBody>
          <a:bodyPr wrap="square" rtlCol="0">
            <a:spAutoFit/>
          </a:bodyPr>
          <a:lstStyle/>
          <a:p>
            <a:pPr algn="ctr"/>
            <a:r>
              <a:rPr lang="en-US" b="1" dirty="0">
                <a:solidFill>
                  <a:srgbClr val="BFBFBF"/>
                </a:solidFill>
                <a:latin typeface="Roboto" pitchFamily="2" charset="0"/>
                <a:ea typeface="Roboto" pitchFamily="2" charset="0"/>
                <a:cs typeface="Lato" panose="020F0502020204030203" pitchFamily="34" charset="0"/>
              </a:rPr>
              <a:t>FOURTH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29" name="TextBox 28">
            <a:extLst>
              <a:ext uri="{FF2B5EF4-FFF2-40B4-BE49-F238E27FC236}">
                <a16:creationId xmlns:a16="http://schemas.microsoft.com/office/drawing/2014/main" id="{51672FBC-FE7B-4068-9E8F-C74AA444EAE5}"/>
              </a:ext>
            </a:extLst>
          </p:cNvPr>
          <p:cNvSpPr txBox="1"/>
          <p:nvPr/>
        </p:nvSpPr>
        <p:spPr>
          <a:xfrm>
            <a:off x="662341" y="1471547"/>
            <a:ext cx="2628358" cy="954107"/>
          </a:xfrm>
          <a:prstGeom prst="rect">
            <a:avLst/>
          </a:prstGeom>
          <a:noFill/>
        </p:spPr>
        <p:txBody>
          <a:bodyPr wrap="square" rtlCol="0">
            <a:spAutoFit/>
          </a:bodyPr>
          <a:lstStyle/>
          <a:p>
            <a:pPr algn="ctr"/>
            <a:r>
              <a:rPr lang="en-US" b="1" dirty="0">
                <a:solidFill>
                  <a:srgbClr val="000000"/>
                </a:solidFill>
                <a:latin typeface="Roboto" pitchFamily="2" charset="0"/>
                <a:ea typeface="Roboto" pitchFamily="2" charset="0"/>
                <a:cs typeface="Lato" panose="020F0502020204030203" pitchFamily="34" charset="0"/>
              </a:rPr>
              <a:t>FIRST STEP </a:t>
            </a:r>
          </a:p>
          <a:p>
            <a:pPr algn="just"/>
            <a:r>
              <a:rPr lang="en-US" sz="1200" dirty="0">
                <a:latin typeface="Roboto" pitchFamily="2" charset="0"/>
                <a:ea typeface="Roboto" pitchFamily="2" charset="0"/>
                <a:cs typeface="Lato" panose="020F0502020204030203" pitchFamily="34" charset="0"/>
              </a:rPr>
              <a:t>Here you put a little description, Keep it short and to the point. Make it more impactful </a:t>
            </a:r>
            <a:r>
              <a:rPr lang="en-US" sz="1400" dirty="0">
                <a:latin typeface="Roboto" pitchFamily="2" charset="0"/>
                <a:ea typeface="Roboto" pitchFamily="2" charset="0"/>
                <a:cs typeface="Lato" panose="020F0502020204030203" pitchFamily="34" charset="0"/>
              </a:rPr>
              <a:t>. </a:t>
            </a:r>
          </a:p>
        </p:txBody>
      </p:sp>
      <p:sp>
        <p:nvSpPr>
          <p:cNvPr id="30" name="Rectangle 29">
            <a:extLst>
              <a:ext uri="{FF2B5EF4-FFF2-40B4-BE49-F238E27FC236}">
                <a16:creationId xmlns:a16="http://schemas.microsoft.com/office/drawing/2014/main" id="{EFF49A3A-275B-4E2D-9586-12C6492F041A}"/>
              </a:ext>
            </a:extLst>
          </p:cNvPr>
          <p:cNvSpPr/>
          <p:nvPr/>
        </p:nvSpPr>
        <p:spPr>
          <a:xfrm>
            <a:off x="4118260" y="656650"/>
            <a:ext cx="4123858" cy="1006045"/>
          </a:xfrm>
          <a:prstGeom prst="rect">
            <a:avLst/>
          </a:prstGeom>
          <a:noFill/>
        </p:spPr>
        <p:txBody>
          <a:bodyPr wrap="square" lIns="91440" tIns="45720" rIns="91440" bIns="45720">
            <a:spAutoFit/>
          </a:bodyPr>
          <a:lstStyle/>
          <a:p>
            <a:pPr algn="ctr">
              <a:lnSpc>
                <a:spcPts val="3500"/>
              </a:lnSpc>
            </a:pPr>
            <a:r>
              <a:rPr lang="en-US" sz="4000" cap="none" spc="0" dirty="0">
                <a:ln w="0"/>
                <a:solidFill>
                  <a:srgbClr val="000000"/>
                </a:solidFill>
                <a:latin typeface="Roboto" pitchFamily="2" charset="0"/>
                <a:ea typeface="Roboto" pitchFamily="2" charset="0"/>
                <a:cs typeface="Lato" panose="020F0502020204030203" pitchFamily="34" charset="0"/>
              </a:rPr>
              <a:t>OUR PROCESS IS </a:t>
            </a:r>
            <a:r>
              <a:rPr lang="en-US" sz="4000" b="1" cap="none" spc="0" dirty="0">
                <a:ln w="0"/>
                <a:solidFill>
                  <a:srgbClr val="000000"/>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SIMPLE</a:t>
            </a:r>
          </a:p>
        </p:txBody>
      </p:sp>
      <p:sp>
        <p:nvSpPr>
          <p:cNvPr id="40" name="Shape 440">
            <a:extLst>
              <a:ext uri="{FF2B5EF4-FFF2-40B4-BE49-F238E27FC236}">
                <a16:creationId xmlns:a16="http://schemas.microsoft.com/office/drawing/2014/main" id="{36210CA5-C6C1-4025-B4ED-D14E69637AEA}"/>
              </a:ext>
            </a:extLst>
          </p:cNvPr>
          <p:cNvSpPr/>
          <p:nvPr/>
        </p:nvSpPr>
        <p:spPr>
          <a:xfrm>
            <a:off x="2696127" y="3362650"/>
            <a:ext cx="449743" cy="449716"/>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C20808"/>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503">
            <a:extLst>
              <a:ext uri="{FF2B5EF4-FFF2-40B4-BE49-F238E27FC236}">
                <a16:creationId xmlns:a16="http://schemas.microsoft.com/office/drawing/2014/main" id="{7C0B976F-D919-4D3F-B518-F7D2EF154A0B}"/>
              </a:ext>
            </a:extLst>
          </p:cNvPr>
          <p:cNvSpPr/>
          <p:nvPr/>
        </p:nvSpPr>
        <p:spPr>
          <a:xfrm>
            <a:off x="4876436" y="3336681"/>
            <a:ext cx="475713" cy="475685"/>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404040"/>
          </a:solidFill>
          <a:ln>
            <a:noFill/>
          </a:ln>
          <a:effectLst>
            <a:outerShdw blurRad="50800" dist="38100" algn="l" rotWithShape="0">
              <a:prstClr val="black">
                <a:alpha val="23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grpSp>
        <p:nvGrpSpPr>
          <p:cNvPr id="42" name="Shape 541">
            <a:extLst>
              <a:ext uri="{FF2B5EF4-FFF2-40B4-BE49-F238E27FC236}">
                <a16:creationId xmlns:a16="http://schemas.microsoft.com/office/drawing/2014/main" id="{90F66949-D0E2-4599-A55B-2A505C863763}"/>
              </a:ext>
            </a:extLst>
          </p:cNvPr>
          <p:cNvGrpSpPr/>
          <p:nvPr/>
        </p:nvGrpSpPr>
        <p:grpSpPr>
          <a:xfrm>
            <a:off x="6995561" y="3301494"/>
            <a:ext cx="471571" cy="446974"/>
            <a:chOff x="5300400" y="3670175"/>
            <a:chExt cx="421300" cy="399325"/>
          </a:xfrm>
          <a:solidFill>
            <a:srgbClr val="FFC000"/>
          </a:solidFill>
          <a:effectLst>
            <a:outerShdw blurRad="50800" dist="38100" algn="l" rotWithShape="0">
              <a:prstClr val="black">
                <a:alpha val="23000"/>
              </a:prstClr>
            </a:outerShdw>
          </a:effectLst>
        </p:grpSpPr>
        <p:sp>
          <p:nvSpPr>
            <p:cNvPr id="43" name="Shape 542">
              <a:extLst>
                <a:ext uri="{FF2B5EF4-FFF2-40B4-BE49-F238E27FC236}">
                  <a16:creationId xmlns:a16="http://schemas.microsoft.com/office/drawing/2014/main" id="{DB6E699C-EB43-400B-A5BA-3299472C07CD}"/>
                </a:ext>
              </a:extLst>
            </p:cNvPr>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7F7F7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543">
              <a:extLst>
                <a:ext uri="{FF2B5EF4-FFF2-40B4-BE49-F238E27FC236}">
                  <a16:creationId xmlns:a16="http://schemas.microsoft.com/office/drawing/2014/main" id="{AF3F301D-7ECA-4431-9933-A5EEE6C43C42}"/>
                </a:ext>
              </a:extLst>
            </p:cNvPr>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7F7F7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544">
              <a:extLst>
                <a:ext uri="{FF2B5EF4-FFF2-40B4-BE49-F238E27FC236}">
                  <a16:creationId xmlns:a16="http://schemas.microsoft.com/office/drawing/2014/main" id="{C56CBE64-200F-4FD8-9C15-8BBEC569815B}"/>
                </a:ext>
              </a:extLst>
            </p:cNvPr>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7F7F7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545">
              <a:extLst>
                <a:ext uri="{FF2B5EF4-FFF2-40B4-BE49-F238E27FC236}">
                  <a16:creationId xmlns:a16="http://schemas.microsoft.com/office/drawing/2014/main" id="{7ACA557B-DBB7-49CC-B444-051D4B999941}"/>
                </a:ext>
              </a:extLst>
            </p:cNvPr>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7F7F7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546">
              <a:extLst>
                <a:ext uri="{FF2B5EF4-FFF2-40B4-BE49-F238E27FC236}">
                  <a16:creationId xmlns:a16="http://schemas.microsoft.com/office/drawing/2014/main" id="{64C9B4FD-87AF-4AFB-9ED8-093F75EE1B09}"/>
                </a:ext>
              </a:extLst>
            </p:cNvPr>
            <p:cNvSpPr/>
            <p:nvPr/>
          </p:nvSpPr>
          <p:spPr>
            <a:xfrm>
              <a:off x="5324820" y="3732449"/>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7F7F7F"/>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551">
            <a:extLst>
              <a:ext uri="{FF2B5EF4-FFF2-40B4-BE49-F238E27FC236}">
                <a16:creationId xmlns:a16="http://schemas.microsoft.com/office/drawing/2014/main" id="{F96ECCA8-4565-4D77-AF76-10C38C75E3B2}"/>
              </a:ext>
            </a:extLst>
          </p:cNvPr>
          <p:cNvGrpSpPr/>
          <p:nvPr/>
        </p:nvGrpSpPr>
        <p:grpSpPr>
          <a:xfrm>
            <a:off x="9110545" y="3290203"/>
            <a:ext cx="496196" cy="496224"/>
            <a:chOff x="570875" y="4322250"/>
            <a:chExt cx="443300" cy="443325"/>
          </a:xfrm>
          <a:solidFill>
            <a:srgbClr val="00B050"/>
          </a:solidFill>
          <a:effectLst>
            <a:outerShdw blurRad="50800" dist="38100" algn="l" rotWithShape="0">
              <a:prstClr val="black">
                <a:alpha val="23000"/>
              </a:prstClr>
            </a:outerShdw>
          </a:effectLst>
        </p:grpSpPr>
        <p:sp>
          <p:nvSpPr>
            <p:cNvPr id="49" name="Shape 552">
              <a:extLst>
                <a:ext uri="{FF2B5EF4-FFF2-40B4-BE49-F238E27FC236}">
                  <a16:creationId xmlns:a16="http://schemas.microsoft.com/office/drawing/2014/main" id="{E10B16F2-24F7-43EA-ABBD-0EE05706E2FA}"/>
                </a:ext>
              </a:extLst>
            </p:cNvPr>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BFBFB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553">
              <a:extLst>
                <a:ext uri="{FF2B5EF4-FFF2-40B4-BE49-F238E27FC236}">
                  <a16:creationId xmlns:a16="http://schemas.microsoft.com/office/drawing/2014/main" id="{77541D56-D313-4F1A-8D1E-9C86302A34B0}"/>
                </a:ext>
              </a:extLst>
            </p:cNvPr>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BFBFB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1" name="Shape 554">
              <a:extLst>
                <a:ext uri="{FF2B5EF4-FFF2-40B4-BE49-F238E27FC236}">
                  <a16:creationId xmlns:a16="http://schemas.microsoft.com/office/drawing/2014/main" id="{4EF54CE5-958B-48D4-B4D2-8F845E12ECAC}"/>
                </a:ext>
              </a:extLst>
            </p:cNvPr>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BFBFBF"/>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2" name="Shape 555">
              <a:extLst>
                <a:ext uri="{FF2B5EF4-FFF2-40B4-BE49-F238E27FC236}">
                  <a16:creationId xmlns:a16="http://schemas.microsoft.com/office/drawing/2014/main" id="{EC9B8338-F594-489E-B5BD-82683C71B344}"/>
                </a:ext>
              </a:extLst>
            </p:cNvPr>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BFBFBF"/>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 name="Rectangle 20"/>
          <p:cNvSpPr/>
          <p:nvPr/>
        </p:nvSpPr>
        <p:spPr>
          <a:xfrm rot="5400000">
            <a:off x="11284059" y="938718"/>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133106414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9000">
              <a:srgbClr val="BFBFBF"/>
            </a:gs>
            <a:gs pos="10000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1" name="Group 70"/>
          <p:cNvGrpSpPr/>
          <p:nvPr/>
        </p:nvGrpSpPr>
        <p:grpSpPr>
          <a:xfrm flipV="1">
            <a:off x="9321744" y="3688815"/>
            <a:ext cx="1524000" cy="1526234"/>
            <a:chOff x="981007" y="1483246"/>
            <a:chExt cx="1524000" cy="1526234"/>
          </a:xfrm>
          <a:solidFill>
            <a:srgbClr val="00B0F0"/>
          </a:solidFill>
        </p:grpSpPr>
        <p:cxnSp>
          <p:nvCxnSpPr>
            <p:cNvPr id="72" name="Straight Connector 71"/>
            <p:cNvCxnSpPr/>
            <p:nvPr/>
          </p:nvCxnSpPr>
          <p:spPr>
            <a:xfrm>
              <a:off x="988263" y="1483246"/>
              <a:ext cx="0" cy="1526234"/>
            </a:xfrm>
            <a:prstGeom prst="line">
              <a:avLst/>
            </a:prstGeom>
            <a:grpFill/>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3" name="Round Same Side Corner Rectangle 72"/>
            <p:cNvSpPr/>
            <p:nvPr/>
          </p:nvSpPr>
          <p:spPr>
            <a:xfrm rot="5400000">
              <a:off x="1584460" y="879793"/>
              <a:ext cx="317094" cy="1524000"/>
            </a:xfrm>
            <a:prstGeom prst="round2SameRect">
              <a:avLst>
                <a:gd name="adj1" fmla="val 50000"/>
                <a:gd name="adj2" fmla="val 0"/>
              </a:avLst>
            </a:prstGeom>
            <a:solidFill>
              <a:schemeClr val="bg1">
                <a:lumMod val="75000"/>
              </a:schemeClr>
            </a:solidFill>
            <a:ln>
              <a:solidFill>
                <a:schemeClr val="bg1">
                  <a:lumMod val="7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flipV="1">
            <a:off x="4100623" y="3688815"/>
            <a:ext cx="1524000" cy="1526234"/>
            <a:chOff x="981007" y="1483246"/>
            <a:chExt cx="1524000" cy="1526234"/>
          </a:xfrm>
          <a:solidFill>
            <a:srgbClr val="00B0F0"/>
          </a:solidFill>
        </p:grpSpPr>
        <p:cxnSp>
          <p:nvCxnSpPr>
            <p:cNvPr id="77" name="Straight Connector 76"/>
            <p:cNvCxnSpPr/>
            <p:nvPr/>
          </p:nvCxnSpPr>
          <p:spPr>
            <a:xfrm>
              <a:off x="988263" y="1483246"/>
              <a:ext cx="0" cy="1526234"/>
            </a:xfrm>
            <a:prstGeom prst="line">
              <a:avLst/>
            </a:prstGeom>
            <a:grpFill/>
            <a:ln w="28575">
              <a:solidFill>
                <a:srgbClr val="404040"/>
              </a:solidFill>
            </a:ln>
          </p:spPr>
          <p:style>
            <a:lnRef idx="1">
              <a:schemeClr val="accent1"/>
            </a:lnRef>
            <a:fillRef idx="0">
              <a:schemeClr val="accent1"/>
            </a:fillRef>
            <a:effectRef idx="0">
              <a:schemeClr val="accent1"/>
            </a:effectRef>
            <a:fontRef idx="minor">
              <a:schemeClr val="tx1"/>
            </a:fontRef>
          </p:style>
        </p:cxnSp>
        <p:sp>
          <p:nvSpPr>
            <p:cNvPr id="78" name="Round Same Side Corner Rectangle 77"/>
            <p:cNvSpPr/>
            <p:nvPr/>
          </p:nvSpPr>
          <p:spPr>
            <a:xfrm rot="5400000">
              <a:off x="1584460" y="879793"/>
              <a:ext cx="317094" cy="1524000"/>
            </a:xfrm>
            <a:prstGeom prst="round2SameRect">
              <a:avLst>
                <a:gd name="adj1" fmla="val 50000"/>
                <a:gd name="adj2" fmla="val 0"/>
              </a:avLst>
            </a:prstGeom>
            <a:solidFill>
              <a:schemeClr val="tx1">
                <a:lumMod val="75000"/>
                <a:lumOff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p:nvPr/>
        </p:nvGrpSpPr>
        <p:grpSpPr>
          <a:xfrm>
            <a:off x="6739749" y="2407308"/>
            <a:ext cx="1524000" cy="1526234"/>
            <a:chOff x="981007" y="1483246"/>
            <a:chExt cx="1524000" cy="1526234"/>
          </a:xfrm>
          <a:solidFill>
            <a:srgbClr val="FFC000"/>
          </a:solidFill>
        </p:grpSpPr>
        <p:cxnSp>
          <p:nvCxnSpPr>
            <p:cNvPr id="80" name="Straight Connector 79"/>
            <p:cNvCxnSpPr/>
            <p:nvPr/>
          </p:nvCxnSpPr>
          <p:spPr>
            <a:xfrm>
              <a:off x="988263" y="1483246"/>
              <a:ext cx="0" cy="1526234"/>
            </a:xfrm>
            <a:prstGeom prst="line">
              <a:avLst/>
            </a:prstGeom>
            <a:grpFill/>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1" name="Round Same Side Corner Rectangle 80"/>
            <p:cNvSpPr/>
            <p:nvPr/>
          </p:nvSpPr>
          <p:spPr>
            <a:xfrm rot="5400000">
              <a:off x="1584460" y="879793"/>
              <a:ext cx="317094" cy="1524000"/>
            </a:xfrm>
            <a:prstGeom prst="round2SameRect">
              <a:avLst>
                <a:gd name="adj1" fmla="val 50000"/>
                <a:gd name="adj2" fmla="val 0"/>
              </a:avLst>
            </a:prstGeom>
            <a:solidFill>
              <a:schemeClr val="tx1">
                <a:lumMod val="50000"/>
                <a:lumOff val="50000"/>
              </a:schemeClr>
            </a:solidFill>
            <a:ln>
              <a:solidFill>
                <a:schemeClr val="tx1">
                  <a:lumMod val="50000"/>
                  <a:lumOff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1090031" y="2407308"/>
            <a:ext cx="1524000" cy="1526234"/>
            <a:chOff x="981007" y="1483246"/>
            <a:chExt cx="1524000" cy="1526234"/>
          </a:xfrm>
        </p:grpSpPr>
        <p:cxnSp>
          <p:nvCxnSpPr>
            <p:cNvPr id="83" name="Straight Connector 82"/>
            <p:cNvCxnSpPr/>
            <p:nvPr/>
          </p:nvCxnSpPr>
          <p:spPr>
            <a:xfrm>
              <a:off x="988263" y="1483246"/>
              <a:ext cx="0" cy="1526234"/>
            </a:xfrm>
            <a:prstGeom prst="line">
              <a:avLst/>
            </a:prstGeom>
            <a:ln w="28575">
              <a:solidFill>
                <a:srgbClr val="C20808"/>
              </a:solidFill>
            </a:ln>
          </p:spPr>
          <p:style>
            <a:lnRef idx="1">
              <a:schemeClr val="accent1"/>
            </a:lnRef>
            <a:fillRef idx="0">
              <a:schemeClr val="accent1"/>
            </a:fillRef>
            <a:effectRef idx="0">
              <a:schemeClr val="accent1"/>
            </a:effectRef>
            <a:fontRef idx="minor">
              <a:schemeClr val="tx1"/>
            </a:fontRef>
          </p:style>
        </p:cxnSp>
        <p:sp>
          <p:nvSpPr>
            <p:cNvPr id="84" name="Round Same Side Corner Rectangle 83"/>
            <p:cNvSpPr/>
            <p:nvPr/>
          </p:nvSpPr>
          <p:spPr>
            <a:xfrm rot="5400000">
              <a:off x="1584460" y="879793"/>
              <a:ext cx="317094" cy="1524000"/>
            </a:xfrm>
            <a:prstGeom prst="round2SameRect">
              <a:avLst>
                <a:gd name="adj1" fmla="val 50000"/>
                <a:gd name="adj2" fmla="val 0"/>
              </a:avLst>
            </a:prstGeom>
            <a:solidFill>
              <a:srgbClr val="C2080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385074" y="3415646"/>
            <a:ext cx="11034186" cy="839040"/>
            <a:chOff x="578907" y="3009480"/>
            <a:chExt cx="11034186" cy="839040"/>
          </a:xfrm>
        </p:grpSpPr>
        <p:grpSp>
          <p:nvGrpSpPr>
            <p:cNvPr id="86" name="Group 85"/>
            <p:cNvGrpSpPr/>
            <p:nvPr/>
          </p:nvGrpSpPr>
          <p:grpSpPr>
            <a:xfrm>
              <a:off x="578907" y="3009480"/>
              <a:ext cx="11034186" cy="839040"/>
              <a:chOff x="275772" y="3135087"/>
              <a:chExt cx="10116459" cy="769256"/>
            </a:xfrm>
            <a:effectLst>
              <a:outerShdw blurRad="50800" dist="38100" algn="l" rotWithShape="0">
                <a:prstClr val="black">
                  <a:alpha val="40000"/>
                </a:prstClr>
              </a:outerShdw>
            </a:effectLst>
          </p:grpSpPr>
          <p:sp>
            <p:nvSpPr>
              <p:cNvPr id="97" name="Rounded Rectangle 96"/>
              <p:cNvSpPr/>
              <p:nvPr/>
            </p:nvSpPr>
            <p:spPr>
              <a:xfrm>
                <a:off x="7329717" y="3135087"/>
                <a:ext cx="3062514" cy="769256"/>
              </a:xfrm>
              <a:prstGeom prst="roundRect">
                <a:avLst>
                  <a:gd name="adj" fmla="val 50000"/>
                </a:avLst>
              </a:prstGeom>
              <a:solidFill>
                <a:schemeClr val="bg1">
                  <a:lumMod val="75000"/>
                </a:schemeClr>
              </a:solidFill>
              <a:ln>
                <a:solidFill>
                  <a:schemeClr val="bg1">
                    <a:lumMod val="75000"/>
                  </a:schemeClr>
                </a:solid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9681032" y="3222172"/>
                <a:ext cx="595086" cy="59508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4978402" y="3135087"/>
                <a:ext cx="3062514" cy="769256"/>
              </a:xfrm>
              <a:prstGeom prst="roundRect">
                <a:avLst>
                  <a:gd name="adj" fmla="val 50000"/>
                </a:avLst>
              </a:prstGeom>
              <a:solidFill>
                <a:schemeClr val="tx1">
                  <a:lumMod val="50000"/>
                  <a:lumOff val="50000"/>
                </a:schemeClr>
              </a:solidFill>
              <a:ln>
                <a:solidFill>
                  <a:schemeClr val="tx1">
                    <a:lumMod val="50000"/>
                    <a:lumOff val="50000"/>
                  </a:schemeClr>
                </a:solid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7329717" y="3222172"/>
                <a:ext cx="595086" cy="59508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2627087" y="3135087"/>
                <a:ext cx="3062514" cy="769256"/>
              </a:xfrm>
              <a:prstGeom prst="roundRect">
                <a:avLst>
                  <a:gd name="adj" fmla="val 50000"/>
                </a:avLst>
              </a:prstGeom>
              <a:solidFill>
                <a:schemeClr val="tx1">
                  <a:lumMod val="75000"/>
                  <a:lumOff val="25000"/>
                </a:schemeClr>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978402" y="3222172"/>
                <a:ext cx="595086" cy="595086"/>
              </a:xfrm>
              <a:prstGeom prst="ellipse">
                <a:avLst/>
              </a:prstGeom>
              <a:solidFill>
                <a:schemeClr val="bg1"/>
              </a:solidFill>
              <a:ln>
                <a:noFill/>
              </a:ln>
              <a:effectLst>
                <a:outerShdw blurRad="635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275772" y="3135087"/>
                <a:ext cx="3062514" cy="769256"/>
              </a:xfrm>
              <a:prstGeom prst="roundRect">
                <a:avLst>
                  <a:gd name="adj" fmla="val 50000"/>
                </a:avLst>
              </a:prstGeom>
              <a:solidFill>
                <a:srgbClr val="C20808"/>
              </a:solidFill>
              <a:ln>
                <a:noFill/>
              </a:ln>
              <a:effectLst>
                <a:outerShdw blurRad="88900" dist="38100" algn="l"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a:off x="2627087" y="3222172"/>
                <a:ext cx="595086" cy="595086"/>
              </a:xfrm>
              <a:prstGeom prst="ellipse">
                <a:avLst/>
              </a:prstGeom>
              <a:solidFill>
                <a:schemeClr val="bg1"/>
              </a:solidFill>
              <a:ln>
                <a:noFill/>
              </a:ln>
              <a:effectLst>
                <a:outerShdw blurRad="63500" sx="102000" sy="102000" algn="ctr" rotWithShape="0">
                  <a:prstClr val="black">
                    <a:alpha val="4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973749" y="3223022"/>
              <a:ext cx="10383483" cy="415720"/>
              <a:chOff x="973749" y="3223022"/>
              <a:chExt cx="10383483" cy="415720"/>
            </a:xfrm>
          </p:grpSpPr>
          <p:grpSp>
            <p:nvGrpSpPr>
              <p:cNvPr id="88" name="Shape 551"/>
              <p:cNvGrpSpPr/>
              <p:nvPr/>
            </p:nvGrpSpPr>
            <p:grpSpPr>
              <a:xfrm>
                <a:off x="10972155" y="3253643"/>
                <a:ext cx="385077" cy="385099"/>
                <a:chOff x="570875" y="4322250"/>
                <a:chExt cx="443300" cy="443325"/>
              </a:xfrm>
              <a:solidFill>
                <a:srgbClr val="133B64"/>
              </a:solidFill>
            </p:grpSpPr>
            <p:sp>
              <p:nvSpPr>
                <p:cNvPr id="93"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bg1">
                    <a:lumMod val="75000"/>
                  </a:schemeClr>
                </a:solidFill>
                <a:ln>
                  <a:solidFill>
                    <a:schemeClr val="bg1">
                      <a:lumMod val="75000"/>
                    </a:schemeClr>
                  </a:solidFill>
                </a:ln>
              </p:spPr>
              <p:txBody>
                <a:bodyPr lIns="91425" tIns="91425" rIns="91425" bIns="91425" anchor="ctr" anchorCtr="0">
                  <a:noAutofit/>
                </a:bodyPr>
                <a:lstStyle/>
                <a:p>
                  <a:pPr lvl="0">
                    <a:spcBef>
                      <a:spcPts val="0"/>
                    </a:spcBef>
                    <a:buNone/>
                  </a:pPr>
                  <a:endParaRPr>
                    <a:solidFill>
                      <a:srgbClr val="434343"/>
                    </a:solidFill>
                  </a:endParaRPr>
                </a:p>
              </p:txBody>
            </p:sp>
            <p:sp>
              <p:nvSpPr>
                <p:cNvPr id="94"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bg1">
                    <a:lumMod val="7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bg1">
                    <a:lumMod val="7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6"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bg1">
                    <a:lumMod val="7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89" name="Rectangle 88"/>
              <p:cNvSpPr/>
              <p:nvPr/>
            </p:nvSpPr>
            <p:spPr>
              <a:xfrm>
                <a:off x="973749"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2015</a:t>
                </a:r>
                <a:endParaRPr lang="en-US" sz="2000" dirty="0">
                  <a:solidFill>
                    <a:schemeClr val="bg1"/>
                  </a:solidFill>
                  <a:latin typeface="Roboto" panose="02000000000000000000" pitchFamily="2" charset="0"/>
                  <a:ea typeface="Roboto" panose="02000000000000000000" pitchFamily="2" charset="0"/>
                </a:endParaRPr>
              </a:p>
            </p:txBody>
          </p:sp>
          <p:sp>
            <p:nvSpPr>
              <p:cNvPr id="90" name="Rectangle 89"/>
              <p:cNvSpPr/>
              <p:nvPr/>
            </p:nvSpPr>
            <p:spPr>
              <a:xfrm>
                <a:off x="4027664"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2016</a:t>
                </a:r>
                <a:endParaRPr lang="en-US" sz="2000" dirty="0">
                  <a:solidFill>
                    <a:schemeClr val="bg1"/>
                  </a:solidFill>
                  <a:latin typeface="Roboto" panose="02000000000000000000" pitchFamily="2" charset="0"/>
                  <a:ea typeface="Roboto" panose="02000000000000000000" pitchFamily="2" charset="0"/>
                </a:endParaRPr>
              </a:p>
            </p:txBody>
          </p:sp>
          <p:sp>
            <p:nvSpPr>
              <p:cNvPr id="91" name="Rectangle 90"/>
              <p:cNvSpPr/>
              <p:nvPr/>
            </p:nvSpPr>
            <p:spPr>
              <a:xfrm>
                <a:off x="6647078"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2017</a:t>
                </a:r>
                <a:endParaRPr lang="en-US" sz="2000" dirty="0">
                  <a:solidFill>
                    <a:schemeClr val="bg1"/>
                  </a:solidFill>
                  <a:latin typeface="Roboto" panose="02000000000000000000" pitchFamily="2" charset="0"/>
                  <a:ea typeface="Roboto" panose="02000000000000000000" pitchFamily="2" charset="0"/>
                </a:endParaRPr>
              </a:p>
            </p:txBody>
          </p:sp>
          <p:sp>
            <p:nvSpPr>
              <p:cNvPr id="92" name="Rectangle 91"/>
              <p:cNvSpPr/>
              <p:nvPr/>
            </p:nvSpPr>
            <p:spPr>
              <a:xfrm>
                <a:off x="9210235" y="3223022"/>
                <a:ext cx="761747" cy="400110"/>
              </a:xfrm>
              <a:prstGeom prst="rect">
                <a:avLst/>
              </a:prstGeom>
            </p:spPr>
            <p:txBody>
              <a:bodyPr wrap="none">
                <a:spAutoFit/>
              </a:bodyPr>
              <a:lstStyle/>
              <a:p>
                <a:r>
                  <a:rPr lang="en-US" sz="2000" dirty="0">
                    <a:solidFill>
                      <a:schemeClr val="bg1"/>
                    </a:solidFill>
                    <a:latin typeface="Roboto" panose="02000000000000000000" pitchFamily="2" charset="0"/>
                    <a:ea typeface="Roboto" panose="02000000000000000000" pitchFamily="2" charset="0"/>
                    <a:cs typeface="Lato" panose="020F0502020204030203" pitchFamily="34" charset="0"/>
                  </a:rPr>
                  <a:t>2018</a:t>
                </a:r>
                <a:endParaRPr lang="en-US" sz="2000" dirty="0">
                  <a:solidFill>
                    <a:schemeClr val="bg1"/>
                  </a:solidFill>
                  <a:latin typeface="Roboto" panose="02000000000000000000" pitchFamily="2" charset="0"/>
                  <a:ea typeface="Roboto" panose="02000000000000000000" pitchFamily="2" charset="0"/>
                </a:endParaRPr>
              </a:p>
            </p:txBody>
          </p:sp>
        </p:grpSp>
      </p:grpSp>
      <p:grpSp>
        <p:nvGrpSpPr>
          <p:cNvPr id="105" name="Shape 453"/>
          <p:cNvGrpSpPr/>
          <p:nvPr/>
        </p:nvGrpSpPr>
        <p:grpSpPr>
          <a:xfrm>
            <a:off x="8233134" y="3624787"/>
            <a:ext cx="372351" cy="396738"/>
            <a:chOff x="5970800" y="1619250"/>
            <a:chExt cx="428650" cy="456725"/>
          </a:xfrm>
          <a:solidFill>
            <a:srgbClr val="FFC000"/>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tx1">
                <a:lumMod val="50000"/>
                <a:lumOff val="50000"/>
              </a:schemeClr>
            </a:solidFill>
            <a:ln>
              <a:solidFill>
                <a:schemeClr val="tx1">
                  <a:lumMod val="50000"/>
                  <a:lumOff val="50000"/>
                </a:schemeClr>
              </a:solid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tx1">
                <a:lumMod val="50000"/>
                <a:lumOff val="50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tx1">
                <a:lumMod val="50000"/>
                <a:lumOff val="50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tx1">
                <a:lumMod val="50000"/>
                <a:lumOff val="50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tx1">
                <a:lumMod val="50000"/>
                <a:lumOff val="50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11" name="Shape 482"/>
          <p:cNvSpPr/>
          <p:nvPr/>
        </p:nvSpPr>
        <p:spPr>
          <a:xfrm>
            <a:off x="3108203" y="3639884"/>
            <a:ext cx="332045" cy="350070"/>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C20808"/>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12" name="Shape 486"/>
          <p:cNvGrpSpPr/>
          <p:nvPr/>
        </p:nvGrpSpPr>
        <p:grpSpPr>
          <a:xfrm>
            <a:off x="5726917" y="3659809"/>
            <a:ext cx="223853" cy="364923"/>
            <a:chOff x="6730350" y="2315900"/>
            <a:chExt cx="257700" cy="420100"/>
          </a:xfrm>
          <a:solidFill>
            <a:srgbClr val="00B050"/>
          </a:solidFill>
        </p:grpSpPr>
        <p:sp>
          <p:nvSpPr>
            <p:cNvPr id="113"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40404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solidFill>
              <a:srgbClr val="40404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40404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404040"/>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7"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tx1">
                <a:lumMod val="75000"/>
                <a:lumOff val="25000"/>
              </a:schemeClr>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18" name="TextBox 117">
            <a:extLst>
              <a:ext uri="{FF2B5EF4-FFF2-40B4-BE49-F238E27FC236}">
                <a16:creationId xmlns:a16="http://schemas.microsoft.com/office/drawing/2014/main" id="{51672FBC-FE7B-4068-9E8F-C74AA444EAE5}"/>
              </a:ext>
            </a:extLst>
          </p:cNvPr>
          <p:cNvSpPr txBox="1"/>
          <p:nvPr/>
        </p:nvSpPr>
        <p:spPr>
          <a:xfrm>
            <a:off x="1026372" y="1334749"/>
            <a:ext cx="2363076" cy="1231106"/>
          </a:xfrm>
          <a:prstGeom prst="rect">
            <a:avLst/>
          </a:prstGeom>
          <a:noFill/>
        </p:spPr>
        <p:txBody>
          <a:bodyPr wrap="square" rtlCol="0">
            <a:spAutoFit/>
          </a:bodyPr>
          <a:lstStyle/>
          <a:p>
            <a:r>
              <a:rPr lang="en-US" b="1" dirty="0">
                <a:latin typeface="Roboto" pitchFamily="2" charset="0"/>
                <a:ea typeface="Roboto" pitchFamily="2" charset="0"/>
                <a:cs typeface="Lato" panose="020F0502020204030203" pitchFamily="34" charset="0"/>
              </a:rPr>
              <a:t>2015</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19" name="TextBox 118">
            <a:extLst>
              <a:ext uri="{FF2B5EF4-FFF2-40B4-BE49-F238E27FC236}">
                <a16:creationId xmlns:a16="http://schemas.microsoft.com/office/drawing/2014/main" id="{51672FBC-FE7B-4068-9E8F-C74AA444EAE5}"/>
              </a:ext>
            </a:extLst>
          </p:cNvPr>
          <p:cNvSpPr txBox="1"/>
          <p:nvPr/>
        </p:nvSpPr>
        <p:spPr>
          <a:xfrm>
            <a:off x="4015545" y="5274676"/>
            <a:ext cx="2363076" cy="1231106"/>
          </a:xfrm>
          <a:prstGeom prst="rect">
            <a:avLst/>
          </a:prstGeom>
          <a:noFill/>
        </p:spPr>
        <p:txBody>
          <a:bodyPr wrap="square" rtlCol="0">
            <a:spAutoFit/>
          </a:bodyPr>
          <a:lstStyle/>
          <a:p>
            <a:r>
              <a:rPr lang="en-US" b="1" dirty="0">
                <a:solidFill>
                  <a:schemeClr val="tx1">
                    <a:lumMod val="65000"/>
                    <a:lumOff val="35000"/>
                  </a:schemeClr>
                </a:solidFill>
                <a:latin typeface="Roboto" pitchFamily="2" charset="0"/>
                <a:ea typeface="Roboto" pitchFamily="2" charset="0"/>
                <a:cs typeface="Lato" panose="020F0502020204030203" pitchFamily="34" charset="0"/>
              </a:rPr>
              <a:t>2016</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0" name="TextBox 119">
            <a:extLst>
              <a:ext uri="{FF2B5EF4-FFF2-40B4-BE49-F238E27FC236}">
                <a16:creationId xmlns:a16="http://schemas.microsoft.com/office/drawing/2014/main" id="{51672FBC-FE7B-4068-9E8F-C74AA444EAE5}"/>
              </a:ext>
            </a:extLst>
          </p:cNvPr>
          <p:cNvSpPr txBox="1"/>
          <p:nvPr/>
        </p:nvSpPr>
        <p:spPr>
          <a:xfrm>
            <a:off x="6665116" y="1334749"/>
            <a:ext cx="2363076" cy="1231106"/>
          </a:xfrm>
          <a:prstGeom prst="rect">
            <a:avLst/>
          </a:prstGeom>
          <a:noFill/>
        </p:spPr>
        <p:txBody>
          <a:bodyPr wrap="square" rtlCol="0">
            <a:spAutoFit/>
          </a:bodyPr>
          <a:lstStyle/>
          <a:p>
            <a:r>
              <a:rPr lang="en-US" b="1" dirty="0">
                <a:latin typeface="Roboto" pitchFamily="2" charset="0"/>
                <a:ea typeface="Roboto" pitchFamily="2" charset="0"/>
                <a:cs typeface="Lato" panose="020F0502020204030203" pitchFamily="34" charset="0"/>
              </a:rPr>
              <a:t>2017</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1" name="TextBox 120">
            <a:extLst>
              <a:ext uri="{FF2B5EF4-FFF2-40B4-BE49-F238E27FC236}">
                <a16:creationId xmlns:a16="http://schemas.microsoft.com/office/drawing/2014/main" id="{51672FBC-FE7B-4068-9E8F-C74AA444EAE5}"/>
              </a:ext>
            </a:extLst>
          </p:cNvPr>
          <p:cNvSpPr txBox="1"/>
          <p:nvPr/>
        </p:nvSpPr>
        <p:spPr>
          <a:xfrm>
            <a:off x="9311499" y="5274676"/>
            <a:ext cx="2363076" cy="1231106"/>
          </a:xfrm>
          <a:prstGeom prst="rect">
            <a:avLst/>
          </a:prstGeom>
          <a:noFill/>
        </p:spPr>
        <p:txBody>
          <a:bodyPr wrap="square" rtlCol="0">
            <a:spAutoFit/>
          </a:bodyPr>
          <a:lstStyle/>
          <a:p>
            <a:r>
              <a:rPr lang="en-US" b="1" dirty="0">
                <a:solidFill>
                  <a:schemeClr val="bg1">
                    <a:lumMod val="75000"/>
                  </a:schemeClr>
                </a:solidFill>
                <a:latin typeface="Roboto" pitchFamily="2" charset="0"/>
                <a:ea typeface="Roboto" pitchFamily="2" charset="0"/>
                <a:cs typeface="Lato" panose="020F0502020204030203" pitchFamily="34" charset="0"/>
              </a:rPr>
              <a:t>2018</a:t>
            </a:r>
          </a:p>
          <a:p>
            <a:r>
              <a:rPr lang="en-US" sz="1050" dirty="0">
                <a:latin typeface="Roboto" pitchFamily="2" charset="0"/>
                <a:ea typeface="Roboto" pitchFamily="2" charset="0"/>
                <a:cs typeface="Lato" panose="020F0502020204030203" pitchFamily="34" charset="0"/>
              </a:rPr>
              <a:t>Here you put a little description, Keep it short and to the point. Make it more impactful . Make it more impactful . </a:t>
            </a:r>
          </a:p>
          <a:p>
            <a:endParaRPr lang="en-US" sz="1400" dirty="0">
              <a:latin typeface="Roboto" pitchFamily="2" charset="0"/>
              <a:ea typeface="Roboto" pitchFamily="2" charset="0"/>
              <a:cs typeface="Lato" panose="020F0502020204030203" pitchFamily="34" charset="0"/>
            </a:endParaRPr>
          </a:p>
        </p:txBody>
      </p:sp>
      <p:sp>
        <p:nvSpPr>
          <p:cNvPr id="122" name="Rectangle 121"/>
          <p:cNvSpPr/>
          <p:nvPr/>
        </p:nvSpPr>
        <p:spPr>
          <a:xfrm>
            <a:off x="6747005" y="243301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3" name="Rectangle 122"/>
          <p:cNvSpPr/>
          <p:nvPr/>
        </p:nvSpPr>
        <p:spPr>
          <a:xfrm>
            <a:off x="1162282" y="2422813"/>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4" name="Rectangle 123"/>
          <p:cNvSpPr/>
          <p:nvPr/>
        </p:nvSpPr>
        <p:spPr>
          <a:xfrm>
            <a:off x="4130202" y="493805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5" name="Rectangle 124"/>
          <p:cNvSpPr/>
          <p:nvPr/>
        </p:nvSpPr>
        <p:spPr>
          <a:xfrm>
            <a:off x="9325922" y="4925350"/>
            <a:ext cx="1269899" cy="276999"/>
          </a:xfrm>
          <a:prstGeom prst="rect">
            <a:avLst/>
          </a:prstGeom>
        </p:spPr>
        <p:txBody>
          <a:bodyPr wrap="none">
            <a:spAutoFit/>
          </a:bodyPr>
          <a:lstStyle/>
          <a:p>
            <a:r>
              <a:rPr lang="en-US" sz="1200" dirty="0">
                <a:solidFill>
                  <a:schemeClr val="bg1"/>
                </a:solidFill>
                <a:latin typeface="Roboto" pitchFamily="2" charset="0"/>
                <a:ea typeface="Roboto" pitchFamily="2" charset="0"/>
              </a:rPr>
              <a:t>YOUR HEADING</a:t>
            </a:r>
            <a:endParaRPr lang="en-US" sz="1200" dirty="0">
              <a:solidFill>
                <a:schemeClr val="bg1"/>
              </a:solidFill>
            </a:endParaRPr>
          </a:p>
        </p:txBody>
      </p:sp>
      <p:sp>
        <p:nvSpPr>
          <p:cNvPr id="126" name="Rectangle 125">
            <a:extLst>
              <a:ext uri="{FF2B5EF4-FFF2-40B4-BE49-F238E27FC236}">
                <a16:creationId xmlns:a16="http://schemas.microsoft.com/office/drawing/2014/main" id="{EFF49A3A-275B-4E2D-9586-12C6492F041A}"/>
              </a:ext>
            </a:extLst>
          </p:cNvPr>
          <p:cNvSpPr/>
          <p:nvPr/>
        </p:nvSpPr>
        <p:spPr>
          <a:xfrm>
            <a:off x="8455979" y="238702"/>
            <a:ext cx="3292964" cy="1015663"/>
          </a:xfrm>
          <a:prstGeom prst="rect">
            <a:avLst/>
          </a:prstGeom>
          <a:noFill/>
        </p:spPr>
        <p:txBody>
          <a:bodyPr wrap="square" lIns="91440" tIns="45720" rIns="91440" bIns="45720">
            <a:spAutoFit/>
          </a:bodyPr>
          <a:lstStyle/>
          <a:p>
            <a:pPr algn="r">
              <a:lnSpc>
                <a:spcPts val="3600"/>
              </a:lnSpc>
            </a:pPr>
            <a:r>
              <a:rPr lang="en-US" sz="3600" cap="none" spc="0" dirty="0">
                <a:ln w="0"/>
                <a:solidFill>
                  <a:srgbClr val="131F2B"/>
                </a:solidFill>
                <a:latin typeface="Roboto" pitchFamily="2" charset="0"/>
                <a:ea typeface="Roboto" pitchFamily="2" charset="0"/>
                <a:cs typeface="Lato" panose="020F0502020204030203" pitchFamily="34" charset="0"/>
              </a:rPr>
              <a:t>TIMELINE </a:t>
            </a:r>
            <a:r>
              <a:rPr lang="en-US" sz="3600" cap="none" spc="0" dirty="0">
                <a:ln w="0"/>
                <a:solidFill>
                  <a:srgbClr val="131F2B"/>
                </a:solidFill>
                <a:effectLst>
                  <a:outerShdw blurRad="38100" dist="38100" dir="2700000" algn="tl">
                    <a:srgbClr val="000000">
                      <a:alpha val="43137"/>
                    </a:srgbClr>
                  </a:outerShdw>
                </a:effectLst>
                <a:latin typeface="Roboto" pitchFamily="2" charset="0"/>
                <a:ea typeface="Roboto" pitchFamily="2" charset="0"/>
                <a:cs typeface="Lato" panose="020F0502020204030203" pitchFamily="34" charset="0"/>
              </a:rPr>
              <a:t>INFOGRAPHIC</a:t>
            </a:r>
          </a:p>
        </p:txBody>
      </p:sp>
      <p:sp>
        <p:nvSpPr>
          <p:cNvPr id="127" name="Rectangle 126">
            <a:extLst>
              <a:ext uri="{FF2B5EF4-FFF2-40B4-BE49-F238E27FC236}">
                <a16:creationId xmlns:a16="http://schemas.microsoft.com/office/drawing/2014/main" id="{EFF49A3A-275B-4E2D-9586-12C6492F041A}"/>
              </a:ext>
            </a:extLst>
          </p:cNvPr>
          <p:cNvSpPr/>
          <p:nvPr/>
        </p:nvSpPr>
        <p:spPr>
          <a:xfrm>
            <a:off x="8766272" y="1045611"/>
            <a:ext cx="2945948" cy="425758"/>
          </a:xfrm>
          <a:prstGeom prst="rect">
            <a:avLst/>
          </a:prstGeom>
          <a:noFill/>
        </p:spPr>
        <p:txBody>
          <a:bodyPr wrap="square" lIns="91440" tIns="45720" rIns="91440" bIns="45720">
            <a:spAutoFit/>
          </a:bodyPr>
          <a:lstStyle/>
          <a:p>
            <a:pPr algn="r">
              <a:lnSpc>
                <a:spcPts val="2600"/>
              </a:lnSpc>
            </a:pPr>
            <a:r>
              <a:rPr lang="en-US" sz="1400" dirty="0">
                <a:ln w="0"/>
                <a:solidFill>
                  <a:srgbClr val="F9690E"/>
                </a:solidFill>
                <a:latin typeface="Roboto" pitchFamily="2" charset="0"/>
                <a:ea typeface="Roboto" pitchFamily="2" charset="0"/>
                <a:cs typeface="Lato" panose="020F0502020204030203" pitchFamily="34" charset="0"/>
              </a:rPr>
              <a:t>Your Journey Starts Here</a:t>
            </a:r>
          </a:p>
        </p:txBody>
      </p:sp>
      <p:sp>
        <p:nvSpPr>
          <p:cNvPr id="58" name="Rectangle 57">
            <a:extLst>
              <a:ext uri="{FF2B5EF4-FFF2-40B4-BE49-F238E27FC236}">
                <a16:creationId xmlns:a16="http://schemas.microsoft.com/office/drawing/2014/main" id="{0E89DF07-E3B3-41B3-9DA5-28E9956192EE}"/>
              </a:ext>
            </a:extLst>
          </p:cNvPr>
          <p:cNvSpPr/>
          <p:nvPr/>
        </p:nvSpPr>
        <p:spPr>
          <a:xfrm rot="5400000">
            <a:off x="11284059" y="938718"/>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142173438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95">
            <a:extLst>
              <a:ext uri="{FF2B5EF4-FFF2-40B4-BE49-F238E27FC236}">
                <a16:creationId xmlns:a16="http://schemas.microsoft.com/office/drawing/2014/main" id="{945A2B87-35FA-443E-9349-8FCB6F13AEBA}"/>
              </a:ext>
            </a:extLst>
          </p:cNvPr>
          <p:cNvSpPr txBox="1">
            <a:spLocks/>
          </p:cNvSpPr>
          <p:nvPr/>
        </p:nvSpPr>
        <p:spPr>
          <a:xfrm>
            <a:off x="2154031" y="2119559"/>
            <a:ext cx="4985716" cy="652015"/>
          </a:xfrm>
          <a:prstGeom prst="rect">
            <a:avLst/>
          </a:prstGeom>
          <a:noFill/>
          <a:ln>
            <a:noFill/>
          </a:ln>
        </p:spPr>
        <p:txBody>
          <a:bodyPr vert="horz" lIns="91425" tIns="91425" rIns="91425" bIns="91425" rtlCol="0" anchor="t" anchorCtr="0">
            <a:noAutofit/>
          </a:bodyPr>
          <a:lstStyle>
            <a:defPPr>
              <a:defRPr lang="en-US"/>
            </a:defPPr>
            <a:lvl1pPr marL="228600" indent="-228600">
              <a:lnSpc>
                <a:spcPct val="90000"/>
              </a:lnSpc>
              <a:spcBef>
                <a:spcPts val="0"/>
              </a:spcBef>
              <a:buFont typeface="Arial" panose="020B0604020202020204" pitchFamily="34" charset="0"/>
              <a:buNone/>
              <a:defRPr sz="3000">
                <a:latin typeface="+mj-lt"/>
                <a:ea typeface="Muli"/>
                <a:cs typeface="Mul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ym typeface="Muli"/>
              </a:rPr>
              <a:t>	</a:t>
            </a:r>
            <a:r>
              <a:rPr lang="en-US" b="1" dirty="0">
                <a:effectLst>
                  <a:outerShdw blurRad="38100" dist="38100" dir="2700000" algn="tl">
                    <a:srgbClr val="000000">
                      <a:alpha val="43137"/>
                    </a:srgbClr>
                  </a:outerShdw>
                </a:effectLst>
                <a:sym typeface="Muli"/>
              </a:rPr>
              <a:t>ANDROID</a:t>
            </a:r>
            <a:r>
              <a:rPr lang="en-US" dirty="0">
                <a:sym typeface="Muli"/>
              </a:rPr>
              <a:t> MOCKUP</a:t>
            </a:r>
          </a:p>
          <a:p>
            <a:endParaRPr lang="en-US" dirty="0">
              <a:sym typeface="Muli"/>
            </a:endParaRPr>
          </a:p>
          <a:p>
            <a:endParaRPr lang="en-US" dirty="0">
              <a:sym typeface="Muli"/>
            </a:endParaRPr>
          </a:p>
        </p:txBody>
      </p:sp>
      <p:sp>
        <p:nvSpPr>
          <p:cNvPr id="7" name="Shape 496">
            <a:extLst>
              <a:ext uri="{FF2B5EF4-FFF2-40B4-BE49-F238E27FC236}">
                <a16:creationId xmlns:a16="http://schemas.microsoft.com/office/drawing/2014/main" id="{F5383A91-EE0B-41C4-B0A9-9D30283F4F4C}"/>
              </a:ext>
            </a:extLst>
          </p:cNvPr>
          <p:cNvSpPr/>
          <p:nvPr/>
        </p:nvSpPr>
        <p:spPr>
          <a:xfrm>
            <a:off x="1837515" y="2900176"/>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tx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496">
            <a:extLst>
              <a:ext uri="{FF2B5EF4-FFF2-40B4-BE49-F238E27FC236}">
                <a16:creationId xmlns:a16="http://schemas.microsoft.com/office/drawing/2014/main" id="{928BDF1D-9AAE-4C50-8793-EED7388D140E}"/>
              </a:ext>
            </a:extLst>
          </p:cNvPr>
          <p:cNvSpPr/>
          <p:nvPr/>
        </p:nvSpPr>
        <p:spPr>
          <a:xfrm>
            <a:off x="1837514" y="3859775"/>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tx1"/>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pPr lvl="0">
              <a:spcBef>
                <a:spcPts val="0"/>
              </a:spcBef>
              <a:buNone/>
            </a:pPr>
            <a:endParaRPr>
              <a:solidFill>
                <a:srgbClr val="434343"/>
              </a:solidFill>
            </a:endParaRPr>
          </a:p>
        </p:txBody>
      </p:sp>
      <p:sp>
        <p:nvSpPr>
          <p:cNvPr id="15" name="Rectangle 14">
            <a:extLst>
              <a:ext uri="{FF2B5EF4-FFF2-40B4-BE49-F238E27FC236}">
                <a16:creationId xmlns:a16="http://schemas.microsoft.com/office/drawing/2014/main" id="{74AF34DA-266C-492E-A7CD-23347953F19D}"/>
              </a:ext>
            </a:extLst>
          </p:cNvPr>
          <p:cNvSpPr/>
          <p:nvPr/>
        </p:nvSpPr>
        <p:spPr>
          <a:xfrm>
            <a:off x="2342337" y="2773612"/>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6" name="Rectangle 15">
            <a:extLst>
              <a:ext uri="{FF2B5EF4-FFF2-40B4-BE49-F238E27FC236}">
                <a16:creationId xmlns:a16="http://schemas.microsoft.com/office/drawing/2014/main" id="{09A8A4CF-F10A-4A0B-9F3F-B47C3DFDCF09}"/>
              </a:ext>
            </a:extLst>
          </p:cNvPr>
          <p:cNvSpPr/>
          <p:nvPr/>
        </p:nvSpPr>
        <p:spPr>
          <a:xfrm>
            <a:off x="2342337" y="3733211"/>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9" name="Rectangle 8"/>
          <p:cNvSpPr/>
          <p:nvPr/>
        </p:nvSpPr>
        <p:spPr>
          <a:xfrm rot="5400000">
            <a:off x="11284059" y="1072035"/>
            <a:ext cx="2185214" cy="307777"/>
          </a:xfrm>
          <a:prstGeom prst="rect">
            <a:avLst/>
          </a:prstGeom>
        </p:spPr>
        <p:txBody>
          <a:bodyPr wrap="none">
            <a:spAutoFit/>
          </a:bodyPr>
          <a:lstStyle/>
          <a:p>
            <a:r>
              <a:rPr lang="en-US" sz="1400" dirty="0"/>
              <a:t>Copyright Slidehood.com</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47152" y="889853"/>
            <a:ext cx="2446996" cy="5117389"/>
          </a:xfrm>
          <a:prstGeom prst="rect">
            <a:avLst/>
          </a:prstGeom>
          <a:effectLst>
            <a:outerShdw blurRad="203200" sx="102000" sy="102000" algn="ctr" rotWithShape="0">
              <a:prstClr val="black">
                <a:alpha val="50000"/>
              </a:prstClr>
            </a:outerShdw>
          </a:effectLst>
        </p:spPr>
      </p:pic>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46157" t="41" r="21999" b="-1"/>
          <a:stretch/>
        </p:blipFill>
        <p:spPr>
          <a:xfrm>
            <a:off x="7920855" y="1225923"/>
            <a:ext cx="2133476" cy="4462911"/>
          </a:xfrm>
          <a:prstGeom prst="roundRect">
            <a:avLst>
              <a:gd name="adj" fmla="val 10061"/>
            </a:avLst>
          </a:prstGeom>
        </p:spPr>
      </p:pic>
    </p:spTree>
    <p:extLst>
      <p:ext uri="{BB962C8B-B14F-4D97-AF65-F5344CB8AC3E}">
        <p14:creationId xmlns:p14="http://schemas.microsoft.com/office/powerpoint/2010/main" val="68457616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10000" contrast="13000"/>
                    </a14:imgEffect>
                  </a14:imgLayer>
                </a14:imgProps>
              </a:ext>
              <a:ext uri="{28A0092B-C50C-407E-A947-70E740481C1C}">
                <a14:useLocalDpi xmlns:a14="http://schemas.microsoft.com/office/drawing/2010/main"/>
              </a:ext>
            </a:extLst>
          </a:blip>
          <a:srcRect/>
          <a:stretch/>
        </p:blipFill>
        <p:spPr>
          <a:xfrm>
            <a:off x="2062887" y="1109495"/>
            <a:ext cx="2293004" cy="4819520"/>
          </a:xfrm>
          <a:prstGeom prst="roundRect">
            <a:avLst>
              <a:gd name="adj" fmla="val 14008"/>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1744" y="1007724"/>
            <a:ext cx="2465710" cy="5020796"/>
          </a:xfrm>
          <a:prstGeom prst="rect">
            <a:avLst/>
          </a:prstGeom>
          <a:effectLst>
            <a:outerShdw blurRad="342900" sx="101000" sy="101000" algn="ctr" rotWithShape="0">
              <a:prstClr val="black">
                <a:alpha val="58000"/>
              </a:prstClr>
            </a:outerShdw>
          </a:effectLst>
        </p:spPr>
      </p:pic>
      <p:sp>
        <p:nvSpPr>
          <p:cNvPr id="6" name="Shape 496">
            <a:extLst>
              <a:ext uri="{FF2B5EF4-FFF2-40B4-BE49-F238E27FC236}">
                <a16:creationId xmlns:a16="http://schemas.microsoft.com/office/drawing/2014/main" id="{2917E0F2-C85E-488C-B664-9D9F976B62CE}"/>
              </a:ext>
            </a:extLst>
          </p:cNvPr>
          <p:cNvSpPr/>
          <p:nvPr/>
        </p:nvSpPr>
        <p:spPr>
          <a:xfrm>
            <a:off x="5801815" y="2715133"/>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C20808"/>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7" name="Shape 496">
            <a:extLst>
              <a:ext uri="{FF2B5EF4-FFF2-40B4-BE49-F238E27FC236}">
                <a16:creationId xmlns:a16="http://schemas.microsoft.com/office/drawing/2014/main" id="{ECFD5349-07B5-4B12-A311-6E30C180776E}"/>
              </a:ext>
            </a:extLst>
          </p:cNvPr>
          <p:cNvSpPr/>
          <p:nvPr/>
        </p:nvSpPr>
        <p:spPr>
          <a:xfrm>
            <a:off x="5801889" y="3679381"/>
            <a:ext cx="316517" cy="548372"/>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C20808"/>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8" name="Rectangle 7">
            <a:extLst>
              <a:ext uri="{FF2B5EF4-FFF2-40B4-BE49-F238E27FC236}">
                <a16:creationId xmlns:a16="http://schemas.microsoft.com/office/drawing/2014/main" id="{0E639A28-869E-4FCC-9C6D-56F71E0540BD}"/>
              </a:ext>
            </a:extLst>
          </p:cNvPr>
          <p:cNvSpPr/>
          <p:nvPr/>
        </p:nvSpPr>
        <p:spPr>
          <a:xfrm>
            <a:off x="6335039" y="1996197"/>
            <a:ext cx="3903777"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b="1" dirty="0">
                <a:solidFill>
                  <a:srgbClr val="FF0000"/>
                </a:solidFill>
                <a:latin typeface="Roboto Medium" panose="02000000000000000000" pitchFamily="2" charset="0"/>
                <a:ea typeface="Roboto Medium" panose="02000000000000000000" pitchFamily="2" charset="0"/>
                <a:cs typeface="Muli"/>
                <a:sym typeface="Muli"/>
              </a:rPr>
              <a:t>iPhone</a:t>
            </a:r>
            <a:r>
              <a:rPr lang="en-US" sz="3000" dirty="0">
                <a:solidFill>
                  <a:srgbClr val="FF0000"/>
                </a:solidFill>
                <a:latin typeface="Roboto Medium" panose="02000000000000000000" pitchFamily="2" charset="0"/>
                <a:ea typeface="Roboto Medium" panose="02000000000000000000" pitchFamily="2" charset="0"/>
                <a:cs typeface="Muli"/>
                <a:sym typeface="Muli"/>
              </a:rPr>
              <a:t> MOCK</a:t>
            </a:r>
          </a:p>
        </p:txBody>
      </p:sp>
      <p:sp>
        <p:nvSpPr>
          <p:cNvPr id="10" name="Rectangle 9"/>
          <p:cNvSpPr/>
          <p:nvPr/>
        </p:nvSpPr>
        <p:spPr>
          <a:xfrm rot="5400000">
            <a:off x="11284059" y="938720"/>
            <a:ext cx="2185214" cy="307777"/>
          </a:xfrm>
          <a:prstGeom prst="rect">
            <a:avLst/>
          </a:prstGeom>
        </p:spPr>
        <p:txBody>
          <a:bodyPr wrap="none">
            <a:spAutoFit/>
          </a:bodyPr>
          <a:lstStyle/>
          <a:p>
            <a:r>
              <a:rPr lang="en-US" sz="1400" dirty="0"/>
              <a:t>Copyright Slidehood.com</a:t>
            </a:r>
          </a:p>
        </p:txBody>
      </p:sp>
      <p:sp>
        <p:nvSpPr>
          <p:cNvPr id="11" name="Rectangle 10">
            <a:extLst>
              <a:ext uri="{FF2B5EF4-FFF2-40B4-BE49-F238E27FC236}">
                <a16:creationId xmlns:a16="http://schemas.microsoft.com/office/drawing/2014/main" id="{74AF34DA-266C-492E-A7CD-23347953F19D}"/>
              </a:ext>
            </a:extLst>
          </p:cNvPr>
          <p:cNvSpPr/>
          <p:nvPr/>
        </p:nvSpPr>
        <p:spPr>
          <a:xfrm>
            <a:off x="6335039" y="2577768"/>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13" name="Rectangle 12">
            <a:extLst>
              <a:ext uri="{FF2B5EF4-FFF2-40B4-BE49-F238E27FC236}">
                <a16:creationId xmlns:a16="http://schemas.microsoft.com/office/drawing/2014/main" id="{09A8A4CF-F10A-4A0B-9F3F-B47C3DFDCF09}"/>
              </a:ext>
            </a:extLst>
          </p:cNvPr>
          <p:cNvSpPr/>
          <p:nvPr/>
        </p:nvSpPr>
        <p:spPr>
          <a:xfrm>
            <a:off x="6335039" y="3537367"/>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Tree>
    <p:extLst>
      <p:ext uri="{BB962C8B-B14F-4D97-AF65-F5344CB8AC3E}">
        <p14:creationId xmlns:p14="http://schemas.microsoft.com/office/powerpoint/2010/main" val="11366953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95">
            <a:extLst>
              <a:ext uri="{FF2B5EF4-FFF2-40B4-BE49-F238E27FC236}">
                <a16:creationId xmlns:a16="http://schemas.microsoft.com/office/drawing/2014/main" id="{019F2BB6-7F9A-4C74-9FB8-FB3619158308}"/>
              </a:ext>
            </a:extLst>
          </p:cNvPr>
          <p:cNvSpPr txBox="1">
            <a:spLocks/>
          </p:cNvSpPr>
          <p:nvPr/>
        </p:nvSpPr>
        <p:spPr>
          <a:xfrm>
            <a:off x="1424193" y="2203316"/>
            <a:ext cx="4481308" cy="587711"/>
          </a:xfrm>
          <a:prstGeom prst="rect">
            <a:avLst/>
          </a:prstGeom>
          <a:noFill/>
          <a:ln>
            <a:noFill/>
          </a:ln>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None/>
            </a:pPr>
            <a:r>
              <a:rPr lang="en-US" sz="3000" b="1" dirty="0">
                <a:effectLst>
                  <a:outerShdw blurRad="38100" dist="38100" dir="2700000" algn="tl">
                    <a:srgbClr val="000000">
                      <a:alpha val="43137"/>
                    </a:srgbClr>
                  </a:outerShdw>
                </a:effectLst>
                <a:latin typeface="+mj-lt"/>
                <a:ea typeface="Muli"/>
                <a:cs typeface="Muli"/>
                <a:sym typeface="Muli"/>
              </a:rPr>
              <a:t>WEBSITE</a:t>
            </a:r>
            <a:r>
              <a:rPr lang="en-US" sz="3000" dirty="0">
                <a:latin typeface="+mj-lt"/>
                <a:ea typeface="Muli"/>
                <a:cs typeface="Muli"/>
                <a:sym typeface="Muli"/>
              </a:rPr>
              <a:t> MOCKUP</a:t>
            </a:r>
          </a:p>
          <a:p>
            <a:pPr>
              <a:spcBef>
                <a:spcPts val="0"/>
              </a:spcBef>
              <a:buFont typeface="Arial" panose="020B0604020202020204" pitchFamily="34" charset="0"/>
              <a:buNone/>
            </a:pPr>
            <a:endParaRPr lang="en-US" sz="3000" dirty="0">
              <a:ea typeface="Muli"/>
              <a:cs typeface="Muli"/>
              <a:sym typeface="Muli"/>
            </a:endParaRPr>
          </a:p>
          <a:p>
            <a:pPr algn="just">
              <a:spcBef>
                <a:spcPts val="0"/>
              </a:spcBef>
              <a:buFont typeface="Arial" panose="020B0604020202020204" pitchFamily="34" charset="0"/>
              <a:buNone/>
            </a:pPr>
            <a:r>
              <a:rPr lang="en-US" sz="3000" dirty="0">
                <a:ea typeface="Muli"/>
                <a:cs typeface="Muli"/>
                <a:sym typeface="Muli"/>
              </a:rPr>
              <a:t>    </a:t>
            </a:r>
          </a:p>
          <a:p>
            <a:pPr>
              <a:spcBef>
                <a:spcPts val="0"/>
              </a:spcBef>
              <a:buFont typeface="Arial" panose="020B0604020202020204" pitchFamily="34" charset="0"/>
              <a:buNone/>
            </a:pPr>
            <a:endParaRPr lang="en-US" sz="3000" dirty="0">
              <a:ea typeface="Muli"/>
              <a:cs typeface="Muli"/>
              <a:sym typeface="Muli"/>
            </a:endParaRPr>
          </a:p>
        </p:txBody>
      </p:sp>
      <p:grpSp>
        <p:nvGrpSpPr>
          <p:cNvPr id="11" name="Shape 497">
            <a:extLst>
              <a:ext uri="{FF2B5EF4-FFF2-40B4-BE49-F238E27FC236}">
                <a16:creationId xmlns:a16="http://schemas.microsoft.com/office/drawing/2014/main" id="{FE0CBDAF-5FC6-4151-80CF-2748DC4844F9}"/>
              </a:ext>
            </a:extLst>
          </p:cNvPr>
          <p:cNvGrpSpPr/>
          <p:nvPr/>
        </p:nvGrpSpPr>
        <p:grpSpPr>
          <a:xfrm>
            <a:off x="861949" y="2983319"/>
            <a:ext cx="493682" cy="475442"/>
            <a:chOff x="2583325" y="2972875"/>
            <a:chExt cx="462850" cy="445750"/>
          </a:xfrm>
          <a:solidFill>
            <a:schemeClr val="tx1"/>
          </a:solidFill>
        </p:grpSpPr>
        <p:sp>
          <p:nvSpPr>
            <p:cNvPr id="12" name="Shape 498">
              <a:extLst>
                <a:ext uri="{FF2B5EF4-FFF2-40B4-BE49-F238E27FC236}">
                  <a16:creationId xmlns:a16="http://schemas.microsoft.com/office/drawing/2014/main" id="{1DB16A43-0E0A-4D73-8AD6-FCA16B9BA981}"/>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3" name="Shape 499">
              <a:extLst>
                <a:ext uri="{FF2B5EF4-FFF2-40B4-BE49-F238E27FC236}">
                  <a16:creationId xmlns:a16="http://schemas.microsoft.com/office/drawing/2014/main" id="{B0C025EE-496E-4098-A601-C6EF0C3A580C}"/>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grpSp>
        <p:nvGrpSpPr>
          <p:cNvPr id="14" name="Shape 497">
            <a:extLst>
              <a:ext uri="{FF2B5EF4-FFF2-40B4-BE49-F238E27FC236}">
                <a16:creationId xmlns:a16="http://schemas.microsoft.com/office/drawing/2014/main" id="{40C5F6B1-15C6-4302-AC55-38CC2BE46DE5}"/>
              </a:ext>
            </a:extLst>
          </p:cNvPr>
          <p:cNvGrpSpPr/>
          <p:nvPr/>
        </p:nvGrpSpPr>
        <p:grpSpPr>
          <a:xfrm>
            <a:off x="856770" y="3881603"/>
            <a:ext cx="493682" cy="475442"/>
            <a:chOff x="2583325" y="2972875"/>
            <a:chExt cx="462850" cy="445750"/>
          </a:xfrm>
          <a:solidFill>
            <a:schemeClr val="tx1"/>
          </a:solidFill>
        </p:grpSpPr>
        <p:sp>
          <p:nvSpPr>
            <p:cNvPr id="15" name="Shape 498">
              <a:extLst>
                <a:ext uri="{FF2B5EF4-FFF2-40B4-BE49-F238E27FC236}">
                  <a16:creationId xmlns:a16="http://schemas.microsoft.com/office/drawing/2014/main" id="{796F41BF-EB58-4901-9DA9-B1756837D967}"/>
                </a:ext>
              </a:extLst>
            </p:cNvPr>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sp>
          <p:nvSpPr>
            <p:cNvPr id="16" name="Shape 499">
              <a:extLst>
                <a:ext uri="{FF2B5EF4-FFF2-40B4-BE49-F238E27FC236}">
                  <a16:creationId xmlns:a16="http://schemas.microsoft.com/office/drawing/2014/main" id="{D9D9125C-2979-4A29-BF6D-7F7A16E0E633}"/>
                </a:ext>
              </a:extLst>
            </p:cNvPr>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434343"/>
                </a:solidFill>
              </a:endParaRPr>
            </a:p>
          </p:txBody>
        </p:sp>
      </p:grpSp>
      <p:sp>
        <p:nvSpPr>
          <p:cNvPr id="18" name="Rectangle 17"/>
          <p:cNvSpPr/>
          <p:nvPr/>
        </p:nvSpPr>
        <p:spPr>
          <a:xfrm rot="5400000">
            <a:off x="11284059" y="1110971"/>
            <a:ext cx="2185214" cy="307777"/>
          </a:xfrm>
          <a:prstGeom prst="rect">
            <a:avLst/>
          </a:prstGeom>
        </p:spPr>
        <p:txBody>
          <a:bodyPr wrap="none">
            <a:spAutoFit/>
          </a:bodyPr>
          <a:lstStyle/>
          <a:p>
            <a:r>
              <a:rPr lang="en-US" sz="1400" dirty="0"/>
              <a:t>Copyright Slidehood.com</a:t>
            </a:r>
          </a:p>
        </p:txBody>
      </p:sp>
      <p:sp>
        <p:nvSpPr>
          <p:cNvPr id="19" name="Rectangle 18">
            <a:extLst>
              <a:ext uri="{FF2B5EF4-FFF2-40B4-BE49-F238E27FC236}">
                <a16:creationId xmlns:a16="http://schemas.microsoft.com/office/drawing/2014/main" id="{74AF34DA-266C-492E-A7CD-23347953F19D}"/>
              </a:ext>
            </a:extLst>
          </p:cNvPr>
          <p:cNvSpPr/>
          <p:nvPr/>
        </p:nvSpPr>
        <p:spPr>
          <a:xfrm>
            <a:off x="1490485" y="2791027"/>
            <a:ext cx="3775111"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23" name="Rectangle 22">
            <a:extLst>
              <a:ext uri="{FF2B5EF4-FFF2-40B4-BE49-F238E27FC236}">
                <a16:creationId xmlns:a16="http://schemas.microsoft.com/office/drawing/2014/main" id="{09A8A4CF-F10A-4A0B-9F3F-B47C3DFDCF09}"/>
              </a:ext>
            </a:extLst>
          </p:cNvPr>
          <p:cNvSpPr/>
          <p:nvPr/>
        </p:nvSpPr>
        <p:spPr>
          <a:xfrm>
            <a:off x="1490485" y="3750626"/>
            <a:ext cx="3775111"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pic>
        <p:nvPicPr>
          <p:cNvPr id="21" name="Picture 2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65650" y="1602275"/>
            <a:ext cx="5143184" cy="3280517"/>
          </a:xfrm>
          <a:prstGeom prst="rect">
            <a:avLst/>
          </a:prstGeom>
        </p:spPr>
      </p:pic>
      <p:pic>
        <p:nvPicPr>
          <p:cNvPr id="22" name="Picture 2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1005" y="1448563"/>
            <a:ext cx="6512474" cy="40203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215494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1E0BFC-97E8-4BD4-8F73-D85E270EA749}"/>
              </a:ext>
            </a:extLst>
          </p:cNvPr>
          <p:cNvSpPr/>
          <p:nvPr/>
        </p:nvSpPr>
        <p:spPr>
          <a:xfrm>
            <a:off x="6928790" y="1944075"/>
            <a:ext cx="4440298" cy="507831"/>
          </a:xfrm>
          <a:prstGeom prst="rect">
            <a:avLst/>
          </a:prstGeom>
          <a:noFill/>
          <a:ln>
            <a:noFill/>
          </a:ln>
        </p:spPr>
        <p:txBody>
          <a:bodyPr vert="horz" lIns="91425" tIns="91425" rIns="91425" bIns="91425" rtlCol="0" anchor="t" anchorCtr="0">
            <a:noAutofit/>
          </a:bodyPr>
          <a:lstStyle/>
          <a:p>
            <a:pPr marL="228600" indent="-228600">
              <a:lnSpc>
                <a:spcPct val="90000"/>
              </a:lnSpc>
              <a:buFont typeface="Arial" panose="020B0604020202020204" pitchFamily="34" charset="0"/>
              <a:buNone/>
            </a:pPr>
            <a:r>
              <a:rPr lang="en-US" sz="3000" dirty="0">
                <a:solidFill>
                  <a:srgbClr val="FF0000"/>
                </a:solidFill>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cs typeface="Muli"/>
                <a:sym typeface="Muli"/>
              </a:rPr>
              <a:t>TABLET</a:t>
            </a:r>
            <a:r>
              <a:rPr lang="en-US" sz="3000" dirty="0">
                <a:solidFill>
                  <a:srgbClr val="FF0000"/>
                </a:solidFill>
                <a:latin typeface="Roboto Medium" panose="02000000000000000000" pitchFamily="2" charset="0"/>
                <a:ea typeface="Roboto Medium" panose="02000000000000000000" pitchFamily="2" charset="0"/>
                <a:cs typeface="Muli"/>
                <a:sym typeface="Muli"/>
              </a:rPr>
              <a:t> MOCK</a:t>
            </a:r>
          </a:p>
        </p:txBody>
      </p:sp>
      <p:sp>
        <p:nvSpPr>
          <p:cNvPr id="5" name="Rectangle 4">
            <a:extLst>
              <a:ext uri="{FF2B5EF4-FFF2-40B4-BE49-F238E27FC236}">
                <a16:creationId xmlns:a16="http://schemas.microsoft.com/office/drawing/2014/main" id="{74AF34DA-266C-492E-A7CD-23347953F19D}"/>
              </a:ext>
            </a:extLst>
          </p:cNvPr>
          <p:cNvSpPr/>
          <p:nvPr/>
        </p:nvSpPr>
        <p:spPr>
          <a:xfrm>
            <a:off x="6974415" y="2608871"/>
            <a:ext cx="3806655" cy="830997"/>
          </a:xfrm>
          <a:prstGeom prst="rect">
            <a:avLst/>
          </a:prstGeom>
        </p:spPr>
        <p:txBody>
          <a:bodyPr wrap="square">
            <a:spAutoFit/>
          </a:bodyPr>
          <a:lstStyle/>
          <a:p>
            <a:pPr algn="just">
              <a:spcBef>
                <a:spcPts val="0"/>
              </a:spcBef>
              <a:buNone/>
            </a:pPr>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 </a:t>
            </a:r>
          </a:p>
        </p:txBody>
      </p:sp>
      <p:sp>
        <p:nvSpPr>
          <p:cNvPr id="6" name="Rectangle 5">
            <a:extLst>
              <a:ext uri="{FF2B5EF4-FFF2-40B4-BE49-F238E27FC236}">
                <a16:creationId xmlns:a16="http://schemas.microsoft.com/office/drawing/2014/main" id="{09A8A4CF-F10A-4A0B-9F3F-B47C3DFDCF09}"/>
              </a:ext>
            </a:extLst>
          </p:cNvPr>
          <p:cNvSpPr/>
          <p:nvPr/>
        </p:nvSpPr>
        <p:spPr>
          <a:xfrm>
            <a:off x="6974415" y="3568470"/>
            <a:ext cx="3842763" cy="830997"/>
          </a:xfrm>
          <a:prstGeom prst="rect">
            <a:avLst/>
          </a:prstGeom>
        </p:spPr>
        <p:txBody>
          <a:bodyPr wrap="square">
            <a:spAutoFit/>
          </a:bodyPr>
          <a:lstStyle/>
          <a:p>
            <a:pPr algn="just"/>
            <a:r>
              <a:rPr lang="en-US" sz="1200" dirty="0">
                <a:solidFill>
                  <a:schemeClr val="bg1"/>
                </a:solidFill>
                <a:ea typeface="Muli"/>
                <a:cs typeface="Muli"/>
                <a:sym typeface="Muli"/>
              </a:rPr>
              <a:t>Here you can showcase and explain your app, website or software. Here you can showcase and explain your app, website or software. Here you can showcase and explain your app, website or software.</a:t>
            </a:r>
          </a:p>
        </p:txBody>
      </p:sp>
      <p:sp>
        <p:nvSpPr>
          <p:cNvPr id="7" name="Shape 495">
            <a:extLst>
              <a:ext uri="{FF2B5EF4-FFF2-40B4-BE49-F238E27FC236}">
                <a16:creationId xmlns:a16="http://schemas.microsoft.com/office/drawing/2014/main" id="{27C8B803-2376-4CEA-86C5-B20191A6429B}"/>
              </a:ext>
            </a:extLst>
          </p:cNvPr>
          <p:cNvSpPr/>
          <p:nvPr/>
        </p:nvSpPr>
        <p:spPr>
          <a:xfrm>
            <a:off x="6248964" y="2723626"/>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C20808"/>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8" name="Shape 495">
            <a:extLst>
              <a:ext uri="{FF2B5EF4-FFF2-40B4-BE49-F238E27FC236}">
                <a16:creationId xmlns:a16="http://schemas.microsoft.com/office/drawing/2014/main" id="{C6F24455-A388-47B1-BFF1-4F91509EA4DF}"/>
              </a:ext>
            </a:extLst>
          </p:cNvPr>
          <p:cNvSpPr/>
          <p:nvPr/>
        </p:nvSpPr>
        <p:spPr>
          <a:xfrm>
            <a:off x="6248964" y="3712253"/>
            <a:ext cx="427230" cy="543432"/>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C20808"/>
          </a:solidFill>
          <a:ln>
            <a:noFill/>
          </a:ln>
          <a:effectLst>
            <a:outerShdw blurRad="50800" dist="38100" dir="2700000" algn="tl" rotWithShape="0">
              <a:prstClr val="black">
                <a:alpha val="40000"/>
              </a:prstClr>
            </a:outerShdw>
          </a:effectLst>
        </p:spPr>
        <p:txBody>
          <a:bodyPr lIns="91425" tIns="91425" rIns="91425" bIns="91425" anchor="ctr" anchorCtr="0">
            <a:noAutofit/>
          </a:bodyPr>
          <a:lstStyle/>
          <a:p>
            <a:endParaRPr>
              <a:solidFill>
                <a:srgbClr val="131F2B"/>
              </a:solidFill>
            </a:endParaRPr>
          </a:p>
        </p:txBody>
      </p:sp>
      <p:sp>
        <p:nvSpPr>
          <p:cNvPr id="10" name="Rectangle 9"/>
          <p:cNvSpPr/>
          <p:nvPr/>
        </p:nvSpPr>
        <p:spPr>
          <a:xfrm rot="5400000">
            <a:off x="11284059" y="951495"/>
            <a:ext cx="2185214" cy="307777"/>
          </a:xfrm>
          <a:prstGeom prst="rect">
            <a:avLst/>
          </a:prstGeom>
        </p:spPr>
        <p:txBody>
          <a:bodyPr wrap="none">
            <a:spAutoFit/>
          </a:bodyPr>
          <a:lstStyle/>
          <a:p>
            <a:r>
              <a:rPr lang="en-US" sz="1400" dirty="0"/>
              <a:t>Copyright Slidehood.com</a:t>
            </a: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35400" t="3188" r="23861" b="8475"/>
          <a:stretch/>
        </p:blipFill>
        <p:spPr>
          <a:xfrm>
            <a:off x="1591762" y="1350863"/>
            <a:ext cx="3114218" cy="4315416"/>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0942" y="987407"/>
            <a:ext cx="3455858" cy="490492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78913825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Shape 350"/>
          <p:cNvGrpSpPr/>
          <p:nvPr/>
        </p:nvGrpSpPr>
        <p:grpSpPr>
          <a:xfrm>
            <a:off x="5375319" y="980139"/>
            <a:ext cx="393473" cy="497624"/>
            <a:chOff x="584925" y="238125"/>
            <a:chExt cx="415200" cy="525100"/>
          </a:xfrm>
          <a:solidFill>
            <a:schemeClr val="bg1"/>
          </a:solidFill>
        </p:grpSpPr>
        <p:sp>
          <p:nvSpPr>
            <p:cNvPr id="3" name="Shape 351"/>
            <p:cNvSpPr/>
            <p:nvPr/>
          </p:nvSpPr>
          <p:spPr>
            <a:xfrm>
              <a:off x="621550" y="299175"/>
              <a:ext cx="378575" cy="464050"/>
            </a:xfrm>
            <a:custGeom>
              <a:avLst/>
              <a:gdLst/>
              <a:ahLst/>
              <a:cxnLst/>
              <a:rect l="0" t="0" r="0" b="0"/>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 name="Shape 352"/>
            <p:cNvSpPr/>
            <p:nvPr/>
          </p:nvSpPr>
          <p:spPr>
            <a:xfrm>
              <a:off x="633750" y="2381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 name="Shape 353"/>
            <p:cNvSpPr/>
            <p:nvPr/>
          </p:nvSpPr>
          <p:spPr>
            <a:xfrm>
              <a:off x="716800"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 name="Shape 354"/>
            <p:cNvSpPr/>
            <p:nvPr/>
          </p:nvSpPr>
          <p:spPr>
            <a:xfrm>
              <a:off x="799825" y="238125"/>
              <a:ext cx="29350" cy="63500"/>
            </a:xfrm>
            <a:custGeom>
              <a:avLst/>
              <a:gdLst/>
              <a:ahLst/>
              <a:cxnLst/>
              <a:rect l="0" t="0" r="0" b="0"/>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 name="Shape 355"/>
            <p:cNvSpPr/>
            <p:nvPr/>
          </p:nvSpPr>
          <p:spPr>
            <a:xfrm>
              <a:off x="882875" y="238125"/>
              <a:ext cx="29325" cy="63500"/>
            </a:xfrm>
            <a:custGeom>
              <a:avLst/>
              <a:gdLst/>
              <a:ahLst/>
              <a:cxnLst/>
              <a:rect l="0" t="0" r="0" b="0"/>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 name="Shape 356"/>
            <p:cNvSpPr/>
            <p:nvPr/>
          </p:nvSpPr>
          <p:spPr>
            <a:xfrm>
              <a:off x="584925" y="261325"/>
              <a:ext cx="378575" cy="464050"/>
            </a:xfrm>
            <a:custGeom>
              <a:avLst/>
              <a:gdLst/>
              <a:ahLst/>
              <a:cxnLst/>
              <a:rect l="0" t="0" r="0" b="0"/>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 name="Shape 357"/>
          <p:cNvGrpSpPr/>
          <p:nvPr/>
        </p:nvGrpSpPr>
        <p:grpSpPr>
          <a:xfrm>
            <a:off x="6000216" y="1052447"/>
            <a:ext cx="421263" cy="350686"/>
            <a:chOff x="1244325" y="314425"/>
            <a:chExt cx="444525" cy="370050"/>
          </a:xfrm>
          <a:solidFill>
            <a:schemeClr val="bg1"/>
          </a:solidFill>
        </p:grpSpPr>
        <p:sp>
          <p:nvSpPr>
            <p:cNvPr id="10"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 name="Shape 360"/>
          <p:cNvGrpSpPr/>
          <p:nvPr/>
        </p:nvGrpSpPr>
        <p:grpSpPr>
          <a:xfrm>
            <a:off x="6648283" y="1050716"/>
            <a:ext cx="402762" cy="354146"/>
            <a:chOff x="1928175" y="312600"/>
            <a:chExt cx="425000" cy="373700"/>
          </a:xfrm>
          <a:solidFill>
            <a:schemeClr val="bg1"/>
          </a:solidFill>
        </p:grpSpPr>
        <p:sp>
          <p:nvSpPr>
            <p:cNvPr id="13" name="Shape 361"/>
            <p:cNvSpPr/>
            <p:nvPr/>
          </p:nvSpPr>
          <p:spPr>
            <a:xfrm>
              <a:off x="1928175" y="312600"/>
              <a:ext cx="425000" cy="373700"/>
            </a:xfrm>
            <a:custGeom>
              <a:avLst/>
              <a:gdLst/>
              <a:ahLst/>
              <a:cxnLst/>
              <a:rect l="0" t="0" r="0" b="0"/>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 name="Shape 362"/>
            <p:cNvSpPr/>
            <p:nvPr/>
          </p:nvSpPr>
          <p:spPr>
            <a:xfrm>
              <a:off x="1964825" y="349250"/>
              <a:ext cx="351700" cy="300425"/>
            </a:xfrm>
            <a:custGeom>
              <a:avLst/>
              <a:gdLst/>
              <a:ahLst/>
              <a:cxnLst/>
              <a:rect l="0" t="0" r="0" b="0"/>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 name="Shape 363"/>
          <p:cNvSpPr/>
          <p:nvPr/>
        </p:nvSpPr>
        <p:spPr>
          <a:xfrm>
            <a:off x="7323579" y="103799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364"/>
          <p:cNvSpPr/>
          <p:nvPr/>
        </p:nvSpPr>
        <p:spPr>
          <a:xfrm>
            <a:off x="7984946" y="1039159"/>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7" name="Shape 365"/>
          <p:cNvGrpSpPr/>
          <p:nvPr/>
        </p:nvGrpSpPr>
        <p:grpSpPr>
          <a:xfrm>
            <a:off x="8534605" y="1032213"/>
            <a:ext cx="462939" cy="391175"/>
            <a:chOff x="3918650" y="293075"/>
            <a:chExt cx="488500" cy="412775"/>
          </a:xfrm>
          <a:solidFill>
            <a:schemeClr val="bg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 name="Shape 369"/>
          <p:cNvGrpSpPr/>
          <p:nvPr/>
        </p:nvGrpSpPr>
        <p:grpSpPr>
          <a:xfrm>
            <a:off x="9214491" y="1002693"/>
            <a:ext cx="380775" cy="450192"/>
            <a:chOff x="4636075" y="261925"/>
            <a:chExt cx="401800" cy="475050"/>
          </a:xfrm>
          <a:solidFill>
            <a:schemeClr val="bg1"/>
          </a:solidFill>
        </p:grpSpPr>
        <p:sp>
          <p:nvSpPr>
            <p:cNvPr id="22" name="Shape 370"/>
            <p:cNvSpPr/>
            <p:nvPr/>
          </p:nvSpPr>
          <p:spPr>
            <a:xfrm>
              <a:off x="4665400" y="326650"/>
              <a:ext cx="372475" cy="97100"/>
            </a:xfrm>
            <a:custGeom>
              <a:avLst/>
              <a:gdLst/>
              <a:ahLst/>
              <a:cxnLst/>
              <a:rect l="0" t="0" r="0" b="0"/>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 name="Shape 371"/>
            <p:cNvSpPr/>
            <p:nvPr/>
          </p:nvSpPr>
          <p:spPr>
            <a:xfrm>
              <a:off x="4636075" y="438375"/>
              <a:ext cx="372475" cy="97125"/>
            </a:xfrm>
            <a:custGeom>
              <a:avLst/>
              <a:gdLst/>
              <a:ahLst/>
              <a:cxnLst/>
              <a:rect l="0" t="0" r="0" b="0"/>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 name="Shape 372"/>
            <p:cNvSpPr/>
            <p:nvPr/>
          </p:nvSpPr>
          <p:spPr>
            <a:xfrm>
              <a:off x="4814975" y="261925"/>
              <a:ext cx="44000" cy="50100"/>
            </a:xfrm>
            <a:custGeom>
              <a:avLst/>
              <a:gdLst/>
              <a:ahLst/>
              <a:cxnLst/>
              <a:rect l="0" t="0" r="0" b="0"/>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 name="Shape 373"/>
            <p:cNvSpPr/>
            <p:nvPr/>
          </p:nvSpPr>
          <p:spPr>
            <a:xfrm>
              <a:off x="4814975" y="550125"/>
              <a:ext cx="44000" cy="186850"/>
            </a:xfrm>
            <a:custGeom>
              <a:avLst/>
              <a:gdLst/>
              <a:ahLst/>
              <a:cxnLst/>
              <a:rect l="0" t="0" r="0" b="0"/>
              <a:pathLst>
                <a:path w="1760" h="7474" extrusionOk="0">
                  <a:moveTo>
                    <a:pt x="1" y="0"/>
                  </a:moveTo>
                  <a:lnTo>
                    <a:pt x="1" y="7474"/>
                  </a:lnTo>
                  <a:lnTo>
                    <a:pt x="1759" y="7474"/>
                  </a:lnTo>
                  <a:lnTo>
                    <a:pt x="175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 name="Shape 374"/>
          <p:cNvSpPr/>
          <p:nvPr/>
        </p:nvSpPr>
        <p:spPr>
          <a:xfrm>
            <a:off x="9825590" y="1037404"/>
            <a:ext cx="436308" cy="380775"/>
          </a:xfrm>
          <a:custGeom>
            <a:avLst/>
            <a:gdLst/>
            <a:ahLst/>
            <a:cxnLst/>
            <a:rect l="0" t="0" r="0" b="0"/>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7" name="Shape 375"/>
          <p:cNvGrpSpPr/>
          <p:nvPr/>
        </p:nvGrpSpPr>
        <p:grpSpPr>
          <a:xfrm>
            <a:off x="10491530" y="1040316"/>
            <a:ext cx="381913" cy="374379"/>
            <a:chOff x="5983625" y="301625"/>
            <a:chExt cx="403000" cy="395050"/>
          </a:xfrm>
          <a:solidFill>
            <a:schemeClr val="bg1"/>
          </a:solidFill>
        </p:grpSpPr>
        <p:sp>
          <p:nvSpPr>
            <p:cNvPr id="28" name="Shape 376"/>
            <p:cNvSpPr/>
            <p:nvPr/>
          </p:nvSpPr>
          <p:spPr>
            <a:xfrm>
              <a:off x="5983625" y="319925"/>
              <a:ext cx="403000" cy="67200"/>
            </a:xfrm>
            <a:custGeom>
              <a:avLst/>
              <a:gdLst/>
              <a:ahLst/>
              <a:cxnLst/>
              <a:rect l="0" t="0" r="0" b="0"/>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9" name="Shape 377"/>
            <p:cNvSpPr/>
            <p:nvPr/>
          </p:nvSpPr>
          <p:spPr>
            <a:xfrm>
              <a:off x="5983625" y="664900"/>
              <a:ext cx="403000" cy="31775"/>
            </a:xfrm>
            <a:custGeom>
              <a:avLst/>
              <a:gdLst/>
              <a:ahLst/>
              <a:cxnLst/>
              <a:rect l="0" t="0" r="0" b="0"/>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0" name="Shape 378"/>
            <p:cNvSpPr/>
            <p:nvPr/>
          </p:nvSpPr>
          <p:spPr>
            <a:xfrm>
              <a:off x="6041025" y="301625"/>
              <a:ext cx="29325" cy="63500"/>
            </a:xfrm>
            <a:custGeom>
              <a:avLst/>
              <a:gdLst/>
              <a:ahLst/>
              <a:cxnLst/>
              <a:rect l="0" t="0" r="0" b="0"/>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1" name="Shape 379"/>
            <p:cNvSpPr/>
            <p:nvPr/>
          </p:nvSpPr>
          <p:spPr>
            <a:xfrm>
              <a:off x="6297450" y="301625"/>
              <a:ext cx="29350" cy="63500"/>
            </a:xfrm>
            <a:custGeom>
              <a:avLst/>
              <a:gdLst/>
              <a:ahLst/>
              <a:cxnLst/>
              <a:rect l="0" t="0" r="0" b="0"/>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2" name="Shape 380"/>
            <p:cNvSpPr/>
            <p:nvPr/>
          </p:nvSpPr>
          <p:spPr>
            <a:xfrm>
              <a:off x="6097200" y="509200"/>
              <a:ext cx="50700" cy="53775"/>
            </a:xfrm>
            <a:custGeom>
              <a:avLst/>
              <a:gdLst/>
              <a:ahLst/>
              <a:cxnLst/>
              <a:rect l="0" t="0" r="0" b="0"/>
              <a:pathLst>
                <a:path w="2028" h="2151" extrusionOk="0">
                  <a:moveTo>
                    <a:pt x="0" y="1"/>
                  </a:moveTo>
                  <a:lnTo>
                    <a:pt x="0" y="2150"/>
                  </a:lnTo>
                  <a:lnTo>
                    <a:pt x="2027" y="2150"/>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3" name="Shape 381"/>
            <p:cNvSpPr/>
            <p:nvPr/>
          </p:nvSpPr>
          <p:spPr>
            <a:xfrm>
              <a:off x="6097200" y="448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4" name="Shape 382"/>
            <p:cNvSpPr/>
            <p:nvPr/>
          </p:nvSpPr>
          <p:spPr>
            <a:xfrm>
              <a:off x="6097200" y="575150"/>
              <a:ext cx="50700" cy="48875"/>
            </a:xfrm>
            <a:custGeom>
              <a:avLst/>
              <a:gdLst/>
              <a:ahLst/>
              <a:cxnLst/>
              <a:rect l="0" t="0" r="0" b="0"/>
              <a:pathLst>
                <a:path w="2028" h="1955" extrusionOk="0">
                  <a:moveTo>
                    <a:pt x="0" y="1"/>
                  </a:moveTo>
                  <a:lnTo>
                    <a:pt x="0" y="1954"/>
                  </a:lnTo>
                  <a:lnTo>
                    <a:pt x="2027" y="1954"/>
                  </a:lnTo>
                  <a:lnTo>
                    <a:pt x="20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5" name="Shape 383"/>
            <p:cNvSpPr/>
            <p:nvPr/>
          </p:nvSpPr>
          <p:spPr>
            <a:xfrm>
              <a:off x="6160075" y="575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6" name="Shape 384"/>
            <p:cNvSpPr/>
            <p:nvPr/>
          </p:nvSpPr>
          <p:spPr>
            <a:xfrm>
              <a:off x="603430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7" name="Shape 385"/>
            <p:cNvSpPr/>
            <p:nvPr/>
          </p:nvSpPr>
          <p:spPr>
            <a:xfrm>
              <a:off x="603430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8" name="Shape 386"/>
            <p:cNvSpPr/>
            <p:nvPr/>
          </p:nvSpPr>
          <p:spPr>
            <a:xfrm>
              <a:off x="603430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39" name="Shape 387"/>
            <p:cNvSpPr/>
            <p:nvPr/>
          </p:nvSpPr>
          <p:spPr>
            <a:xfrm>
              <a:off x="6160075" y="509200"/>
              <a:ext cx="50100" cy="53775"/>
            </a:xfrm>
            <a:custGeom>
              <a:avLst/>
              <a:gdLst/>
              <a:ahLst/>
              <a:cxnLst/>
              <a:rect l="0" t="0" r="0" b="0"/>
              <a:pathLst>
                <a:path w="2004" h="2151" extrusionOk="0">
                  <a:moveTo>
                    <a:pt x="1" y="1"/>
                  </a:moveTo>
                  <a:lnTo>
                    <a:pt x="1" y="2150"/>
                  </a:lnTo>
                  <a:lnTo>
                    <a:pt x="2003" y="2150"/>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0" name="Shape 388"/>
            <p:cNvSpPr/>
            <p:nvPr/>
          </p:nvSpPr>
          <p:spPr>
            <a:xfrm>
              <a:off x="5983625" y="399300"/>
              <a:ext cx="403000" cy="272950"/>
            </a:xfrm>
            <a:custGeom>
              <a:avLst/>
              <a:gdLst/>
              <a:ahLst/>
              <a:cxnLst/>
              <a:rect l="0" t="0" r="0" b="0"/>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1" name="Shape 389"/>
            <p:cNvSpPr/>
            <p:nvPr/>
          </p:nvSpPr>
          <p:spPr>
            <a:xfrm>
              <a:off x="6285250" y="575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2" name="Shape 390"/>
            <p:cNvSpPr/>
            <p:nvPr/>
          </p:nvSpPr>
          <p:spPr>
            <a:xfrm>
              <a:off x="6285250" y="509200"/>
              <a:ext cx="50700" cy="53775"/>
            </a:xfrm>
            <a:custGeom>
              <a:avLst/>
              <a:gdLst/>
              <a:ahLst/>
              <a:cxnLst/>
              <a:rect l="0" t="0" r="0" b="0"/>
              <a:pathLst>
                <a:path w="2028" h="2151" extrusionOk="0">
                  <a:moveTo>
                    <a:pt x="0" y="1"/>
                  </a:moveTo>
                  <a:lnTo>
                    <a:pt x="0"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3" name="Shape 391"/>
            <p:cNvSpPr/>
            <p:nvPr/>
          </p:nvSpPr>
          <p:spPr>
            <a:xfrm>
              <a:off x="6285250" y="448150"/>
              <a:ext cx="50700" cy="48875"/>
            </a:xfrm>
            <a:custGeom>
              <a:avLst/>
              <a:gdLst/>
              <a:ahLst/>
              <a:cxnLst/>
              <a:rect l="0" t="0" r="0" b="0"/>
              <a:pathLst>
                <a:path w="2028" h="1955" extrusionOk="0">
                  <a:moveTo>
                    <a:pt x="0" y="1"/>
                  </a:moveTo>
                  <a:lnTo>
                    <a:pt x="0"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4" name="Shape 392"/>
            <p:cNvSpPr/>
            <p:nvPr/>
          </p:nvSpPr>
          <p:spPr>
            <a:xfrm>
              <a:off x="6222350" y="575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5" name="Shape 393"/>
            <p:cNvSpPr/>
            <p:nvPr/>
          </p:nvSpPr>
          <p:spPr>
            <a:xfrm>
              <a:off x="6160075" y="448150"/>
              <a:ext cx="50100" cy="48875"/>
            </a:xfrm>
            <a:custGeom>
              <a:avLst/>
              <a:gdLst/>
              <a:ahLst/>
              <a:cxnLst/>
              <a:rect l="0" t="0" r="0" b="0"/>
              <a:pathLst>
                <a:path w="2004" h="1955" extrusionOk="0">
                  <a:moveTo>
                    <a:pt x="1" y="1"/>
                  </a:moveTo>
                  <a:lnTo>
                    <a:pt x="1" y="1954"/>
                  </a:lnTo>
                  <a:lnTo>
                    <a:pt x="2003" y="1954"/>
                  </a:lnTo>
                  <a:lnTo>
                    <a:pt x="20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6" name="Shape 394"/>
            <p:cNvSpPr/>
            <p:nvPr/>
          </p:nvSpPr>
          <p:spPr>
            <a:xfrm>
              <a:off x="6222350" y="509200"/>
              <a:ext cx="50700" cy="53775"/>
            </a:xfrm>
            <a:custGeom>
              <a:avLst/>
              <a:gdLst/>
              <a:ahLst/>
              <a:cxnLst/>
              <a:rect l="0" t="0" r="0" b="0"/>
              <a:pathLst>
                <a:path w="2028" h="2151" extrusionOk="0">
                  <a:moveTo>
                    <a:pt x="1" y="1"/>
                  </a:moveTo>
                  <a:lnTo>
                    <a:pt x="1" y="2150"/>
                  </a:lnTo>
                  <a:lnTo>
                    <a:pt x="2028" y="2150"/>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47" name="Shape 395"/>
            <p:cNvSpPr/>
            <p:nvPr/>
          </p:nvSpPr>
          <p:spPr>
            <a:xfrm>
              <a:off x="6222350" y="448150"/>
              <a:ext cx="50700" cy="48875"/>
            </a:xfrm>
            <a:custGeom>
              <a:avLst/>
              <a:gdLst/>
              <a:ahLst/>
              <a:cxnLst/>
              <a:rect l="0" t="0" r="0" b="0"/>
              <a:pathLst>
                <a:path w="2028" h="1955" extrusionOk="0">
                  <a:moveTo>
                    <a:pt x="1" y="1"/>
                  </a:moveTo>
                  <a:lnTo>
                    <a:pt x="1" y="1954"/>
                  </a:lnTo>
                  <a:lnTo>
                    <a:pt x="2028" y="1954"/>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48" name="Shape 396"/>
          <p:cNvGrpSpPr/>
          <p:nvPr/>
        </p:nvGrpSpPr>
        <p:grpSpPr>
          <a:xfrm>
            <a:off x="11133224" y="1037402"/>
            <a:ext cx="376132" cy="375562"/>
            <a:chOff x="6660750" y="298550"/>
            <a:chExt cx="396900" cy="396300"/>
          </a:xfrm>
          <a:solidFill>
            <a:schemeClr val="bg1"/>
          </a:solidFill>
        </p:grpSpPr>
        <p:sp>
          <p:nvSpPr>
            <p:cNvPr id="49" name="Shape 397"/>
            <p:cNvSpPr/>
            <p:nvPr/>
          </p:nvSpPr>
          <p:spPr>
            <a:xfrm>
              <a:off x="6660750" y="298550"/>
              <a:ext cx="396900" cy="396300"/>
            </a:xfrm>
            <a:custGeom>
              <a:avLst/>
              <a:gdLst/>
              <a:ahLst/>
              <a:cxnLst/>
              <a:rect l="0" t="0" r="0" b="0"/>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0" name="Shape 398"/>
            <p:cNvSpPr/>
            <p:nvPr/>
          </p:nvSpPr>
          <p:spPr>
            <a:xfrm>
              <a:off x="6697400" y="335200"/>
              <a:ext cx="323625" cy="323025"/>
            </a:xfrm>
            <a:custGeom>
              <a:avLst/>
              <a:gdLst/>
              <a:ahLst/>
              <a:cxnLst/>
              <a:rect l="0" t="0" r="0" b="0"/>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1" name="Shape 399"/>
          <p:cNvGrpSpPr/>
          <p:nvPr/>
        </p:nvGrpSpPr>
        <p:grpSpPr>
          <a:xfrm>
            <a:off x="5375319" y="1628775"/>
            <a:ext cx="393473" cy="476230"/>
            <a:chOff x="584925" y="922575"/>
            <a:chExt cx="415200" cy="502525"/>
          </a:xfrm>
          <a:solidFill>
            <a:schemeClr val="bg1"/>
          </a:solidFill>
        </p:grpSpPr>
        <p:sp>
          <p:nvSpPr>
            <p:cNvPr id="52" name="Shape 400"/>
            <p:cNvSpPr/>
            <p:nvPr/>
          </p:nvSpPr>
          <p:spPr>
            <a:xfrm>
              <a:off x="584925" y="961025"/>
              <a:ext cx="378575" cy="464075"/>
            </a:xfrm>
            <a:custGeom>
              <a:avLst/>
              <a:gdLst/>
              <a:ahLst/>
              <a:cxnLst/>
              <a:rect l="0" t="0" r="0" b="0"/>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3" name="Shape 401"/>
            <p:cNvSpPr/>
            <p:nvPr/>
          </p:nvSpPr>
          <p:spPr>
            <a:xfrm>
              <a:off x="621550" y="922575"/>
              <a:ext cx="378575" cy="464050"/>
            </a:xfrm>
            <a:custGeom>
              <a:avLst/>
              <a:gdLst/>
              <a:ahLst/>
              <a:cxnLst/>
              <a:rect l="0" t="0" r="0" b="0"/>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4" name="Shape 402"/>
            <p:cNvSpPr/>
            <p:nvPr/>
          </p:nvSpPr>
          <p:spPr>
            <a:xfrm>
              <a:off x="915850" y="922575"/>
              <a:ext cx="84275" cy="84275"/>
            </a:xfrm>
            <a:custGeom>
              <a:avLst/>
              <a:gdLst/>
              <a:ahLst/>
              <a:cxnLst/>
              <a:rect l="0" t="0" r="0" b="0"/>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5" name="Shape 403"/>
          <p:cNvGrpSpPr/>
          <p:nvPr/>
        </p:nvGrpSpPr>
        <p:grpSpPr>
          <a:xfrm>
            <a:off x="6002537" y="1617782"/>
            <a:ext cx="416645" cy="496485"/>
            <a:chOff x="1246775" y="910975"/>
            <a:chExt cx="439650" cy="523900"/>
          </a:xfrm>
          <a:solidFill>
            <a:schemeClr val="bg1"/>
          </a:solidFill>
        </p:grpSpPr>
        <p:sp>
          <p:nvSpPr>
            <p:cNvPr id="56" name="Shape 404"/>
            <p:cNvSpPr/>
            <p:nvPr/>
          </p:nvSpPr>
          <p:spPr>
            <a:xfrm>
              <a:off x="1246775" y="970800"/>
              <a:ext cx="378575" cy="464075"/>
            </a:xfrm>
            <a:custGeom>
              <a:avLst/>
              <a:gdLst/>
              <a:ahLst/>
              <a:cxnLst/>
              <a:rect l="0" t="0" r="0" b="0"/>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7" name="Shape 405"/>
            <p:cNvSpPr/>
            <p:nvPr/>
          </p:nvSpPr>
          <p:spPr>
            <a:xfrm>
              <a:off x="1307825" y="910975"/>
              <a:ext cx="378600" cy="464050"/>
            </a:xfrm>
            <a:custGeom>
              <a:avLst/>
              <a:gdLst/>
              <a:ahLst/>
              <a:cxnLst/>
              <a:rect l="0" t="0" r="0" b="0"/>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58" name="Shape 406"/>
            <p:cNvSpPr/>
            <p:nvPr/>
          </p:nvSpPr>
          <p:spPr>
            <a:xfrm>
              <a:off x="1602125" y="910975"/>
              <a:ext cx="84300" cy="84275"/>
            </a:xfrm>
            <a:custGeom>
              <a:avLst/>
              <a:gdLst/>
              <a:ahLst/>
              <a:cxnLst/>
              <a:rect l="0" t="0" r="0" b="0"/>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59" name="Shape 407"/>
          <p:cNvGrpSpPr/>
          <p:nvPr/>
        </p:nvGrpSpPr>
        <p:grpSpPr>
          <a:xfrm>
            <a:off x="6646554" y="1697624"/>
            <a:ext cx="406220" cy="337941"/>
            <a:chOff x="1926350" y="995225"/>
            <a:chExt cx="428650" cy="356600"/>
          </a:xfrm>
          <a:solidFill>
            <a:schemeClr val="bg1"/>
          </a:solidFill>
        </p:grpSpPr>
        <p:sp>
          <p:nvSpPr>
            <p:cNvPr id="60" name="Shape 408"/>
            <p:cNvSpPr/>
            <p:nvPr/>
          </p:nvSpPr>
          <p:spPr>
            <a:xfrm>
              <a:off x="1926350" y="1298075"/>
              <a:ext cx="208225" cy="53750"/>
            </a:xfrm>
            <a:custGeom>
              <a:avLst/>
              <a:gdLst/>
              <a:ahLst/>
              <a:cxnLst/>
              <a:rect l="0" t="0" r="0" b="0"/>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1" name="Shape 409"/>
            <p:cNvSpPr/>
            <p:nvPr/>
          </p:nvSpPr>
          <p:spPr>
            <a:xfrm>
              <a:off x="2146775" y="1298075"/>
              <a:ext cx="208225" cy="53750"/>
            </a:xfrm>
            <a:custGeom>
              <a:avLst/>
              <a:gdLst/>
              <a:ahLst/>
              <a:cxnLst/>
              <a:rect l="0" t="0" r="0" b="0"/>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2" name="Shape 410"/>
            <p:cNvSpPr/>
            <p:nvPr/>
          </p:nvSpPr>
          <p:spPr>
            <a:xfrm>
              <a:off x="1926350" y="995225"/>
              <a:ext cx="208225" cy="332175"/>
            </a:xfrm>
            <a:custGeom>
              <a:avLst/>
              <a:gdLst/>
              <a:ahLst/>
              <a:cxnLst/>
              <a:rect l="0" t="0" r="0" b="0"/>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3" name="Shape 411"/>
            <p:cNvSpPr/>
            <p:nvPr/>
          </p:nvSpPr>
          <p:spPr>
            <a:xfrm>
              <a:off x="2146775" y="995225"/>
              <a:ext cx="208225" cy="332175"/>
            </a:xfrm>
            <a:custGeom>
              <a:avLst/>
              <a:gdLst/>
              <a:ahLst/>
              <a:cxnLst/>
              <a:rect l="0" t="0" r="0" b="0"/>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64" name="Shape 412"/>
          <p:cNvSpPr/>
          <p:nvPr/>
        </p:nvSpPr>
        <p:spPr>
          <a:xfrm>
            <a:off x="7290009" y="1669273"/>
            <a:ext cx="396980" cy="394659"/>
          </a:xfrm>
          <a:custGeom>
            <a:avLst/>
            <a:gdLst/>
            <a:ahLst/>
            <a:cxnLst/>
            <a:rect l="0" t="0" r="0" b="0"/>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5" name="Shape 413"/>
          <p:cNvSpPr/>
          <p:nvPr/>
        </p:nvSpPr>
        <p:spPr>
          <a:xfrm>
            <a:off x="7929411" y="1688962"/>
            <a:ext cx="395796" cy="355306"/>
          </a:xfrm>
          <a:custGeom>
            <a:avLst/>
            <a:gdLst/>
            <a:ahLst/>
            <a:cxnLst/>
            <a:rect l="0" t="0" r="0" b="0"/>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6" name="Shape 414"/>
          <p:cNvSpPr/>
          <p:nvPr/>
        </p:nvSpPr>
        <p:spPr>
          <a:xfrm>
            <a:off x="8574004" y="1691852"/>
            <a:ext cx="384235" cy="349502"/>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67" name="Shape 415"/>
          <p:cNvSpPr/>
          <p:nvPr/>
        </p:nvSpPr>
        <p:spPr>
          <a:xfrm>
            <a:off x="9225539" y="1695311"/>
            <a:ext cx="358789" cy="342583"/>
          </a:xfrm>
          <a:custGeom>
            <a:avLst/>
            <a:gdLst/>
            <a:ahLst/>
            <a:cxnLst/>
            <a:rect l="0" t="0" r="0" b="0"/>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68" name="Shape 416"/>
          <p:cNvGrpSpPr/>
          <p:nvPr/>
        </p:nvGrpSpPr>
        <p:grpSpPr>
          <a:xfrm>
            <a:off x="9845784" y="1672178"/>
            <a:ext cx="395796" cy="396364"/>
            <a:chOff x="5302225" y="968375"/>
            <a:chExt cx="417650" cy="418250"/>
          </a:xfrm>
          <a:solidFill>
            <a:schemeClr val="bg1"/>
          </a:solidFill>
        </p:grpSpPr>
        <p:sp>
          <p:nvSpPr>
            <p:cNvPr id="69" name="Shape 417"/>
            <p:cNvSpPr/>
            <p:nvPr/>
          </p:nvSpPr>
          <p:spPr>
            <a:xfrm>
              <a:off x="5333350" y="991575"/>
              <a:ext cx="152075" cy="155100"/>
            </a:xfrm>
            <a:custGeom>
              <a:avLst/>
              <a:gdLst/>
              <a:ahLst/>
              <a:cxnLst/>
              <a:rect l="0" t="0" r="0" b="0"/>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0" name="Shape 418"/>
            <p:cNvSpPr/>
            <p:nvPr/>
          </p:nvSpPr>
          <p:spPr>
            <a:xfrm>
              <a:off x="5302225" y="968375"/>
              <a:ext cx="417650" cy="418250"/>
            </a:xfrm>
            <a:custGeom>
              <a:avLst/>
              <a:gdLst/>
              <a:ahLst/>
              <a:cxnLst/>
              <a:rect l="0" t="0" r="0" b="0"/>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1" name="Shape 419"/>
          <p:cNvGrpSpPr/>
          <p:nvPr/>
        </p:nvGrpSpPr>
        <p:grpSpPr>
          <a:xfrm>
            <a:off x="10437133" y="1627614"/>
            <a:ext cx="490705" cy="477960"/>
            <a:chOff x="5926225" y="921350"/>
            <a:chExt cx="517800" cy="504350"/>
          </a:xfrm>
          <a:solidFill>
            <a:schemeClr val="bg1"/>
          </a:solidFill>
        </p:grpSpPr>
        <p:sp>
          <p:nvSpPr>
            <p:cNvPr id="72" name="Shape 420"/>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3" name="Shape 421"/>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4" name="Shape 422"/>
          <p:cNvGrpSpPr/>
          <p:nvPr/>
        </p:nvGrpSpPr>
        <p:grpSpPr>
          <a:xfrm>
            <a:off x="11092142" y="1636878"/>
            <a:ext cx="458295" cy="459457"/>
            <a:chOff x="6617400" y="931125"/>
            <a:chExt cx="483600" cy="484825"/>
          </a:xfrm>
          <a:solidFill>
            <a:schemeClr val="bg1"/>
          </a:solidFill>
        </p:grpSpPr>
        <p:sp>
          <p:nvSpPr>
            <p:cNvPr id="75" name="Shape 423"/>
            <p:cNvSpPr/>
            <p:nvPr/>
          </p:nvSpPr>
          <p:spPr>
            <a:xfrm>
              <a:off x="6843925" y="1183900"/>
              <a:ext cx="121525" cy="232050"/>
            </a:xfrm>
            <a:custGeom>
              <a:avLst/>
              <a:gdLst/>
              <a:ahLst/>
              <a:cxnLst/>
              <a:rect l="0" t="0" r="0" b="0"/>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6" name="Shape 424"/>
            <p:cNvSpPr/>
            <p:nvPr/>
          </p:nvSpPr>
          <p:spPr>
            <a:xfrm>
              <a:off x="6617400" y="931125"/>
              <a:ext cx="483600" cy="259500"/>
            </a:xfrm>
            <a:custGeom>
              <a:avLst/>
              <a:gdLst/>
              <a:ahLst/>
              <a:cxnLst/>
              <a:rect l="0" t="0" r="0" b="0"/>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77" name="Shape 425"/>
          <p:cNvGrpSpPr/>
          <p:nvPr/>
        </p:nvGrpSpPr>
        <p:grpSpPr>
          <a:xfrm>
            <a:off x="5351012" y="2350310"/>
            <a:ext cx="442089" cy="310174"/>
            <a:chOff x="559275" y="1683950"/>
            <a:chExt cx="466500" cy="327300"/>
          </a:xfrm>
          <a:solidFill>
            <a:schemeClr val="bg1"/>
          </a:solidFill>
        </p:grpSpPr>
        <p:sp>
          <p:nvSpPr>
            <p:cNvPr id="78"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79"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0" name="Shape 428"/>
          <p:cNvGrpSpPr/>
          <p:nvPr/>
        </p:nvGrpSpPr>
        <p:grpSpPr>
          <a:xfrm>
            <a:off x="5989816" y="2288997"/>
            <a:ext cx="442089" cy="432826"/>
            <a:chOff x="1233350" y="1619250"/>
            <a:chExt cx="466500" cy="456725"/>
          </a:xfrm>
          <a:solidFill>
            <a:schemeClr val="bg1"/>
          </a:solidFill>
        </p:grpSpPr>
        <p:sp>
          <p:nvSpPr>
            <p:cNvPr id="81" name="Shape 429"/>
            <p:cNvSpPr/>
            <p:nvPr/>
          </p:nvSpPr>
          <p:spPr>
            <a:xfrm>
              <a:off x="1233350" y="1619250"/>
              <a:ext cx="466500" cy="456725"/>
            </a:xfrm>
            <a:custGeom>
              <a:avLst/>
              <a:gdLst/>
              <a:ahLst/>
              <a:cxnLst/>
              <a:rect l="0" t="0" r="0" b="0"/>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2" name="Shape 430"/>
            <p:cNvSpPr/>
            <p:nvPr/>
          </p:nvSpPr>
          <p:spPr>
            <a:xfrm>
              <a:off x="1382325" y="1792025"/>
              <a:ext cx="168550" cy="12250"/>
            </a:xfrm>
            <a:custGeom>
              <a:avLst/>
              <a:gdLst/>
              <a:ahLst/>
              <a:cxnLst/>
              <a:rect l="0" t="0" r="0" b="0"/>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3" name="Shape 431"/>
            <p:cNvSpPr/>
            <p:nvPr/>
          </p:nvSpPr>
          <p:spPr>
            <a:xfrm>
              <a:off x="1382325" y="1825000"/>
              <a:ext cx="168550" cy="12250"/>
            </a:xfrm>
            <a:custGeom>
              <a:avLst/>
              <a:gdLst/>
              <a:ahLst/>
              <a:cxnLst/>
              <a:rect l="0" t="0" r="0" b="0"/>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4" name="Shape 432"/>
            <p:cNvSpPr/>
            <p:nvPr/>
          </p:nvSpPr>
          <p:spPr>
            <a:xfrm>
              <a:off x="1382325" y="1858575"/>
              <a:ext cx="70850" cy="12250"/>
            </a:xfrm>
            <a:custGeom>
              <a:avLst/>
              <a:gdLst/>
              <a:ahLst/>
              <a:cxnLst/>
              <a:rect l="0" t="0" r="0" b="0"/>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5" name="Shape 433"/>
          <p:cNvGrpSpPr/>
          <p:nvPr/>
        </p:nvGrpSpPr>
        <p:grpSpPr>
          <a:xfrm>
            <a:off x="6642502" y="2298235"/>
            <a:ext cx="414322" cy="414322"/>
            <a:chOff x="1922075" y="1629000"/>
            <a:chExt cx="437200" cy="437200"/>
          </a:xfrm>
          <a:solidFill>
            <a:schemeClr val="bg1"/>
          </a:solidFill>
        </p:grpSpPr>
        <p:sp>
          <p:nvSpPr>
            <p:cNvPr id="86" name="Shape 434"/>
            <p:cNvSpPr/>
            <p:nvPr/>
          </p:nvSpPr>
          <p:spPr>
            <a:xfrm>
              <a:off x="2208425" y="1629000"/>
              <a:ext cx="150850" cy="150850"/>
            </a:xfrm>
            <a:custGeom>
              <a:avLst/>
              <a:gdLst/>
              <a:ahLst/>
              <a:cxnLst/>
              <a:rect l="0" t="0" r="0" b="0"/>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87" name="Shape 435"/>
            <p:cNvSpPr/>
            <p:nvPr/>
          </p:nvSpPr>
          <p:spPr>
            <a:xfrm>
              <a:off x="1922075" y="1686400"/>
              <a:ext cx="379800" cy="379800"/>
            </a:xfrm>
            <a:custGeom>
              <a:avLst/>
              <a:gdLst/>
              <a:ahLst/>
              <a:cxnLst/>
              <a:rect l="0" t="0" r="0" b="0"/>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88" name="Shape 436"/>
          <p:cNvGrpSpPr/>
          <p:nvPr/>
        </p:nvGrpSpPr>
        <p:grpSpPr>
          <a:xfrm>
            <a:off x="7279578" y="2296507"/>
            <a:ext cx="417780" cy="417781"/>
            <a:chOff x="2594325" y="1627175"/>
            <a:chExt cx="440850" cy="440850"/>
          </a:xfrm>
          <a:solidFill>
            <a:schemeClr val="bg1"/>
          </a:solidFill>
        </p:grpSpPr>
        <p:sp>
          <p:nvSpPr>
            <p:cNvPr id="89" name="Shape 437"/>
            <p:cNvSpPr/>
            <p:nvPr/>
          </p:nvSpPr>
          <p:spPr>
            <a:xfrm>
              <a:off x="2594325" y="1890950"/>
              <a:ext cx="177075" cy="177075"/>
            </a:xfrm>
            <a:custGeom>
              <a:avLst/>
              <a:gdLst/>
              <a:ahLst/>
              <a:cxnLst/>
              <a:rect l="0" t="0" r="0" b="0"/>
              <a:pathLst>
                <a:path w="7083" h="7083" extrusionOk="0">
                  <a:moveTo>
                    <a:pt x="5544" y="0"/>
                  </a:moveTo>
                  <a:lnTo>
                    <a:pt x="538" y="5984"/>
                  </a:lnTo>
                  <a:lnTo>
                    <a:pt x="0" y="7083"/>
                  </a:lnTo>
                  <a:lnTo>
                    <a:pt x="1099" y="6546"/>
                  </a:lnTo>
                  <a:lnTo>
                    <a:pt x="7083" y="1539"/>
                  </a:lnTo>
                  <a:lnTo>
                    <a:pt x="5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0" name="Shape 438"/>
            <p:cNvSpPr/>
            <p:nvPr/>
          </p:nvSpPr>
          <p:spPr>
            <a:xfrm>
              <a:off x="2858700" y="1627175"/>
              <a:ext cx="176475" cy="176475"/>
            </a:xfrm>
            <a:custGeom>
              <a:avLst/>
              <a:gdLst/>
              <a:ahLst/>
              <a:cxnLst/>
              <a:rect l="0" t="0" r="0" b="0"/>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1" name="Shape 439"/>
            <p:cNvSpPr/>
            <p:nvPr/>
          </p:nvSpPr>
          <p:spPr>
            <a:xfrm>
              <a:off x="2663325" y="1702275"/>
              <a:ext cx="296750" cy="296775"/>
            </a:xfrm>
            <a:custGeom>
              <a:avLst/>
              <a:gdLst/>
              <a:ahLst/>
              <a:cxnLst/>
              <a:rect l="0" t="0" r="0" b="0"/>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92" name="Shape 440"/>
          <p:cNvSpPr/>
          <p:nvPr/>
        </p:nvSpPr>
        <p:spPr>
          <a:xfrm>
            <a:off x="7936922" y="2315050"/>
            <a:ext cx="380775" cy="380752"/>
          </a:xfrm>
          <a:custGeom>
            <a:avLst/>
            <a:gdLst/>
            <a:ahLst/>
            <a:cxnLst/>
            <a:rect l="0" t="0" r="0" b="0"/>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93" name="Shape 441"/>
          <p:cNvGrpSpPr/>
          <p:nvPr/>
        </p:nvGrpSpPr>
        <p:grpSpPr>
          <a:xfrm>
            <a:off x="8596537" y="2265256"/>
            <a:ext cx="339077" cy="480280"/>
            <a:chOff x="3984000" y="1594200"/>
            <a:chExt cx="357800" cy="506800"/>
          </a:xfrm>
          <a:solidFill>
            <a:schemeClr val="bg1"/>
          </a:solidFill>
        </p:grpSpPr>
        <p:sp>
          <p:nvSpPr>
            <p:cNvPr id="94" name="Shape 442"/>
            <p:cNvSpPr/>
            <p:nvPr/>
          </p:nvSpPr>
          <p:spPr>
            <a:xfrm>
              <a:off x="3984000" y="1597875"/>
              <a:ext cx="44575" cy="503125"/>
            </a:xfrm>
            <a:custGeom>
              <a:avLst/>
              <a:gdLst/>
              <a:ahLst/>
              <a:cxnLst/>
              <a:rect l="0" t="0" r="0" b="0"/>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5" name="Shape 443"/>
            <p:cNvSpPr/>
            <p:nvPr/>
          </p:nvSpPr>
          <p:spPr>
            <a:xfrm>
              <a:off x="4041375" y="1594200"/>
              <a:ext cx="300425" cy="229600"/>
            </a:xfrm>
            <a:custGeom>
              <a:avLst/>
              <a:gdLst/>
              <a:ahLst/>
              <a:cxnLst/>
              <a:rect l="0" t="0" r="0" b="0"/>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96" name="Shape 444"/>
          <p:cNvGrpSpPr/>
          <p:nvPr/>
        </p:nvGrpSpPr>
        <p:grpSpPr>
          <a:xfrm>
            <a:off x="9181513" y="2368244"/>
            <a:ext cx="446733" cy="274304"/>
            <a:chOff x="4601275" y="1702875"/>
            <a:chExt cx="471400" cy="289450"/>
          </a:xfrm>
          <a:solidFill>
            <a:schemeClr val="bg1"/>
          </a:solidFill>
        </p:grpSpPr>
        <p:sp>
          <p:nvSpPr>
            <p:cNvPr id="97" name="Shape 445"/>
            <p:cNvSpPr/>
            <p:nvPr/>
          </p:nvSpPr>
          <p:spPr>
            <a:xfrm>
              <a:off x="4816200" y="1702875"/>
              <a:ext cx="41550" cy="41550"/>
            </a:xfrm>
            <a:custGeom>
              <a:avLst/>
              <a:gdLst/>
              <a:ahLst/>
              <a:cxnLst/>
              <a:rect l="0" t="0" r="0" b="0"/>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8" name="Shape 446"/>
            <p:cNvSpPr/>
            <p:nvPr/>
          </p:nvSpPr>
          <p:spPr>
            <a:xfrm>
              <a:off x="5031125" y="1757225"/>
              <a:ext cx="41550" cy="41550"/>
            </a:xfrm>
            <a:custGeom>
              <a:avLst/>
              <a:gdLst/>
              <a:ahLst/>
              <a:cxnLst/>
              <a:rect l="0" t="0" r="0" b="0"/>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99" name="Shape 447"/>
            <p:cNvSpPr/>
            <p:nvPr/>
          </p:nvSpPr>
          <p:spPr>
            <a:xfrm>
              <a:off x="4634875" y="1756000"/>
              <a:ext cx="404225" cy="178325"/>
            </a:xfrm>
            <a:custGeom>
              <a:avLst/>
              <a:gdLst/>
              <a:ahLst/>
              <a:cxnLst/>
              <a:rect l="0" t="0" r="0" b="0"/>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0" name="Shape 448"/>
            <p:cNvSpPr/>
            <p:nvPr/>
          </p:nvSpPr>
          <p:spPr>
            <a:xfrm>
              <a:off x="4601275" y="1757225"/>
              <a:ext cx="41550" cy="41550"/>
            </a:xfrm>
            <a:custGeom>
              <a:avLst/>
              <a:gdLst/>
              <a:ahLst/>
              <a:cxnLst/>
              <a:rect l="0" t="0" r="0" b="0"/>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1" name="Shape 449"/>
            <p:cNvSpPr/>
            <p:nvPr/>
          </p:nvSpPr>
          <p:spPr>
            <a:xfrm>
              <a:off x="4673325" y="1947725"/>
              <a:ext cx="327300" cy="44600"/>
            </a:xfrm>
            <a:custGeom>
              <a:avLst/>
              <a:gdLst/>
              <a:ahLst/>
              <a:cxnLst/>
              <a:rect l="0" t="0" r="0" b="0"/>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2" name="Shape 450"/>
          <p:cNvGrpSpPr/>
          <p:nvPr/>
        </p:nvGrpSpPr>
        <p:grpSpPr>
          <a:xfrm>
            <a:off x="9841733" y="2301125"/>
            <a:ext cx="403898" cy="408542"/>
            <a:chOff x="5297950" y="1632050"/>
            <a:chExt cx="426200" cy="431100"/>
          </a:xfrm>
          <a:solidFill>
            <a:schemeClr val="bg1"/>
          </a:solidFill>
        </p:grpSpPr>
        <p:sp>
          <p:nvSpPr>
            <p:cNvPr id="103" name="Shape 451"/>
            <p:cNvSpPr/>
            <p:nvPr/>
          </p:nvSpPr>
          <p:spPr>
            <a:xfrm>
              <a:off x="5404800" y="1936125"/>
              <a:ext cx="212500" cy="127025"/>
            </a:xfrm>
            <a:custGeom>
              <a:avLst/>
              <a:gdLst/>
              <a:ahLst/>
              <a:cxnLst/>
              <a:rect l="0" t="0" r="0" b="0"/>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4" name="Shape 452"/>
            <p:cNvSpPr/>
            <p:nvPr/>
          </p:nvSpPr>
          <p:spPr>
            <a:xfrm>
              <a:off x="5297950" y="1632050"/>
              <a:ext cx="426200" cy="294950"/>
            </a:xfrm>
            <a:custGeom>
              <a:avLst/>
              <a:gdLst/>
              <a:ahLst/>
              <a:cxnLst/>
              <a:rect l="0" t="0" r="0" b="0"/>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05" name="Shape 453"/>
          <p:cNvGrpSpPr/>
          <p:nvPr/>
        </p:nvGrpSpPr>
        <p:grpSpPr>
          <a:xfrm>
            <a:off x="10479376" y="2288997"/>
            <a:ext cx="406220" cy="432826"/>
            <a:chOff x="5970800" y="1619250"/>
            <a:chExt cx="428650" cy="456725"/>
          </a:xfrm>
          <a:solidFill>
            <a:schemeClr val="bg1"/>
          </a:solidFill>
        </p:grpSpPr>
        <p:sp>
          <p:nvSpPr>
            <p:cNvPr id="106" name="Shape 454"/>
            <p:cNvSpPr/>
            <p:nvPr/>
          </p:nvSpPr>
          <p:spPr>
            <a:xfrm>
              <a:off x="5970800" y="1674200"/>
              <a:ext cx="377975" cy="377950"/>
            </a:xfrm>
            <a:custGeom>
              <a:avLst/>
              <a:gdLst/>
              <a:ahLst/>
              <a:cxnLst/>
              <a:rect l="0" t="0" r="0" b="0"/>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7" name="Shape 455"/>
            <p:cNvSpPr/>
            <p:nvPr/>
          </p:nvSpPr>
          <p:spPr>
            <a:xfrm>
              <a:off x="6068500" y="1771875"/>
              <a:ext cx="182575" cy="182600"/>
            </a:xfrm>
            <a:custGeom>
              <a:avLst/>
              <a:gdLst/>
              <a:ahLst/>
              <a:cxnLst/>
              <a:rect l="0" t="0" r="0" b="0"/>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8" name="Shape 456"/>
            <p:cNvSpPr/>
            <p:nvPr/>
          </p:nvSpPr>
          <p:spPr>
            <a:xfrm>
              <a:off x="5981175" y="2005125"/>
              <a:ext cx="75125" cy="70850"/>
            </a:xfrm>
            <a:custGeom>
              <a:avLst/>
              <a:gdLst/>
              <a:ahLst/>
              <a:cxnLst/>
              <a:rect l="0" t="0" r="0" b="0"/>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09" name="Shape 457"/>
            <p:cNvSpPr/>
            <p:nvPr/>
          </p:nvSpPr>
          <p:spPr>
            <a:xfrm>
              <a:off x="6263875" y="2005125"/>
              <a:ext cx="74525" cy="70850"/>
            </a:xfrm>
            <a:custGeom>
              <a:avLst/>
              <a:gdLst/>
              <a:ahLst/>
              <a:cxnLst/>
              <a:rect l="0" t="0" r="0" b="0"/>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0" name="Shape 458"/>
            <p:cNvSpPr/>
            <p:nvPr/>
          </p:nvSpPr>
          <p:spPr>
            <a:xfrm>
              <a:off x="6147875" y="1619250"/>
              <a:ext cx="251575" cy="255850"/>
            </a:xfrm>
            <a:custGeom>
              <a:avLst/>
              <a:gdLst/>
              <a:ahLst/>
              <a:cxnLst/>
              <a:rect l="0" t="0" r="0" b="0"/>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1" name="Shape 459"/>
          <p:cNvGrpSpPr/>
          <p:nvPr/>
        </p:nvGrpSpPr>
        <p:grpSpPr>
          <a:xfrm>
            <a:off x="11099676" y="2283784"/>
            <a:ext cx="455380" cy="415459"/>
            <a:chOff x="6625350" y="1613750"/>
            <a:chExt cx="480525" cy="438400"/>
          </a:xfrm>
          <a:solidFill>
            <a:schemeClr val="bg1"/>
          </a:solidFill>
        </p:grpSpPr>
        <p:sp>
          <p:nvSpPr>
            <p:cNvPr id="112" name="Shape 460"/>
            <p:cNvSpPr/>
            <p:nvPr/>
          </p:nvSpPr>
          <p:spPr>
            <a:xfrm>
              <a:off x="6670525" y="1887275"/>
              <a:ext cx="117875" cy="164875"/>
            </a:xfrm>
            <a:custGeom>
              <a:avLst/>
              <a:gdLst/>
              <a:ahLst/>
              <a:cxnLst/>
              <a:rect l="0" t="0" r="0" b="0"/>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3" name="Shape 461"/>
            <p:cNvSpPr/>
            <p:nvPr/>
          </p:nvSpPr>
          <p:spPr>
            <a:xfrm>
              <a:off x="7075950" y="1754175"/>
              <a:ext cx="29925" cy="99550"/>
            </a:xfrm>
            <a:custGeom>
              <a:avLst/>
              <a:gdLst/>
              <a:ahLst/>
              <a:cxnLst/>
              <a:rect l="0" t="0" r="0" b="0"/>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4" name="Shape 462"/>
            <p:cNvSpPr/>
            <p:nvPr/>
          </p:nvSpPr>
          <p:spPr>
            <a:xfrm>
              <a:off x="6625350" y="1729750"/>
              <a:ext cx="97700" cy="147175"/>
            </a:xfrm>
            <a:custGeom>
              <a:avLst/>
              <a:gdLst/>
              <a:ahLst/>
              <a:cxnLst/>
              <a:rect l="0" t="0" r="0" b="0"/>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5" name="Shape 463"/>
            <p:cNvSpPr/>
            <p:nvPr/>
          </p:nvSpPr>
          <p:spPr>
            <a:xfrm>
              <a:off x="6736475" y="1638175"/>
              <a:ext cx="279650" cy="330325"/>
            </a:xfrm>
            <a:custGeom>
              <a:avLst/>
              <a:gdLst/>
              <a:ahLst/>
              <a:cxnLst/>
              <a:rect l="0" t="0" r="0" b="0"/>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6" name="Shape 464"/>
            <p:cNvSpPr/>
            <p:nvPr/>
          </p:nvSpPr>
          <p:spPr>
            <a:xfrm>
              <a:off x="7029550" y="1613750"/>
              <a:ext cx="34200" cy="379800"/>
            </a:xfrm>
            <a:custGeom>
              <a:avLst/>
              <a:gdLst/>
              <a:ahLst/>
              <a:cxnLst/>
              <a:rect l="0" t="0" r="0" b="0"/>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17" name="Shape 465"/>
          <p:cNvGrpSpPr/>
          <p:nvPr/>
        </p:nvGrpSpPr>
        <p:grpSpPr>
          <a:xfrm>
            <a:off x="5400196" y="2959617"/>
            <a:ext cx="343721" cy="369190"/>
            <a:chOff x="611175" y="2326900"/>
            <a:chExt cx="362700" cy="389575"/>
          </a:xfrm>
          <a:solidFill>
            <a:schemeClr val="bg1"/>
          </a:solidFill>
        </p:grpSpPr>
        <p:sp>
          <p:nvSpPr>
            <p:cNvPr id="118" name="Shape 466"/>
            <p:cNvSpPr/>
            <p:nvPr/>
          </p:nvSpPr>
          <p:spPr>
            <a:xfrm>
              <a:off x="611175" y="2326900"/>
              <a:ext cx="362700" cy="389575"/>
            </a:xfrm>
            <a:custGeom>
              <a:avLst/>
              <a:gdLst/>
              <a:ahLst/>
              <a:cxnLst/>
              <a:rect l="0" t="0" r="0" b="0"/>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19" name="Shape 467"/>
            <p:cNvSpPr/>
            <p:nvPr/>
          </p:nvSpPr>
          <p:spPr>
            <a:xfrm>
              <a:off x="794950" y="2500900"/>
              <a:ext cx="24450" cy="23850"/>
            </a:xfrm>
            <a:custGeom>
              <a:avLst/>
              <a:gdLst/>
              <a:ahLst/>
              <a:cxnLst/>
              <a:rect l="0" t="0" r="0" b="0"/>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0" name="Shape 468"/>
            <p:cNvSpPr/>
            <p:nvPr/>
          </p:nvSpPr>
          <p:spPr>
            <a:xfrm>
              <a:off x="754650" y="2381250"/>
              <a:ext cx="75750" cy="14050"/>
            </a:xfrm>
            <a:custGeom>
              <a:avLst/>
              <a:gdLst/>
              <a:ahLst/>
              <a:cxnLst/>
              <a:rect l="0" t="0" r="0" b="0"/>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1" name="Shape 469"/>
            <p:cNvSpPr/>
            <p:nvPr/>
          </p:nvSpPr>
          <p:spPr>
            <a:xfrm>
              <a:off x="765025" y="2453900"/>
              <a:ext cx="31175" cy="31150"/>
            </a:xfrm>
            <a:custGeom>
              <a:avLst/>
              <a:gdLst/>
              <a:ahLst/>
              <a:cxnLst/>
              <a:rect l="0" t="0" r="0" b="0"/>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22" name="Shape 470"/>
          <p:cNvSpPr/>
          <p:nvPr/>
        </p:nvSpPr>
        <p:spPr>
          <a:xfrm>
            <a:off x="6029751"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3" name="Shape 471"/>
          <p:cNvSpPr/>
          <p:nvPr/>
        </p:nvSpPr>
        <p:spPr>
          <a:xfrm>
            <a:off x="6668562"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4" name="Shape 472"/>
          <p:cNvSpPr/>
          <p:nvPr/>
        </p:nvSpPr>
        <p:spPr>
          <a:xfrm>
            <a:off x="7307374" y="2963099"/>
            <a:ext cx="362248" cy="362248"/>
          </a:xfrm>
          <a:custGeom>
            <a:avLst/>
            <a:gdLst/>
            <a:ahLst/>
            <a:cxnLst/>
            <a:rect l="0" t="0" r="0" b="0"/>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25" name="Shape 473"/>
          <p:cNvGrpSpPr/>
          <p:nvPr/>
        </p:nvGrpSpPr>
        <p:grpSpPr>
          <a:xfrm>
            <a:off x="8030632" y="2900601"/>
            <a:ext cx="193278" cy="482602"/>
            <a:chOff x="3386850" y="2264625"/>
            <a:chExt cx="203950" cy="509250"/>
          </a:xfrm>
          <a:solidFill>
            <a:schemeClr val="bg1"/>
          </a:solidFill>
        </p:grpSpPr>
        <p:sp>
          <p:nvSpPr>
            <p:cNvPr id="126" name="Shape 474"/>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7" name="Shape 475"/>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28" name="Shape 476"/>
          <p:cNvGrpSpPr/>
          <p:nvPr/>
        </p:nvGrpSpPr>
        <p:grpSpPr>
          <a:xfrm>
            <a:off x="9325606" y="2961940"/>
            <a:ext cx="158545" cy="359926"/>
            <a:chOff x="4753325" y="2329350"/>
            <a:chExt cx="167300" cy="379800"/>
          </a:xfrm>
          <a:solidFill>
            <a:schemeClr val="bg1"/>
          </a:solidFill>
        </p:grpSpPr>
        <p:sp>
          <p:nvSpPr>
            <p:cNvPr id="129" name="Shape 477"/>
            <p:cNvSpPr/>
            <p:nvPr/>
          </p:nvSpPr>
          <p:spPr>
            <a:xfrm>
              <a:off x="4753325" y="2424600"/>
              <a:ext cx="167300" cy="284550"/>
            </a:xfrm>
            <a:custGeom>
              <a:avLst/>
              <a:gdLst/>
              <a:ahLst/>
              <a:cxnLst/>
              <a:rect l="0" t="0" r="0" b="0"/>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0" name="Shape 478"/>
            <p:cNvSpPr/>
            <p:nvPr/>
          </p:nvSpPr>
          <p:spPr>
            <a:xfrm>
              <a:off x="4798500" y="2329350"/>
              <a:ext cx="76950" cy="84275"/>
            </a:xfrm>
            <a:custGeom>
              <a:avLst/>
              <a:gdLst/>
              <a:ahLst/>
              <a:cxnLst/>
              <a:rect l="0" t="0" r="0" b="0"/>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1" name="Shape 479"/>
          <p:cNvGrpSpPr/>
          <p:nvPr/>
        </p:nvGrpSpPr>
        <p:grpSpPr>
          <a:xfrm>
            <a:off x="8683888" y="2902899"/>
            <a:ext cx="164372" cy="477982"/>
            <a:chOff x="4076175" y="2267050"/>
            <a:chExt cx="173450" cy="504375"/>
          </a:xfrm>
          <a:solidFill>
            <a:schemeClr val="bg1"/>
          </a:solidFill>
        </p:grpSpPr>
        <p:sp>
          <p:nvSpPr>
            <p:cNvPr id="132" name="Shape 480"/>
            <p:cNvSpPr/>
            <p:nvPr/>
          </p:nvSpPr>
          <p:spPr>
            <a:xfrm>
              <a:off x="4122600" y="2267050"/>
              <a:ext cx="80600" cy="91625"/>
            </a:xfrm>
            <a:custGeom>
              <a:avLst/>
              <a:gdLst/>
              <a:ahLst/>
              <a:cxnLst/>
              <a:rect l="0" t="0" r="0" b="0"/>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3" name="Shape 481"/>
            <p:cNvSpPr/>
            <p:nvPr/>
          </p:nvSpPr>
          <p:spPr>
            <a:xfrm>
              <a:off x="4076175" y="2370250"/>
              <a:ext cx="173450" cy="401175"/>
            </a:xfrm>
            <a:custGeom>
              <a:avLst/>
              <a:gdLst/>
              <a:ahLst/>
              <a:cxnLst/>
              <a:rect l="0" t="0" r="0" b="0"/>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34" name="Shape 482"/>
          <p:cNvSpPr/>
          <p:nvPr/>
        </p:nvSpPr>
        <p:spPr>
          <a:xfrm>
            <a:off x="9862621" y="2953267"/>
            <a:ext cx="362248" cy="381913"/>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35" name="Shape 483"/>
          <p:cNvGrpSpPr/>
          <p:nvPr/>
        </p:nvGrpSpPr>
        <p:grpSpPr>
          <a:xfrm>
            <a:off x="10483427" y="2960187"/>
            <a:ext cx="398117" cy="368029"/>
            <a:chOff x="5975075" y="2327500"/>
            <a:chExt cx="420100" cy="388350"/>
          </a:xfrm>
          <a:solidFill>
            <a:schemeClr val="bg1"/>
          </a:solidFill>
        </p:grpSpPr>
        <p:sp>
          <p:nvSpPr>
            <p:cNvPr id="136" name="Shape 484"/>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37" name="Shape 485"/>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8" name="Shape 486"/>
          <p:cNvGrpSpPr/>
          <p:nvPr/>
        </p:nvGrpSpPr>
        <p:grpSpPr>
          <a:xfrm>
            <a:off x="11199181" y="2949192"/>
            <a:ext cx="244215" cy="398117"/>
            <a:chOff x="6730350" y="2315900"/>
            <a:chExt cx="257700" cy="420100"/>
          </a:xfrm>
          <a:solidFill>
            <a:schemeClr val="bg1"/>
          </a:solidFill>
        </p:grpSpPr>
        <p:sp>
          <p:nvSpPr>
            <p:cNvPr id="139" name="Shape 487"/>
            <p:cNvSpPr/>
            <p:nvPr/>
          </p:nvSpPr>
          <p:spPr>
            <a:xfrm>
              <a:off x="6807900" y="26712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0" name="Shape 488"/>
            <p:cNvSpPr/>
            <p:nvPr/>
          </p:nvSpPr>
          <p:spPr>
            <a:xfrm>
              <a:off x="6807900" y="2636450"/>
              <a:ext cx="102600" cy="22625"/>
            </a:xfrm>
            <a:custGeom>
              <a:avLst/>
              <a:gdLst/>
              <a:ahLst/>
              <a:cxnLst/>
              <a:rect l="0" t="0" r="0" b="0"/>
              <a:pathLst>
                <a:path w="4104" h="905" extrusionOk="0">
                  <a:moveTo>
                    <a:pt x="1" y="1"/>
                  </a:moveTo>
                  <a:lnTo>
                    <a:pt x="1" y="905"/>
                  </a:lnTo>
                  <a:lnTo>
                    <a:pt x="4104" y="905"/>
                  </a:lnTo>
                  <a:lnTo>
                    <a:pt x="410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1" name="Shape 489"/>
            <p:cNvSpPr/>
            <p:nvPr/>
          </p:nvSpPr>
          <p:spPr>
            <a:xfrm>
              <a:off x="6807900" y="2706075"/>
              <a:ext cx="102600" cy="29925"/>
            </a:xfrm>
            <a:custGeom>
              <a:avLst/>
              <a:gdLst/>
              <a:ahLst/>
              <a:cxnLst/>
              <a:rect l="0" t="0" r="0" b="0"/>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2" name="Shape 490"/>
            <p:cNvSpPr/>
            <p:nvPr/>
          </p:nvSpPr>
          <p:spPr>
            <a:xfrm>
              <a:off x="6811575" y="2463675"/>
              <a:ext cx="95275" cy="160600"/>
            </a:xfrm>
            <a:custGeom>
              <a:avLst/>
              <a:gdLst/>
              <a:ahLst/>
              <a:cxnLst/>
              <a:rect l="0" t="0" r="0" b="0"/>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3" name="Shape 491"/>
            <p:cNvSpPr/>
            <p:nvPr/>
          </p:nvSpPr>
          <p:spPr>
            <a:xfrm>
              <a:off x="6730350" y="2315900"/>
              <a:ext cx="257700" cy="308375"/>
            </a:xfrm>
            <a:custGeom>
              <a:avLst/>
              <a:gdLst/>
              <a:ahLst/>
              <a:cxnLst/>
              <a:rect l="0" t="0" r="0" b="0"/>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44" name="Shape 492"/>
          <p:cNvGrpSpPr/>
          <p:nvPr/>
        </p:nvGrpSpPr>
        <p:grpSpPr>
          <a:xfrm>
            <a:off x="5510126" y="3557339"/>
            <a:ext cx="123860" cy="451354"/>
            <a:chOff x="727175" y="2957625"/>
            <a:chExt cx="130700" cy="476275"/>
          </a:xfrm>
          <a:solidFill>
            <a:schemeClr val="bg1"/>
          </a:solidFill>
        </p:grpSpPr>
        <p:sp>
          <p:nvSpPr>
            <p:cNvPr id="145" name="Shape 493"/>
            <p:cNvSpPr/>
            <p:nvPr/>
          </p:nvSpPr>
          <p:spPr>
            <a:xfrm>
              <a:off x="727175" y="2957625"/>
              <a:ext cx="130700" cy="476275"/>
            </a:xfrm>
            <a:custGeom>
              <a:avLst/>
              <a:gdLst/>
              <a:ahLst/>
              <a:cxnLst/>
              <a:rect l="0" t="0" r="0" b="0"/>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6" name="Shape 494"/>
            <p:cNvSpPr/>
            <p:nvPr/>
          </p:nvSpPr>
          <p:spPr>
            <a:xfrm>
              <a:off x="751600" y="3090125"/>
              <a:ext cx="81850" cy="319350"/>
            </a:xfrm>
            <a:custGeom>
              <a:avLst/>
              <a:gdLst/>
              <a:ahLst/>
              <a:cxnLst/>
              <a:rect l="0" t="0" r="0" b="0"/>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47" name="Shape 495"/>
          <p:cNvSpPr/>
          <p:nvPr/>
        </p:nvSpPr>
        <p:spPr>
          <a:xfrm>
            <a:off x="6659891" y="3539434"/>
            <a:ext cx="379590" cy="487223"/>
          </a:xfrm>
          <a:custGeom>
            <a:avLst/>
            <a:gdLst/>
            <a:ahLst/>
            <a:cxnLst/>
            <a:rect l="0" t="0" r="0" b="0"/>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48" name="Shape 496"/>
          <p:cNvSpPr/>
          <p:nvPr/>
        </p:nvSpPr>
        <p:spPr>
          <a:xfrm>
            <a:off x="6070265" y="3539434"/>
            <a:ext cx="281222" cy="48722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49" name="Shape 497"/>
          <p:cNvGrpSpPr/>
          <p:nvPr/>
        </p:nvGrpSpPr>
        <p:grpSpPr>
          <a:xfrm>
            <a:off x="7269153" y="3571791"/>
            <a:ext cx="438631" cy="422425"/>
            <a:chOff x="2583325" y="2972875"/>
            <a:chExt cx="462850" cy="445750"/>
          </a:xfrm>
          <a:solidFill>
            <a:schemeClr val="bg1"/>
          </a:solidFill>
        </p:grpSpPr>
        <p:sp>
          <p:nvSpPr>
            <p:cNvPr id="150" name="Shape 498"/>
            <p:cNvSpPr/>
            <p:nvPr/>
          </p:nvSpPr>
          <p:spPr>
            <a:xfrm>
              <a:off x="2701775" y="3323350"/>
              <a:ext cx="225950" cy="95275"/>
            </a:xfrm>
            <a:custGeom>
              <a:avLst/>
              <a:gdLst/>
              <a:ahLst/>
              <a:cxnLst/>
              <a:rect l="0" t="0" r="0" b="0"/>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1" name="Shape 499"/>
            <p:cNvSpPr/>
            <p:nvPr/>
          </p:nvSpPr>
          <p:spPr>
            <a:xfrm>
              <a:off x="2583325" y="2972875"/>
              <a:ext cx="462850" cy="337075"/>
            </a:xfrm>
            <a:custGeom>
              <a:avLst/>
              <a:gdLst/>
              <a:ahLst/>
              <a:cxnLst/>
              <a:rect l="0" t="0" r="0" b="0"/>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2" name="Shape 500"/>
          <p:cNvGrpSpPr/>
          <p:nvPr/>
        </p:nvGrpSpPr>
        <p:grpSpPr>
          <a:xfrm>
            <a:off x="7892911" y="3634883"/>
            <a:ext cx="468719" cy="296266"/>
            <a:chOff x="3241525" y="3039450"/>
            <a:chExt cx="494600" cy="312625"/>
          </a:xfrm>
          <a:solidFill>
            <a:schemeClr val="bg1"/>
          </a:solidFill>
        </p:grpSpPr>
        <p:sp>
          <p:nvSpPr>
            <p:cNvPr id="153" name="Shape 501"/>
            <p:cNvSpPr/>
            <p:nvPr/>
          </p:nvSpPr>
          <p:spPr>
            <a:xfrm>
              <a:off x="3241525" y="3039450"/>
              <a:ext cx="494600" cy="312625"/>
            </a:xfrm>
            <a:custGeom>
              <a:avLst/>
              <a:gdLst/>
              <a:ahLst/>
              <a:cxnLst/>
              <a:rect l="0" t="0" r="0" b="0"/>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4" name="Shape 502"/>
            <p:cNvSpPr/>
            <p:nvPr/>
          </p:nvSpPr>
          <p:spPr>
            <a:xfrm>
              <a:off x="3384400" y="3091350"/>
              <a:ext cx="208850" cy="208825"/>
            </a:xfrm>
            <a:custGeom>
              <a:avLst/>
              <a:gdLst/>
              <a:ahLst/>
              <a:cxnLst/>
              <a:rect l="0" t="0" r="0" b="0"/>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55" name="Shape 503"/>
          <p:cNvSpPr/>
          <p:nvPr/>
        </p:nvSpPr>
        <p:spPr>
          <a:xfrm>
            <a:off x="9203551" y="3581676"/>
            <a:ext cx="402762" cy="4027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56" name="Shape 504"/>
          <p:cNvGrpSpPr/>
          <p:nvPr/>
        </p:nvGrpSpPr>
        <p:grpSpPr>
          <a:xfrm>
            <a:off x="9801220" y="3603633"/>
            <a:ext cx="484924" cy="358765"/>
            <a:chOff x="5255200" y="3006475"/>
            <a:chExt cx="511700" cy="378575"/>
          </a:xfrm>
          <a:solidFill>
            <a:schemeClr val="bg1"/>
          </a:solidFill>
        </p:grpSpPr>
        <p:sp>
          <p:nvSpPr>
            <p:cNvPr id="157" name="Shape 505"/>
            <p:cNvSpPr/>
            <p:nvPr/>
          </p:nvSpPr>
          <p:spPr>
            <a:xfrm>
              <a:off x="5255200" y="3006475"/>
              <a:ext cx="349900" cy="349875"/>
            </a:xfrm>
            <a:custGeom>
              <a:avLst/>
              <a:gdLst/>
              <a:ahLst/>
              <a:cxnLst/>
              <a:rect l="0" t="0" r="0" b="0"/>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8" name="Shape 506"/>
            <p:cNvSpPr/>
            <p:nvPr/>
          </p:nvSpPr>
          <p:spPr>
            <a:xfrm>
              <a:off x="5567825" y="3185975"/>
              <a:ext cx="199075" cy="199075"/>
            </a:xfrm>
            <a:custGeom>
              <a:avLst/>
              <a:gdLst/>
              <a:ahLst/>
              <a:cxnLst/>
              <a:rect l="0" t="0" r="0" b="0"/>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59" name="Shape 507"/>
          <p:cNvGrpSpPr/>
          <p:nvPr/>
        </p:nvGrpSpPr>
        <p:grpSpPr>
          <a:xfrm>
            <a:off x="8569906" y="3582807"/>
            <a:ext cx="392338" cy="400415"/>
            <a:chOff x="3955900" y="2984500"/>
            <a:chExt cx="414000" cy="422525"/>
          </a:xfrm>
          <a:solidFill>
            <a:schemeClr val="bg1"/>
          </a:solidFill>
        </p:grpSpPr>
        <p:sp>
          <p:nvSpPr>
            <p:cNvPr id="160" name="Shape 508"/>
            <p:cNvSpPr/>
            <p:nvPr/>
          </p:nvSpPr>
          <p:spPr>
            <a:xfrm>
              <a:off x="3955900" y="2984500"/>
              <a:ext cx="315700" cy="315675"/>
            </a:xfrm>
            <a:custGeom>
              <a:avLst/>
              <a:gdLst/>
              <a:ahLst/>
              <a:cxnLst/>
              <a:rect l="0" t="0" r="0" b="0"/>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1" name="Shape 509"/>
            <p:cNvSpPr/>
            <p:nvPr/>
          </p:nvSpPr>
          <p:spPr>
            <a:xfrm>
              <a:off x="3992525" y="3021125"/>
              <a:ext cx="242425" cy="242425"/>
            </a:xfrm>
            <a:custGeom>
              <a:avLst/>
              <a:gdLst/>
              <a:ahLst/>
              <a:cxnLst/>
              <a:rect l="0" t="0" r="0" b="0"/>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2" name="Shape 510"/>
            <p:cNvSpPr/>
            <p:nvPr/>
          </p:nvSpPr>
          <p:spPr>
            <a:xfrm>
              <a:off x="4215400" y="3253150"/>
              <a:ext cx="154500" cy="153875"/>
            </a:xfrm>
            <a:custGeom>
              <a:avLst/>
              <a:gdLst/>
              <a:ahLst/>
              <a:cxnLst/>
              <a:rect l="0" t="0" r="0" b="0"/>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63" name="Shape 511"/>
          <p:cNvSpPr/>
          <p:nvPr/>
        </p:nvSpPr>
        <p:spPr>
          <a:xfrm>
            <a:off x="5355070" y="4249416"/>
            <a:ext cx="438607" cy="344882"/>
          </a:xfrm>
          <a:custGeom>
            <a:avLst/>
            <a:gdLst/>
            <a:ahLst/>
            <a:cxnLst/>
            <a:rect l="0" t="0" r="0" b="0"/>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4" name="Shape 512"/>
          <p:cNvSpPr/>
          <p:nvPr/>
        </p:nvSpPr>
        <p:spPr>
          <a:xfrm>
            <a:off x="10529792" y="3563150"/>
            <a:ext cx="305530" cy="439791"/>
          </a:xfrm>
          <a:custGeom>
            <a:avLst/>
            <a:gdLst/>
            <a:ahLst/>
            <a:cxnLst/>
            <a:rect l="0" t="0" r="0" b="0"/>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165" name="Shape 513"/>
          <p:cNvGrpSpPr/>
          <p:nvPr/>
        </p:nvGrpSpPr>
        <p:grpSpPr>
          <a:xfrm>
            <a:off x="11171415" y="3577004"/>
            <a:ext cx="299749" cy="425907"/>
            <a:chOff x="6701050" y="2978375"/>
            <a:chExt cx="316300" cy="449425"/>
          </a:xfrm>
          <a:solidFill>
            <a:schemeClr val="bg1"/>
          </a:solidFill>
        </p:grpSpPr>
        <p:sp>
          <p:nvSpPr>
            <p:cNvPr id="166" name="Shape 514"/>
            <p:cNvSpPr/>
            <p:nvPr/>
          </p:nvSpPr>
          <p:spPr>
            <a:xfrm>
              <a:off x="6701050" y="2978375"/>
              <a:ext cx="316300" cy="78175"/>
            </a:xfrm>
            <a:custGeom>
              <a:avLst/>
              <a:gdLst/>
              <a:ahLst/>
              <a:cxnLst/>
              <a:rect l="0" t="0" r="0" b="0"/>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7" name="Shape 515"/>
            <p:cNvSpPr/>
            <p:nvPr/>
          </p:nvSpPr>
          <p:spPr>
            <a:xfrm>
              <a:off x="6713875" y="3068750"/>
              <a:ext cx="290650" cy="359050"/>
            </a:xfrm>
            <a:custGeom>
              <a:avLst/>
              <a:gdLst/>
              <a:ahLst/>
              <a:cxnLst/>
              <a:rect l="0" t="0" r="0" b="0"/>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68" name="Shape 516"/>
          <p:cNvGrpSpPr/>
          <p:nvPr/>
        </p:nvGrpSpPr>
        <p:grpSpPr>
          <a:xfrm>
            <a:off x="5997327" y="4278307"/>
            <a:ext cx="427069" cy="287027"/>
            <a:chOff x="1241275" y="3718400"/>
            <a:chExt cx="450650" cy="302875"/>
          </a:xfrm>
          <a:solidFill>
            <a:schemeClr val="bg1"/>
          </a:solidFill>
        </p:grpSpPr>
        <p:sp>
          <p:nvSpPr>
            <p:cNvPr id="169" name="Shape 517"/>
            <p:cNvSpPr/>
            <p:nvPr/>
          </p:nvSpPr>
          <p:spPr>
            <a:xfrm>
              <a:off x="1241275" y="3718400"/>
              <a:ext cx="450650" cy="302875"/>
            </a:xfrm>
            <a:custGeom>
              <a:avLst/>
              <a:gdLst/>
              <a:ahLst/>
              <a:cxnLst/>
              <a:rect l="0" t="0" r="0" b="0"/>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0" name="Shape 518"/>
            <p:cNvSpPr/>
            <p:nvPr/>
          </p:nvSpPr>
          <p:spPr>
            <a:xfrm>
              <a:off x="1293175" y="3895475"/>
              <a:ext cx="174050" cy="12225"/>
            </a:xfrm>
            <a:custGeom>
              <a:avLst/>
              <a:gdLst/>
              <a:ahLst/>
              <a:cxnLst/>
              <a:rect l="0" t="0" r="0" b="0"/>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1" name="Shape 519"/>
            <p:cNvSpPr/>
            <p:nvPr/>
          </p:nvSpPr>
          <p:spPr>
            <a:xfrm>
              <a:off x="1293175" y="3935775"/>
              <a:ext cx="122750" cy="12225"/>
            </a:xfrm>
            <a:custGeom>
              <a:avLst/>
              <a:gdLst/>
              <a:ahLst/>
              <a:cxnLst/>
              <a:rect l="0" t="0" r="0" b="0"/>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2" name="Shape 520"/>
            <p:cNvSpPr/>
            <p:nvPr/>
          </p:nvSpPr>
          <p:spPr>
            <a:xfrm>
              <a:off x="1570375" y="3901575"/>
              <a:ext cx="62300" cy="40325"/>
            </a:xfrm>
            <a:custGeom>
              <a:avLst/>
              <a:gdLst/>
              <a:ahLst/>
              <a:cxnLst/>
              <a:rect l="0" t="0" r="0" b="0"/>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3" name="Shape 521"/>
          <p:cNvGrpSpPr/>
          <p:nvPr/>
        </p:nvGrpSpPr>
        <p:grpSpPr>
          <a:xfrm>
            <a:off x="6641933" y="4256321"/>
            <a:ext cx="415459" cy="331567"/>
            <a:chOff x="1921475" y="3695200"/>
            <a:chExt cx="438400" cy="349875"/>
          </a:xfrm>
          <a:solidFill>
            <a:schemeClr val="bg1"/>
          </a:solidFill>
        </p:grpSpPr>
        <p:sp>
          <p:nvSpPr>
            <p:cNvPr id="174" name="Shape 522"/>
            <p:cNvSpPr/>
            <p:nvPr/>
          </p:nvSpPr>
          <p:spPr>
            <a:xfrm>
              <a:off x="2246900" y="3992550"/>
              <a:ext cx="52525" cy="52525"/>
            </a:xfrm>
            <a:custGeom>
              <a:avLst/>
              <a:gdLst/>
              <a:ahLst/>
              <a:cxnLst/>
              <a:rect l="0" t="0" r="0" b="0"/>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5" name="Shape 523"/>
            <p:cNvSpPr/>
            <p:nvPr/>
          </p:nvSpPr>
          <p:spPr>
            <a:xfrm>
              <a:off x="2033800" y="3992550"/>
              <a:ext cx="52550" cy="52525"/>
            </a:xfrm>
            <a:custGeom>
              <a:avLst/>
              <a:gdLst/>
              <a:ahLst/>
              <a:cxnLst/>
              <a:rect l="0" t="0" r="0" b="0"/>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6" name="Shape 524"/>
            <p:cNvSpPr/>
            <p:nvPr/>
          </p:nvSpPr>
          <p:spPr>
            <a:xfrm>
              <a:off x="1921475" y="3695200"/>
              <a:ext cx="438400" cy="297975"/>
            </a:xfrm>
            <a:custGeom>
              <a:avLst/>
              <a:gdLst/>
              <a:ahLst/>
              <a:cxnLst/>
              <a:rect l="0" t="0" r="0" b="0"/>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77" name="Shape 525"/>
          <p:cNvGrpSpPr/>
          <p:nvPr/>
        </p:nvGrpSpPr>
        <p:grpSpPr>
          <a:xfrm>
            <a:off x="7284790" y="4251109"/>
            <a:ext cx="407357" cy="341424"/>
            <a:chOff x="2599825" y="3689700"/>
            <a:chExt cx="429850" cy="360275"/>
          </a:xfrm>
          <a:solidFill>
            <a:schemeClr val="bg1"/>
          </a:solidFill>
        </p:grpSpPr>
        <p:sp>
          <p:nvSpPr>
            <p:cNvPr id="178" name="Shape 526"/>
            <p:cNvSpPr/>
            <p:nvPr/>
          </p:nvSpPr>
          <p:spPr>
            <a:xfrm>
              <a:off x="2599825" y="3689700"/>
              <a:ext cx="429850" cy="169150"/>
            </a:xfrm>
            <a:custGeom>
              <a:avLst/>
              <a:gdLst/>
              <a:ahLst/>
              <a:cxnLst/>
              <a:rect l="0" t="0" r="0" b="0"/>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9" name="Shape 527"/>
            <p:cNvSpPr/>
            <p:nvPr/>
          </p:nvSpPr>
          <p:spPr>
            <a:xfrm>
              <a:off x="2599825" y="3861275"/>
              <a:ext cx="429850" cy="188700"/>
            </a:xfrm>
            <a:custGeom>
              <a:avLst/>
              <a:gdLst/>
              <a:ahLst/>
              <a:cxnLst/>
              <a:rect l="0" t="0" r="0" b="0"/>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0" name="Shape 528"/>
          <p:cNvGrpSpPr/>
          <p:nvPr/>
        </p:nvGrpSpPr>
        <p:grpSpPr>
          <a:xfrm>
            <a:off x="7943257" y="4215808"/>
            <a:ext cx="368029" cy="384235"/>
            <a:chOff x="3294650" y="3652450"/>
            <a:chExt cx="388350" cy="405450"/>
          </a:xfrm>
          <a:solidFill>
            <a:schemeClr val="bg1"/>
          </a:solidFill>
        </p:grpSpPr>
        <p:sp>
          <p:nvSpPr>
            <p:cNvPr id="181" name="Shape 529"/>
            <p:cNvSpPr/>
            <p:nvPr/>
          </p:nvSpPr>
          <p:spPr>
            <a:xfrm>
              <a:off x="3294650" y="3681775"/>
              <a:ext cx="376150" cy="376125"/>
            </a:xfrm>
            <a:custGeom>
              <a:avLst/>
              <a:gdLst/>
              <a:ahLst/>
              <a:cxnLst/>
              <a:rect l="0" t="0" r="0" b="0"/>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2" name="Shape 530"/>
            <p:cNvSpPr/>
            <p:nvPr/>
          </p:nvSpPr>
          <p:spPr>
            <a:xfrm>
              <a:off x="3494925" y="3760525"/>
              <a:ext cx="188075" cy="97100"/>
            </a:xfrm>
            <a:custGeom>
              <a:avLst/>
              <a:gdLst/>
              <a:ahLst/>
              <a:cxnLst/>
              <a:rect l="0" t="0" r="0" b="0"/>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3" name="Shape 531"/>
            <p:cNvSpPr/>
            <p:nvPr/>
          </p:nvSpPr>
          <p:spPr>
            <a:xfrm>
              <a:off x="3494925" y="3652450"/>
              <a:ext cx="161200" cy="188100"/>
            </a:xfrm>
            <a:custGeom>
              <a:avLst/>
              <a:gdLst/>
              <a:ahLst/>
              <a:cxnLst/>
              <a:rect l="0" t="0" r="0" b="0"/>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84" name="Shape 532"/>
          <p:cNvGrpSpPr/>
          <p:nvPr/>
        </p:nvGrpSpPr>
        <p:grpSpPr>
          <a:xfrm>
            <a:off x="8551403" y="4264423"/>
            <a:ext cx="429343" cy="314793"/>
            <a:chOff x="3936375" y="3703750"/>
            <a:chExt cx="453050" cy="332175"/>
          </a:xfrm>
          <a:solidFill>
            <a:schemeClr val="bg1"/>
          </a:solidFill>
        </p:grpSpPr>
        <p:sp>
          <p:nvSpPr>
            <p:cNvPr id="185" name="Shape 533"/>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6" name="Shape 534"/>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7" name="Shape 535"/>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8" name="Shape 536"/>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89" name="Shape 537"/>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0" name="Shape 538"/>
          <p:cNvGrpSpPr/>
          <p:nvPr/>
        </p:nvGrpSpPr>
        <p:grpSpPr>
          <a:xfrm>
            <a:off x="9190207" y="4264423"/>
            <a:ext cx="429343" cy="314793"/>
            <a:chOff x="4610450" y="3703750"/>
            <a:chExt cx="453050" cy="332175"/>
          </a:xfrm>
          <a:solidFill>
            <a:schemeClr val="bg1"/>
          </a:solidFill>
        </p:grpSpPr>
        <p:sp>
          <p:nvSpPr>
            <p:cNvPr id="191" name="Shape 539"/>
            <p:cNvSpPr/>
            <p:nvPr/>
          </p:nvSpPr>
          <p:spPr>
            <a:xfrm>
              <a:off x="4610450" y="3703750"/>
              <a:ext cx="453050" cy="332175"/>
            </a:xfrm>
            <a:custGeom>
              <a:avLst/>
              <a:gdLst/>
              <a:ahLst/>
              <a:cxnLst/>
              <a:rect l="0" t="0" r="0" b="0"/>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2" name="Shape 540"/>
            <p:cNvSpPr/>
            <p:nvPr/>
          </p:nvSpPr>
          <p:spPr>
            <a:xfrm>
              <a:off x="4642200" y="3730000"/>
              <a:ext cx="389550" cy="249150"/>
            </a:xfrm>
            <a:custGeom>
              <a:avLst/>
              <a:gdLst/>
              <a:ahLst/>
              <a:cxnLst/>
              <a:rect l="0" t="0" r="0" b="0"/>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93" name="Shape 541"/>
          <p:cNvGrpSpPr/>
          <p:nvPr/>
        </p:nvGrpSpPr>
        <p:grpSpPr>
          <a:xfrm>
            <a:off x="9844055" y="4232605"/>
            <a:ext cx="399254" cy="378430"/>
            <a:chOff x="5300400" y="3670175"/>
            <a:chExt cx="421300" cy="399325"/>
          </a:xfrm>
          <a:solidFill>
            <a:schemeClr val="bg1"/>
          </a:solidFill>
        </p:grpSpPr>
        <p:sp>
          <p:nvSpPr>
            <p:cNvPr id="194" name="Shape 542"/>
            <p:cNvSpPr/>
            <p:nvPr/>
          </p:nvSpPr>
          <p:spPr>
            <a:xfrm>
              <a:off x="5300400" y="3708025"/>
              <a:ext cx="421300" cy="267450"/>
            </a:xfrm>
            <a:custGeom>
              <a:avLst/>
              <a:gdLst/>
              <a:ahLst/>
              <a:cxnLst/>
              <a:rect l="0" t="0" r="0" b="0"/>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5" name="Shape 543"/>
            <p:cNvSpPr/>
            <p:nvPr/>
          </p:nvSpPr>
          <p:spPr>
            <a:xfrm>
              <a:off x="5498825" y="3670175"/>
              <a:ext cx="24450" cy="25650"/>
            </a:xfrm>
            <a:custGeom>
              <a:avLst/>
              <a:gdLst/>
              <a:ahLst/>
              <a:cxnLst/>
              <a:rect l="0" t="0" r="0" b="0"/>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6" name="Shape 544"/>
            <p:cNvSpPr/>
            <p:nvPr/>
          </p:nvSpPr>
          <p:spPr>
            <a:xfrm>
              <a:off x="5366325" y="3987675"/>
              <a:ext cx="61100" cy="81825"/>
            </a:xfrm>
            <a:custGeom>
              <a:avLst/>
              <a:gdLst/>
              <a:ahLst/>
              <a:cxnLst/>
              <a:rect l="0" t="0" r="0" b="0"/>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7" name="Shape 545"/>
            <p:cNvSpPr/>
            <p:nvPr/>
          </p:nvSpPr>
          <p:spPr>
            <a:xfrm>
              <a:off x="5594700" y="3987675"/>
              <a:ext cx="61075" cy="81825"/>
            </a:xfrm>
            <a:custGeom>
              <a:avLst/>
              <a:gdLst/>
              <a:ahLst/>
              <a:cxnLst/>
              <a:rect l="0" t="0" r="0" b="0"/>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98" name="Shape 546"/>
            <p:cNvSpPr/>
            <p:nvPr/>
          </p:nvSpPr>
          <p:spPr>
            <a:xfrm>
              <a:off x="5324825" y="3732450"/>
              <a:ext cx="372475" cy="218600"/>
            </a:xfrm>
            <a:custGeom>
              <a:avLst/>
              <a:gdLst/>
              <a:ahLst/>
              <a:cxnLst/>
              <a:rect l="0" t="0" r="0" b="0"/>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199" name="Shape 547"/>
          <p:cNvSpPr/>
          <p:nvPr/>
        </p:nvSpPr>
        <p:spPr>
          <a:xfrm>
            <a:off x="10460350" y="4199662"/>
            <a:ext cx="444411" cy="444387"/>
          </a:xfrm>
          <a:custGeom>
            <a:avLst/>
            <a:gdLst/>
            <a:ahLst/>
            <a:cxnLst/>
            <a:rect l="0" t="0" r="0" b="0"/>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0" name="Shape 548"/>
          <p:cNvGrpSpPr/>
          <p:nvPr/>
        </p:nvGrpSpPr>
        <p:grpSpPr>
          <a:xfrm>
            <a:off x="11127443" y="4227960"/>
            <a:ext cx="387693" cy="387717"/>
            <a:chOff x="6654650" y="3665275"/>
            <a:chExt cx="409100" cy="409125"/>
          </a:xfrm>
          <a:solidFill>
            <a:schemeClr val="bg1"/>
          </a:solidFill>
        </p:grpSpPr>
        <p:sp>
          <p:nvSpPr>
            <p:cNvPr id="201" name="Shape 549"/>
            <p:cNvSpPr/>
            <p:nvPr/>
          </p:nvSpPr>
          <p:spPr>
            <a:xfrm>
              <a:off x="6808525" y="3819150"/>
              <a:ext cx="211875" cy="211900"/>
            </a:xfrm>
            <a:custGeom>
              <a:avLst/>
              <a:gdLst/>
              <a:ahLst/>
              <a:cxnLst/>
              <a:rect l="0" t="0" r="0" b="0"/>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2" name="Shape 550"/>
            <p:cNvSpPr/>
            <p:nvPr/>
          </p:nvSpPr>
          <p:spPr>
            <a:xfrm>
              <a:off x="6654650" y="3665275"/>
              <a:ext cx="409100" cy="409125"/>
            </a:xfrm>
            <a:custGeom>
              <a:avLst/>
              <a:gdLst/>
              <a:ahLst/>
              <a:cxnLst/>
              <a:rect l="0" t="0" r="0" b="0"/>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03" name="Shape 551"/>
          <p:cNvGrpSpPr/>
          <p:nvPr/>
        </p:nvGrpSpPr>
        <p:grpSpPr>
          <a:xfrm>
            <a:off x="5362005" y="4850559"/>
            <a:ext cx="420104" cy="420128"/>
            <a:chOff x="570875" y="4322250"/>
            <a:chExt cx="443300" cy="443325"/>
          </a:xfrm>
          <a:solidFill>
            <a:schemeClr val="bg1"/>
          </a:solidFill>
        </p:grpSpPr>
        <p:sp>
          <p:nvSpPr>
            <p:cNvPr id="20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0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08" name="Shape 556"/>
          <p:cNvSpPr/>
          <p:nvPr/>
        </p:nvSpPr>
        <p:spPr>
          <a:xfrm>
            <a:off x="5983457" y="4932199"/>
            <a:ext cx="454836" cy="256939"/>
          </a:xfrm>
          <a:custGeom>
            <a:avLst/>
            <a:gdLst/>
            <a:ahLst/>
            <a:cxnLst/>
            <a:rect l="0" t="0" r="0" b="0"/>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09" name="Shape 557"/>
          <p:cNvGrpSpPr/>
          <p:nvPr/>
        </p:nvGrpSpPr>
        <p:grpSpPr>
          <a:xfrm>
            <a:off x="6696899" y="4819334"/>
            <a:ext cx="305530" cy="482578"/>
            <a:chOff x="1979475" y="4289300"/>
            <a:chExt cx="322400" cy="509225"/>
          </a:xfrm>
          <a:solidFill>
            <a:schemeClr val="bg1"/>
          </a:solidFill>
        </p:grpSpPr>
        <p:sp>
          <p:nvSpPr>
            <p:cNvPr id="210" name="Shape 558"/>
            <p:cNvSpPr/>
            <p:nvPr/>
          </p:nvSpPr>
          <p:spPr>
            <a:xfrm>
              <a:off x="2187075" y="4509100"/>
              <a:ext cx="114800" cy="114800"/>
            </a:xfrm>
            <a:custGeom>
              <a:avLst/>
              <a:gdLst/>
              <a:ahLst/>
              <a:cxnLst/>
              <a:rect l="0" t="0" r="0" b="0"/>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1" name="Shape 559"/>
            <p:cNvSpPr/>
            <p:nvPr/>
          </p:nvSpPr>
          <p:spPr>
            <a:xfrm>
              <a:off x="1979475" y="4542675"/>
              <a:ext cx="156925" cy="156950"/>
            </a:xfrm>
            <a:custGeom>
              <a:avLst/>
              <a:gdLst/>
              <a:ahLst/>
              <a:cxnLst/>
              <a:rect l="0" t="0" r="0" b="0"/>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2" name="Shape 560"/>
            <p:cNvSpPr/>
            <p:nvPr/>
          </p:nvSpPr>
          <p:spPr>
            <a:xfrm>
              <a:off x="2041125" y="4289300"/>
              <a:ext cx="240000" cy="509225"/>
            </a:xfrm>
            <a:custGeom>
              <a:avLst/>
              <a:gdLst/>
              <a:ahLst/>
              <a:cxnLst/>
              <a:rect l="0" t="0" r="0" b="0"/>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13" name="Shape 561"/>
          <p:cNvGrpSpPr/>
          <p:nvPr/>
        </p:nvGrpSpPr>
        <p:grpSpPr>
          <a:xfrm>
            <a:off x="7308503" y="4825683"/>
            <a:ext cx="360495" cy="469880"/>
            <a:chOff x="2624850" y="4296000"/>
            <a:chExt cx="380400" cy="495825"/>
          </a:xfrm>
          <a:solidFill>
            <a:schemeClr val="bg1"/>
          </a:solidFill>
        </p:grpSpPr>
        <p:sp>
          <p:nvSpPr>
            <p:cNvPr id="214" name="Shape 562"/>
            <p:cNvSpPr/>
            <p:nvPr/>
          </p:nvSpPr>
          <p:spPr>
            <a:xfrm>
              <a:off x="2845875" y="4296000"/>
              <a:ext cx="126425" cy="125800"/>
            </a:xfrm>
            <a:custGeom>
              <a:avLst/>
              <a:gdLst/>
              <a:ahLst/>
              <a:cxnLst/>
              <a:rect l="0" t="0" r="0" b="0"/>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5" name="Shape 563"/>
            <p:cNvSpPr/>
            <p:nvPr/>
          </p:nvSpPr>
          <p:spPr>
            <a:xfrm>
              <a:off x="2635850" y="4316150"/>
              <a:ext cx="369400" cy="475675"/>
            </a:xfrm>
            <a:custGeom>
              <a:avLst/>
              <a:gdLst/>
              <a:ahLst/>
              <a:cxnLst/>
              <a:rect l="0" t="0" r="0" b="0"/>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6" name="Shape 564"/>
            <p:cNvSpPr/>
            <p:nvPr/>
          </p:nvSpPr>
          <p:spPr>
            <a:xfrm>
              <a:off x="2624850" y="4357675"/>
              <a:ext cx="171600" cy="171600"/>
            </a:xfrm>
            <a:custGeom>
              <a:avLst/>
              <a:gdLst/>
              <a:ahLst/>
              <a:cxnLst/>
              <a:rect l="0" t="0" r="0" b="0"/>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17" name="Shape 565"/>
          <p:cNvSpPr/>
          <p:nvPr/>
        </p:nvSpPr>
        <p:spPr>
          <a:xfrm>
            <a:off x="8573436" y="4867970"/>
            <a:ext cx="385371" cy="385395"/>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8" name="Shape 566"/>
          <p:cNvSpPr/>
          <p:nvPr/>
        </p:nvSpPr>
        <p:spPr>
          <a:xfrm>
            <a:off x="7934624" y="4892277"/>
            <a:ext cx="385371" cy="336779"/>
          </a:xfrm>
          <a:custGeom>
            <a:avLst/>
            <a:gdLst/>
            <a:ahLst/>
            <a:cxnLst/>
            <a:rect l="0" t="0" r="0" b="0"/>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19" name="Shape 567"/>
          <p:cNvSpPr/>
          <p:nvPr/>
        </p:nvSpPr>
        <p:spPr>
          <a:xfrm>
            <a:off x="9210493" y="4866239"/>
            <a:ext cx="388877" cy="388854"/>
          </a:xfrm>
          <a:custGeom>
            <a:avLst/>
            <a:gdLst/>
            <a:ahLst/>
            <a:cxnLst/>
            <a:rect l="0" t="0" r="0" b="0"/>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0" name="Shape 568"/>
          <p:cNvGrpSpPr/>
          <p:nvPr/>
        </p:nvGrpSpPr>
        <p:grpSpPr>
          <a:xfrm>
            <a:off x="9820908" y="4871977"/>
            <a:ext cx="445549" cy="377292"/>
            <a:chOff x="5275975" y="4344850"/>
            <a:chExt cx="470150" cy="398125"/>
          </a:xfrm>
          <a:solidFill>
            <a:schemeClr val="bg1"/>
          </a:solidFill>
        </p:grpSpPr>
        <p:sp>
          <p:nvSpPr>
            <p:cNvPr id="221" name="Shape 569"/>
            <p:cNvSpPr/>
            <p:nvPr/>
          </p:nvSpPr>
          <p:spPr>
            <a:xfrm>
              <a:off x="5661250" y="4690450"/>
              <a:ext cx="65950" cy="52525"/>
            </a:xfrm>
            <a:custGeom>
              <a:avLst/>
              <a:gdLst/>
              <a:ahLst/>
              <a:cxnLst/>
              <a:rect l="0" t="0" r="0" b="0"/>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2" name="Shape 570"/>
            <p:cNvSpPr/>
            <p:nvPr/>
          </p:nvSpPr>
          <p:spPr>
            <a:xfrm>
              <a:off x="5294900" y="4690450"/>
              <a:ext cx="65950" cy="52525"/>
            </a:xfrm>
            <a:custGeom>
              <a:avLst/>
              <a:gdLst/>
              <a:ahLst/>
              <a:cxnLst/>
              <a:rect l="0" t="0" r="0" b="0"/>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3" name="Shape 571"/>
            <p:cNvSpPr/>
            <p:nvPr/>
          </p:nvSpPr>
          <p:spPr>
            <a:xfrm>
              <a:off x="5275975" y="4344850"/>
              <a:ext cx="470150" cy="334025"/>
            </a:xfrm>
            <a:custGeom>
              <a:avLst/>
              <a:gdLst/>
              <a:ahLst/>
              <a:cxnLst/>
              <a:rect l="0" t="0" r="0" b="0"/>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4" name="Shape 572"/>
          <p:cNvSpPr/>
          <p:nvPr/>
        </p:nvSpPr>
        <p:spPr>
          <a:xfrm>
            <a:off x="10482336" y="4860459"/>
            <a:ext cx="400439" cy="400415"/>
          </a:xfrm>
          <a:custGeom>
            <a:avLst/>
            <a:gdLst/>
            <a:ahLst/>
            <a:cxnLst/>
            <a:rect l="0" t="0" r="0" b="0"/>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25" name="Shape 573"/>
          <p:cNvGrpSpPr/>
          <p:nvPr/>
        </p:nvGrpSpPr>
        <p:grpSpPr>
          <a:xfrm>
            <a:off x="11115858" y="4841320"/>
            <a:ext cx="410863" cy="438607"/>
            <a:chOff x="6642425" y="4312500"/>
            <a:chExt cx="433550" cy="462825"/>
          </a:xfrm>
          <a:solidFill>
            <a:schemeClr val="bg1"/>
          </a:solidFill>
        </p:grpSpPr>
        <p:sp>
          <p:nvSpPr>
            <p:cNvPr id="226" name="Shape 574"/>
            <p:cNvSpPr/>
            <p:nvPr/>
          </p:nvSpPr>
          <p:spPr>
            <a:xfrm>
              <a:off x="6642425" y="4687375"/>
              <a:ext cx="433550" cy="39125"/>
            </a:xfrm>
            <a:custGeom>
              <a:avLst/>
              <a:gdLst/>
              <a:ahLst/>
              <a:cxnLst/>
              <a:rect l="0" t="0" r="0" b="0"/>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7" name="Shape 575"/>
            <p:cNvSpPr/>
            <p:nvPr/>
          </p:nvSpPr>
          <p:spPr>
            <a:xfrm>
              <a:off x="6642425" y="4736225"/>
              <a:ext cx="433550" cy="39100"/>
            </a:xfrm>
            <a:custGeom>
              <a:avLst/>
              <a:gdLst/>
              <a:ahLst/>
              <a:cxnLst/>
              <a:rect l="0" t="0" r="0" b="0"/>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28" name="Shape 576"/>
            <p:cNvSpPr/>
            <p:nvPr/>
          </p:nvSpPr>
          <p:spPr>
            <a:xfrm>
              <a:off x="6684575" y="4312500"/>
              <a:ext cx="349875" cy="377350"/>
            </a:xfrm>
            <a:custGeom>
              <a:avLst/>
              <a:gdLst/>
              <a:ahLst/>
              <a:cxnLst/>
              <a:rect l="0" t="0" r="0" b="0"/>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29" name="Shape 577"/>
          <p:cNvSpPr/>
          <p:nvPr/>
        </p:nvSpPr>
        <p:spPr>
          <a:xfrm>
            <a:off x="5308207" y="5543810"/>
            <a:ext cx="527712" cy="311334"/>
          </a:xfrm>
          <a:custGeom>
            <a:avLst/>
            <a:gdLst/>
            <a:ahLst/>
            <a:cxnLst/>
            <a:rect l="0" t="0" r="0" b="0"/>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30" name="Shape 578"/>
          <p:cNvGrpSpPr/>
          <p:nvPr/>
        </p:nvGrpSpPr>
        <p:grpSpPr>
          <a:xfrm>
            <a:off x="6000216" y="5492278"/>
            <a:ext cx="421263" cy="414322"/>
            <a:chOff x="1244325" y="4999400"/>
            <a:chExt cx="444525" cy="437200"/>
          </a:xfrm>
          <a:solidFill>
            <a:schemeClr val="bg1"/>
          </a:solidFill>
        </p:grpSpPr>
        <p:sp>
          <p:nvSpPr>
            <p:cNvPr id="231" name="Shape 579"/>
            <p:cNvSpPr/>
            <p:nvPr/>
          </p:nvSpPr>
          <p:spPr>
            <a:xfrm>
              <a:off x="1244325" y="5161200"/>
              <a:ext cx="374925" cy="222275"/>
            </a:xfrm>
            <a:custGeom>
              <a:avLst/>
              <a:gdLst/>
              <a:ahLst/>
              <a:cxnLst/>
              <a:rect l="0" t="0" r="0" b="0"/>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2" name="Shape 580"/>
            <p:cNvSpPr/>
            <p:nvPr/>
          </p:nvSpPr>
          <p:spPr>
            <a:xfrm>
              <a:off x="1244325" y="5397500"/>
              <a:ext cx="444525" cy="39100"/>
            </a:xfrm>
            <a:custGeom>
              <a:avLst/>
              <a:gdLst/>
              <a:ahLst/>
              <a:cxnLst/>
              <a:rect l="0" t="0" r="0" b="0"/>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3" name="Shape 581"/>
            <p:cNvSpPr/>
            <p:nvPr/>
          </p:nvSpPr>
          <p:spPr>
            <a:xfrm>
              <a:off x="1451925" y="4999400"/>
              <a:ext cx="31175" cy="129450"/>
            </a:xfrm>
            <a:custGeom>
              <a:avLst/>
              <a:gdLst/>
              <a:ahLst/>
              <a:cxnLst/>
              <a:rect l="0" t="0" r="0" b="0"/>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4" name="Shape 582"/>
            <p:cNvSpPr/>
            <p:nvPr/>
          </p:nvSpPr>
          <p:spPr>
            <a:xfrm>
              <a:off x="1407975" y="4999400"/>
              <a:ext cx="31150" cy="129450"/>
            </a:xfrm>
            <a:custGeom>
              <a:avLst/>
              <a:gdLst/>
              <a:ahLst/>
              <a:cxnLst/>
              <a:rect l="0" t="0" r="0" b="0"/>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5" name="Shape 583"/>
            <p:cNvSpPr/>
            <p:nvPr/>
          </p:nvSpPr>
          <p:spPr>
            <a:xfrm>
              <a:off x="1495900" y="4999400"/>
              <a:ext cx="30550" cy="129450"/>
            </a:xfrm>
            <a:custGeom>
              <a:avLst/>
              <a:gdLst/>
              <a:ahLst/>
              <a:cxnLst/>
              <a:rect l="0" t="0" r="0" b="0"/>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36" name="Shape 584"/>
          <p:cNvGrpSpPr/>
          <p:nvPr/>
        </p:nvGrpSpPr>
        <p:grpSpPr>
          <a:xfrm>
            <a:off x="6676642" y="5478963"/>
            <a:ext cx="346044" cy="440929"/>
            <a:chOff x="1958100" y="4985350"/>
            <a:chExt cx="365150" cy="465275"/>
          </a:xfrm>
          <a:solidFill>
            <a:schemeClr val="bg1"/>
          </a:solidFill>
        </p:grpSpPr>
        <p:sp>
          <p:nvSpPr>
            <p:cNvPr id="237" name="Shape 585"/>
            <p:cNvSpPr/>
            <p:nvPr/>
          </p:nvSpPr>
          <p:spPr>
            <a:xfrm>
              <a:off x="1958100" y="4985350"/>
              <a:ext cx="365150" cy="465275"/>
            </a:xfrm>
            <a:custGeom>
              <a:avLst/>
              <a:gdLst/>
              <a:ahLst/>
              <a:cxnLst/>
              <a:rect l="0" t="0" r="0" b="0"/>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8" name="Shape 586"/>
            <p:cNvSpPr/>
            <p:nvPr/>
          </p:nvSpPr>
          <p:spPr>
            <a:xfrm>
              <a:off x="1977625" y="5237525"/>
              <a:ext cx="113600" cy="213100"/>
            </a:xfrm>
            <a:custGeom>
              <a:avLst/>
              <a:gdLst/>
              <a:ahLst/>
              <a:cxnLst/>
              <a:rect l="0" t="0" r="0" b="0"/>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39" name="Shape 587"/>
            <p:cNvSpPr/>
            <p:nvPr/>
          </p:nvSpPr>
          <p:spPr>
            <a:xfrm>
              <a:off x="2190125" y="5237525"/>
              <a:ext cx="113575" cy="213100"/>
            </a:xfrm>
            <a:custGeom>
              <a:avLst/>
              <a:gdLst/>
              <a:ahLst/>
              <a:cxnLst/>
              <a:rect l="0" t="0" r="0" b="0"/>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0" name="Shape 588"/>
          <p:cNvGrpSpPr/>
          <p:nvPr/>
        </p:nvGrpSpPr>
        <p:grpSpPr>
          <a:xfrm>
            <a:off x="7289978" y="5495736"/>
            <a:ext cx="396980" cy="407950"/>
            <a:chOff x="2605300" y="5003050"/>
            <a:chExt cx="418900" cy="430475"/>
          </a:xfrm>
          <a:solidFill>
            <a:schemeClr val="bg1"/>
          </a:solidFill>
        </p:grpSpPr>
        <p:sp>
          <p:nvSpPr>
            <p:cNvPr id="241" name="Shape 589"/>
            <p:cNvSpPr/>
            <p:nvPr/>
          </p:nvSpPr>
          <p:spPr>
            <a:xfrm>
              <a:off x="2820225" y="5222250"/>
              <a:ext cx="202750" cy="211275"/>
            </a:xfrm>
            <a:custGeom>
              <a:avLst/>
              <a:gdLst/>
              <a:ahLst/>
              <a:cxnLst/>
              <a:rect l="0" t="0" r="0" b="0"/>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2" name="Shape 590"/>
            <p:cNvSpPr/>
            <p:nvPr/>
          </p:nvSpPr>
          <p:spPr>
            <a:xfrm>
              <a:off x="2606525" y="5003050"/>
              <a:ext cx="203975" cy="208225"/>
            </a:xfrm>
            <a:custGeom>
              <a:avLst/>
              <a:gdLst/>
              <a:ahLst/>
              <a:cxnLst/>
              <a:rect l="0" t="0" r="0" b="0"/>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3" name="Shape 591"/>
            <p:cNvSpPr/>
            <p:nvPr/>
          </p:nvSpPr>
          <p:spPr>
            <a:xfrm>
              <a:off x="2605300" y="5008550"/>
              <a:ext cx="418900" cy="418875"/>
            </a:xfrm>
            <a:custGeom>
              <a:avLst/>
              <a:gdLst/>
              <a:ahLst/>
              <a:cxnLst/>
              <a:rect l="0" t="0" r="0" b="0"/>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44" name="Shape 592"/>
          <p:cNvGrpSpPr/>
          <p:nvPr/>
        </p:nvGrpSpPr>
        <p:grpSpPr>
          <a:xfrm>
            <a:off x="7890021" y="5504432"/>
            <a:ext cx="474501" cy="390014"/>
            <a:chOff x="3238475" y="5012225"/>
            <a:chExt cx="500700" cy="411550"/>
          </a:xfrm>
          <a:solidFill>
            <a:schemeClr val="bg1"/>
          </a:solidFill>
        </p:grpSpPr>
        <p:sp>
          <p:nvSpPr>
            <p:cNvPr id="245" name="Shape 593"/>
            <p:cNvSpPr/>
            <p:nvPr/>
          </p:nvSpPr>
          <p:spPr>
            <a:xfrm>
              <a:off x="3238475" y="5315050"/>
              <a:ext cx="500700" cy="108725"/>
            </a:xfrm>
            <a:custGeom>
              <a:avLst/>
              <a:gdLst/>
              <a:ahLst/>
              <a:cxnLst/>
              <a:rect l="0" t="0" r="0" b="0"/>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6" name="Shape 594"/>
            <p:cNvSpPr/>
            <p:nvPr/>
          </p:nvSpPr>
          <p:spPr>
            <a:xfrm>
              <a:off x="3282450" y="5160575"/>
              <a:ext cx="412750" cy="140475"/>
            </a:xfrm>
            <a:custGeom>
              <a:avLst/>
              <a:gdLst/>
              <a:ahLst/>
              <a:cxnLst/>
              <a:rect l="0" t="0" r="0" b="0"/>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7" name="Shape 595"/>
            <p:cNvSpPr/>
            <p:nvPr/>
          </p:nvSpPr>
          <p:spPr>
            <a:xfrm>
              <a:off x="3473550" y="5012225"/>
              <a:ext cx="30550" cy="129450"/>
            </a:xfrm>
            <a:custGeom>
              <a:avLst/>
              <a:gdLst/>
              <a:ahLst/>
              <a:cxnLst/>
              <a:rect l="0" t="0" r="0" b="0"/>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8" name="Shape 596"/>
            <p:cNvSpPr/>
            <p:nvPr/>
          </p:nvSpPr>
          <p:spPr>
            <a:xfrm>
              <a:off x="3429575" y="5012225"/>
              <a:ext cx="31175" cy="129450"/>
            </a:xfrm>
            <a:custGeom>
              <a:avLst/>
              <a:gdLst/>
              <a:ahLst/>
              <a:cxnLst/>
              <a:rect l="0" t="0" r="0" b="0"/>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49" name="Shape 597"/>
            <p:cNvSpPr/>
            <p:nvPr/>
          </p:nvSpPr>
          <p:spPr>
            <a:xfrm>
              <a:off x="3516900" y="5012225"/>
              <a:ext cx="31175" cy="129450"/>
            </a:xfrm>
            <a:custGeom>
              <a:avLst/>
              <a:gdLst/>
              <a:ahLst/>
              <a:cxnLst/>
              <a:rect l="0" t="0" r="0" b="0"/>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0" name="Shape 598"/>
          <p:cNvGrpSpPr/>
          <p:nvPr/>
        </p:nvGrpSpPr>
        <p:grpSpPr>
          <a:xfrm>
            <a:off x="9144482" y="5462759"/>
            <a:ext cx="520793" cy="473339"/>
            <a:chOff x="4562200" y="4968250"/>
            <a:chExt cx="549550" cy="499475"/>
          </a:xfrm>
          <a:solidFill>
            <a:schemeClr val="bg1"/>
          </a:solidFill>
        </p:grpSpPr>
        <p:sp>
          <p:nvSpPr>
            <p:cNvPr id="251" name="Shape 599"/>
            <p:cNvSpPr/>
            <p:nvPr/>
          </p:nvSpPr>
          <p:spPr>
            <a:xfrm>
              <a:off x="4842450" y="5242400"/>
              <a:ext cx="213125" cy="225325"/>
            </a:xfrm>
            <a:custGeom>
              <a:avLst/>
              <a:gdLst/>
              <a:ahLst/>
              <a:cxnLst/>
              <a:rect l="0" t="0" r="0" b="0"/>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2" name="Shape 600"/>
            <p:cNvSpPr/>
            <p:nvPr/>
          </p:nvSpPr>
          <p:spPr>
            <a:xfrm>
              <a:off x="4617775" y="5241800"/>
              <a:ext cx="212500" cy="225925"/>
            </a:xfrm>
            <a:custGeom>
              <a:avLst/>
              <a:gdLst/>
              <a:ahLst/>
              <a:cxnLst/>
              <a:rect l="0" t="0" r="0" b="0"/>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3" name="Shape 601"/>
            <p:cNvSpPr/>
            <p:nvPr/>
          </p:nvSpPr>
          <p:spPr>
            <a:xfrm>
              <a:off x="4631200" y="4968250"/>
              <a:ext cx="411550" cy="236325"/>
            </a:xfrm>
            <a:custGeom>
              <a:avLst/>
              <a:gdLst/>
              <a:ahLst/>
              <a:cxnLst/>
              <a:rect l="0" t="0" r="0" b="0"/>
              <a:pathLst>
                <a:path w="16462" h="9453" extrusionOk="0">
                  <a:moveTo>
                    <a:pt x="8182" y="1"/>
                  </a:moveTo>
                  <a:lnTo>
                    <a:pt x="0" y="4763"/>
                  </a:lnTo>
                  <a:lnTo>
                    <a:pt x="8231" y="9452"/>
                  </a:lnTo>
                  <a:lnTo>
                    <a:pt x="16462" y="4763"/>
                  </a:lnTo>
                  <a:lnTo>
                    <a:pt x="8182"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4" name="Shape 602"/>
            <p:cNvSpPr/>
            <p:nvPr/>
          </p:nvSpPr>
          <p:spPr>
            <a:xfrm>
              <a:off x="4562200" y="5094025"/>
              <a:ext cx="274800" cy="226550"/>
            </a:xfrm>
            <a:custGeom>
              <a:avLst/>
              <a:gdLst/>
              <a:ahLst/>
              <a:cxnLst/>
              <a:rect l="0" t="0" r="0" b="0"/>
              <a:pathLst>
                <a:path w="10992" h="9062" extrusionOk="0">
                  <a:moveTo>
                    <a:pt x="2248" y="1"/>
                  </a:moveTo>
                  <a:lnTo>
                    <a:pt x="1" y="4079"/>
                  </a:lnTo>
                  <a:lnTo>
                    <a:pt x="8744" y="9062"/>
                  </a:lnTo>
                  <a:lnTo>
                    <a:pt x="10991" y="4983"/>
                  </a:lnTo>
                  <a:lnTo>
                    <a:pt x="224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5" name="Shape 603"/>
            <p:cNvSpPr/>
            <p:nvPr/>
          </p:nvSpPr>
          <p:spPr>
            <a:xfrm>
              <a:off x="4836975" y="5094025"/>
              <a:ext cx="274775" cy="226550"/>
            </a:xfrm>
            <a:custGeom>
              <a:avLst/>
              <a:gdLst/>
              <a:ahLst/>
              <a:cxnLst/>
              <a:rect l="0" t="0" r="0" b="0"/>
              <a:pathLst>
                <a:path w="10991" h="9062" extrusionOk="0">
                  <a:moveTo>
                    <a:pt x="8743" y="1"/>
                  </a:moveTo>
                  <a:lnTo>
                    <a:pt x="0" y="4983"/>
                  </a:lnTo>
                  <a:lnTo>
                    <a:pt x="2247" y="9062"/>
                  </a:lnTo>
                  <a:lnTo>
                    <a:pt x="10990" y="4079"/>
                  </a:lnTo>
                  <a:lnTo>
                    <a:pt x="8743"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6" name="Shape 604"/>
          <p:cNvGrpSpPr/>
          <p:nvPr/>
        </p:nvGrpSpPr>
        <p:grpSpPr>
          <a:xfrm>
            <a:off x="8585543" y="5489388"/>
            <a:ext cx="361063" cy="419511"/>
            <a:chOff x="3972400" y="4996350"/>
            <a:chExt cx="381000" cy="442675"/>
          </a:xfrm>
          <a:solidFill>
            <a:schemeClr val="bg1"/>
          </a:solidFill>
        </p:grpSpPr>
        <p:sp>
          <p:nvSpPr>
            <p:cNvPr id="257" name="Shape 605"/>
            <p:cNvSpPr/>
            <p:nvPr/>
          </p:nvSpPr>
          <p:spPr>
            <a:xfrm>
              <a:off x="4157400" y="4996350"/>
              <a:ext cx="86725" cy="103200"/>
            </a:xfrm>
            <a:custGeom>
              <a:avLst/>
              <a:gdLst/>
              <a:ahLst/>
              <a:cxnLst/>
              <a:rect l="0" t="0" r="0" b="0"/>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58" name="Shape 606"/>
            <p:cNvSpPr/>
            <p:nvPr/>
          </p:nvSpPr>
          <p:spPr>
            <a:xfrm>
              <a:off x="3972400" y="5048250"/>
              <a:ext cx="381000" cy="390775"/>
            </a:xfrm>
            <a:custGeom>
              <a:avLst/>
              <a:gdLst/>
              <a:ahLst/>
              <a:cxnLst/>
              <a:rect l="0" t="0" r="0" b="0"/>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259" name="Shape 607"/>
          <p:cNvGrpSpPr/>
          <p:nvPr/>
        </p:nvGrpSpPr>
        <p:grpSpPr>
          <a:xfrm>
            <a:off x="9787929" y="5454087"/>
            <a:ext cx="511530" cy="490681"/>
            <a:chOff x="5241175" y="4959100"/>
            <a:chExt cx="539775" cy="517775"/>
          </a:xfrm>
          <a:solidFill>
            <a:schemeClr val="bg1"/>
          </a:solidFill>
        </p:grpSpPr>
        <p:sp>
          <p:nvSpPr>
            <p:cNvPr id="260" name="Shape 608"/>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1" name="Shape 609"/>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2" name="Shape 610"/>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3" name="Shape 611"/>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4" name="Shape 612"/>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5" name="Shape 613"/>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66" name="Shape 614"/>
          <p:cNvSpPr/>
          <p:nvPr/>
        </p:nvSpPr>
        <p:spPr>
          <a:xfrm>
            <a:off x="10457460" y="5575060"/>
            <a:ext cx="450192" cy="248836"/>
          </a:xfrm>
          <a:custGeom>
            <a:avLst/>
            <a:gdLst/>
            <a:ahLst/>
            <a:cxnLst/>
            <a:rect l="0" t="0" r="0" b="0"/>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bg1"/>
          </a:solidFill>
          <a:ln>
            <a:noFill/>
          </a:ln>
        </p:spPr>
        <p:txBody>
          <a:bodyPr lIns="91425" tIns="91425" rIns="91425" bIns="91425" anchor="ctr" anchorCtr="0">
            <a:noAutofit/>
          </a:bodyPr>
          <a:lstStyle/>
          <a:p>
            <a:pPr lvl="0">
              <a:spcBef>
                <a:spcPts val="0"/>
              </a:spcBef>
              <a:buNone/>
            </a:pPr>
            <a:endParaRPr>
              <a:solidFill>
                <a:srgbClr val="434343"/>
              </a:solidFill>
            </a:endParaRPr>
          </a:p>
        </p:txBody>
      </p:sp>
      <p:grpSp>
        <p:nvGrpSpPr>
          <p:cNvPr id="267" name="Shape 615"/>
          <p:cNvGrpSpPr/>
          <p:nvPr/>
        </p:nvGrpSpPr>
        <p:grpSpPr>
          <a:xfrm>
            <a:off x="11156370" y="5526987"/>
            <a:ext cx="328109" cy="377292"/>
            <a:chOff x="6685175" y="5036025"/>
            <a:chExt cx="346225" cy="398125"/>
          </a:xfrm>
          <a:solidFill>
            <a:schemeClr val="bg1"/>
          </a:solidFill>
        </p:grpSpPr>
        <p:sp>
          <p:nvSpPr>
            <p:cNvPr id="268" name="Shape 616"/>
            <p:cNvSpPr/>
            <p:nvPr/>
          </p:nvSpPr>
          <p:spPr>
            <a:xfrm>
              <a:off x="6743800" y="5036025"/>
              <a:ext cx="105650" cy="147775"/>
            </a:xfrm>
            <a:custGeom>
              <a:avLst/>
              <a:gdLst/>
              <a:ahLst/>
              <a:cxnLst/>
              <a:rect l="0" t="0" r="0" b="0"/>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69" name="Shape 617"/>
            <p:cNvSpPr/>
            <p:nvPr/>
          </p:nvSpPr>
          <p:spPr>
            <a:xfrm>
              <a:off x="6685175" y="5152025"/>
              <a:ext cx="84275" cy="117275"/>
            </a:xfrm>
            <a:custGeom>
              <a:avLst/>
              <a:gdLst/>
              <a:ahLst/>
              <a:cxnLst/>
              <a:rect l="0" t="0" r="0" b="0"/>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0" name="Shape 618"/>
            <p:cNvSpPr/>
            <p:nvPr/>
          </p:nvSpPr>
          <p:spPr>
            <a:xfrm>
              <a:off x="6871400" y="5038475"/>
              <a:ext cx="105650" cy="145325"/>
            </a:xfrm>
            <a:custGeom>
              <a:avLst/>
              <a:gdLst/>
              <a:ahLst/>
              <a:cxnLst/>
              <a:rect l="0" t="0" r="0" b="0"/>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1" name="Shape 619"/>
            <p:cNvSpPr/>
            <p:nvPr/>
          </p:nvSpPr>
          <p:spPr>
            <a:xfrm>
              <a:off x="6944050" y="5155700"/>
              <a:ext cx="87350" cy="116025"/>
            </a:xfrm>
            <a:custGeom>
              <a:avLst/>
              <a:gdLst/>
              <a:ahLst/>
              <a:cxnLst/>
              <a:rect l="0" t="0" r="0" b="0"/>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272" name="Shape 620"/>
            <p:cNvSpPr/>
            <p:nvPr/>
          </p:nvSpPr>
          <p:spPr>
            <a:xfrm>
              <a:off x="6727300" y="5185625"/>
              <a:ext cx="263800" cy="248525"/>
            </a:xfrm>
            <a:custGeom>
              <a:avLst/>
              <a:gdLst/>
              <a:ahLst/>
              <a:cxnLst/>
              <a:rect l="0" t="0" r="0" b="0"/>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
        <p:nvSpPr>
          <p:cNvPr id="273" name="Shape 633"/>
          <p:cNvSpPr txBox="1"/>
          <p:nvPr/>
        </p:nvSpPr>
        <p:spPr>
          <a:xfrm>
            <a:off x="432657" y="1019718"/>
            <a:ext cx="3264480" cy="183970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 sz="1200" b="1" dirty="0">
                <a:solidFill>
                  <a:schemeClr val="bg1"/>
                </a:solidFill>
                <a:latin typeface="+mj-lt"/>
                <a:ea typeface="Bitter"/>
                <a:cs typeface="Bitter"/>
                <a:sym typeface="Bitter"/>
              </a:rPr>
              <a:t>Editable Icons</a:t>
            </a:r>
            <a:r>
              <a:rPr lang="en" sz="1200" dirty="0">
                <a:solidFill>
                  <a:schemeClr val="bg1"/>
                </a:solidFill>
                <a:latin typeface="+mj-lt"/>
                <a:ea typeface="Bitter"/>
                <a:cs typeface="Bitter"/>
                <a:sym typeface="Bitter"/>
              </a:rPr>
              <a:t>. </a:t>
            </a: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Clr>
                <a:schemeClr val="dk1"/>
              </a:buClr>
              <a:buSzPct val="122222"/>
              <a:buFont typeface="Arial"/>
              <a:buNone/>
            </a:pPr>
            <a:r>
              <a:rPr lang="en" sz="1200" dirty="0">
                <a:solidFill>
                  <a:schemeClr val="bg1"/>
                </a:solidFill>
                <a:latin typeface="+mj-lt"/>
                <a:ea typeface="Bitter"/>
                <a:cs typeface="Bitter"/>
                <a:sym typeface="Bitter"/>
              </a:rPr>
              <a:t>This means that you can:</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Resize them without losing quality.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fill color and opacity.</a:t>
            </a:r>
          </a:p>
          <a:p>
            <a:pPr marL="457200" lvl="0" indent="-285750" rtl="0">
              <a:spcBef>
                <a:spcPts val="0"/>
              </a:spcBef>
              <a:buClr>
                <a:srgbClr val="434343"/>
              </a:buClr>
              <a:buSzPct val="100000"/>
              <a:buFont typeface="Bitter"/>
              <a:buChar char="●"/>
            </a:pPr>
            <a:r>
              <a:rPr lang="en" sz="1200" dirty="0">
                <a:solidFill>
                  <a:schemeClr val="bg1"/>
                </a:solidFill>
                <a:latin typeface="+mj-lt"/>
                <a:ea typeface="Bitter"/>
                <a:cs typeface="Bitter"/>
                <a:sym typeface="Bitter"/>
              </a:rPr>
              <a:t>Change line color, width and style.</a:t>
            </a:r>
          </a:p>
          <a:p>
            <a:pPr lvl="0" rtl="0">
              <a:spcBef>
                <a:spcPts val="0"/>
              </a:spcBef>
              <a:buNone/>
            </a:pPr>
            <a:endParaRPr sz="1200" dirty="0">
              <a:solidFill>
                <a:schemeClr val="bg1"/>
              </a:solidFill>
              <a:latin typeface="+mj-lt"/>
              <a:ea typeface="Bitter"/>
              <a:cs typeface="Bitter"/>
              <a:sym typeface="Bitter"/>
            </a:endParaRPr>
          </a:p>
          <a:p>
            <a:pPr lvl="0" rtl="0">
              <a:spcBef>
                <a:spcPts val="0"/>
              </a:spcBef>
              <a:buNone/>
            </a:pPr>
            <a:r>
              <a:rPr lang="en" sz="1200" dirty="0">
                <a:solidFill>
                  <a:schemeClr val="bg1"/>
                </a:solidFill>
                <a:latin typeface="+mj-lt"/>
                <a:ea typeface="Bitter"/>
                <a:cs typeface="Bitter"/>
                <a:sym typeface="Bitter"/>
              </a:rPr>
              <a:t>Isn’t that AW</a:t>
            </a:r>
            <a:r>
              <a:rPr lang="en-US" sz="1200" dirty="0">
                <a:solidFill>
                  <a:schemeClr val="bg1"/>
                </a:solidFill>
                <a:latin typeface="+mj-lt"/>
                <a:ea typeface="Bitter"/>
                <a:cs typeface="Bitter"/>
                <a:sym typeface="Bitter"/>
              </a:rPr>
              <a:t>E</a:t>
            </a:r>
            <a:r>
              <a:rPr lang="en" sz="1200" dirty="0">
                <a:solidFill>
                  <a:schemeClr val="bg1"/>
                </a:solidFill>
                <a:latin typeface="+mj-lt"/>
                <a:ea typeface="Bitter"/>
                <a:cs typeface="Bitter"/>
                <a:sym typeface="Bitter"/>
              </a:rPr>
              <a:t>SOME !!!</a:t>
            </a:r>
          </a:p>
          <a:p>
            <a:pPr lvl="0" rtl="0">
              <a:spcBef>
                <a:spcPts val="0"/>
              </a:spcBef>
              <a:buNone/>
            </a:pPr>
            <a:endParaRPr lang="en"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a:p>
            <a:pPr lvl="0" rtl="0">
              <a:spcBef>
                <a:spcPts val="0"/>
              </a:spcBef>
              <a:buClr>
                <a:schemeClr val="dk1"/>
              </a:buClr>
              <a:buFont typeface="Arial"/>
              <a:buNone/>
            </a:pPr>
            <a:endParaRPr sz="1200" dirty="0">
              <a:solidFill>
                <a:schemeClr val="bg1"/>
              </a:solidFill>
              <a:latin typeface="+mj-lt"/>
              <a:ea typeface="Bitter"/>
              <a:cs typeface="Bitter"/>
              <a:sym typeface="Bitter"/>
            </a:endParaRPr>
          </a:p>
          <a:p>
            <a:pPr lvl="0" rtl="0">
              <a:spcBef>
                <a:spcPts val="0"/>
              </a:spcBef>
              <a:buNone/>
            </a:pPr>
            <a:endParaRPr sz="1200" dirty="0">
              <a:solidFill>
                <a:schemeClr val="bg1"/>
              </a:solidFill>
              <a:latin typeface="+mj-lt"/>
              <a:ea typeface="Bitter"/>
              <a:cs typeface="Bitter"/>
              <a:sym typeface="Bitter"/>
            </a:endParaRPr>
          </a:p>
        </p:txBody>
      </p:sp>
      <p:sp>
        <p:nvSpPr>
          <p:cNvPr id="274" name="Shape 633"/>
          <p:cNvSpPr txBox="1"/>
          <p:nvPr/>
        </p:nvSpPr>
        <p:spPr>
          <a:xfrm>
            <a:off x="276362" y="532945"/>
            <a:ext cx="3698029" cy="447194"/>
          </a:xfrm>
          <a:prstGeom prst="rect">
            <a:avLst/>
          </a:prstGeom>
          <a:noFill/>
          <a:ln>
            <a:noFill/>
          </a:ln>
        </p:spPr>
        <p:txBody>
          <a:bodyPr lIns="91425" tIns="91425" rIns="91425" bIns="91425" anchor="t" anchorCtr="0">
            <a:noAutofit/>
          </a:bodyPr>
          <a:lstStyle/>
          <a:p>
            <a:pPr lvl="0" rtl="0">
              <a:spcBef>
                <a:spcPts val="0"/>
              </a:spcBef>
              <a:buClr>
                <a:schemeClr val="dk1"/>
              </a:buClr>
              <a:buSzPct val="122222"/>
              <a:buFont typeface="Arial"/>
              <a:buNone/>
            </a:pPr>
            <a:r>
              <a:rPr lang="en-US" b="1" dirty="0">
                <a:solidFill>
                  <a:schemeClr val="bg1"/>
                </a:solidFill>
                <a:latin typeface="+mj-lt"/>
                <a:ea typeface="Bitter"/>
                <a:cs typeface="Bitter"/>
                <a:sym typeface="Bitter"/>
              </a:rPr>
              <a:t>ENJOY THESE EDITABLE ICONS</a:t>
            </a:r>
            <a:endParaRPr lang="en"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a:p>
            <a:pPr lvl="0" rtl="0">
              <a:spcBef>
                <a:spcPts val="0"/>
              </a:spcBef>
              <a:buClr>
                <a:schemeClr val="dk1"/>
              </a:buClr>
              <a:buFont typeface="Arial"/>
              <a:buNone/>
            </a:pPr>
            <a:endParaRPr dirty="0">
              <a:solidFill>
                <a:schemeClr val="bg1"/>
              </a:solidFill>
              <a:latin typeface="+mj-lt"/>
              <a:ea typeface="Bitter"/>
              <a:cs typeface="Bitter"/>
              <a:sym typeface="Bitter"/>
            </a:endParaRPr>
          </a:p>
          <a:p>
            <a:pPr lvl="0" rtl="0">
              <a:spcBef>
                <a:spcPts val="0"/>
              </a:spcBef>
              <a:buNone/>
            </a:pPr>
            <a:endParaRPr dirty="0">
              <a:solidFill>
                <a:schemeClr val="bg1"/>
              </a:solidFill>
              <a:latin typeface="+mj-lt"/>
              <a:ea typeface="Bitter"/>
              <a:cs typeface="Bitter"/>
              <a:sym typeface="Bitter"/>
            </a:endParaRPr>
          </a:p>
        </p:txBody>
      </p:sp>
      <p:sp>
        <p:nvSpPr>
          <p:cNvPr id="276" name="Rectangle 275"/>
          <p:cNvSpPr/>
          <p:nvPr/>
        </p:nvSpPr>
        <p:spPr>
          <a:xfrm rot="5400000">
            <a:off x="11284059" y="556334"/>
            <a:ext cx="2185214" cy="307777"/>
          </a:xfrm>
          <a:prstGeom prst="rect">
            <a:avLst/>
          </a:prstGeom>
        </p:spPr>
        <p:txBody>
          <a:bodyPr wrap="none">
            <a:spAutoFit/>
          </a:bodyPr>
          <a:lstStyle/>
          <a:p>
            <a:r>
              <a:rPr lang="en-US" sz="1400" dirty="0"/>
              <a:t>Copyright Slidehood.com</a:t>
            </a:r>
          </a:p>
        </p:txBody>
      </p:sp>
      <p:sp>
        <p:nvSpPr>
          <p:cNvPr id="277" name="Rectangle 276">
            <a:extLst>
              <a:ext uri="{FF2B5EF4-FFF2-40B4-BE49-F238E27FC236}">
                <a16:creationId xmlns:a16="http://schemas.microsoft.com/office/drawing/2014/main" id="{D44C8436-A5B3-4464-96A5-57E339DDFA32}"/>
              </a:ext>
            </a:extLst>
          </p:cNvPr>
          <p:cNvSpPr/>
          <p:nvPr/>
        </p:nvSpPr>
        <p:spPr>
          <a:xfrm>
            <a:off x="209640" y="3030979"/>
            <a:ext cx="4511320" cy="3677930"/>
          </a:xfrm>
          <a:prstGeom prst="rect">
            <a:avLst/>
          </a:prstGeom>
        </p:spPr>
        <p:txBody>
          <a:bodyPr wrap="square">
            <a:spAutoFit/>
          </a:bodyPr>
          <a:lstStyle/>
          <a:p>
            <a:r>
              <a:rPr lang="en-US" sz="1600" dirty="0">
                <a:solidFill>
                  <a:schemeClr val="bg1"/>
                </a:solidFill>
              </a:rPr>
              <a:t>Presentation Template by: Slidehood.com</a:t>
            </a:r>
          </a:p>
          <a:p>
            <a:endParaRPr lang="en-US" sz="1600" b="1" dirty="0">
              <a:solidFill>
                <a:schemeClr val="bg1"/>
              </a:solidFill>
            </a:endParaRPr>
          </a:p>
          <a:p>
            <a:r>
              <a:rPr lang="en-US" sz="1600" b="1" dirty="0">
                <a:solidFill>
                  <a:schemeClr val="bg1"/>
                </a:solidFill>
              </a:rPr>
              <a:t>Special thanks and credits  to:</a:t>
            </a:r>
          </a:p>
          <a:p>
            <a:endParaRPr lang="en-US" sz="1600" dirty="0">
              <a:solidFill>
                <a:schemeClr val="bg1"/>
              </a:solidFill>
            </a:endParaRPr>
          </a:p>
          <a:p>
            <a:pPr marL="285750" indent="-285750">
              <a:buFont typeface="Arial" panose="020B0604020202020204" pitchFamily="34" charset="0"/>
              <a:buChar char="•"/>
            </a:pPr>
            <a:r>
              <a:rPr lang="en-US" sz="1500" dirty="0">
                <a:solidFill>
                  <a:schemeClr val="bg1"/>
                </a:solidFill>
              </a:rPr>
              <a:t>Photographs by Unsplash.com, Pixabay.com </a:t>
            </a:r>
          </a:p>
          <a:p>
            <a:pPr marL="285750" indent="-285750">
              <a:buFont typeface="Arial" panose="020B0604020202020204" pitchFamily="34" charset="0"/>
              <a:buChar char="•"/>
            </a:pPr>
            <a:r>
              <a:rPr lang="en-US" sz="1500" dirty="0">
                <a:solidFill>
                  <a:schemeClr val="bg1"/>
                </a:solidFill>
              </a:rPr>
              <a:t>&amp; Pexels.com  </a:t>
            </a:r>
          </a:p>
          <a:p>
            <a:pPr marL="285750" indent="-285750">
              <a:buFont typeface="Arial" panose="020B0604020202020204" pitchFamily="34" charset="0"/>
              <a:buChar char="•"/>
            </a:pPr>
            <a:endParaRPr lang="en-US" sz="1500" dirty="0">
              <a:solidFill>
                <a:schemeClr val="bg1"/>
              </a:solidFill>
            </a:endParaRPr>
          </a:p>
          <a:p>
            <a:pPr marL="285750" indent="-285750">
              <a:buFont typeface="Arial" panose="020B0604020202020204" pitchFamily="34" charset="0"/>
              <a:buChar char="•"/>
            </a:pPr>
            <a:r>
              <a:rPr lang="en-US" sz="1500" dirty="0">
                <a:solidFill>
                  <a:schemeClr val="bg1"/>
                </a:solidFill>
              </a:rPr>
              <a:t>Icons by: Slidescarnival.com  (Please do check this website its one of the best presentation templates website and its all FREE !!</a:t>
            </a:r>
          </a:p>
          <a:p>
            <a:pPr marL="285750" indent="-285750">
              <a:buFont typeface="Arial" panose="020B0604020202020204" pitchFamily="34" charset="0"/>
              <a:buChar char="•"/>
            </a:pPr>
            <a:endParaRPr lang="en-US" sz="1500" dirty="0">
              <a:solidFill>
                <a:schemeClr val="bg1"/>
              </a:solidFill>
            </a:endParaRPr>
          </a:p>
          <a:p>
            <a:endParaRPr lang="en-US" sz="1600" dirty="0">
              <a:solidFill>
                <a:schemeClr val="bg1"/>
              </a:solidFill>
            </a:endParaRPr>
          </a:p>
          <a:p>
            <a:r>
              <a:rPr lang="en-US" sz="1600" dirty="0">
                <a:solidFill>
                  <a:schemeClr val="bg1"/>
                </a:solidFill>
              </a:rPr>
              <a:t>Without these wonderful websites it would have been impossible to make these presentation templates for you guys.</a:t>
            </a:r>
          </a:p>
        </p:txBody>
      </p:sp>
    </p:spTree>
    <p:extLst>
      <p:ext uri="{BB962C8B-B14F-4D97-AF65-F5344CB8AC3E}">
        <p14:creationId xmlns:p14="http://schemas.microsoft.com/office/powerpoint/2010/main" val="273755573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35976" y="1424362"/>
            <a:ext cx="5524500" cy="648936"/>
          </a:xfrm>
        </p:spPr>
        <p:txBody>
          <a:bodyPr>
            <a:noAutofit/>
          </a:bodyPr>
          <a:lstStyle/>
          <a:p>
            <a:r>
              <a:rPr lang="en" sz="3600" dirty="0">
                <a:latin typeface="Roboto Medium" panose="02000000000000000000" pitchFamily="2" charset="0"/>
                <a:ea typeface="Roboto Medium" panose="02000000000000000000" pitchFamily="2" charset="0"/>
              </a:rPr>
              <a:t>INSTRUCTIONS</a:t>
            </a:r>
            <a:r>
              <a:rPr lang="en" sz="3600" dirty="0">
                <a:solidFill>
                  <a:srgbClr val="131F2B"/>
                </a:solidFill>
                <a:latin typeface="Roboto Medium" panose="02000000000000000000" pitchFamily="2" charset="0"/>
                <a:ea typeface="Roboto Medium" panose="02000000000000000000" pitchFamily="2" charset="0"/>
              </a:rPr>
              <a:t> </a:t>
            </a:r>
            <a:r>
              <a:rPr lang="en" sz="3600" dirty="0">
                <a:solidFill>
                  <a:schemeClr val="tx1"/>
                </a:solidFill>
                <a:latin typeface="Roboto Medium" panose="02000000000000000000" pitchFamily="2" charset="0"/>
                <a:ea typeface="Roboto Medium" panose="02000000000000000000" pitchFamily="2" charset="0"/>
              </a:rPr>
              <a:t>FOR USE</a:t>
            </a:r>
          </a:p>
        </p:txBody>
      </p:sp>
      <p:sp>
        <p:nvSpPr>
          <p:cNvPr id="6" name="Rectangle 5">
            <a:extLst>
              <a:ext uri="{FF2B5EF4-FFF2-40B4-BE49-F238E27FC236}">
                <a16:creationId xmlns:a16="http://schemas.microsoft.com/office/drawing/2014/main" id="{83031EDF-1C34-49BB-A711-61952CB8A541}"/>
              </a:ext>
            </a:extLst>
          </p:cNvPr>
          <p:cNvSpPr/>
          <p:nvPr/>
        </p:nvSpPr>
        <p:spPr>
          <a:xfrm>
            <a:off x="235976" y="4429765"/>
            <a:ext cx="5029200" cy="307777"/>
          </a:xfrm>
          <a:prstGeom prst="rect">
            <a:avLst/>
          </a:prstGeom>
        </p:spPr>
        <p:txBody>
          <a:bodyPr wrap="square">
            <a:spAutoFit/>
          </a:bodyPr>
          <a:lstStyle/>
          <a:p>
            <a:pPr algn="just"/>
            <a:r>
              <a:rPr lang="en-US" sz="1400" dirty="0">
                <a:solidFill>
                  <a:schemeClr val="bg1"/>
                </a:solidFill>
              </a:rPr>
              <a:t>FONT: </a:t>
            </a:r>
            <a:r>
              <a:rPr lang="en-US" sz="1400" dirty="0" err="1">
                <a:solidFill>
                  <a:schemeClr val="bg1"/>
                </a:solidFill>
              </a:rPr>
              <a:t>Roboto</a:t>
            </a:r>
            <a:r>
              <a:rPr lang="en-US" sz="1400" dirty="0">
                <a:solidFill>
                  <a:schemeClr val="bg1"/>
                </a:solidFill>
              </a:rPr>
              <a:t> Medium &amp; </a:t>
            </a:r>
            <a:r>
              <a:rPr lang="en-US" sz="1400" dirty="0" err="1">
                <a:solidFill>
                  <a:schemeClr val="bg1"/>
                </a:solidFill>
              </a:rPr>
              <a:t>Raleway</a:t>
            </a:r>
            <a:r>
              <a:rPr lang="en-US" sz="1400" dirty="0">
                <a:solidFill>
                  <a:schemeClr val="bg1"/>
                </a:solidFill>
              </a:rPr>
              <a:t> (Free Google Fonts)</a:t>
            </a:r>
          </a:p>
        </p:txBody>
      </p:sp>
      <p:sp>
        <p:nvSpPr>
          <p:cNvPr id="7" name="Rectangle 6">
            <a:extLst>
              <a:ext uri="{FF2B5EF4-FFF2-40B4-BE49-F238E27FC236}">
                <a16:creationId xmlns:a16="http://schemas.microsoft.com/office/drawing/2014/main" id="{E0F5E55E-AFD7-47F6-83A4-64FBFB9C73FB}"/>
              </a:ext>
            </a:extLst>
          </p:cNvPr>
          <p:cNvSpPr/>
          <p:nvPr/>
        </p:nvSpPr>
        <p:spPr>
          <a:xfrm>
            <a:off x="235976" y="2197584"/>
            <a:ext cx="2463423" cy="2246769"/>
          </a:xfrm>
          <a:prstGeom prst="rect">
            <a:avLst/>
          </a:prstGeom>
        </p:spPr>
        <p:txBody>
          <a:bodyPr wrap="square">
            <a:spAutoFit/>
          </a:bodyPr>
          <a:lstStyle/>
          <a:p>
            <a:r>
              <a:rPr lang="en-US" sz="1400" b="1" dirty="0"/>
              <a:t>DOWNLOAD AS POWERPOINT TEMPLATE</a:t>
            </a:r>
          </a:p>
          <a:p>
            <a:endParaRPr lang="en-US" sz="800" dirty="0">
              <a:solidFill>
                <a:schemeClr val="bg1"/>
              </a:solidFill>
            </a:endParaRPr>
          </a:p>
          <a:p>
            <a:r>
              <a:rPr lang="en-US" sz="1200" dirty="0">
                <a:solidFill>
                  <a:schemeClr val="bg1"/>
                </a:solidFill>
              </a:rPr>
              <a:t>Click on the button under the presentation preview that says "Download as Power Point template". You will get a .pptx file that you can edit in PowerPoint. Remember to download and install the fonts used in this presentation.</a:t>
            </a:r>
          </a:p>
          <a:p>
            <a:endParaRPr lang="en-US" sz="800" dirty="0">
              <a:solidFill>
                <a:schemeClr val="bg1"/>
              </a:solidFill>
            </a:endParaRPr>
          </a:p>
        </p:txBody>
      </p:sp>
      <p:sp>
        <p:nvSpPr>
          <p:cNvPr id="8" name="Rectangle 7">
            <a:extLst>
              <a:ext uri="{FF2B5EF4-FFF2-40B4-BE49-F238E27FC236}">
                <a16:creationId xmlns:a16="http://schemas.microsoft.com/office/drawing/2014/main" id="{D57298C0-A38E-4A89-92DC-EA24513855AE}"/>
              </a:ext>
            </a:extLst>
          </p:cNvPr>
          <p:cNvSpPr/>
          <p:nvPr/>
        </p:nvSpPr>
        <p:spPr>
          <a:xfrm>
            <a:off x="3207777" y="2198878"/>
            <a:ext cx="2623574" cy="1938992"/>
          </a:xfrm>
          <a:prstGeom prst="rect">
            <a:avLst/>
          </a:prstGeom>
        </p:spPr>
        <p:txBody>
          <a:bodyPr wrap="square">
            <a:spAutoFit/>
          </a:bodyPr>
          <a:lstStyle/>
          <a:p>
            <a:r>
              <a:rPr lang="en-US" sz="1400" b="1" dirty="0"/>
              <a:t>USE AS GOOGLE SLIDES THEME</a:t>
            </a:r>
          </a:p>
          <a:p>
            <a:endParaRPr lang="en-US" sz="800" dirty="0">
              <a:solidFill>
                <a:schemeClr val="bg1"/>
              </a:solidFill>
            </a:endParaRPr>
          </a:p>
          <a:p>
            <a:r>
              <a:rPr lang="en-US" sz="1200" dirty="0">
                <a:solidFill>
                  <a:schemeClr val="bg1"/>
                </a:solidFill>
              </a:rPr>
              <a:t>Click on the button that says "Use as Google Slides Theme". You will get a copy of this document on your Google Drive and will be able to edit, add or delete slides. Remember you must be signed in to your Google account.</a:t>
            </a:r>
          </a:p>
        </p:txBody>
      </p:sp>
      <p:sp>
        <p:nvSpPr>
          <p:cNvPr id="9" name="Rectangle 8">
            <a:extLst>
              <a:ext uri="{FF2B5EF4-FFF2-40B4-BE49-F238E27FC236}">
                <a16:creationId xmlns:a16="http://schemas.microsoft.com/office/drawing/2014/main" id="{354640A0-1D52-4378-B7F5-AEA08AA29279}"/>
              </a:ext>
            </a:extLst>
          </p:cNvPr>
          <p:cNvSpPr/>
          <p:nvPr/>
        </p:nvSpPr>
        <p:spPr>
          <a:xfrm>
            <a:off x="235976" y="4872404"/>
            <a:ext cx="5614433" cy="738664"/>
          </a:xfrm>
          <a:prstGeom prst="rect">
            <a:avLst/>
          </a:prstGeom>
        </p:spPr>
        <p:txBody>
          <a:bodyPr wrap="square">
            <a:spAutoFit/>
          </a:bodyPr>
          <a:lstStyle/>
          <a:p>
            <a:r>
              <a:rPr lang="en-US" sz="1400" dirty="0"/>
              <a:t>This template is free to use under Creative Commons Attribution license. Please mention Copyright Slidehood.com and other resources used in a slide footer.</a:t>
            </a:r>
          </a:p>
        </p:txBody>
      </p:sp>
      <p:sp>
        <p:nvSpPr>
          <p:cNvPr id="10" name="Rectangle 9"/>
          <p:cNvSpPr/>
          <p:nvPr/>
        </p:nvSpPr>
        <p:spPr>
          <a:xfrm rot="5400000">
            <a:off x="11284059" y="938720"/>
            <a:ext cx="2185214" cy="307777"/>
          </a:xfrm>
          <a:prstGeom prst="rect">
            <a:avLst/>
          </a:prstGeom>
        </p:spPr>
        <p:txBody>
          <a:bodyPr wrap="none">
            <a:spAutoFit/>
          </a:bodyPr>
          <a:lstStyle/>
          <a:p>
            <a:r>
              <a:rPr lang="en-US" sz="1400" dirty="0"/>
              <a:t>Copyright Slidehood.com</a:t>
            </a:r>
          </a:p>
        </p:txBody>
      </p:sp>
      <p:pic>
        <p:nvPicPr>
          <p:cNvPr id="4" name="Picture Placeholder 3"/>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7887" r="22921" b="1319"/>
          <a:stretch/>
        </p:blipFill>
        <p:spPr/>
      </p:pic>
    </p:spTree>
    <p:extLst>
      <p:ext uri="{BB962C8B-B14F-4D97-AF65-F5344CB8AC3E}">
        <p14:creationId xmlns:p14="http://schemas.microsoft.com/office/powerpoint/2010/main" val="169924670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98"/>
          <p:cNvSpPr txBox="1">
            <a:spLocks noGrp="1"/>
          </p:cNvSpPr>
          <p:nvPr>
            <p:ph type="ctrTitle"/>
          </p:nvPr>
        </p:nvSpPr>
        <p:spPr>
          <a:xfrm>
            <a:off x="625018" y="2491282"/>
            <a:ext cx="3897859" cy="1398399"/>
          </a:xfrm>
          <a:prstGeom prst="rect">
            <a:avLst/>
          </a:prstGeom>
        </p:spPr>
        <p:txBody>
          <a:bodyPr lIns="91425" tIns="91425" rIns="91425" bIns="91425" anchor="b" anchorCtr="0">
            <a:noAutofit/>
          </a:bodyPr>
          <a:lstStyle/>
          <a:p>
            <a:pPr lvl="0" rtl="0">
              <a:spcBef>
                <a:spcPts val="0"/>
              </a:spcBef>
              <a:buNone/>
            </a:pPr>
            <a:r>
              <a:rPr lang="en" dirty="0"/>
              <a:t>YOUR BREAK SLIDES</a:t>
            </a:r>
          </a:p>
        </p:txBody>
      </p:sp>
      <p:sp>
        <p:nvSpPr>
          <p:cNvPr id="10" name="Shape 99"/>
          <p:cNvSpPr txBox="1">
            <a:spLocks noGrp="1"/>
          </p:cNvSpPr>
          <p:nvPr>
            <p:ph type="subTitle" idx="1"/>
          </p:nvPr>
        </p:nvSpPr>
        <p:spPr>
          <a:xfrm>
            <a:off x="750671" y="3889681"/>
            <a:ext cx="3646554" cy="639951"/>
          </a:xfrm>
          <a:prstGeom prst="rect">
            <a:avLst/>
          </a:prstGeom>
        </p:spPr>
        <p:txBody>
          <a:bodyPr lIns="91425" tIns="91425" rIns="91425" bIns="91425" anchor="ctr" anchorCtr="0">
            <a:noAutofit/>
          </a:bodyPr>
          <a:lstStyle/>
          <a:p>
            <a:pPr lvl="0" rtl="0">
              <a:spcBef>
                <a:spcPts val="0"/>
              </a:spcBef>
              <a:buNone/>
            </a:pPr>
            <a:r>
              <a:rPr lang="en" sz="1800" dirty="0"/>
              <a:t>You can use these as chapter titles or break slides as well</a:t>
            </a:r>
          </a:p>
        </p:txBody>
      </p:sp>
      <p:sp>
        <p:nvSpPr>
          <p:cNvPr id="5" name="Rectangle 4"/>
          <p:cNvSpPr/>
          <p:nvPr/>
        </p:nvSpPr>
        <p:spPr>
          <a:xfrm rot="5400000">
            <a:off x="11284059" y="938720"/>
            <a:ext cx="2185214" cy="307777"/>
          </a:xfrm>
          <a:prstGeom prst="rect">
            <a:avLst/>
          </a:prstGeom>
        </p:spPr>
        <p:txBody>
          <a:bodyPr wrap="none">
            <a:spAutoFit/>
          </a:bodyPr>
          <a:lstStyle/>
          <a:p>
            <a:r>
              <a:rPr lang="en-US" sz="1400" dirty="0"/>
              <a:t>Copyright Slidehood.com</a:t>
            </a:r>
          </a:p>
        </p:txBody>
      </p:sp>
      <p:pic>
        <p:nvPicPr>
          <p:cNvPr id="4" name="Picture Placeholder 3"/>
          <p:cNvPicPr>
            <a:picLocks noGrp="1" noChangeAspect="1"/>
          </p:cNvPicPr>
          <p:nvPr>
            <p:ph type="pic" sz="quarter" idx="10"/>
          </p:nvPr>
        </p:nvPicPr>
        <p:blipFill rotWithShape="1">
          <a:blip r:embed="rId2" cstate="hqprint">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152205228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688410" y="3028736"/>
            <a:ext cx="5200650" cy="2190750"/>
          </a:xfrm>
        </p:spPr>
        <p:txBody>
          <a:bodyPr>
            <a:normAutofit/>
          </a:bodyPr>
          <a:lstStyle/>
          <a:p>
            <a:r>
              <a:rPr lang="en-US" sz="1800" dirty="0"/>
              <a:t>A fine quotation is a diamond in the hand of a man of wit and a pebble in the hand of a fool. A fine quotation is a diamond in the hand of a man of wit and a pebble in the hand of a fool. </a:t>
            </a:r>
          </a:p>
          <a:p>
            <a:endParaRPr lang="en-US" sz="1800" dirty="0"/>
          </a:p>
        </p:txBody>
      </p:sp>
      <p:sp>
        <p:nvSpPr>
          <p:cNvPr id="10" name="Text Placeholder 4"/>
          <p:cNvSpPr txBox="1">
            <a:spLocks/>
          </p:cNvSpPr>
          <p:nvPr/>
        </p:nvSpPr>
        <p:spPr>
          <a:xfrm>
            <a:off x="0" y="2044027"/>
            <a:ext cx="6520782" cy="171245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 sz="3200" dirty="0"/>
              <a:t>YOUR WELCOME </a:t>
            </a:r>
            <a:r>
              <a:rPr lang="en" sz="3200" b="1" dirty="0">
                <a:solidFill>
                  <a:srgbClr val="FF0000"/>
                </a:solidFill>
              </a:rPr>
              <a:t>MESSAGE</a:t>
            </a:r>
            <a:r>
              <a:rPr lang="en" sz="3200" dirty="0"/>
              <a:t> OR QUOTE</a:t>
            </a:r>
          </a:p>
        </p:txBody>
      </p:sp>
      <p:pic>
        <p:nvPicPr>
          <p:cNvPr id="11" name="Picture 10">
            <a:extLst>
              <a:ext uri="{FF2B5EF4-FFF2-40B4-BE49-F238E27FC236}">
                <a16:creationId xmlns:a16="http://schemas.microsoft.com/office/drawing/2014/main" id="{909AD3BC-2041-4473-8D2B-744BA09798A6}"/>
              </a:ext>
            </a:extLst>
          </p:cNvPr>
          <p:cNvPicPr>
            <a:picLocks noChangeAspect="1"/>
          </p:cNvPicPr>
          <p:nvPr/>
        </p:nvPicPr>
        <p:blipFill rotWithShape="1">
          <a:blip r:embed="rId2">
            <a:duotone>
              <a:prstClr val="black"/>
              <a:schemeClr val="accent3">
                <a:tint val="45000"/>
                <a:satMod val="400000"/>
              </a:schemeClr>
            </a:duotone>
          </a:blip>
          <a:srcRect l="37102" t="22388" r="35344" b="54142"/>
          <a:stretch/>
        </p:blipFill>
        <p:spPr>
          <a:xfrm rot="10800000">
            <a:off x="2812716" y="2414481"/>
            <a:ext cx="895350" cy="971549"/>
          </a:xfrm>
          <a:prstGeom prst="rect">
            <a:avLst/>
          </a:prstGeom>
          <a:effectLst>
            <a:outerShdw blurRad="63500" sx="102000" sy="102000" algn="ctr" rotWithShape="0">
              <a:prstClr val="black">
                <a:alpha val="76000"/>
              </a:prstClr>
            </a:outerShdw>
          </a:effectLst>
        </p:spPr>
      </p:pic>
      <p:sp>
        <p:nvSpPr>
          <p:cNvPr id="7" name="Rectangle 6"/>
          <p:cNvSpPr/>
          <p:nvPr/>
        </p:nvSpPr>
        <p:spPr>
          <a:xfrm rot="5400000">
            <a:off x="11284059" y="938720"/>
            <a:ext cx="2185214" cy="307777"/>
          </a:xfrm>
          <a:prstGeom prst="rect">
            <a:avLst/>
          </a:prstGeom>
        </p:spPr>
        <p:txBody>
          <a:bodyPr wrap="none">
            <a:spAutoFit/>
          </a:bodyPr>
          <a:lstStyle/>
          <a:p>
            <a:r>
              <a:rPr lang="en-US" sz="1400" dirty="0"/>
              <a:t>Copyright Slidehood.com</a:t>
            </a: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3689" r="34294" b="17224"/>
          <a:stretch/>
        </p:blipFill>
        <p:spPr/>
      </p:pic>
    </p:spTree>
    <p:extLst>
      <p:ext uri="{BB962C8B-B14F-4D97-AF65-F5344CB8AC3E}">
        <p14:creationId xmlns:p14="http://schemas.microsoft.com/office/powerpoint/2010/main" val="144338212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184588" y="3273392"/>
            <a:ext cx="3822824" cy="1475470"/>
            <a:chOff x="4803324" y="3425792"/>
            <a:chExt cx="3822824" cy="1475470"/>
          </a:xfrm>
        </p:grpSpPr>
        <p:sp>
          <p:nvSpPr>
            <p:cNvPr id="2" name="Shape 129">
              <a:extLst>
                <a:ext uri="{FF2B5EF4-FFF2-40B4-BE49-F238E27FC236}">
                  <a16:creationId xmlns:a16="http://schemas.microsoft.com/office/drawing/2014/main" id="{2E1D2BAA-EC0A-4CC7-ABD6-5538F5A35D71}"/>
                </a:ext>
              </a:extLst>
            </p:cNvPr>
            <p:cNvSpPr txBox="1">
              <a:spLocks/>
            </p:cNvSpPr>
            <p:nvPr/>
          </p:nvSpPr>
          <p:spPr>
            <a:xfrm>
              <a:off x="4803324" y="3425792"/>
              <a:ext cx="3822824" cy="964316"/>
            </a:xfrm>
            <a:prstGeom prst="rect">
              <a:avLst/>
            </a:prstGeom>
          </p:spPr>
          <p:txBody>
            <a:bodyPr vert="horz"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 sz="7200" dirty="0">
                  <a:solidFill>
                    <a:srgbClr val="C00000"/>
                  </a:solidFill>
                  <a:latin typeface="Roboto Medium" panose="02000000000000000000" pitchFamily="2" charset="0"/>
                  <a:ea typeface="Roboto Medium" panose="02000000000000000000" pitchFamily="2" charset="0"/>
                </a:rPr>
                <a:t>BIG</a:t>
              </a:r>
              <a:r>
                <a:rPr lang="en" sz="7200" dirty="0">
                  <a:solidFill>
                    <a:srgbClr val="D15305"/>
                  </a:solidFill>
                  <a:latin typeface="Roboto Medium" panose="02000000000000000000" pitchFamily="2" charset="0"/>
                  <a:ea typeface="Roboto Medium" panose="02000000000000000000" pitchFamily="2" charset="0"/>
                </a:rPr>
                <a:t> </a:t>
              </a:r>
              <a:r>
                <a:rPr lang="en" sz="7200" b="1" dirty="0">
                  <a:effectLst>
                    <a:outerShdw blurRad="38100" dist="38100" dir="2700000" algn="tl">
                      <a:srgbClr val="000000">
                        <a:alpha val="43137"/>
                      </a:srgbClr>
                    </a:outerShdw>
                  </a:effectLst>
                  <a:latin typeface="Roboto Medium" panose="02000000000000000000" pitchFamily="2" charset="0"/>
                  <a:ea typeface="Roboto Medium" panose="02000000000000000000" pitchFamily="2" charset="0"/>
                </a:rPr>
                <a:t>IDEA</a:t>
              </a:r>
            </a:p>
          </p:txBody>
        </p:sp>
        <p:sp>
          <p:nvSpPr>
            <p:cNvPr id="3" name="Rectangle 2">
              <a:extLst>
                <a:ext uri="{FF2B5EF4-FFF2-40B4-BE49-F238E27FC236}">
                  <a16:creationId xmlns:a16="http://schemas.microsoft.com/office/drawing/2014/main" id="{42309D67-9494-45B4-939A-55DD01CAA2D7}"/>
                </a:ext>
              </a:extLst>
            </p:cNvPr>
            <p:cNvSpPr/>
            <p:nvPr/>
          </p:nvSpPr>
          <p:spPr>
            <a:xfrm>
              <a:off x="5577882" y="4162598"/>
              <a:ext cx="3048266" cy="738664"/>
            </a:xfrm>
            <a:prstGeom prst="rect">
              <a:avLst/>
            </a:prstGeom>
          </p:spPr>
          <p:txBody>
            <a:bodyPr wrap="square">
              <a:spAutoFit/>
            </a:bodyPr>
            <a:lstStyle/>
            <a:p>
              <a:pPr algn="r"/>
              <a:r>
                <a:rPr lang="en-US" sz="1400" dirty="0">
                  <a:solidFill>
                    <a:schemeClr val="tx1">
                      <a:lumMod val="95000"/>
                      <a:lumOff val="5000"/>
                    </a:schemeClr>
                  </a:solidFill>
                </a:rPr>
                <a:t>Grab the attention of your audience by using icons and impressive</a:t>
              </a:r>
            </a:p>
            <a:p>
              <a:pPr algn="r"/>
              <a:r>
                <a:rPr lang="en-US" sz="1400" dirty="0">
                  <a:solidFill>
                    <a:schemeClr val="tx1">
                      <a:lumMod val="95000"/>
                      <a:lumOff val="5000"/>
                    </a:schemeClr>
                  </a:solidFill>
                </a:rPr>
                <a:t>images</a:t>
              </a:r>
            </a:p>
          </p:txBody>
        </p:sp>
      </p:grpSp>
      <p:sp>
        <p:nvSpPr>
          <p:cNvPr id="9" name="Rectangle 8"/>
          <p:cNvSpPr/>
          <p:nvPr/>
        </p:nvSpPr>
        <p:spPr>
          <a:xfrm rot="5400000">
            <a:off x="11284059" y="938720"/>
            <a:ext cx="2185214" cy="307777"/>
          </a:xfrm>
          <a:prstGeom prst="rect">
            <a:avLst/>
          </a:prstGeom>
        </p:spPr>
        <p:txBody>
          <a:bodyPr wrap="none">
            <a:spAutoFit/>
          </a:bodyPr>
          <a:lstStyle/>
          <a:p>
            <a:r>
              <a:rPr lang="en-US" sz="1400" dirty="0"/>
              <a:t>Copyright Slidehood.com</a:t>
            </a:r>
          </a:p>
        </p:txBody>
      </p:sp>
      <p:grpSp>
        <p:nvGrpSpPr>
          <p:cNvPr id="7" name="Group 6"/>
          <p:cNvGrpSpPr/>
          <p:nvPr/>
        </p:nvGrpSpPr>
        <p:grpSpPr>
          <a:xfrm>
            <a:off x="5573161" y="1879600"/>
            <a:ext cx="1045678" cy="1045678"/>
            <a:chOff x="5292694" y="1394866"/>
            <a:chExt cx="1606612" cy="1606612"/>
          </a:xfrm>
        </p:grpSpPr>
        <p:sp>
          <p:nvSpPr>
            <p:cNvPr id="4" name="Oval 3"/>
            <p:cNvSpPr/>
            <p:nvPr/>
          </p:nvSpPr>
          <p:spPr>
            <a:xfrm>
              <a:off x="5292694" y="1394866"/>
              <a:ext cx="1606612" cy="1606612"/>
            </a:xfrm>
            <a:prstGeom prst="ellipse">
              <a:avLst/>
            </a:prstGeom>
            <a:solidFill>
              <a:srgbClr val="C208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292694" y="1577846"/>
              <a:ext cx="295306" cy="1240652"/>
            </a:xfrm>
            <a:custGeom>
              <a:avLst/>
              <a:gdLst>
                <a:gd name="connsiteX0" fmla="*/ 295306 w 295306"/>
                <a:gd name="connsiteY0" fmla="*/ 0 h 1240652"/>
                <a:gd name="connsiteX1" fmla="*/ 295306 w 295306"/>
                <a:gd name="connsiteY1" fmla="*/ 1240652 h 1240652"/>
                <a:gd name="connsiteX2" fmla="*/ 277602 w 295306"/>
                <a:gd name="connsiteY2" fmla="*/ 1227744 h 1240652"/>
                <a:gd name="connsiteX3" fmla="*/ 0 w 295306"/>
                <a:gd name="connsiteY3" fmla="*/ 620326 h 1240652"/>
                <a:gd name="connsiteX4" fmla="*/ 277602 w 295306"/>
                <a:gd name="connsiteY4" fmla="*/ 12908 h 1240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06" h="1240652">
                  <a:moveTo>
                    <a:pt x="295306" y="0"/>
                  </a:moveTo>
                  <a:lnTo>
                    <a:pt x="295306" y="1240652"/>
                  </a:lnTo>
                  <a:lnTo>
                    <a:pt x="277602" y="1227744"/>
                  </a:lnTo>
                  <a:cubicBezTo>
                    <a:pt x="107562" y="1080450"/>
                    <a:pt x="0" y="862949"/>
                    <a:pt x="0" y="620326"/>
                  </a:cubicBezTo>
                  <a:cubicBezTo>
                    <a:pt x="0" y="377703"/>
                    <a:pt x="107562" y="160203"/>
                    <a:pt x="277602" y="12908"/>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1700253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BFFCBEE-9541-4CF2-A73C-DE3CA3F61503}"/>
              </a:ext>
            </a:extLst>
          </p:cNvPr>
          <p:cNvSpPr>
            <a:spLocks noGrp="1"/>
          </p:cNvSpPr>
          <p:nvPr>
            <p:ph type="title"/>
          </p:nvPr>
        </p:nvSpPr>
        <p:spPr>
          <a:xfrm>
            <a:off x="6462913" y="1601826"/>
            <a:ext cx="5729087" cy="847999"/>
          </a:xfrm>
        </p:spPr>
        <p:txBody>
          <a:bodyPr>
            <a:normAutofit/>
          </a:bodyPr>
          <a:lstStyle/>
          <a:p>
            <a:r>
              <a:rPr lang="en-US" sz="3600" dirty="0">
                <a:latin typeface="Roboto Medium" panose="02000000000000000000" pitchFamily="2" charset="0"/>
                <a:ea typeface="Roboto Medium" panose="02000000000000000000" pitchFamily="2" charset="0"/>
              </a:rPr>
              <a:t>THIS IS YOUR </a:t>
            </a:r>
            <a:r>
              <a:rPr lang="en-US" sz="3600" dirty="0">
                <a:solidFill>
                  <a:srgbClr val="FF0000"/>
                </a:solidFill>
                <a:latin typeface="Roboto Medium" panose="02000000000000000000" pitchFamily="2" charset="0"/>
                <a:ea typeface="Roboto Medium" panose="02000000000000000000" pitchFamily="2" charset="0"/>
              </a:rPr>
              <a:t>HEADING</a:t>
            </a:r>
          </a:p>
        </p:txBody>
      </p:sp>
      <p:sp>
        <p:nvSpPr>
          <p:cNvPr id="6" name="Text Placeholder 6">
            <a:extLst>
              <a:ext uri="{FF2B5EF4-FFF2-40B4-BE49-F238E27FC236}">
                <a16:creationId xmlns:a16="http://schemas.microsoft.com/office/drawing/2014/main" id="{2BD698C0-0D83-4801-B9DA-D3D6813A0E8C}"/>
              </a:ext>
            </a:extLst>
          </p:cNvPr>
          <p:cNvSpPr>
            <a:spLocks noGrp="1"/>
          </p:cNvSpPr>
          <p:nvPr>
            <p:ph type="body" idx="1"/>
          </p:nvPr>
        </p:nvSpPr>
        <p:spPr>
          <a:xfrm>
            <a:off x="6462913" y="2625040"/>
            <a:ext cx="5291552" cy="2400627"/>
          </a:xfrm>
          <a:prstGeom prst="rect">
            <a:avLst/>
          </a:prstGeom>
        </p:spPr>
        <p:txBody>
          <a:bodyPr wrap="square">
            <a:spAutoFit/>
          </a:bodyPr>
          <a:lstStyle/>
          <a:p>
            <a:pPr marL="0" indent="0" algn="just">
              <a:buNone/>
            </a:pPr>
            <a:r>
              <a:rPr lang="en-US" sz="1400" b="1" dirty="0">
                <a:solidFill>
                  <a:srgbClr val="FF0000"/>
                </a:solidFill>
              </a:rPr>
              <a:t>Chris Hadfield</a:t>
            </a:r>
            <a:r>
              <a:rPr lang="en-US" sz="1400" dirty="0">
                <a:solidFill>
                  <a:srgbClr val="FF0000"/>
                </a:solidFill>
              </a:rPr>
              <a:t>	</a:t>
            </a:r>
          </a:p>
          <a:p>
            <a:pPr marL="0" indent="0" algn="just">
              <a:buNone/>
            </a:pPr>
            <a:endParaRPr lang="en-US" sz="1400" dirty="0"/>
          </a:p>
          <a:p>
            <a:pPr marL="0" indent="0" algn="just">
              <a:buNone/>
            </a:pPr>
            <a:r>
              <a:rPr lang="en-US" sz="1200" dirty="0">
                <a:latin typeface="Roboto" panose="02000000000000000000" pitchFamily="2" charset="0"/>
                <a:ea typeface="Roboto" panose="02000000000000000000" pitchFamily="2" charset="0"/>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a:t>
            </a:r>
          </a:p>
          <a:p>
            <a:pPr marL="0" indent="0" algn="just">
              <a:buNone/>
            </a:pPr>
            <a:endParaRPr lang="en-US" sz="1200" dirty="0">
              <a:latin typeface="Roboto" panose="02000000000000000000" pitchFamily="2" charset="0"/>
              <a:ea typeface="Roboto" panose="02000000000000000000" pitchFamily="2" charset="0"/>
            </a:endParaRPr>
          </a:p>
          <a:p>
            <a:pPr marL="0" indent="0" algn="just">
              <a:buNone/>
            </a:pPr>
            <a:r>
              <a:rPr lang="en-US" sz="1200" dirty="0">
                <a:latin typeface="Roboto" panose="02000000000000000000" pitchFamily="2" charset="0"/>
                <a:ea typeface="Roboto" panose="02000000000000000000" pitchFamily="2" charset="0"/>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a:t>
            </a:r>
          </a:p>
        </p:txBody>
      </p:sp>
      <p:sp>
        <p:nvSpPr>
          <p:cNvPr id="7" name="Rectangle 6"/>
          <p:cNvSpPr/>
          <p:nvPr/>
        </p:nvSpPr>
        <p:spPr>
          <a:xfrm rot="5400000">
            <a:off x="11284059" y="938720"/>
            <a:ext cx="2185214" cy="307777"/>
          </a:xfrm>
          <a:prstGeom prst="rect">
            <a:avLst/>
          </a:prstGeom>
        </p:spPr>
        <p:txBody>
          <a:bodyPr wrap="none">
            <a:spAutoFit/>
          </a:bodyPr>
          <a:lstStyle/>
          <a:p>
            <a:r>
              <a:rPr lang="en-US" sz="1400" dirty="0"/>
              <a:t>Copyright Slidehood.com</a:t>
            </a:r>
          </a:p>
        </p:txBody>
      </p:sp>
      <p:pic>
        <p:nvPicPr>
          <p:cNvPr id="9" name="Picture 8">
            <a:extLst>
              <a:ext uri="{FF2B5EF4-FFF2-40B4-BE49-F238E27FC236}">
                <a16:creationId xmlns:a16="http://schemas.microsoft.com/office/drawing/2014/main" id="{677B17CA-04F4-4F9A-8812-8E71203109A3}"/>
              </a:ext>
            </a:extLst>
          </p:cNvPr>
          <p:cNvPicPr>
            <a:picLocks noChangeAspect="1"/>
          </p:cNvPicPr>
          <p:nvPr/>
        </p:nvPicPr>
        <p:blipFill rotWithShape="1">
          <a:blip r:embed="rId2">
            <a:extLst>
              <a:ext uri="{28A0092B-C50C-407E-A947-70E740481C1C}">
                <a14:useLocalDpi xmlns:a14="http://schemas.microsoft.com/office/drawing/2010/main" val="0"/>
              </a:ext>
            </a:extLst>
          </a:blip>
          <a:srcRect l="45411" t="14542" r="35740" b="51739"/>
          <a:stretch/>
        </p:blipFill>
        <p:spPr>
          <a:xfrm>
            <a:off x="0" y="0"/>
            <a:ext cx="5141913" cy="6132512"/>
          </a:xfrm>
          <a:custGeom>
            <a:avLst/>
            <a:gdLst>
              <a:gd name="connsiteX0" fmla="*/ 0 w 5141913"/>
              <a:gd name="connsiteY0" fmla="*/ 0 h 6132512"/>
              <a:gd name="connsiteX1" fmla="*/ 4305848 w 5141913"/>
              <a:gd name="connsiteY1" fmla="*/ 0 h 6132512"/>
              <a:gd name="connsiteX2" fmla="*/ 4498211 w 5141913"/>
              <a:gd name="connsiteY2" fmla="*/ 257196 h 6132512"/>
              <a:gd name="connsiteX3" fmla="*/ 5141913 w 5141913"/>
              <a:gd name="connsiteY3" fmla="*/ 2364133 h 6132512"/>
              <a:gd name="connsiteX4" fmla="*/ 1372819 w 5141913"/>
              <a:gd name="connsiteY4" fmla="*/ 6132512 h 6132512"/>
              <a:gd name="connsiteX5" fmla="*/ 252005 w 5141913"/>
              <a:gd name="connsiteY5" fmla="*/ 5963093 h 6132512"/>
              <a:gd name="connsiteX6" fmla="*/ 0 w 5141913"/>
              <a:gd name="connsiteY6" fmla="*/ 5870877 h 613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1913" h="6132512">
                <a:moveTo>
                  <a:pt x="0" y="0"/>
                </a:moveTo>
                <a:lnTo>
                  <a:pt x="4305848" y="0"/>
                </a:lnTo>
                <a:lnTo>
                  <a:pt x="4498211" y="257196"/>
                </a:lnTo>
                <a:cubicBezTo>
                  <a:pt x="4904611" y="858634"/>
                  <a:pt x="5141913" y="1583675"/>
                  <a:pt x="5141913" y="2364133"/>
                </a:cubicBezTo>
                <a:cubicBezTo>
                  <a:pt x="5141913" y="4445352"/>
                  <a:pt x="3454433" y="6132512"/>
                  <a:pt x="1372819" y="6132512"/>
                </a:cubicBezTo>
                <a:cubicBezTo>
                  <a:pt x="982516" y="6132512"/>
                  <a:pt x="606070" y="6073199"/>
                  <a:pt x="252005" y="5963093"/>
                </a:cubicBezTo>
                <a:lnTo>
                  <a:pt x="0" y="5870877"/>
                </a:lnTo>
                <a:close/>
              </a:path>
            </a:pathLst>
          </a:cu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345571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65"/>
          <p:cNvSpPr txBox="1">
            <a:spLocks noGrp="1"/>
          </p:cNvSpPr>
          <p:nvPr>
            <p:ph type="title"/>
          </p:nvPr>
        </p:nvSpPr>
        <p:spPr>
          <a:xfrm>
            <a:off x="2887158" y="1394866"/>
            <a:ext cx="6463320" cy="993324"/>
          </a:xfrm>
          <a:prstGeom prst="rect">
            <a:avLst/>
          </a:prstGeom>
        </p:spPr>
        <p:txBody>
          <a:bodyPr lIns="91425" tIns="91425" rIns="91425" bIns="91425" anchor="b" anchorCtr="0">
            <a:noAutofit/>
          </a:bodyPr>
          <a:lstStyle/>
          <a:p>
            <a:pPr lvl="0" algn="ctr">
              <a:spcBef>
                <a:spcPts val="0"/>
              </a:spcBef>
              <a:buNone/>
            </a:pPr>
            <a:r>
              <a:rPr lang="en" dirty="0">
                <a:solidFill>
                  <a:srgbClr val="FF0000"/>
                </a:solidFill>
              </a:rPr>
              <a:t>YOU CAN ALSO </a:t>
            </a:r>
            <a:r>
              <a:rPr lang="en" b="1" dirty="0"/>
              <a:t>SPLIT</a:t>
            </a:r>
            <a:r>
              <a:rPr lang="en" dirty="0">
                <a:solidFill>
                  <a:srgbClr val="FF0000"/>
                </a:solidFill>
              </a:rPr>
              <a:t> YOUR CONTENT</a:t>
            </a:r>
          </a:p>
        </p:txBody>
      </p:sp>
      <p:sp>
        <p:nvSpPr>
          <p:cNvPr id="7" name="Rectangle 6">
            <a:extLst>
              <a:ext uri="{FF2B5EF4-FFF2-40B4-BE49-F238E27FC236}">
                <a16:creationId xmlns:a16="http://schemas.microsoft.com/office/drawing/2014/main" id="{D18FE4C6-3116-46FB-BDC6-3D6D419688D8}"/>
              </a:ext>
            </a:extLst>
          </p:cNvPr>
          <p:cNvSpPr/>
          <p:nvPr/>
        </p:nvSpPr>
        <p:spPr>
          <a:xfrm>
            <a:off x="2952136" y="3329715"/>
            <a:ext cx="3166682" cy="2000548"/>
          </a:xfrm>
          <a:prstGeom prst="rect">
            <a:avLst/>
          </a:prstGeom>
        </p:spPr>
        <p:txBody>
          <a:bodyPr wrap="square">
            <a:spAutoFit/>
          </a:bodyPr>
          <a:lstStyle/>
          <a:p>
            <a:pPr algn="ctr"/>
            <a:r>
              <a:rPr lang="en-US" sz="1400" b="1" dirty="0">
                <a:solidFill>
                  <a:schemeClr val="bg1"/>
                </a:solidFill>
              </a:rPr>
              <a:t>Chris Hadfield</a:t>
            </a:r>
            <a:endParaRPr lang="en-US" sz="1400" dirty="0">
              <a:solidFill>
                <a:schemeClr val="bg1"/>
              </a:solidFill>
            </a:endParaRPr>
          </a:p>
          <a:p>
            <a:pPr algn="ctr"/>
            <a:endParaRPr lang="en-US" sz="1400" dirty="0">
              <a:solidFill>
                <a:schemeClr val="bg1"/>
              </a:solidFill>
            </a:endParaRPr>
          </a:p>
          <a:p>
            <a:pPr algn="ctr"/>
            <a:r>
              <a:rPr lang="en-US" sz="1200" dirty="0">
                <a:solidFill>
                  <a:schemeClr val="bg1"/>
                </a:solidFill>
              </a:rPr>
              <a:t>Ultimately, leadership is not about glorious crowning acts. It's about keeping your team focused on a goal and motivated to do their best to achieve it, especially when the stakes are high and the consequences really matter. It is about laying the groundwork for others' success, and then standing back and letting them shine. </a:t>
            </a:r>
          </a:p>
        </p:txBody>
      </p:sp>
      <p:sp>
        <p:nvSpPr>
          <p:cNvPr id="8" name="Rectangle 7">
            <a:extLst>
              <a:ext uri="{FF2B5EF4-FFF2-40B4-BE49-F238E27FC236}">
                <a16:creationId xmlns:a16="http://schemas.microsoft.com/office/drawing/2014/main" id="{5E28E566-3E70-4F93-8CF8-5E466D650FF7}"/>
              </a:ext>
            </a:extLst>
          </p:cNvPr>
          <p:cNvSpPr/>
          <p:nvPr/>
        </p:nvSpPr>
        <p:spPr>
          <a:xfrm>
            <a:off x="6183796" y="3329715"/>
            <a:ext cx="3166682" cy="2185214"/>
          </a:xfrm>
          <a:prstGeom prst="rect">
            <a:avLst/>
          </a:prstGeom>
        </p:spPr>
        <p:txBody>
          <a:bodyPr wrap="square">
            <a:spAutoFit/>
          </a:bodyPr>
          <a:lstStyle/>
          <a:p>
            <a:pPr algn="ctr"/>
            <a:r>
              <a:rPr lang="en-US" sz="1400" b="1" dirty="0">
                <a:solidFill>
                  <a:schemeClr val="bg1"/>
                </a:solidFill>
              </a:rPr>
              <a:t>Erin Cummings</a:t>
            </a:r>
          </a:p>
          <a:p>
            <a:pPr algn="ctr"/>
            <a:endParaRPr lang="en-US" sz="1400" b="1" dirty="0">
              <a:solidFill>
                <a:schemeClr val="bg1"/>
              </a:solidFill>
            </a:endParaRPr>
          </a:p>
          <a:p>
            <a:pPr algn="ctr"/>
            <a:r>
              <a:rPr lang="en-US" sz="1200" dirty="0">
                <a:solidFill>
                  <a:schemeClr val="bg1"/>
                </a:solidFill>
              </a:rPr>
              <a:t>At the end of the day, you are solely responsible for your success and your failure. And the sooner you realize that, you accept that, and integrate that into your work ethic, you will start being successful. As long as you blame others for the reason you aren't where you want to be, you will always be a failure. </a:t>
            </a:r>
            <a:br>
              <a:rPr lang="en-US" sz="1200" dirty="0">
                <a:solidFill>
                  <a:schemeClr val="bg1"/>
                </a:solidFill>
              </a:rPr>
            </a:br>
            <a:endParaRPr lang="en-US" sz="1200" dirty="0">
              <a:solidFill>
                <a:schemeClr val="bg1"/>
              </a:solidFill>
            </a:endParaRPr>
          </a:p>
        </p:txBody>
      </p:sp>
      <p:sp>
        <p:nvSpPr>
          <p:cNvPr id="9" name="Rectangle 8"/>
          <p:cNvSpPr/>
          <p:nvPr/>
        </p:nvSpPr>
        <p:spPr>
          <a:xfrm rot="5400000">
            <a:off x="11284059" y="1141695"/>
            <a:ext cx="2185214" cy="307777"/>
          </a:xfrm>
          <a:prstGeom prst="rect">
            <a:avLst/>
          </a:prstGeom>
        </p:spPr>
        <p:txBody>
          <a:bodyPr wrap="none">
            <a:spAutoFit/>
          </a:bodyPr>
          <a:lstStyle/>
          <a:p>
            <a:r>
              <a:rPr lang="en-US" sz="1400" dirty="0">
                <a:solidFill>
                  <a:schemeClr val="tx1">
                    <a:lumMod val="65000"/>
                    <a:lumOff val="35000"/>
                  </a:schemeClr>
                </a:solidFill>
              </a:rPr>
              <a:t>Copyright Slidehood.com</a:t>
            </a:r>
          </a:p>
        </p:txBody>
      </p:sp>
      <p:grpSp>
        <p:nvGrpSpPr>
          <p:cNvPr id="10" name="Shape 425"/>
          <p:cNvGrpSpPr/>
          <p:nvPr/>
        </p:nvGrpSpPr>
        <p:grpSpPr>
          <a:xfrm>
            <a:off x="4314432" y="2792357"/>
            <a:ext cx="442089" cy="310174"/>
            <a:chOff x="559275" y="1683950"/>
            <a:chExt cx="466500" cy="327300"/>
          </a:xfrm>
          <a:solidFill>
            <a:schemeClr val="bg1"/>
          </a:solidFill>
        </p:grpSpPr>
        <p:sp>
          <p:nvSpPr>
            <p:cNvPr id="11" name="Shape 426"/>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2" name="Shape 427"/>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grpSp>
        <p:nvGrpSpPr>
          <p:cNvPr id="13" name="Shape 551"/>
          <p:cNvGrpSpPr/>
          <p:nvPr/>
        </p:nvGrpSpPr>
        <p:grpSpPr>
          <a:xfrm>
            <a:off x="7586581" y="2743323"/>
            <a:ext cx="420104" cy="420128"/>
            <a:chOff x="570875" y="4322250"/>
            <a:chExt cx="443300" cy="443325"/>
          </a:xfrm>
          <a:solidFill>
            <a:schemeClr val="bg1"/>
          </a:solidFill>
        </p:grpSpPr>
        <p:sp>
          <p:nvSpPr>
            <p:cNvPr id="14" name="Shape 552"/>
            <p:cNvSpPr/>
            <p:nvPr/>
          </p:nvSpPr>
          <p:spPr>
            <a:xfrm>
              <a:off x="570875" y="4322250"/>
              <a:ext cx="443300" cy="443325"/>
            </a:xfrm>
            <a:custGeom>
              <a:avLst/>
              <a:gdLst/>
              <a:ahLst/>
              <a:cxnLst/>
              <a:rect l="0" t="0" r="0" b="0"/>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5" name="Shape 553"/>
            <p:cNvSpPr/>
            <p:nvPr/>
          </p:nvSpPr>
          <p:spPr>
            <a:xfrm>
              <a:off x="597725" y="4665400"/>
              <a:ext cx="73300" cy="73300"/>
            </a:xfrm>
            <a:custGeom>
              <a:avLst/>
              <a:gdLst/>
              <a:ahLst/>
              <a:cxnLst/>
              <a:rect l="0" t="0" r="0" b="0"/>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6" name="Shape 554"/>
            <p:cNvSpPr/>
            <p:nvPr/>
          </p:nvSpPr>
          <p:spPr>
            <a:xfrm>
              <a:off x="654525" y="4708150"/>
              <a:ext cx="47025" cy="47025"/>
            </a:xfrm>
            <a:custGeom>
              <a:avLst/>
              <a:gdLst/>
              <a:ahLst/>
              <a:cxnLst/>
              <a:rect l="0" t="0" r="0" b="0"/>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sp>
          <p:nvSpPr>
            <p:cNvPr id="17" name="Shape 555"/>
            <p:cNvSpPr/>
            <p:nvPr/>
          </p:nvSpPr>
          <p:spPr>
            <a:xfrm>
              <a:off x="581250" y="4634875"/>
              <a:ext cx="47050" cy="47050"/>
            </a:xfrm>
            <a:custGeom>
              <a:avLst/>
              <a:gdLst/>
              <a:ahLst/>
              <a:cxnLst/>
              <a:rect l="0" t="0" r="0" b="0"/>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pFill/>
            <a:ln>
              <a:noFill/>
            </a:ln>
          </p:spPr>
          <p:txBody>
            <a:bodyPr lIns="91425" tIns="91425" rIns="91425" bIns="91425" anchor="ctr" anchorCtr="0">
              <a:noAutofit/>
            </a:bodyPr>
            <a:lstStyle/>
            <a:p>
              <a:pPr lvl="0">
                <a:spcBef>
                  <a:spcPts val="0"/>
                </a:spcBef>
                <a:buNone/>
              </a:pPr>
              <a:endParaRPr>
                <a:solidFill>
                  <a:srgbClr val="434343"/>
                </a:solidFill>
              </a:endParaRPr>
            </a:p>
          </p:txBody>
        </p:sp>
      </p:grpSp>
    </p:spTree>
    <p:extLst>
      <p:ext uri="{BB962C8B-B14F-4D97-AF65-F5344CB8AC3E}">
        <p14:creationId xmlns:p14="http://schemas.microsoft.com/office/powerpoint/2010/main" val="43630461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80"/>
          <p:cNvSpPr txBox="1">
            <a:spLocks/>
          </p:cNvSpPr>
          <p:nvPr/>
        </p:nvSpPr>
        <p:spPr>
          <a:xfrm>
            <a:off x="2253243" y="982417"/>
            <a:ext cx="7685514" cy="771892"/>
          </a:xfrm>
          <a:prstGeom prst="rect">
            <a:avLst/>
          </a:prstGeom>
        </p:spPr>
        <p:txBody>
          <a:bodyPr vert="horz" lIns="91425" tIns="91425" rIns="91425" bIns="91425" rtlCol="0" anchor="b" anchorCtr="0">
            <a:noAutofit/>
          </a:bodyPr>
          <a:lstStyle>
            <a:lvl1pPr lvl="0" algn="ctr" defTabSz="914400" rtl="0" eaLnBrk="1" latinLnBrk="0" hangingPunct="1">
              <a:lnSpc>
                <a:spcPct val="90000"/>
              </a:lnSpc>
              <a:spcBef>
                <a:spcPts val="0"/>
              </a:spcBef>
              <a:buNone/>
              <a:defRPr sz="3200" kern="1200">
                <a:solidFill>
                  <a:srgbClr val="131F2B"/>
                </a:solidFill>
                <a:latin typeface="Roboto" panose="02000000000000000000" pitchFamily="2" charset="0"/>
                <a:ea typeface="Roboto" panose="02000000000000000000" pitchFamily="2" charset="0"/>
                <a:cs typeface="+mj-cs"/>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 sz="3600" dirty="0">
                <a:solidFill>
                  <a:schemeClr val="tx1"/>
                </a:solidFill>
                <a:latin typeface="Roboto Medium" panose="02000000000000000000" pitchFamily="2" charset="0"/>
                <a:ea typeface="Roboto Medium" panose="02000000000000000000" pitchFamily="2" charset="0"/>
              </a:rPr>
              <a:t>IN THREE OR </a:t>
            </a:r>
            <a:r>
              <a:rPr lang="en" sz="3600" b="1" dirty="0">
                <a:solidFill>
                  <a:schemeClr val="bg1"/>
                </a:solidFill>
                <a:latin typeface="Roboto Medium" panose="02000000000000000000" pitchFamily="2" charset="0"/>
                <a:ea typeface="Roboto Medium" panose="02000000000000000000" pitchFamily="2" charset="0"/>
              </a:rPr>
              <a:t>FOUR</a:t>
            </a:r>
            <a:r>
              <a:rPr lang="en" sz="3600" dirty="0">
                <a:solidFill>
                  <a:schemeClr val="tx1"/>
                </a:solidFill>
                <a:latin typeface="Roboto Medium" panose="02000000000000000000" pitchFamily="2" charset="0"/>
                <a:ea typeface="Roboto Medium" panose="02000000000000000000" pitchFamily="2" charset="0"/>
              </a:rPr>
              <a:t> COLUMNS</a:t>
            </a:r>
          </a:p>
        </p:txBody>
      </p:sp>
      <p:sp>
        <p:nvSpPr>
          <p:cNvPr id="8" name="Rectangle 7">
            <a:extLst>
              <a:ext uri="{FF2B5EF4-FFF2-40B4-BE49-F238E27FC236}">
                <a16:creationId xmlns:a16="http://schemas.microsoft.com/office/drawing/2014/main" id="{31FC0428-E6EC-4DBE-9530-F222B75A5F18}"/>
              </a:ext>
            </a:extLst>
          </p:cNvPr>
          <p:cNvSpPr/>
          <p:nvPr/>
        </p:nvSpPr>
        <p:spPr>
          <a:xfrm>
            <a:off x="2523506" y="2269365"/>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9" name="Rectangle 8">
            <a:extLst>
              <a:ext uri="{FF2B5EF4-FFF2-40B4-BE49-F238E27FC236}">
                <a16:creationId xmlns:a16="http://schemas.microsoft.com/office/drawing/2014/main" id="{3BCB2097-C847-40BA-8D5E-74F20DE0B44A}"/>
              </a:ext>
            </a:extLst>
          </p:cNvPr>
          <p:cNvSpPr/>
          <p:nvPr/>
        </p:nvSpPr>
        <p:spPr>
          <a:xfrm>
            <a:off x="2523506" y="4309187"/>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sp>
        <p:nvSpPr>
          <p:cNvPr id="10" name="Rectangle 9">
            <a:extLst>
              <a:ext uri="{FF2B5EF4-FFF2-40B4-BE49-F238E27FC236}">
                <a16:creationId xmlns:a16="http://schemas.microsoft.com/office/drawing/2014/main" id="{31FC0428-E6EC-4DBE-9530-F222B75A5F18}"/>
              </a:ext>
            </a:extLst>
          </p:cNvPr>
          <p:cNvSpPr/>
          <p:nvPr/>
        </p:nvSpPr>
        <p:spPr>
          <a:xfrm>
            <a:off x="6245016" y="2272650"/>
            <a:ext cx="3017467" cy="1446550"/>
          </a:xfrm>
          <a:prstGeom prst="rect">
            <a:avLst/>
          </a:prstGeom>
        </p:spPr>
        <p:txBody>
          <a:bodyPr wrap="square">
            <a:spAutoFit/>
          </a:bodyPr>
          <a:lstStyle/>
          <a:p>
            <a:pPr algn="ctr"/>
            <a:r>
              <a:rPr lang="en-US" sz="1400" b="1" dirty="0">
                <a:solidFill>
                  <a:schemeClr val="bg1"/>
                </a:solidFill>
              </a:rPr>
              <a:t>Helen Keller</a:t>
            </a:r>
          </a:p>
          <a:p>
            <a:pPr algn="ctr"/>
            <a:endParaRPr lang="en-US" sz="1400" dirty="0">
              <a:solidFill>
                <a:schemeClr val="bg1"/>
              </a:solidFill>
            </a:endParaRPr>
          </a:p>
          <a:p>
            <a:pPr algn="ctr"/>
            <a:r>
              <a:rPr lang="en-US" sz="1200" dirty="0">
                <a:solidFill>
                  <a:schemeClr val="bg1"/>
                </a:solidFill>
              </a:rPr>
              <a:t>Character cannot be developed in ease and quiet. Only through experience of trial and suffering can the soul be strengthened, ambition inspired, and success achieved.</a:t>
            </a:r>
          </a:p>
        </p:txBody>
      </p:sp>
      <p:sp>
        <p:nvSpPr>
          <p:cNvPr id="11" name="Rectangle 10">
            <a:extLst>
              <a:ext uri="{FF2B5EF4-FFF2-40B4-BE49-F238E27FC236}">
                <a16:creationId xmlns:a16="http://schemas.microsoft.com/office/drawing/2014/main" id="{3BCB2097-C847-40BA-8D5E-74F20DE0B44A}"/>
              </a:ext>
            </a:extLst>
          </p:cNvPr>
          <p:cNvSpPr/>
          <p:nvPr/>
        </p:nvSpPr>
        <p:spPr>
          <a:xfrm>
            <a:off x="6245016" y="4312472"/>
            <a:ext cx="3017467" cy="1631216"/>
          </a:xfrm>
          <a:prstGeom prst="rect">
            <a:avLst/>
          </a:prstGeom>
        </p:spPr>
        <p:txBody>
          <a:bodyPr wrap="square">
            <a:spAutoFit/>
          </a:bodyPr>
          <a:lstStyle/>
          <a:p>
            <a:pPr algn="ctr"/>
            <a:r>
              <a:rPr lang="en-US" sz="1400" b="1" dirty="0">
                <a:solidFill>
                  <a:schemeClr val="bg1"/>
                </a:solidFill>
              </a:rPr>
              <a:t>Mario Andretti</a:t>
            </a:r>
          </a:p>
          <a:p>
            <a:pPr algn="ctr"/>
            <a:endParaRPr lang="en-US" sz="1400" dirty="0">
              <a:solidFill>
                <a:schemeClr val="bg1"/>
              </a:solidFill>
            </a:endParaRPr>
          </a:p>
          <a:p>
            <a:pPr algn="ctr"/>
            <a:r>
              <a:rPr lang="en-US" sz="1200" dirty="0">
                <a:solidFill>
                  <a:schemeClr val="bg1"/>
                </a:solidFill>
              </a:rPr>
              <a:t>Desire is the key to motivation, but it's determination and commitment to an unrelenting pursuit of your goal - a commitment to excellence - that will enable you to attain the success you seek. </a:t>
            </a:r>
          </a:p>
        </p:txBody>
      </p:sp>
      <p:grpSp>
        <p:nvGrpSpPr>
          <p:cNvPr id="12" name="Shape 357"/>
          <p:cNvGrpSpPr/>
          <p:nvPr/>
        </p:nvGrpSpPr>
        <p:grpSpPr>
          <a:xfrm>
            <a:off x="3815542" y="1836494"/>
            <a:ext cx="421263" cy="350686"/>
            <a:chOff x="1244325" y="314425"/>
            <a:chExt cx="444525" cy="370050"/>
          </a:xfrm>
          <a:solidFill>
            <a:schemeClr val="tx1"/>
          </a:solidFill>
        </p:grpSpPr>
        <p:sp>
          <p:nvSpPr>
            <p:cNvPr id="13" name="Shape 358"/>
            <p:cNvSpPr/>
            <p:nvPr/>
          </p:nvSpPr>
          <p:spPr>
            <a:xfrm>
              <a:off x="1388425" y="463425"/>
              <a:ext cx="143525" cy="143500"/>
            </a:xfrm>
            <a:custGeom>
              <a:avLst/>
              <a:gdLst/>
              <a:ahLst/>
              <a:cxnLst/>
              <a:rect l="0" t="0" r="0" b="0"/>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4" name="Shape 359"/>
            <p:cNvSpPr/>
            <p:nvPr/>
          </p:nvSpPr>
          <p:spPr>
            <a:xfrm>
              <a:off x="1244325" y="314425"/>
              <a:ext cx="444525" cy="370050"/>
            </a:xfrm>
            <a:custGeom>
              <a:avLst/>
              <a:gdLst/>
              <a:ahLst/>
              <a:cxnLst/>
              <a:rect l="0" t="0" r="0" b="0"/>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15" name="Shape 363"/>
          <p:cNvSpPr/>
          <p:nvPr/>
        </p:nvSpPr>
        <p:spPr>
          <a:xfrm>
            <a:off x="7522279" y="3855537"/>
            <a:ext cx="329838" cy="379590"/>
          </a:xfrm>
          <a:custGeom>
            <a:avLst/>
            <a:gdLst/>
            <a:ahLst/>
            <a:cxnLst/>
            <a:rect l="0" t="0" r="0" b="0"/>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tx1"/>
          </a:solid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6" name="Shape 364"/>
          <p:cNvSpPr/>
          <p:nvPr/>
        </p:nvSpPr>
        <p:spPr>
          <a:xfrm>
            <a:off x="3889874" y="3870658"/>
            <a:ext cx="284729" cy="377268"/>
          </a:xfrm>
          <a:custGeom>
            <a:avLst/>
            <a:gdLst/>
            <a:ahLst/>
            <a:cxnLst/>
            <a:rect l="0" t="0" r="0" b="0"/>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tx1"/>
          </a:solidFill>
          <a:ln>
            <a:noFill/>
          </a:ln>
        </p:spPr>
        <p:txBody>
          <a:bodyPr lIns="91425" tIns="91425" rIns="91425" bIns="91425" anchor="ctr" anchorCtr="0">
            <a:noAutofit/>
          </a:bodyPr>
          <a:lstStyle/>
          <a:p>
            <a:pPr lvl="0">
              <a:spcBef>
                <a:spcPts val="0"/>
              </a:spcBef>
              <a:buNone/>
            </a:pPr>
            <a:endParaRPr>
              <a:solidFill>
                <a:schemeClr val="bg1"/>
              </a:solidFill>
            </a:endParaRPr>
          </a:p>
        </p:txBody>
      </p:sp>
      <p:grpSp>
        <p:nvGrpSpPr>
          <p:cNvPr id="17" name="Shape 365"/>
          <p:cNvGrpSpPr/>
          <p:nvPr/>
        </p:nvGrpSpPr>
        <p:grpSpPr>
          <a:xfrm>
            <a:off x="7522279" y="1798987"/>
            <a:ext cx="462939" cy="391175"/>
            <a:chOff x="3918650" y="293075"/>
            <a:chExt cx="488500" cy="412775"/>
          </a:xfrm>
          <a:solidFill>
            <a:schemeClr val="tx1"/>
          </a:solidFill>
        </p:grpSpPr>
        <p:sp>
          <p:nvSpPr>
            <p:cNvPr id="18" name="Shape 366"/>
            <p:cNvSpPr/>
            <p:nvPr/>
          </p:nvSpPr>
          <p:spPr>
            <a:xfrm>
              <a:off x="4085350" y="293675"/>
              <a:ext cx="154500" cy="412175"/>
            </a:xfrm>
            <a:custGeom>
              <a:avLst/>
              <a:gdLst/>
              <a:ahLst/>
              <a:cxnLst/>
              <a:rect l="0" t="0" r="0" b="0"/>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19" name="Shape 367"/>
            <p:cNvSpPr/>
            <p:nvPr/>
          </p:nvSpPr>
          <p:spPr>
            <a:xfrm>
              <a:off x="3918650" y="293075"/>
              <a:ext cx="153900" cy="407275"/>
            </a:xfrm>
            <a:custGeom>
              <a:avLst/>
              <a:gdLst/>
              <a:ahLst/>
              <a:cxnLst/>
              <a:rect l="0" t="0" r="0" b="0"/>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sp>
          <p:nvSpPr>
            <p:cNvPr id="20" name="Shape 368"/>
            <p:cNvSpPr/>
            <p:nvPr/>
          </p:nvSpPr>
          <p:spPr>
            <a:xfrm>
              <a:off x="4253250" y="298550"/>
              <a:ext cx="153900" cy="406675"/>
            </a:xfrm>
            <a:custGeom>
              <a:avLst/>
              <a:gdLst/>
              <a:ahLst/>
              <a:cxnLst/>
              <a:rect l="0" t="0" r="0" b="0"/>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grpFill/>
            <a:ln>
              <a:noFill/>
            </a:ln>
          </p:spPr>
          <p:txBody>
            <a:bodyPr lIns="91425" tIns="91425" rIns="91425" bIns="91425" anchor="ctr" anchorCtr="0">
              <a:noAutofit/>
            </a:bodyPr>
            <a:lstStyle/>
            <a:p>
              <a:pPr lvl="0">
                <a:spcBef>
                  <a:spcPts val="0"/>
                </a:spcBef>
                <a:buNone/>
              </a:pPr>
              <a:endParaRPr>
                <a:solidFill>
                  <a:schemeClr val="bg1"/>
                </a:solidFill>
              </a:endParaRPr>
            </a:p>
          </p:txBody>
        </p:sp>
      </p:grpSp>
      <p:sp>
        <p:nvSpPr>
          <p:cNvPr id="21" name="Rectangle 20"/>
          <p:cNvSpPr/>
          <p:nvPr/>
        </p:nvSpPr>
        <p:spPr>
          <a:xfrm rot="5400000">
            <a:off x="11284059" y="938454"/>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235079589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2F3CEB-A884-4EF4-99F1-0C1BE4416009}"/>
              </a:ext>
            </a:extLst>
          </p:cNvPr>
          <p:cNvPicPr>
            <a:picLocks noChangeAspect="1"/>
          </p:cNvPicPr>
          <p:nvPr/>
        </p:nvPicPr>
        <p:blipFill rotWithShape="1">
          <a:blip r:embed="rId2">
            <a:extLst>
              <a:ext uri="{28A0092B-C50C-407E-A947-70E740481C1C}">
                <a14:useLocalDpi xmlns:a14="http://schemas.microsoft.com/office/drawing/2010/main" val="0"/>
              </a:ext>
            </a:extLst>
          </a:blip>
          <a:srcRect t="7754" r="251" b="7754"/>
          <a:stretch/>
        </p:blipFill>
        <p:spPr>
          <a:xfrm>
            <a:off x="0" y="0"/>
            <a:ext cx="12192000" cy="6858000"/>
          </a:xfrm>
          <a:prstGeom prst="rect">
            <a:avLst/>
          </a:prstGeom>
        </p:spPr>
      </p:pic>
      <p:sp>
        <p:nvSpPr>
          <p:cNvPr id="6" name="Round Same Side Corner Rectangle 5"/>
          <p:cNvSpPr/>
          <p:nvPr/>
        </p:nvSpPr>
        <p:spPr>
          <a:xfrm rot="16200000" flipH="1">
            <a:off x="757084" y="-197875"/>
            <a:ext cx="2035277" cy="3549445"/>
          </a:xfrm>
          <a:prstGeom prst="round2SameRect">
            <a:avLst>
              <a:gd name="adj1" fmla="val 0"/>
              <a:gd name="adj2" fmla="val 11700"/>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C98CEC8-2E60-4064-BDD4-9E2DF1BC342E}"/>
              </a:ext>
            </a:extLst>
          </p:cNvPr>
          <p:cNvSpPr txBox="1">
            <a:spLocks/>
          </p:cNvSpPr>
          <p:nvPr/>
        </p:nvSpPr>
        <p:spPr>
          <a:xfrm>
            <a:off x="0" y="814697"/>
            <a:ext cx="3652684" cy="18045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2800"/>
              </a:lnSpc>
            </a:pPr>
            <a:r>
              <a:rPr lang="en-US" sz="3700" dirty="0">
                <a:solidFill>
                  <a:schemeClr val="bg1"/>
                </a:solidFill>
                <a:latin typeface="Roboto Medium" panose="02000000000000000000" pitchFamily="2" charset="0"/>
                <a:ea typeface="Roboto Medium" panose="02000000000000000000" pitchFamily="2" charset="0"/>
              </a:rPr>
              <a:t>BIG PICTURE CREATES BIG IMPACT</a:t>
            </a:r>
            <a:br>
              <a:rPr lang="en-US" sz="2400" dirty="0">
                <a:solidFill>
                  <a:schemeClr val="bg1"/>
                </a:solidFill>
                <a:latin typeface="Roboto Medium" panose="02000000000000000000" pitchFamily="2" charset="0"/>
                <a:ea typeface="Roboto Medium" panose="02000000000000000000" pitchFamily="2" charset="0"/>
              </a:rPr>
            </a:br>
            <a:r>
              <a:rPr lang="en-US" sz="1400" dirty="0">
                <a:solidFill>
                  <a:schemeClr val="bg1"/>
                </a:solidFill>
                <a:latin typeface="Roboto Medium" panose="02000000000000000000" pitchFamily="2" charset="0"/>
                <a:ea typeface="Roboto Medium" panose="02000000000000000000" pitchFamily="2" charset="0"/>
              </a:rPr>
              <a:t>A Picture Is Worth A Thousand Words</a:t>
            </a:r>
          </a:p>
        </p:txBody>
      </p:sp>
      <p:sp>
        <p:nvSpPr>
          <p:cNvPr id="4" name="Rectangle 3"/>
          <p:cNvSpPr/>
          <p:nvPr/>
        </p:nvSpPr>
        <p:spPr>
          <a:xfrm rot="5400000">
            <a:off x="11284059" y="938720"/>
            <a:ext cx="2185214" cy="307777"/>
          </a:xfrm>
          <a:prstGeom prst="rect">
            <a:avLst/>
          </a:prstGeom>
        </p:spPr>
        <p:txBody>
          <a:bodyPr wrap="none">
            <a:spAutoFit/>
          </a:bodyPr>
          <a:lstStyle/>
          <a:p>
            <a:r>
              <a:rPr lang="en-US" sz="1400" dirty="0"/>
              <a:t>Copyright Slidehood.com</a:t>
            </a:r>
          </a:p>
        </p:txBody>
      </p:sp>
    </p:spTree>
    <p:extLst>
      <p:ext uri="{BB962C8B-B14F-4D97-AF65-F5344CB8AC3E}">
        <p14:creationId xmlns:p14="http://schemas.microsoft.com/office/powerpoint/2010/main" val="3302808160"/>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Raleway"/>
        <a:ea typeface=""/>
        <a:cs typeface=""/>
      </a:majorFont>
      <a:minorFont>
        <a:latin typeface="Roboto C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1275</Words>
  <Application>Microsoft Office PowerPoint</Application>
  <PresentationFormat>Widescreen</PresentationFormat>
  <Paragraphs>148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Bitter</vt:lpstr>
      <vt:lpstr>Raleway</vt:lpstr>
      <vt:lpstr>Roboto</vt:lpstr>
      <vt:lpstr>Roboto Cn</vt:lpstr>
      <vt:lpstr>Roboto Medium</vt:lpstr>
      <vt:lpstr>Office Theme</vt:lpstr>
      <vt:lpstr>PowerPoint Presentation</vt:lpstr>
      <vt:lpstr>INSTRUCTIONS FOR USE</vt:lpstr>
      <vt:lpstr>YOUR BREAK SLIDES</vt:lpstr>
      <vt:lpstr>PowerPoint Presentation</vt:lpstr>
      <vt:lpstr>PowerPoint Presentation</vt:lpstr>
      <vt:lpstr>THIS IS YOUR HEADING</vt:lpstr>
      <vt:lpstr>YOU CAN ALSO SPLIT YOUR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Slidehood.com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Slidehood.com</dc:creator>
  <cp:lastModifiedBy>Slidehood .</cp:lastModifiedBy>
  <cp:revision>244</cp:revision>
  <dcterms:created xsi:type="dcterms:W3CDTF">2017-08-02T20:41:11Z</dcterms:created>
  <dcterms:modified xsi:type="dcterms:W3CDTF">2019-09-05T16:05:33Z</dcterms:modified>
</cp:coreProperties>
</file>