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8" r:id="rId2"/>
    <p:sldId id="327" r:id="rId3"/>
    <p:sldId id="313" r:id="rId4"/>
    <p:sldId id="328" r:id="rId5"/>
    <p:sldId id="300" r:id="rId6"/>
    <p:sldId id="329" r:id="rId7"/>
    <p:sldId id="330" r:id="rId8"/>
    <p:sldId id="322" r:id="rId9"/>
    <p:sldId id="296" r:id="rId10"/>
    <p:sldId id="277" r:id="rId11"/>
    <p:sldId id="278" r:id="rId12"/>
    <p:sldId id="288" r:id="rId13"/>
    <p:sldId id="326" r:id="rId14"/>
    <p:sldId id="297" r:id="rId15"/>
    <p:sldId id="291" r:id="rId16"/>
    <p:sldId id="292" r:id="rId17"/>
    <p:sldId id="293" r:id="rId18"/>
    <p:sldId id="294" r:id="rId19"/>
    <p:sldId id="303" r:id="rId20"/>
  </p:sldIdLst>
  <p:sldSz cx="12192000" cy="6858000"/>
  <p:notesSz cx="6858000" cy="9144000"/>
  <p:embeddedFontLst>
    <p:embeddedFont>
      <p:font typeface="Lobster" panose="00000500000000000000" pitchFamily="2" charset="0"/>
      <p:regular r:id="rId21"/>
    </p:embeddedFont>
    <p:embeddedFont>
      <p:font typeface="Raleway" panose="020B0503030101060003"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Roboto Medium" panose="02000000000000000000" pitchFamily="2"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idehood ." initials="S." lastIdx="3" clrIdx="0">
    <p:extLst>
      <p:ext uri="{19B8F6BF-5375-455C-9EA6-DF929625EA0E}">
        <p15:presenceInfo xmlns:p15="http://schemas.microsoft.com/office/powerpoint/2012/main" userId="53e7580ae07f57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7242"/>
    <a:srgbClr val="C36644"/>
    <a:srgbClr val="D1CFD4"/>
    <a:srgbClr val="BBAA9A"/>
    <a:srgbClr val="C89800"/>
    <a:srgbClr val="3FB0AC"/>
    <a:srgbClr val="39B1B5"/>
    <a:srgbClr val="443E3A"/>
    <a:srgbClr val="332F2C"/>
    <a:srgbClr val="5D6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64" d="100"/>
          <a:sy n="64" d="100"/>
        </p:scale>
        <p:origin x="9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48620226088186E-3"/>
          <c:y val="9.5939860157231979E-2"/>
          <c:w val="0.99442819016840711"/>
          <c:h val="0.8879237936530141"/>
        </c:manualLayout>
      </c:layout>
      <c:bar3DChart>
        <c:barDir val="col"/>
        <c:grouping val="clustered"/>
        <c:varyColors val="0"/>
        <c:ser>
          <c:idx val="0"/>
          <c:order val="0"/>
          <c:tx>
            <c:strRef>
              <c:f>Sheet1!$B$1</c:f>
              <c:strCache>
                <c:ptCount val="1"/>
                <c:pt idx="0">
                  <c:v>Sales</c:v>
                </c:pt>
              </c:strCache>
            </c:strRef>
          </c:tx>
          <c:spPr>
            <a:solidFill>
              <a:schemeClr val="accent1"/>
            </a:solidFill>
            <a:ln>
              <a:noFill/>
            </a:ln>
            <a:effectLst/>
            <a:sp3d/>
          </c:spPr>
          <c:invertIfNegative val="0"/>
          <c:dPt>
            <c:idx val="0"/>
            <c:invertIfNegative val="0"/>
            <c:bubble3D val="0"/>
            <c:extLst>
              <c:ext xmlns:c16="http://schemas.microsoft.com/office/drawing/2014/chart" uri="{C3380CC4-5D6E-409C-BE32-E72D297353CC}">
                <c16:uniqueId val="{00000001-BA04-4A29-8E1D-6A958FBCDAF4}"/>
              </c:ext>
            </c:extLst>
          </c:dPt>
          <c:dPt>
            <c:idx val="1"/>
            <c:invertIfNegative val="0"/>
            <c:bubble3D val="0"/>
            <c:extLst>
              <c:ext xmlns:c16="http://schemas.microsoft.com/office/drawing/2014/chart" uri="{C3380CC4-5D6E-409C-BE32-E72D297353CC}">
                <c16:uniqueId val="{00000002-BA04-4A29-8E1D-6A958FBCDAF4}"/>
              </c:ext>
            </c:extLst>
          </c:dPt>
          <c:dPt>
            <c:idx val="2"/>
            <c:invertIfNegative val="0"/>
            <c:bubble3D val="0"/>
            <c:extLst>
              <c:ext xmlns:c16="http://schemas.microsoft.com/office/drawing/2014/chart" uri="{C3380CC4-5D6E-409C-BE32-E72D297353CC}">
                <c16:uniqueId val="{00000003-BA04-4A29-8E1D-6A958FBCDAF4}"/>
              </c:ext>
            </c:extLst>
          </c:dPt>
          <c:dPt>
            <c:idx val="3"/>
            <c:invertIfNegative val="0"/>
            <c:bubble3D val="0"/>
            <c:extLst>
              <c:ext xmlns:c16="http://schemas.microsoft.com/office/drawing/2014/chart" uri="{C3380CC4-5D6E-409C-BE32-E72D297353CC}">
                <c16:uniqueId val="{00000004-BA04-4A29-8E1D-6A958FBCDAF4}"/>
              </c:ext>
            </c:extLst>
          </c:dPt>
          <c:dLbls>
            <c:dLbl>
              <c:idx val="0"/>
              <c:layout>
                <c:manualLayout>
                  <c:x val="-4.2086530965205571E-17"/>
                  <c:y val="-2.8234143304950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4-4A29-8E1D-6A958FBCDAF4}"/>
                </c:ext>
              </c:extLst>
            </c:dLbl>
            <c:dLbl>
              <c:idx val="1"/>
              <c:layout>
                <c:manualLayout>
                  <c:x val="0"/>
                  <c:y val="-3.1763411218069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04-4A29-8E1D-6A958FBCDAF4}"/>
                </c:ext>
              </c:extLst>
            </c:dLbl>
            <c:dLbl>
              <c:idx val="2"/>
              <c:layout>
                <c:manualLayout>
                  <c:x val="2.2956554810401454E-3"/>
                  <c:y val="-5.6468286609902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04-4A29-8E1D-6A958FBCDAF4}"/>
                </c:ext>
              </c:extLst>
            </c:dLbl>
            <c:dLbl>
              <c:idx val="3"/>
              <c:layout>
                <c:manualLayout>
                  <c:x val="0"/>
                  <c:y val="-3.5292679131188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04-4A29-8E1D-6A958FBCDA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P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A04-4A29-8E1D-6A958FBCDAF4}"/>
            </c:ext>
          </c:extLst>
        </c:ser>
        <c:dLbls>
          <c:showLegendKey val="0"/>
          <c:showVal val="1"/>
          <c:showCatName val="0"/>
          <c:showSerName val="0"/>
          <c:showPercent val="0"/>
          <c:showBubbleSize val="0"/>
        </c:dLbls>
        <c:gapWidth val="150"/>
        <c:shape val="box"/>
        <c:axId val="594356376"/>
        <c:axId val="594349488"/>
        <c:axId val="0"/>
      </c:bar3DChart>
      <c:catAx>
        <c:axId val="594356376"/>
        <c:scaling>
          <c:orientation val="minMax"/>
        </c:scaling>
        <c:delete val="1"/>
        <c:axPos val="b"/>
        <c:numFmt formatCode="General" sourceLinked="1"/>
        <c:majorTickMark val="none"/>
        <c:minorTickMark val="none"/>
        <c:tickLblPos val="nextTo"/>
        <c:crossAx val="594349488"/>
        <c:crosses val="autoZero"/>
        <c:auto val="1"/>
        <c:lblAlgn val="ctr"/>
        <c:lblOffset val="100"/>
        <c:noMultiLvlLbl val="0"/>
      </c:catAx>
      <c:valAx>
        <c:axId val="594349488"/>
        <c:scaling>
          <c:orientation val="minMax"/>
        </c:scaling>
        <c:delete val="1"/>
        <c:axPos val="l"/>
        <c:numFmt formatCode="General" sourceLinked="1"/>
        <c:majorTickMark val="none"/>
        <c:minorTickMark val="none"/>
        <c:tickLblPos val="nextTo"/>
        <c:crossAx val="59435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PK"/>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C957F-24FC-4F24-A8B5-39B039AC0627}" type="doc">
      <dgm:prSet loTypeId="urn:microsoft.com/office/officeart/2005/8/layout/gear1" loCatId="process" qsTypeId="urn:microsoft.com/office/officeart/2005/8/quickstyle/simple5" qsCatId="simple" csTypeId="urn:microsoft.com/office/officeart/2005/8/colors/colorful1" csCatId="colorful" phldr="1"/>
      <dgm:spPr/>
      <dgm:t>
        <a:bodyPr/>
        <a:lstStyle/>
        <a:p>
          <a:endParaRPr lang="en-US"/>
        </a:p>
      </dgm:t>
    </dgm:pt>
    <dgm:pt modelId="{93B8BBBA-839A-48A2-BEDD-96CBD596129D}">
      <dgm:prSet phldrT="[Text]"/>
      <dgm:spPr/>
      <dgm:t>
        <a:bodyPr/>
        <a:lstStyle/>
        <a:p>
          <a:r>
            <a:rPr lang="en-US" dirty="0"/>
            <a:t> </a:t>
          </a:r>
        </a:p>
      </dgm:t>
    </dgm:pt>
    <dgm:pt modelId="{A4B39930-B846-45C7-B770-23795AE3C77E}" type="parTrans" cxnId="{9E91ACDB-8480-4290-8B51-F901020FC7D6}">
      <dgm:prSet/>
      <dgm:spPr/>
      <dgm:t>
        <a:bodyPr/>
        <a:lstStyle/>
        <a:p>
          <a:endParaRPr lang="en-US"/>
        </a:p>
      </dgm:t>
    </dgm:pt>
    <dgm:pt modelId="{7F9ADBC5-6191-4489-A1FD-EB9F43A6A890}" type="sibTrans" cxnId="{9E91ACDB-8480-4290-8B51-F901020FC7D6}">
      <dgm:prSet/>
      <dgm:spPr/>
      <dgm:t>
        <a:bodyPr/>
        <a:lstStyle/>
        <a:p>
          <a:endParaRPr lang="en-US"/>
        </a:p>
      </dgm:t>
    </dgm:pt>
    <dgm:pt modelId="{E44CDF4E-CCED-4C59-9767-C29E043EA7F9}">
      <dgm:prSet phldrT="[Text]"/>
      <dgm:spPr/>
      <dgm:t>
        <a:bodyPr/>
        <a:lstStyle/>
        <a:p>
          <a:r>
            <a:rPr lang="en-US" dirty="0"/>
            <a:t> </a:t>
          </a:r>
        </a:p>
      </dgm:t>
    </dgm:pt>
    <dgm:pt modelId="{23F55E66-ACFF-4FF6-A26A-9AD36F305685}" type="parTrans" cxnId="{69C8C6D8-8D4C-4043-8F2C-78CA42DBE5BF}">
      <dgm:prSet/>
      <dgm:spPr/>
      <dgm:t>
        <a:bodyPr/>
        <a:lstStyle/>
        <a:p>
          <a:endParaRPr lang="en-US"/>
        </a:p>
      </dgm:t>
    </dgm:pt>
    <dgm:pt modelId="{437EA4A8-0103-41F9-A0FF-49CBB9AFCDB9}" type="sibTrans" cxnId="{69C8C6D8-8D4C-4043-8F2C-78CA42DBE5BF}">
      <dgm:prSet/>
      <dgm:spPr/>
      <dgm:t>
        <a:bodyPr/>
        <a:lstStyle/>
        <a:p>
          <a:endParaRPr lang="en-US"/>
        </a:p>
      </dgm:t>
    </dgm:pt>
    <dgm:pt modelId="{5E036342-9FAC-4D04-8B8B-8090EF1ED107}">
      <dgm:prSet phldrT="[Text]"/>
      <dgm:spPr/>
      <dgm:t>
        <a:bodyPr/>
        <a:lstStyle/>
        <a:p>
          <a:r>
            <a:rPr lang="en-US" dirty="0"/>
            <a:t> </a:t>
          </a:r>
        </a:p>
      </dgm:t>
    </dgm:pt>
    <dgm:pt modelId="{6EF24677-4199-4457-89DB-C05440C4C07C}" type="parTrans" cxnId="{33445D33-1309-410D-8570-B00C7A4CA3EC}">
      <dgm:prSet/>
      <dgm:spPr/>
      <dgm:t>
        <a:bodyPr/>
        <a:lstStyle/>
        <a:p>
          <a:endParaRPr lang="en-US"/>
        </a:p>
      </dgm:t>
    </dgm:pt>
    <dgm:pt modelId="{AB076A16-4993-446B-844E-3CC3782974B6}" type="sibTrans" cxnId="{33445D33-1309-410D-8570-B00C7A4CA3EC}">
      <dgm:prSet/>
      <dgm:spPr/>
      <dgm:t>
        <a:bodyPr/>
        <a:lstStyle/>
        <a:p>
          <a:endParaRPr lang="en-US"/>
        </a:p>
      </dgm:t>
    </dgm:pt>
    <dgm:pt modelId="{71FC0FCB-730D-4845-8992-8555F7514967}">
      <dgm:prSet/>
      <dgm:spPr/>
      <dgm:t>
        <a:bodyPr/>
        <a:lstStyle/>
        <a:p>
          <a:endParaRPr lang="en-US"/>
        </a:p>
      </dgm:t>
    </dgm:pt>
    <dgm:pt modelId="{3A4F245E-9035-47CA-8436-0AF189ADECF1}" type="parTrans" cxnId="{EE68C738-4329-4717-B60D-F4C50F0C7B91}">
      <dgm:prSet/>
      <dgm:spPr/>
      <dgm:t>
        <a:bodyPr/>
        <a:lstStyle/>
        <a:p>
          <a:endParaRPr lang="en-US"/>
        </a:p>
      </dgm:t>
    </dgm:pt>
    <dgm:pt modelId="{64643476-6552-4A0B-9252-A5461B1B6208}" type="sibTrans" cxnId="{EE68C738-4329-4717-B60D-F4C50F0C7B91}">
      <dgm:prSet/>
      <dgm:spPr/>
      <dgm:t>
        <a:bodyPr/>
        <a:lstStyle/>
        <a:p>
          <a:endParaRPr lang="en-US"/>
        </a:p>
      </dgm:t>
    </dgm:pt>
    <dgm:pt modelId="{8644F819-BB7E-45B9-9BC9-97C0C73C149B}" type="pres">
      <dgm:prSet presAssocID="{68FC957F-24FC-4F24-A8B5-39B039AC0627}" presName="composite" presStyleCnt="0">
        <dgm:presLayoutVars>
          <dgm:chMax val="3"/>
          <dgm:animLvl val="lvl"/>
          <dgm:resizeHandles val="exact"/>
        </dgm:presLayoutVars>
      </dgm:prSet>
      <dgm:spPr/>
    </dgm:pt>
    <dgm:pt modelId="{A71778F0-FBA7-4FD7-9A44-F49E1C3112B3}" type="pres">
      <dgm:prSet presAssocID="{93B8BBBA-839A-48A2-BEDD-96CBD596129D}" presName="gear1" presStyleLbl="node1" presStyleIdx="0" presStyleCnt="3">
        <dgm:presLayoutVars>
          <dgm:chMax val="1"/>
          <dgm:bulletEnabled val="1"/>
        </dgm:presLayoutVars>
      </dgm:prSet>
      <dgm:spPr/>
    </dgm:pt>
    <dgm:pt modelId="{CDB82C8B-FD2A-41A0-A1FE-03C9147905A9}" type="pres">
      <dgm:prSet presAssocID="{93B8BBBA-839A-48A2-BEDD-96CBD596129D}" presName="gear1srcNode" presStyleLbl="node1" presStyleIdx="0" presStyleCnt="3"/>
      <dgm:spPr/>
    </dgm:pt>
    <dgm:pt modelId="{431CD06C-B5F4-49E0-9E58-9B56293CA74F}" type="pres">
      <dgm:prSet presAssocID="{93B8BBBA-839A-48A2-BEDD-96CBD596129D}" presName="gear1dstNode" presStyleLbl="node1" presStyleIdx="0" presStyleCnt="3"/>
      <dgm:spPr/>
    </dgm:pt>
    <dgm:pt modelId="{FDBDE6F6-9CBA-4B34-B498-40773734DE0B}" type="pres">
      <dgm:prSet presAssocID="{E44CDF4E-CCED-4C59-9767-C29E043EA7F9}" presName="gear2" presStyleLbl="node1" presStyleIdx="1" presStyleCnt="3">
        <dgm:presLayoutVars>
          <dgm:chMax val="1"/>
          <dgm:bulletEnabled val="1"/>
        </dgm:presLayoutVars>
      </dgm:prSet>
      <dgm:spPr/>
    </dgm:pt>
    <dgm:pt modelId="{700DAE95-184B-4AFD-B2DD-55F786BF0FCC}" type="pres">
      <dgm:prSet presAssocID="{E44CDF4E-CCED-4C59-9767-C29E043EA7F9}" presName="gear2srcNode" presStyleLbl="node1" presStyleIdx="1" presStyleCnt="3"/>
      <dgm:spPr/>
    </dgm:pt>
    <dgm:pt modelId="{3093F168-9E55-4EC5-9B38-2D96D01E8FBE}" type="pres">
      <dgm:prSet presAssocID="{E44CDF4E-CCED-4C59-9767-C29E043EA7F9}" presName="gear2dstNode" presStyleLbl="node1" presStyleIdx="1" presStyleCnt="3"/>
      <dgm:spPr/>
    </dgm:pt>
    <dgm:pt modelId="{8C681BCA-4321-408D-A307-E1D37D069C06}" type="pres">
      <dgm:prSet presAssocID="{5E036342-9FAC-4D04-8B8B-8090EF1ED107}" presName="gear3" presStyleLbl="node1" presStyleIdx="2" presStyleCnt="3"/>
      <dgm:spPr/>
    </dgm:pt>
    <dgm:pt modelId="{D5A5F179-3FC0-4B87-BFB0-80CE109259F5}" type="pres">
      <dgm:prSet presAssocID="{5E036342-9FAC-4D04-8B8B-8090EF1ED107}" presName="gear3tx" presStyleLbl="node1" presStyleIdx="2" presStyleCnt="3">
        <dgm:presLayoutVars>
          <dgm:chMax val="1"/>
          <dgm:bulletEnabled val="1"/>
        </dgm:presLayoutVars>
      </dgm:prSet>
      <dgm:spPr/>
    </dgm:pt>
    <dgm:pt modelId="{73618ACB-364B-44FC-99AC-2E2F97435292}" type="pres">
      <dgm:prSet presAssocID="{5E036342-9FAC-4D04-8B8B-8090EF1ED107}" presName="gear3srcNode" presStyleLbl="node1" presStyleIdx="2" presStyleCnt="3"/>
      <dgm:spPr/>
    </dgm:pt>
    <dgm:pt modelId="{D40D238F-B05F-410D-87AB-A6ED44CEFEAD}" type="pres">
      <dgm:prSet presAssocID="{5E036342-9FAC-4D04-8B8B-8090EF1ED107}" presName="gear3dstNode" presStyleLbl="node1" presStyleIdx="2" presStyleCnt="3"/>
      <dgm:spPr/>
    </dgm:pt>
    <dgm:pt modelId="{D0126885-7EEC-4F90-8A0E-EBCA1496AB62}" type="pres">
      <dgm:prSet presAssocID="{7F9ADBC5-6191-4489-A1FD-EB9F43A6A890}" presName="connector1" presStyleLbl="sibTrans2D1" presStyleIdx="0" presStyleCnt="3"/>
      <dgm:spPr/>
    </dgm:pt>
    <dgm:pt modelId="{E847C08D-B75A-4100-A8F7-B933E861ACEC}" type="pres">
      <dgm:prSet presAssocID="{437EA4A8-0103-41F9-A0FF-49CBB9AFCDB9}" presName="connector2" presStyleLbl="sibTrans2D1" presStyleIdx="1" presStyleCnt="3"/>
      <dgm:spPr/>
    </dgm:pt>
    <dgm:pt modelId="{8163298B-40FB-4F2D-A333-7DFD30084817}" type="pres">
      <dgm:prSet presAssocID="{AB076A16-4993-446B-844E-3CC3782974B6}" presName="connector3" presStyleLbl="sibTrans2D1" presStyleIdx="2" presStyleCnt="3"/>
      <dgm:spPr/>
    </dgm:pt>
  </dgm:ptLst>
  <dgm:cxnLst>
    <dgm:cxn modelId="{BC381702-4424-40DA-ACE0-076ED45EDD43}" type="presOf" srcId="{68FC957F-24FC-4F24-A8B5-39B039AC0627}" destId="{8644F819-BB7E-45B9-9BC9-97C0C73C149B}" srcOrd="0" destOrd="0" presId="urn:microsoft.com/office/officeart/2005/8/layout/gear1"/>
    <dgm:cxn modelId="{78D85530-2EE1-4ACE-B377-731EE803B480}" type="presOf" srcId="{E44CDF4E-CCED-4C59-9767-C29E043EA7F9}" destId="{FDBDE6F6-9CBA-4B34-B498-40773734DE0B}" srcOrd="0" destOrd="0" presId="urn:microsoft.com/office/officeart/2005/8/layout/gear1"/>
    <dgm:cxn modelId="{33445D33-1309-410D-8570-B00C7A4CA3EC}" srcId="{68FC957F-24FC-4F24-A8B5-39B039AC0627}" destId="{5E036342-9FAC-4D04-8B8B-8090EF1ED107}" srcOrd="2" destOrd="0" parTransId="{6EF24677-4199-4457-89DB-C05440C4C07C}" sibTransId="{AB076A16-4993-446B-844E-3CC3782974B6}"/>
    <dgm:cxn modelId="{52288C36-63C5-421D-A536-5667652165DA}" type="presOf" srcId="{AB076A16-4993-446B-844E-3CC3782974B6}" destId="{8163298B-40FB-4F2D-A333-7DFD30084817}" srcOrd="0" destOrd="0" presId="urn:microsoft.com/office/officeart/2005/8/layout/gear1"/>
    <dgm:cxn modelId="{EE68C738-4329-4717-B60D-F4C50F0C7B91}" srcId="{68FC957F-24FC-4F24-A8B5-39B039AC0627}" destId="{71FC0FCB-730D-4845-8992-8555F7514967}" srcOrd="3" destOrd="0" parTransId="{3A4F245E-9035-47CA-8436-0AF189ADECF1}" sibTransId="{64643476-6552-4A0B-9252-A5461B1B6208}"/>
    <dgm:cxn modelId="{3F1E7E66-6366-4797-B2C4-E0D008EB150E}" type="presOf" srcId="{5E036342-9FAC-4D04-8B8B-8090EF1ED107}" destId="{8C681BCA-4321-408D-A307-E1D37D069C06}" srcOrd="0" destOrd="0" presId="urn:microsoft.com/office/officeart/2005/8/layout/gear1"/>
    <dgm:cxn modelId="{4C57D352-22B2-4ADE-8F83-1E016AFBA244}" type="presOf" srcId="{93B8BBBA-839A-48A2-BEDD-96CBD596129D}" destId="{431CD06C-B5F4-49E0-9E58-9B56293CA74F}" srcOrd="2" destOrd="0" presId="urn:microsoft.com/office/officeart/2005/8/layout/gear1"/>
    <dgm:cxn modelId="{6237D87F-FAD9-4C19-B29A-0D2DBD60C46B}" type="presOf" srcId="{93B8BBBA-839A-48A2-BEDD-96CBD596129D}" destId="{CDB82C8B-FD2A-41A0-A1FE-03C9147905A9}" srcOrd="1" destOrd="0" presId="urn:microsoft.com/office/officeart/2005/8/layout/gear1"/>
    <dgm:cxn modelId="{6DA4279B-B3DE-44EC-8382-D74BF519F9AD}" type="presOf" srcId="{E44CDF4E-CCED-4C59-9767-C29E043EA7F9}" destId="{3093F168-9E55-4EC5-9B38-2D96D01E8FBE}" srcOrd="2" destOrd="0" presId="urn:microsoft.com/office/officeart/2005/8/layout/gear1"/>
    <dgm:cxn modelId="{27C5869D-5AA1-4144-8460-9484E00D7A97}" type="presOf" srcId="{93B8BBBA-839A-48A2-BEDD-96CBD596129D}" destId="{A71778F0-FBA7-4FD7-9A44-F49E1C3112B3}" srcOrd="0" destOrd="0" presId="urn:microsoft.com/office/officeart/2005/8/layout/gear1"/>
    <dgm:cxn modelId="{04CDF8A8-3A24-4CAA-B072-6C52FEC0D3CD}" type="presOf" srcId="{5E036342-9FAC-4D04-8B8B-8090EF1ED107}" destId="{D40D238F-B05F-410D-87AB-A6ED44CEFEAD}" srcOrd="3" destOrd="0" presId="urn:microsoft.com/office/officeart/2005/8/layout/gear1"/>
    <dgm:cxn modelId="{B33031AE-9802-48E1-94F8-E05C3D319FDB}" type="presOf" srcId="{5E036342-9FAC-4D04-8B8B-8090EF1ED107}" destId="{73618ACB-364B-44FC-99AC-2E2F97435292}" srcOrd="2" destOrd="0" presId="urn:microsoft.com/office/officeart/2005/8/layout/gear1"/>
    <dgm:cxn modelId="{BB70E7AE-8A5C-4A28-9C72-63C528A61F9D}" type="presOf" srcId="{E44CDF4E-CCED-4C59-9767-C29E043EA7F9}" destId="{700DAE95-184B-4AFD-B2DD-55F786BF0FCC}" srcOrd="1" destOrd="0" presId="urn:microsoft.com/office/officeart/2005/8/layout/gear1"/>
    <dgm:cxn modelId="{4386E0BD-3896-4419-BFFF-EEC7228BEB6A}" type="presOf" srcId="{5E036342-9FAC-4D04-8B8B-8090EF1ED107}" destId="{D5A5F179-3FC0-4B87-BFB0-80CE109259F5}" srcOrd="1" destOrd="0" presId="urn:microsoft.com/office/officeart/2005/8/layout/gear1"/>
    <dgm:cxn modelId="{69C8C6D8-8D4C-4043-8F2C-78CA42DBE5BF}" srcId="{68FC957F-24FC-4F24-A8B5-39B039AC0627}" destId="{E44CDF4E-CCED-4C59-9767-C29E043EA7F9}" srcOrd="1" destOrd="0" parTransId="{23F55E66-ACFF-4FF6-A26A-9AD36F305685}" sibTransId="{437EA4A8-0103-41F9-A0FF-49CBB9AFCDB9}"/>
    <dgm:cxn modelId="{9E91ACDB-8480-4290-8B51-F901020FC7D6}" srcId="{68FC957F-24FC-4F24-A8B5-39B039AC0627}" destId="{93B8BBBA-839A-48A2-BEDD-96CBD596129D}" srcOrd="0" destOrd="0" parTransId="{A4B39930-B846-45C7-B770-23795AE3C77E}" sibTransId="{7F9ADBC5-6191-4489-A1FD-EB9F43A6A890}"/>
    <dgm:cxn modelId="{CFEBF0E8-C528-4ACC-9AAE-2C74EE8DA317}" type="presOf" srcId="{437EA4A8-0103-41F9-A0FF-49CBB9AFCDB9}" destId="{E847C08D-B75A-4100-A8F7-B933E861ACEC}" srcOrd="0" destOrd="0" presId="urn:microsoft.com/office/officeart/2005/8/layout/gear1"/>
    <dgm:cxn modelId="{2B9EF8ED-6558-4508-8C5D-64D523A9BA64}" type="presOf" srcId="{7F9ADBC5-6191-4489-A1FD-EB9F43A6A890}" destId="{D0126885-7EEC-4F90-8A0E-EBCA1496AB62}" srcOrd="0" destOrd="0" presId="urn:microsoft.com/office/officeart/2005/8/layout/gear1"/>
    <dgm:cxn modelId="{57ED74FE-CBE0-42D5-8FE3-D58C2CB88B5A}" type="presParOf" srcId="{8644F819-BB7E-45B9-9BC9-97C0C73C149B}" destId="{A71778F0-FBA7-4FD7-9A44-F49E1C3112B3}" srcOrd="0" destOrd="0" presId="urn:microsoft.com/office/officeart/2005/8/layout/gear1"/>
    <dgm:cxn modelId="{C376E267-AE71-408A-935B-3B82A8DD1DF3}" type="presParOf" srcId="{8644F819-BB7E-45B9-9BC9-97C0C73C149B}" destId="{CDB82C8B-FD2A-41A0-A1FE-03C9147905A9}" srcOrd="1" destOrd="0" presId="urn:microsoft.com/office/officeart/2005/8/layout/gear1"/>
    <dgm:cxn modelId="{9515A695-C04F-43D7-8AD3-3BA21CAE5F76}" type="presParOf" srcId="{8644F819-BB7E-45B9-9BC9-97C0C73C149B}" destId="{431CD06C-B5F4-49E0-9E58-9B56293CA74F}" srcOrd="2" destOrd="0" presId="urn:microsoft.com/office/officeart/2005/8/layout/gear1"/>
    <dgm:cxn modelId="{6DF06C55-6B33-4306-9AA3-4C49A103D30D}" type="presParOf" srcId="{8644F819-BB7E-45B9-9BC9-97C0C73C149B}" destId="{FDBDE6F6-9CBA-4B34-B498-40773734DE0B}" srcOrd="3" destOrd="0" presId="urn:microsoft.com/office/officeart/2005/8/layout/gear1"/>
    <dgm:cxn modelId="{FFD8D5A0-104F-487F-8C8F-12B05B73E933}" type="presParOf" srcId="{8644F819-BB7E-45B9-9BC9-97C0C73C149B}" destId="{700DAE95-184B-4AFD-B2DD-55F786BF0FCC}" srcOrd="4" destOrd="0" presId="urn:microsoft.com/office/officeart/2005/8/layout/gear1"/>
    <dgm:cxn modelId="{7D299179-202D-4C5E-B856-683A92B19423}" type="presParOf" srcId="{8644F819-BB7E-45B9-9BC9-97C0C73C149B}" destId="{3093F168-9E55-4EC5-9B38-2D96D01E8FBE}" srcOrd="5" destOrd="0" presId="urn:microsoft.com/office/officeart/2005/8/layout/gear1"/>
    <dgm:cxn modelId="{35B8484D-1C43-40F6-BA67-93EA17271F0B}" type="presParOf" srcId="{8644F819-BB7E-45B9-9BC9-97C0C73C149B}" destId="{8C681BCA-4321-408D-A307-E1D37D069C06}" srcOrd="6" destOrd="0" presId="urn:microsoft.com/office/officeart/2005/8/layout/gear1"/>
    <dgm:cxn modelId="{EF793278-FFD9-430F-97AA-43FB2C008C94}" type="presParOf" srcId="{8644F819-BB7E-45B9-9BC9-97C0C73C149B}" destId="{D5A5F179-3FC0-4B87-BFB0-80CE109259F5}" srcOrd="7" destOrd="0" presId="urn:microsoft.com/office/officeart/2005/8/layout/gear1"/>
    <dgm:cxn modelId="{8DAF8064-91C3-43F9-947F-27A59E7218AE}" type="presParOf" srcId="{8644F819-BB7E-45B9-9BC9-97C0C73C149B}" destId="{73618ACB-364B-44FC-99AC-2E2F97435292}" srcOrd="8" destOrd="0" presId="urn:microsoft.com/office/officeart/2005/8/layout/gear1"/>
    <dgm:cxn modelId="{2DCCB964-1146-437F-AD81-B1382582114C}" type="presParOf" srcId="{8644F819-BB7E-45B9-9BC9-97C0C73C149B}" destId="{D40D238F-B05F-410D-87AB-A6ED44CEFEAD}" srcOrd="9" destOrd="0" presId="urn:microsoft.com/office/officeart/2005/8/layout/gear1"/>
    <dgm:cxn modelId="{C72798EA-6758-489D-9D91-36EEC600608B}" type="presParOf" srcId="{8644F819-BB7E-45B9-9BC9-97C0C73C149B}" destId="{D0126885-7EEC-4F90-8A0E-EBCA1496AB62}" srcOrd="10" destOrd="0" presId="urn:microsoft.com/office/officeart/2005/8/layout/gear1"/>
    <dgm:cxn modelId="{44A86EF7-6D8E-4459-B594-047A64AC4C3A}" type="presParOf" srcId="{8644F819-BB7E-45B9-9BC9-97C0C73C149B}" destId="{E847C08D-B75A-4100-A8F7-B933E861ACEC}" srcOrd="11" destOrd="0" presId="urn:microsoft.com/office/officeart/2005/8/layout/gear1"/>
    <dgm:cxn modelId="{39BD193A-22B5-4C7D-89D0-6FDA5A1E69D1}" type="presParOf" srcId="{8644F819-BB7E-45B9-9BC9-97C0C73C149B}" destId="{8163298B-40FB-4F2D-A333-7DFD3008481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78F0-FBA7-4FD7-9A44-F49E1C3112B3}">
      <dsp:nvSpPr>
        <dsp:cNvPr id="0" name=""/>
        <dsp:cNvSpPr/>
      </dsp:nvSpPr>
      <dsp:spPr>
        <a:xfrm>
          <a:off x="4236858" y="2723695"/>
          <a:ext cx="3328960" cy="3328960"/>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4906127" y="3503488"/>
        <a:ext cx="1990422" cy="1711154"/>
      </dsp:txXfrm>
    </dsp:sp>
    <dsp:sp modelId="{FDBDE6F6-9CBA-4B34-B498-40773734DE0B}">
      <dsp:nvSpPr>
        <dsp:cNvPr id="0" name=""/>
        <dsp:cNvSpPr/>
      </dsp:nvSpPr>
      <dsp:spPr>
        <a:xfrm>
          <a:off x="2300008" y="1936849"/>
          <a:ext cx="2421062" cy="2421062"/>
        </a:xfrm>
        <a:prstGeom prst="gear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909518" y="2550042"/>
        <a:ext cx="1202042" cy="1194676"/>
      </dsp:txXfrm>
    </dsp:sp>
    <dsp:sp modelId="{8C681BCA-4321-408D-A307-E1D37D069C06}">
      <dsp:nvSpPr>
        <dsp:cNvPr id="0" name=""/>
        <dsp:cNvSpPr/>
      </dsp:nvSpPr>
      <dsp:spPr>
        <a:xfrm rot="20700000">
          <a:off x="3656050" y="266563"/>
          <a:ext cx="2372147" cy="2372147"/>
        </a:xfrm>
        <a:prstGeom prst="gear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rot="-20700000">
        <a:off x="4176332" y="786845"/>
        <a:ext cx="1331584" cy="1331584"/>
      </dsp:txXfrm>
    </dsp:sp>
    <dsp:sp modelId="{D0126885-7EEC-4F90-8A0E-EBCA1496AB62}">
      <dsp:nvSpPr>
        <dsp:cNvPr id="0" name=""/>
        <dsp:cNvSpPr/>
      </dsp:nvSpPr>
      <dsp:spPr>
        <a:xfrm>
          <a:off x="4001791" y="2209380"/>
          <a:ext cx="4261069" cy="4261069"/>
        </a:xfrm>
        <a:prstGeom prst="circularArrow">
          <a:avLst>
            <a:gd name="adj1" fmla="val 4688"/>
            <a:gd name="adj2" fmla="val 299029"/>
            <a:gd name="adj3" fmla="val 2547907"/>
            <a:gd name="adj4" fmla="val 15794519"/>
            <a:gd name="adj5" fmla="val 546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47C08D-B75A-4100-A8F7-B933E861ACEC}">
      <dsp:nvSpPr>
        <dsp:cNvPr id="0" name=""/>
        <dsp:cNvSpPr/>
      </dsp:nvSpPr>
      <dsp:spPr>
        <a:xfrm>
          <a:off x="1871243" y="1393185"/>
          <a:ext cx="3095933" cy="3095933"/>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63298B-40FB-4F2D-A333-7DFD30084817}">
      <dsp:nvSpPr>
        <dsp:cNvPr id="0" name=""/>
        <dsp:cNvSpPr/>
      </dsp:nvSpPr>
      <dsp:spPr>
        <a:xfrm>
          <a:off x="3107348" y="-261000"/>
          <a:ext cx="3338039" cy="3338039"/>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D73E93-45E1-4BAA-8D72-63895F25890B}"/>
              </a:ext>
            </a:extLst>
          </p:cNvPr>
          <p:cNvSpPr/>
          <p:nvPr userDrawn="1"/>
        </p:nvSpPr>
        <p:spPr>
          <a:xfrm>
            <a:off x="0" y="0"/>
            <a:ext cx="6105832" cy="6858000"/>
          </a:xfrm>
          <a:prstGeom prst="rect">
            <a:avLst/>
          </a:prstGeom>
          <a:solidFill>
            <a:srgbClr val="332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nvGrpSpPr>
          <p:cNvPr id="6" name="Group 5"/>
          <p:cNvGrpSpPr/>
          <p:nvPr userDrawn="1"/>
        </p:nvGrpSpPr>
        <p:grpSpPr>
          <a:xfrm>
            <a:off x="6610561" y="-748030"/>
            <a:ext cx="6171361" cy="8136463"/>
            <a:chOff x="6610561" y="-748030"/>
            <a:chExt cx="6171361" cy="8136463"/>
          </a:xfrm>
          <a:effectLst/>
        </p:grpSpPr>
        <p:sp>
          <p:nvSpPr>
            <p:cNvPr id="53" name="Freeform 52">
              <a:extLst>
                <a:ext uri="{FF2B5EF4-FFF2-40B4-BE49-F238E27FC236}">
                  <a16:creationId xmlns:a16="http://schemas.microsoft.com/office/drawing/2014/main" id="{5CD2F489-178E-4089-A87F-202383072C19}"/>
                </a:ext>
              </a:extLst>
            </p:cNvPr>
            <p:cNvSpPr/>
            <p:nvPr userDrawn="1"/>
          </p:nvSpPr>
          <p:spPr>
            <a:xfrm rot="20992921" flipH="1">
              <a:off x="6610561" y="-105391"/>
              <a:ext cx="1206532" cy="7159099"/>
            </a:xfrm>
            <a:custGeom>
              <a:avLst/>
              <a:gdLst>
                <a:gd name="connsiteX0" fmla="*/ 886310 w 1206532"/>
                <a:gd name="connsiteY0" fmla="*/ 0 h 7159099"/>
                <a:gd name="connsiteX1" fmla="*/ 325536 w 1206532"/>
                <a:gd name="connsiteY1" fmla="*/ 100071 h 7159099"/>
                <a:gd name="connsiteX2" fmla="*/ 0 w 1206532"/>
                <a:gd name="connsiteY2" fmla="*/ 7159099 h 7159099"/>
                <a:gd name="connsiteX3" fmla="*/ 1206532 w 1206532"/>
                <a:gd name="connsiteY3" fmla="*/ 6943792 h 7159099"/>
              </a:gdLst>
              <a:ahLst/>
              <a:cxnLst>
                <a:cxn ang="0">
                  <a:pos x="connsiteX0" y="connsiteY0"/>
                </a:cxn>
                <a:cxn ang="0">
                  <a:pos x="connsiteX1" y="connsiteY1"/>
                </a:cxn>
                <a:cxn ang="0">
                  <a:pos x="connsiteX2" y="connsiteY2"/>
                </a:cxn>
                <a:cxn ang="0">
                  <a:pos x="connsiteX3" y="connsiteY3"/>
                </a:cxn>
              </a:cxnLst>
              <a:rect l="l" t="t" r="r" b="b"/>
              <a:pathLst>
                <a:path w="1206532" h="7159099">
                  <a:moveTo>
                    <a:pt x="886310" y="0"/>
                  </a:moveTo>
                  <a:lnTo>
                    <a:pt x="325536" y="100071"/>
                  </a:lnTo>
                  <a:lnTo>
                    <a:pt x="0" y="7159099"/>
                  </a:lnTo>
                  <a:lnTo>
                    <a:pt x="1206532" y="6943792"/>
                  </a:lnTo>
                  <a:close/>
                </a:path>
              </a:pathLst>
            </a:custGeom>
            <a:solidFill>
              <a:srgbClr val="39B1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PK"/>
            </a:p>
          </p:txBody>
        </p:sp>
        <p:sp>
          <p:nvSpPr>
            <p:cNvPr id="55" name="Freeform 54">
              <a:extLst>
                <a:ext uri="{FF2B5EF4-FFF2-40B4-BE49-F238E27FC236}">
                  <a16:creationId xmlns:a16="http://schemas.microsoft.com/office/drawing/2014/main" id="{5137AE02-F236-4194-B6C9-F0E6EF8BF8DF}"/>
                </a:ext>
              </a:extLst>
            </p:cNvPr>
            <p:cNvSpPr/>
            <p:nvPr userDrawn="1"/>
          </p:nvSpPr>
          <p:spPr>
            <a:xfrm rot="20427055" flipH="1">
              <a:off x="8121833" y="-318122"/>
              <a:ext cx="1223095" cy="7634869"/>
            </a:xfrm>
            <a:custGeom>
              <a:avLst/>
              <a:gdLst>
                <a:gd name="connsiteX0" fmla="*/ 904623 w 1223095"/>
                <a:gd name="connsiteY0" fmla="*/ 0 h 7634869"/>
                <a:gd name="connsiteX1" fmla="*/ 329247 w 1223095"/>
                <a:gd name="connsiteY1" fmla="*/ 204306 h 7634869"/>
                <a:gd name="connsiteX2" fmla="*/ 0 w 1223095"/>
                <a:gd name="connsiteY2" fmla="*/ 7634869 h 7634869"/>
                <a:gd name="connsiteX3" fmla="*/ 1223095 w 1223095"/>
                <a:gd name="connsiteY3" fmla="*/ 7187350 h 7634869"/>
              </a:gdLst>
              <a:ahLst/>
              <a:cxnLst>
                <a:cxn ang="0">
                  <a:pos x="connsiteX0" y="connsiteY0"/>
                </a:cxn>
                <a:cxn ang="0">
                  <a:pos x="connsiteX1" y="connsiteY1"/>
                </a:cxn>
                <a:cxn ang="0">
                  <a:pos x="connsiteX2" y="connsiteY2"/>
                </a:cxn>
                <a:cxn ang="0">
                  <a:pos x="connsiteX3" y="connsiteY3"/>
                </a:cxn>
              </a:cxnLst>
              <a:rect l="l" t="t" r="r" b="b"/>
              <a:pathLst>
                <a:path w="1223095" h="7634869">
                  <a:moveTo>
                    <a:pt x="904623" y="0"/>
                  </a:moveTo>
                  <a:lnTo>
                    <a:pt x="329247" y="204306"/>
                  </a:lnTo>
                  <a:lnTo>
                    <a:pt x="0" y="7634869"/>
                  </a:lnTo>
                  <a:lnTo>
                    <a:pt x="1223095" y="7187350"/>
                  </a:lnTo>
                  <a:close/>
                </a:path>
              </a:pathLst>
            </a:cu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PK"/>
            </a:p>
          </p:txBody>
        </p:sp>
        <p:sp>
          <p:nvSpPr>
            <p:cNvPr id="57" name="Freeform 56">
              <a:extLst>
                <a:ext uri="{FF2B5EF4-FFF2-40B4-BE49-F238E27FC236}">
                  <a16:creationId xmlns:a16="http://schemas.microsoft.com/office/drawing/2014/main" id="{B9ABC6C5-2BC1-4D40-92AB-3E011F468E54}"/>
                </a:ext>
              </a:extLst>
            </p:cNvPr>
            <p:cNvSpPr/>
            <p:nvPr userDrawn="1"/>
          </p:nvSpPr>
          <p:spPr>
            <a:xfrm rot="19891176" flipH="1">
              <a:off x="9688724" y="-609898"/>
              <a:ext cx="1163458" cy="7998331"/>
            </a:xfrm>
            <a:custGeom>
              <a:avLst/>
              <a:gdLst>
                <a:gd name="connsiteX0" fmla="*/ 845793 w 1163458"/>
                <a:gd name="connsiteY0" fmla="*/ 0 h 7998331"/>
                <a:gd name="connsiteX1" fmla="*/ 276075 w 1163458"/>
                <a:gd name="connsiteY1" fmla="*/ 309080 h 7998331"/>
                <a:gd name="connsiteX2" fmla="*/ 0 w 1163458"/>
                <a:gd name="connsiteY2" fmla="*/ 6973726 h 7998331"/>
                <a:gd name="connsiteX3" fmla="*/ 555863 w 1163458"/>
                <a:gd name="connsiteY3" fmla="*/ 7998331 h 7998331"/>
                <a:gd name="connsiteX4" fmla="*/ 1163458 w 1163458"/>
                <a:gd name="connsiteY4" fmla="*/ 7668701 h 7998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58" h="7998331">
                  <a:moveTo>
                    <a:pt x="845793" y="0"/>
                  </a:moveTo>
                  <a:lnTo>
                    <a:pt x="276075" y="309080"/>
                  </a:lnTo>
                  <a:lnTo>
                    <a:pt x="0" y="6973726"/>
                  </a:lnTo>
                  <a:lnTo>
                    <a:pt x="555863" y="7998331"/>
                  </a:lnTo>
                  <a:lnTo>
                    <a:pt x="1163458" y="7668701"/>
                  </a:lnTo>
                  <a:close/>
                </a:path>
              </a:pathLst>
            </a:custGeom>
            <a:solidFill>
              <a:srgbClr val="39B1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PK"/>
            </a:p>
          </p:txBody>
        </p:sp>
        <p:sp>
          <p:nvSpPr>
            <p:cNvPr id="59" name="Freeform 58">
              <a:extLst>
                <a:ext uri="{FF2B5EF4-FFF2-40B4-BE49-F238E27FC236}">
                  <a16:creationId xmlns:a16="http://schemas.microsoft.com/office/drawing/2014/main" id="{4625A0F9-70D7-4312-A1EE-11AA852CAEE8}"/>
                </a:ext>
              </a:extLst>
            </p:cNvPr>
            <p:cNvSpPr/>
            <p:nvPr userDrawn="1"/>
          </p:nvSpPr>
          <p:spPr>
            <a:xfrm rot="19261016" flipH="1">
              <a:off x="10493878" y="-748030"/>
              <a:ext cx="1021544" cy="5063224"/>
            </a:xfrm>
            <a:custGeom>
              <a:avLst/>
              <a:gdLst>
                <a:gd name="connsiteX0" fmla="*/ 803768 w 1021544"/>
                <a:gd name="connsiteY0" fmla="*/ 0 h 5063224"/>
                <a:gd name="connsiteX1" fmla="*/ 140393 w 1021544"/>
                <a:gd name="connsiteY1" fmla="*/ 536866 h 5063224"/>
                <a:gd name="connsiteX2" fmla="*/ 0 w 1021544"/>
                <a:gd name="connsiteY2" fmla="*/ 3800960 h 5063224"/>
                <a:gd name="connsiteX3" fmla="*/ 1021544 w 1021544"/>
                <a:gd name="connsiteY3" fmla="*/ 5063224 h 5063224"/>
              </a:gdLst>
              <a:ahLst/>
              <a:cxnLst>
                <a:cxn ang="0">
                  <a:pos x="connsiteX0" y="connsiteY0"/>
                </a:cxn>
                <a:cxn ang="0">
                  <a:pos x="connsiteX1" y="connsiteY1"/>
                </a:cxn>
                <a:cxn ang="0">
                  <a:pos x="connsiteX2" y="connsiteY2"/>
                </a:cxn>
                <a:cxn ang="0">
                  <a:pos x="connsiteX3" y="connsiteY3"/>
                </a:cxn>
              </a:cxnLst>
              <a:rect l="l" t="t" r="r" b="b"/>
              <a:pathLst>
                <a:path w="1021544" h="5063224">
                  <a:moveTo>
                    <a:pt x="803768" y="0"/>
                  </a:moveTo>
                  <a:lnTo>
                    <a:pt x="140393" y="536866"/>
                  </a:lnTo>
                  <a:lnTo>
                    <a:pt x="0" y="3800960"/>
                  </a:lnTo>
                  <a:lnTo>
                    <a:pt x="1021544" y="5063224"/>
                  </a:lnTo>
                  <a:close/>
                </a:path>
              </a:pathLst>
            </a:cu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PK"/>
            </a:p>
          </p:txBody>
        </p:sp>
        <p:sp>
          <p:nvSpPr>
            <p:cNvPr id="61" name="Freeform 60">
              <a:extLst>
                <a:ext uri="{FF2B5EF4-FFF2-40B4-BE49-F238E27FC236}">
                  <a16:creationId xmlns:a16="http://schemas.microsoft.com/office/drawing/2014/main" id="{937F567C-D95B-4F0B-8923-633AB5C9E73B}"/>
                </a:ext>
              </a:extLst>
            </p:cNvPr>
            <p:cNvSpPr/>
            <p:nvPr userDrawn="1"/>
          </p:nvSpPr>
          <p:spPr>
            <a:xfrm rot="18703062" flipH="1">
              <a:off x="11247622" y="-632522"/>
              <a:ext cx="935434" cy="2133167"/>
            </a:xfrm>
            <a:custGeom>
              <a:avLst/>
              <a:gdLst>
                <a:gd name="connsiteX0" fmla="*/ 837086 w 935434"/>
                <a:gd name="connsiteY0" fmla="*/ 0 h 2133167"/>
                <a:gd name="connsiteX1" fmla="*/ 17516 w 935434"/>
                <a:gd name="connsiteY1" fmla="*/ 919293 h 2133167"/>
                <a:gd name="connsiteX2" fmla="*/ 0 w 935434"/>
                <a:gd name="connsiteY2" fmla="*/ 1299208 h 2133167"/>
                <a:gd name="connsiteX3" fmla="*/ 935434 w 935434"/>
                <a:gd name="connsiteY3" fmla="*/ 2133167 h 2133167"/>
              </a:gdLst>
              <a:ahLst/>
              <a:cxnLst>
                <a:cxn ang="0">
                  <a:pos x="connsiteX0" y="connsiteY0"/>
                </a:cxn>
                <a:cxn ang="0">
                  <a:pos x="connsiteX1" y="connsiteY1"/>
                </a:cxn>
                <a:cxn ang="0">
                  <a:pos x="connsiteX2" y="connsiteY2"/>
                </a:cxn>
                <a:cxn ang="0">
                  <a:pos x="connsiteX3" y="connsiteY3"/>
                </a:cxn>
              </a:cxnLst>
              <a:rect l="l" t="t" r="r" b="b"/>
              <a:pathLst>
                <a:path w="935434" h="2133167">
                  <a:moveTo>
                    <a:pt x="837086" y="0"/>
                  </a:moveTo>
                  <a:lnTo>
                    <a:pt x="17516" y="919293"/>
                  </a:lnTo>
                  <a:lnTo>
                    <a:pt x="0" y="1299208"/>
                  </a:lnTo>
                  <a:lnTo>
                    <a:pt x="935434" y="2133167"/>
                  </a:lnTo>
                  <a:close/>
                </a:path>
              </a:pathLst>
            </a:custGeom>
            <a:solidFill>
              <a:srgbClr val="39B1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PK"/>
            </a:p>
          </p:txBody>
        </p:sp>
      </p:grpSp>
      <p:sp>
        <p:nvSpPr>
          <p:cNvPr id="5" name="Rectangle 4"/>
          <p:cNvSpPr/>
          <p:nvPr userDrawn="1"/>
        </p:nvSpPr>
        <p:spPr>
          <a:xfrm>
            <a:off x="0" y="0"/>
            <a:ext cx="6096000" cy="6858000"/>
          </a:xfrm>
          <a:prstGeom prst="rect">
            <a:avLst/>
          </a:prstGeom>
          <a:pattFill prst="pct5">
            <a:fgClr>
              <a:schemeClr val="bg1"/>
            </a:fgClr>
            <a:bgClr>
              <a:srgbClr val="443E3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9">
            <a:extLst>
              <a:ext uri="{FF2B5EF4-FFF2-40B4-BE49-F238E27FC236}">
                <a16:creationId xmlns:a16="http://schemas.microsoft.com/office/drawing/2014/main" id="{9AE1E74B-28DA-4575-9FCD-5EA3699C4169}"/>
              </a:ext>
            </a:extLst>
          </p:cNvPr>
          <p:cNvSpPr txBox="1">
            <a:spLocks noGrp="1"/>
          </p:cNvSpPr>
          <p:nvPr userDrawn="1">
            <p:ph type="ctrTitle"/>
          </p:nvPr>
        </p:nvSpPr>
        <p:spPr>
          <a:xfrm>
            <a:off x="3388965" y="2823288"/>
            <a:ext cx="5185236" cy="907867"/>
          </a:xfrm>
          <a:prstGeom prst="rect">
            <a:avLst/>
          </a:prstGeom>
        </p:spPr>
        <p:txBody>
          <a:bodyPr lIns="91425" tIns="91425" rIns="91425" bIns="91425" anchor="ctr" anchorCtr="0">
            <a:normAutofit/>
            <a:scene3d>
              <a:camera prst="orthographicFront">
                <a:rot lat="0" lon="1500000" rev="0"/>
              </a:camera>
              <a:lightRig rig="threePt" dir="t"/>
            </a:scene3d>
          </a:bodyPr>
          <a:lstStyle>
            <a:lvl1pPr lvl="0" algn="ctr">
              <a:spcBef>
                <a:spcPts val="0"/>
              </a:spcBef>
              <a:buSzPct val="100000"/>
              <a:defRPr sz="4800">
                <a:solidFill>
                  <a:schemeClr val="tx1"/>
                </a:solidFill>
                <a:effectLst>
                  <a:outerShdw blurRad="50800" dist="38100" dir="18900000" algn="bl" rotWithShape="0">
                    <a:prstClr val="black">
                      <a:alpha val="40000"/>
                    </a:prstClr>
                  </a:outerShdw>
                </a:effectLst>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dirty="0"/>
          </a:p>
        </p:txBody>
      </p:sp>
    </p:spTree>
    <p:extLst>
      <p:ext uri="{BB962C8B-B14F-4D97-AF65-F5344CB8AC3E}">
        <p14:creationId xmlns:p14="http://schemas.microsoft.com/office/powerpoint/2010/main" val="20331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mall">
    <p:bg>
      <p:bgPr>
        <a:solidFill>
          <a:schemeClr val="bg1"/>
        </a:solidFill>
        <a:effectLst/>
      </p:bgPr>
    </p:bg>
    <p:spTree>
      <p:nvGrpSpPr>
        <p:cNvPr id="1" name="Shape 122"/>
        <p:cNvGrpSpPr/>
        <p:nvPr/>
      </p:nvGrpSpPr>
      <p:grpSpPr>
        <a:xfrm>
          <a:off x="0" y="0"/>
          <a:ext cx="0" cy="0"/>
          <a:chOff x="0" y="0"/>
          <a:chExt cx="0" cy="0"/>
        </a:xfrm>
      </p:grpSpPr>
      <p:sp>
        <p:nvSpPr>
          <p:cNvPr id="4" name="Rectangle 3">
            <a:extLst>
              <a:ext uri="{FF2B5EF4-FFF2-40B4-BE49-F238E27FC236}">
                <a16:creationId xmlns:a16="http://schemas.microsoft.com/office/drawing/2014/main" id="{3CAEC39C-974B-4E43-AA67-C6CDA3B95E96}"/>
              </a:ext>
            </a:extLst>
          </p:cNvPr>
          <p:cNvSpPr/>
          <p:nvPr userDrawn="1"/>
        </p:nvSpPr>
        <p:spPr>
          <a:xfrm>
            <a:off x="0" y="1592826"/>
            <a:ext cx="12192000" cy="3716593"/>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42" name="Shape 78"/>
          <p:cNvSpPr txBox="1">
            <a:spLocks noGrp="1"/>
          </p:cNvSpPr>
          <p:nvPr>
            <p:ph type="title"/>
          </p:nvPr>
        </p:nvSpPr>
        <p:spPr>
          <a:xfrm>
            <a:off x="867400" y="1848865"/>
            <a:ext cx="4125515" cy="685347"/>
          </a:xfrm>
          <a:prstGeom prst="rect">
            <a:avLst/>
          </a:prstGeom>
        </p:spPr>
        <p:txBody>
          <a:bodyPr lIns="91425" tIns="91425" rIns="91425" bIns="91425" anchor="b" anchorCtr="0">
            <a:normAutofit/>
          </a:bodyPr>
          <a:lstStyle>
            <a:lvl1pPr lvl="0" algn="ctr" rtl="0">
              <a:spcBef>
                <a:spcPts val="0"/>
              </a:spcBef>
              <a:defRPr sz="3600">
                <a:solidFill>
                  <a:schemeClr val="bg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79"/>
          <p:cNvSpPr txBox="1">
            <a:spLocks noGrp="1"/>
          </p:cNvSpPr>
          <p:nvPr>
            <p:ph type="body" idx="1"/>
          </p:nvPr>
        </p:nvSpPr>
        <p:spPr>
          <a:xfrm>
            <a:off x="887420" y="2780896"/>
            <a:ext cx="4105495" cy="228533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grpSp>
        <p:nvGrpSpPr>
          <p:cNvPr id="5" name="Group 4">
            <a:extLst>
              <a:ext uri="{FF2B5EF4-FFF2-40B4-BE49-F238E27FC236}">
                <a16:creationId xmlns:a16="http://schemas.microsoft.com/office/drawing/2014/main" id="{8AC807AB-A951-4C90-84BD-D59D8DB8404C}"/>
              </a:ext>
            </a:extLst>
          </p:cNvPr>
          <p:cNvGrpSpPr/>
          <p:nvPr userDrawn="1"/>
        </p:nvGrpSpPr>
        <p:grpSpPr>
          <a:xfrm>
            <a:off x="6669974" y="1592825"/>
            <a:ext cx="5522026" cy="3716593"/>
            <a:chOff x="1273" y="-1"/>
            <a:chExt cx="5522026" cy="6857999"/>
          </a:xfrm>
          <a:solidFill>
            <a:schemeClr val="accent2">
              <a:lumMod val="50000"/>
            </a:schemeClr>
          </a:solidFill>
        </p:grpSpPr>
        <p:sp>
          <p:nvSpPr>
            <p:cNvPr id="6" name="Rectangle 5">
              <a:extLst>
                <a:ext uri="{FF2B5EF4-FFF2-40B4-BE49-F238E27FC236}">
                  <a16:creationId xmlns:a16="http://schemas.microsoft.com/office/drawing/2014/main" id="{53BE0D48-A3B0-4BD1-ACDB-2110E068131A}"/>
                </a:ext>
              </a:extLst>
            </p:cNvPr>
            <p:cNvSpPr/>
            <p:nvPr userDrawn="1"/>
          </p:nvSpPr>
          <p:spPr>
            <a:xfrm>
              <a:off x="4950598"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 name="Rectangle 6">
              <a:extLst>
                <a:ext uri="{FF2B5EF4-FFF2-40B4-BE49-F238E27FC236}">
                  <a16:creationId xmlns:a16="http://schemas.microsoft.com/office/drawing/2014/main" id="{0653A611-EC63-48DB-BF8C-8EC12DF414A2}"/>
                </a:ext>
              </a:extLst>
            </p:cNvPr>
            <p:cNvSpPr/>
            <p:nvPr userDrawn="1"/>
          </p:nvSpPr>
          <p:spPr>
            <a:xfrm>
              <a:off x="3960733"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Rectangle 7">
              <a:extLst>
                <a:ext uri="{FF2B5EF4-FFF2-40B4-BE49-F238E27FC236}">
                  <a16:creationId xmlns:a16="http://schemas.microsoft.com/office/drawing/2014/main" id="{89946E3D-F5B7-4B36-8EEC-AA340B02ED12}"/>
                </a:ext>
              </a:extLst>
            </p:cNvPr>
            <p:cNvSpPr/>
            <p:nvPr userDrawn="1"/>
          </p:nvSpPr>
          <p:spPr>
            <a:xfrm>
              <a:off x="2970868"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9" name="Rectangle 8">
              <a:extLst>
                <a:ext uri="{FF2B5EF4-FFF2-40B4-BE49-F238E27FC236}">
                  <a16:creationId xmlns:a16="http://schemas.microsoft.com/office/drawing/2014/main" id="{541896B5-3B2F-4F9E-951E-CCC5F70B7A20}"/>
                </a:ext>
              </a:extLst>
            </p:cNvPr>
            <p:cNvSpPr/>
            <p:nvPr userDrawn="1"/>
          </p:nvSpPr>
          <p:spPr>
            <a:xfrm>
              <a:off x="1981003"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0" name="Rectangle 9">
              <a:extLst>
                <a:ext uri="{FF2B5EF4-FFF2-40B4-BE49-F238E27FC236}">
                  <a16:creationId xmlns:a16="http://schemas.microsoft.com/office/drawing/2014/main" id="{1927E3CB-7119-40B3-ACC8-5C2CC1364F09}"/>
                </a:ext>
              </a:extLst>
            </p:cNvPr>
            <p:cNvSpPr/>
            <p:nvPr userDrawn="1"/>
          </p:nvSpPr>
          <p:spPr>
            <a:xfrm>
              <a:off x="991138"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1" name="Rectangle 10">
              <a:extLst>
                <a:ext uri="{FF2B5EF4-FFF2-40B4-BE49-F238E27FC236}">
                  <a16:creationId xmlns:a16="http://schemas.microsoft.com/office/drawing/2014/main" id="{D587276C-D094-49BE-8739-E99A192CB652}"/>
                </a:ext>
              </a:extLst>
            </p:cNvPr>
            <p:cNvSpPr/>
            <p:nvPr userDrawn="1"/>
          </p:nvSpPr>
          <p:spPr>
            <a:xfrm>
              <a:off x="1273"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spTree>
    <p:extLst>
      <p:ext uri="{BB962C8B-B14F-4D97-AF65-F5344CB8AC3E}">
        <p14:creationId xmlns:p14="http://schemas.microsoft.com/office/powerpoint/2010/main" val="403936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small">
    <p:bg>
      <p:bgPr>
        <a:solidFill>
          <a:schemeClr val="bg1"/>
        </a:solidFill>
        <a:effectLst/>
      </p:bgPr>
    </p:bg>
    <p:spTree>
      <p:nvGrpSpPr>
        <p:cNvPr id="1" name="Shape 122"/>
        <p:cNvGrpSpPr/>
        <p:nvPr/>
      </p:nvGrpSpPr>
      <p:grpSpPr>
        <a:xfrm>
          <a:off x="0" y="0"/>
          <a:ext cx="0" cy="0"/>
          <a:chOff x="0" y="0"/>
          <a:chExt cx="0" cy="0"/>
        </a:xfrm>
      </p:grpSpPr>
      <p:sp>
        <p:nvSpPr>
          <p:cNvPr id="4" name="Rectangle 3">
            <a:extLst>
              <a:ext uri="{FF2B5EF4-FFF2-40B4-BE49-F238E27FC236}">
                <a16:creationId xmlns:a16="http://schemas.microsoft.com/office/drawing/2014/main" id="{E81CC1B8-924A-470E-886D-594C03E53EC1}"/>
              </a:ext>
            </a:extLst>
          </p:cNvPr>
          <p:cNvSpPr/>
          <p:nvPr userDrawn="1"/>
        </p:nvSpPr>
        <p:spPr>
          <a:xfrm>
            <a:off x="0" y="1592826"/>
            <a:ext cx="12192000" cy="3716593"/>
          </a:xfrm>
          <a:prstGeom prst="rect">
            <a:avLst/>
          </a:prstGeom>
          <a:solidFill>
            <a:srgbClr val="39B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42" name="Shape 78"/>
          <p:cNvSpPr txBox="1">
            <a:spLocks noGrp="1"/>
          </p:cNvSpPr>
          <p:nvPr>
            <p:ph type="title"/>
          </p:nvPr>
        </p:nvSpPr>
        <p:spPr>
          <a:xfrm>
            <a:off x="6998248" y="1845049"/>
            <a:ext cx="4125515" cy="685347"/>
          </a:xfrm>
          <a:prstGeom prst="rect">
            <a:avLst/>
          </a:prstGeom>
        </p:spPr>
        <p:txBody>
          <a:bodyPr lIns="91425" tIns="91425" rIns="91425" bIns="91425" anchor="b" anchorCtr="0">
            <a:normAutofit/>
          </a:bodyPr>
          <a:lstStyle>
            <a:lvl1pPr lvl="0" algn="ctr" rtl="0">
              <a:spcBef>
                <a:spcPts val="0"/>
              </a:spcBef>
              <a:defRPr sz="3600">
                <a:solidFill>
                  <a:schemeClr val="bg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79"/>
          <p:cNvSpPr txBox="1">
            <a:spLocks noGrp="1"/>
          </p:cNvSpPr>
          <p:nvPr>
            <p:ph type="body" idx="1"/>
          </p:nvPr>
        </p:nvSpPr>
        <p:spPr>
          <a:xfrm>
            <a:off x="7018268" y="2777080"/>
            <a:ext cx="4105495" cy="228533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grpSp>
        <p:nvGrpSpPr>
          <p:cNvPr id="5" name="Group 4">
            <a:extLst>
              <a:ext uri="{FF2B5EF4-FFF2-40B4-BE49-F238E27FC236}">
                <a16:creationId xmlns:a16="http://schemas.microsoft.com/office/drawing/2014/main" id="{29F0048A-2A0E-46CF-A186-4B0C892D7971}"/>
              </a:ext>
            </a:extLst>
          </p:cNvPr>
          <p:cNvGrpSpPr/>
          <p:nvPr userDrawn="1"/>
        </p:nvGrpSpPr>
        <p:grpSpPr>
          <a:xfrm>
            <a:off x="0" y="1592825"/>
            <a:ext cx="5522026" cy="3716593"/>
            <a:chOff x="1273" y="-1"/>
            <a:chExt cx="5522026" cy="6857999"/>
          </a:xfrm>
          <a:solidFill>
            <a:srgbClr val="428B91"/>
          </a:solidFill>
        </p:grpSpPr>
        <p:sp>
          <p:nvSpPr>
            <p:cNvPr id="6" name="Rectangle 5">
              <a:extLst>
                <a:ext uri="{FF2B5EF4-FFF2-40B4-BE49-F238E27FC236}">
                  <a16:creationId xmlns:a16="http://schemas.microsoft.com/office/drawing/2014/main" id="{78823901-2221-46BD-9789-29442B0A1CD3}"/>
                </a:ext>
              </a:extLst>
            </p:cNvPr>
            <p:cNvSpPr/>
            <p:nvPr userDrawn="1"/>
          </p:nvSpPr>
          <p:spPr>
            <a:xfrm>
              <a:off x="4950598"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 name="Rectangle 6">
              <a:extLst>
                <a:ext uri="{FF2B5EF4-FFF2-40B4-BE49-F238E27FC236}">
                  <a16:creationId xmlns:a16="http://schemas.microsoft.com/office/drawing/2014/main" id="{4028816A-6F6F-4EF5-91C4-AE9B049E7266}"/>
                </a:ext>
              </a:extLst>
            </p:cNvPr>
            <p:cNvSpPr/>
            <p:nvPr userDrawn="1"/>
          </p:nvSpPr>
          <p:spPr>
            <a:xfrm>
              <a:off x="3960733"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Rectangle 7">
              <a:extLst>
                <a:ext uri="{FF2B5EF4-FFF2-40B4-BE49-F238E27FC236}">
                  <a16:creationId xmlns:a16="http://schemas.microsoft.com/office/drawing/2014/main" id="{DF2436F1-3A4B-4A24-977F-FB1D4EF241ED}"/>
                </a:ext>
              </a:extLst>
            </p:cNvPr>
            <p:cNvSpPr/>
            <p:nvPr userDrawn="1"/>
          </p:nvSpPr>
          <p:spPr>
            <a:xfrm>
              <a:off x="2970868"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9" name="Rectangle 8">
              <a:extLst>
                <a:ext uri="{FF2B5EF4-FFF2-40B4-BE49-F238E27FC236}">
                  <a16:creationId xmlns:a16="http://schemas.microsoft.com/office/drawing/2014/main" id="{2AD4ABAD-944B-4996-AF59-A4EEE4E1599F}"/>
                </a:ext>
              </a:extLst>
            </p:cNvPr>
            <p:cNvSpPr/>
            <p:nvPr userDrawn="1"/>
          </p:nvSpPr>
          <p:spPr>
            <a:xfrm>
              <a:off x="1981003"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0" name="Rectangle 9">
              <a:extLst>
                <a:ext uri="{FF2B5EF4-FFF2-40B4-BE49-F238E27FC236}">
                  <a16:creationId xmlns:a16="http://schemas.microsoft.com/office/drawing/2014/main" id="{0BA2EFDA-F179-453D-8DC3-6573EE66A27D}"/>
                </a:ext>
              </a:extLst>
            </p:cNvPr>
            <p:cNvSpPr/>
            <p:nvPr userDrawn="1"/>
          </p:nvSpPr>
          <p:spPr>
            <a:xfrm>
              <a:off x="991138"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1" name="Rectangle 10">
              <a:extLst>
                <a:ext uri="{FF2B5EF4-FFF2-40B4-BE49-F238E27FC236}">
                  <a16:creationId xmlns:a16="http://schemas.microsoft.com/office/drawing/2014/main" id="{5BB63F7F-E47F-4C3B-B356-C8AC0994BFD3}"/>
                </a:ext>
              </a:extLst>
            </p:cNvPr>
            <p:cNvSpPr/>
            <p:nvPr userDrawn="1"/>
          </p:nvSpPr>
          <p:spPr>
            <a:xfrm>
              <a:off x="1273"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spTree>
    <p:extLst>
      <p:ext uri="{BB962C8B-B14F-4D97-AF65-F5344CB8AC3E}">
        <p14:creationId xmlns:p14="http://schemas.microsoft.com/office/powerpoint/2010/main" val="376668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big">
    <p:bg>
      <p:bgPr>
        <a:solidFill>
          <a:srgbClr val="DC7242"/>
        </a:solidFill>
        <a:effectLst/>
      </p:bgPr>
    </p:bg>
    <p:spTree>
      <p:nvGrpSpPr>
        <p:cNvPr id="1" name="Shape 135"/>
        <p:cNvGrpSpPr/>
        <p:nvPr/>
      </p:nvGrpSpPr>
      <p:grpSpPr>
        <a:xfrm>
          <a:off x="0" y="0"/>
          <a:ext cx="0" cy="0"/>
          <a:chOff x="0" y="0"/>
          <a:chExt cx="0" cy="0"/>
        </a:xfrm>
      </p:grpSpPr>
      <p:grpSp>
        <p:nvGrpSpPr>
          <p:cNvPr id="2" name="Group 1">
            <a:extLst>
              <a:ext uri="{FF2B5EF4-FFF2-40B4-BE49-F238E27FC236}">
                <a16:creationId xmlns:a16="http://schemas.microsoft.com/office/drawing/2014/main" id="{013238D2-D1B2-4B4A-81F8-B74E71F0CA23}"/>
              </a:ext>
            </a:extLst>
          </p:cNvPr>
          <p:cNvGrpSpPr/>
          <p:nvPr userDrawn="1"/>
        </p:nvGrpSpPr>
        <p:grpSpPr>
          <a:xfrm>
            <a:off x="1273" y="1"/>
            <a:ext cx="12189454" cy="6857999"/>
            <a:chOff x="1273" y="0"/>
            <a:chExt cx="12189454" cy="6857999"/>
          </a:xfrm>
          <a:solidFill>
            <a:schemeClr val="accent2">
              <a:lumMod val="50000"/>
            </a:schemeClr>
          </a:solidFill>
        </p:grpSpPr>
        <p:sp>
          <p:nvSpPr>
            <p:cNvPr id="3" name="Rectangle 2">
              <a:extLst>
                <a:ext uri="{FF2B5EF4-FFF2-40B4-BE49-F238E27FC236}">
                  <a16:creationId xmlns:a16="http://schemas.microsoft.com/office/drawing/2014/main" id="{E007E986-7D4B-40C9-8AE6-8F91D82D6489}"/>
                </a:ext>
              </a:extLst>
            </p:cNvPr>
            <p:cNvSpPr/>
            <p:nvPr userDrawn="1"/>
          </p:nvSpPr>
          <p:spPr>
            <a:xfrm>
              <a:off x="5281613"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4" name="Rectangle 3">
              <a:extLst>
                <a:ext uri="{FF2B5EF4-FFF2-40B4-BE49-F238E27FC236}">
                  <a16:creationId xmlns:a16="http://schemas.microsoft.com/office/drawing/2014/main" id="{A5D5D74D-DA35-49C3-92AC-7E56892EBE4E}"/>
                </a:ext>
              </a:extLst>
            </p:cNvPr>
            <p:cNvSpPr/>
            <p:nvPr userDrawn="1"/>
          </p:nvSpPr>
          <p:spPr>
            <a:xfrm>
              <a:off x="4225545"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5" name="Rectangle 4">
              <a:extLst>
                <a:ext uri="{FF2B5EF4-FFF2-40B4-BE49-F238E27FC236}">
                  <a16:creationId xmlns:a16="http://schemas.microsoft.com/office/drawing/2014/main" id="{EBBCAB91-FDC9-46E1-B0C9-D7EBA89C38B7}"/>
                </a:ext>
              </a:extLst>
            </p:cNvPr>
            <p:cNvSpPr/>
            <p:nvPr userDrawn="1"/>
          </p:nvSpPr>
          <p:spPr>
            <a:xfrm>
              <a:off x="3169477"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Rectangle 5">
              <a:extLst>
                <a:ext uri="{FF2B5EF4-FFF2-40B4-BE49-F238E27FC236}">
                  <a16:creationId xmlns:a16="http://schemas.microsoft.com/office/drawing/2014/main" id="{FB13690E-B4B5-4946-B4D8-341C67EB2BEA}"/>
                </a:ext>
              </a:extLst>
            </p:cNvPr>
            <p:cNvSpPr/>
            <p:nvPr userDrawn="1"/>
          </p:nvSpPr>
          <p:spPr>
            <a:xfrm>
              <a:off x="2113409"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 name="Rectangle 6">
              <a:extLst>
                <a:ext uri="{FF2B5EF4-FFF2-40B4-BE49-F238E27FC236}">
                  <a16:creationId xmlns:a16="http://schemas.microsoft.com/office/drawing/2014/main" id="{96AC52B9-D6E9-4196-A4AA-E08A8BBD0EEA}"/>
                </a:ext>
              </a:extLst>
            </p:cNvPr>
            <p:cNvSpPr/>
            <p:nvPr userDrawn="1"/>
          </p:nvSpPr>
          <p:spPr>
            <a:xfrm>
              <a:off x="1057341"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Rectangle 7">
              <a:extLst>
                <a:ext uri="{FF2B5EF4-FFF2-40B4-BE49-F238E27FC236}">
                  <a16:creationId xmlns:a16="http://schemas.microsoft.com/office/drawing/2014/main" id="{9222166A-28F3-41A9-ADE4-9FF68A15D7D7}"/>
                </a:ext>
              </a:extLst>
            </p:cNvPr>
            <p:cNvSpPr/>
            <p:nvPr userDrawn="1"/>
          </p:nvSpPr>
          <p:spPr>
            <a:xfrm>
              <a:off x="1273"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9" name="Rectangle 8">
              <a:extLst>
                <a:ext uri="{FF2B5EF4-FFF2-40B4-BE49-F238E27FC236}">
                  <a16:creationId xmlns:a16="http://schemas.microsoft.com/office/drawing/2014/main" id="{26F4827A-86A6-4A52-81D2-1A360B3216FA}"/>
                </a:ext>
              </a:extLst>
            </p:cNvPr>
            <p:cNvSpPr/>
            <p:nvPr userDrawn="1"/>
          </p:nvSpPr>
          <p:spPr>
            <a:xfrm>
              <a:off x="11618026"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0" name="Rectangle 9">
              <a:extLst>
                <a:ext uri="{FF2B5EF4-FFF2-40B4-BE49-F238E27FC236}">
                  <a16:creationId xmlns:a16="http://schemas.microsoft.com/office/drawing/2014/main" id="{BE10CFE5-14E3-4962-84C3-5A8E69EFC04A}"/>
                </a:ext>
              </a:extLst>
            </p:cNvPr>
            <p:cNvSpPr/>
            <p:nvPr userDrawn="1"/>
          </p:nvSpPr>
          <p:spPr>
            <a:xfrm>
              <a:off x="10561953"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1" name="Rectangle 10">
              <a:extLst>
                <a:ext uri="{FF2B5EF4-FFF2-40B4-BE49-F238E27FC236}">
                  <a16:creationId xmlns:a16="http://schemas.microsoft.com/office/drawing/2014/main" id="{2E766852-2D77-498E-81DD-6880ADDDADFA}"/>
                </a:ext>
              </a:extLst>
            </p:cNvPr>
            <p:cNvSpPr/>
            <p:nvPr userDrawn="1"/>
          </p:nvSpPr>
          <p:spPr>
            <a:xfrm>
              <a:off x="9505885"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2" name="Rectangle 11">
              <a:extLst>
                <a:ext uri="{FF2B5EF4-FFF2-40B4-BE49-F238E27FC236}">
                  <a16:creationId xmlns:a16="http://schemas.microsoft.com/office/drawing/2014/main" id="{D7F04DC0-98F9-479D-AAC5-1401A9A4876C}"/>
                </a:ext>
              </a:extLst>
            </p:cNvPr>
            <p:cNvSpPr/>
            <p:nvPr userDrawn="1"/>
          </p:nvSpPr>
          <p:spPr>
            <a:xfrm>
              <a:off x="8449817"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3" name="Rectangle 12">
              <a:extLst>
                <a:ext uri="{FF2B5EF4-FFF2-40B4-BE49-F238E27FC236}">
                  <a16:creationId xmlns:a16="http://schemas.microsoft.com/office/drawing/2014/main" id="{26441752-F6CB-47BB-A505-97E505752D8F}"/>
                </a:ext>
              </a:extLst>
            </p:cNvPr>
            <p:cNvSpPr/>
            <p:nvPr userDrawn="1"/>
          </p:nvSpPr>
          <p:spPr>
            <a:xfrm>
              <a:off x="7393749"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4" name="Rectangle 13">
              <a:extLst>
                <a:ext uri="{FF2B5EF4-FFF2-40B4-BE49-F238E27FC236}">
                  <a16:creationId xmlns:a16="http://schemas.microsoft.com/office/drawing/2014/main" id="{10EA2B24-BFC3-4F66-B16F-A063040B0194}"/>
                </a:ext>
              </a:extLst>
            </p:cNvPr>
            <p:cNvSpPr/>
            <p:nvPr userDrawn="1"/>
          </p:nvSpPr>
          <p:spPr>
            <a:xfrm>
              <a:off x="6337681" y="0"/>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sp>
        <p:nvSpPr>
          <p:cNvPr id="42" name="Frame 41"/>
          <p:cNvSpPr/>
          <p:nvPr userDrawn="1"/>
        </p:nvSpPr>
        <p:spPr>
          <a:xfrm>
            <a:off x="366252" y="272845"/>
            <a:ext cx="11459497" cy="6312310"/>
          </a:xfrm>
          <a:prstGeom prst="frame">
            <a:avLst>
              <a:gd name="adj1" fmla="val 50000"/>
            </a:avLst>
          </a:prstGeom>
          <a:solidFill>
            <a:schemeClr val="bg1">
              <a:alpha val="94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14751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30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bg>
      <p:bgPr>
        <a:pattFill prst="pct5">
          <a:fgClr>
            <a:srgbClr val="332F2C"/>
          </a:fgClr>
          <a:bgClr>
            <a:srgbClr val="443E3A"/>
          </a:bgClr>
        </a:pattFill>
        <a:effectLst/>
      </p:bgPr>
    </p:bg>
    <p:spTree>
      <p:nvGrpSpPr>
        <p:cNvPr id="1" name="Shape 20"/>
        <p:cNvGrpSpPr/>
        <p:nvPr/>
      </p:nvGrpSpPr>
      <p:grpSpPr>
        <a:xfrm>
          <a:off x="0" y="0"/>
          <a:ext cx="0" cy="0"/>
          <a:chOff x="0" y="0"/>
          <a:chExt cx="0" cy="0"/>
        </a:xfrm>
      </p:grpSpPr>
      <p:grpSp>
        <p:nvGrpSpPr>
          <p:cNvPr id="71" name="Group 70">
            <a:extLst>
              <a:ext uri="{FF2B5EF4-FFF2-40B4-BE49-F238E27FC236}">
                <a16:creationId xmlns:a16="http://schemas.microsoft.com/office/drawing/2014/main" id="{2AC84598-68BB-42C9-997A-98116B1E68A3}"/>
              </a:ext>
            </a:extLst>
          </p:cNvPr>
          <p:cNvGrpSpPr/>
          <p:nvPr userDrawn="1"/>
        </p:nvGrpSpPr>
        <p:grpSpPr>
          <a:xfrm rot="10800000">
            <a:off x="453411" y="1702243"/>
            <a:ext cx="5115427" cy="3302192"/>
            <a:chOff x="3645055" y="2025316"/>
            <a:chExt cx="4303504" cy="2778066"/>
          </a:xfrm>
          <a:solidFill>
            <a:srgbClr val="FFC000"/>
          </a:solidFill>
        </p:grpSpPr>
        <p:sp>
          <p:nvSpPr>
            <p:cNvPr id="72" name="Rectangle: Rounded Corners 134">
              <a:extLst>
                <a:ext uri="{FF2B5EF4-FFF2-40B4-BE49-F238E27FC236}">
                  <a16:creationId xmlns:a16="http://schemas.microsoft.com/office/drawing/2014/main" id="{9A3D6074-E18F-48BE-A74F-08E75D099F10}"/>
                </a:ext>
              </a:extLst>
            </p:cNvPr>
            <p:cNvSpPr/>
            <p:nvPr userDrawn="1"/>
          </p:nvSpPr>
          <p:spPr>
            <a:xfrm rot="10800000" flipV="1">
              <a:off x="3645055" y="2025316"/>
              <a:ext cx="4303504" cy="2778066"/>
            </a:xfrm>
            <a:custGeom>
              <a:avLst/>
              <a:gdLst>
                <a:gd name="connsiteX0" fmla="*/ 0 w 4074204"/>
                <a:gd name="connsiteY0" fmla="*/ 606620 h 2630045"/>
                <a:gd name="connsiteX1" fmla="*/ 606620 w 4074204"/>
                <a:gd name="connsiteY1" fmla="*/ 0 h 2630045"/>
                <a:gd name="connsiteX2" fmla="*/ 3467584 w 4074204"/>
                <a:gd name="connsiteY2" fmla="*/ 0 h 2630045"/>
                <a:gd name="connsiteX3" fmla="*/ 4074204 w 4074204"/>
                <a:gd name="connsiteY3" fmla="*/ 606620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606620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2023425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08750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819695 h 2630045"/>
                <a:gd name="connsiteX4" fmla="*/ 4074204 w 4074204"/>
                <a:gd name="connsiteY4" fmla="*/ 1708750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204" h="2630045">
                  <a:moveTo>
                    <a:pt x="0" y="606620"/>
                  </a:moveTo>
                  <a:cubicBezTo>
                    <a:pt x="0" y="271593"/>
                    <a:pt x="271593" y="0"/>
                    <a:pt x="606620" y="0"/>
                  </a:cubicBezTo>
                  <a:cubicBezTo>
                    <a:pt x="1560275" y="0"/>
                    <a:pt x="2527670" y="144370"/>
                    <a:pt x="3481325" y="213074"/>
                  </a:cubicBezTo>
                  <a:cubicBezTo>
                    <a:pt x="3816352" y="213074"/>
                    <a:pt x="4074204" y="484668"/>
                    <a:pt x="4074204" y="819695"/>
                  </a:cubicBezTo>
                  <a:lnTo>
                    <a:pt x="4074204" y="1708750"/>
                  </a:lnTo>
                  <a:cubicBezTo>
                    <a:pt x="4074204" y="2043777"/>
                    <a:pt x="3904984" y="2316918"/>
                    <a:pt x="3569957" y="2316918"/>
                  </a:cubicBezTo>
                  <a:lnTo>
                    <a:pt x="606620" y="2630045"/>
                  </a:lnTo>
                  <a:cubicBezTo>
                    <a:pt x="271593" y="2630045"/>
                    <a:pt x="0" y="2358452"/>
                    <a:pt x="0" y="2023425"/>
                  </a:cubicBezTo>
                  <a:lnTo>
                    <a:pt x="0" y="60662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3" name="Rectangle: Rounded Corners 134">
              <a:extLst>
                <a:ext uri="{FF2B5EF4-FFF2-40B4-BE49-F238E27FC236}">
                  <a16:creationId xmlns:a16="http://schemas.microsoft.com/office/drawing/2014/main" id="{5C7DF5AD-B03A-4885-AB04-1DC883DB0415}"/>
                </a:ext>
              </a:extLst>
            </p:cNvPr>
            <p:cNvSpPr/>
            <p:nvPr userDrawn="1"/>
          </p:nvSpPr>
          <p:spPr>
            <a:xfrm rot="10800000" flipV="1">
              <a:off x="3768191" y="2208585"/>
              <a:ext cx="3924905" cy="2413957"/>
            </a:xfrm>
            <a:custGeom>
              <a:avLst/>
              <a:gdLst>
                <a:gd name="connsiteX0" fmla="*/ 0 w 4074204"/>
                <a:gd name="connsiteY0" fmla="*/ 606620 h 2630045"/>
                <a:gd name="connsiteX1" fmla="*/ 606620 w 4074204"/>
                <a:gd name="connsiteY1" fmla="*/ 0 h 2630045"/>
                <a:gd name="connsiteX2" fmla="*/ 3467584 w 4074204"/>
                <a:gd name="connsiteY2" fmla="*/ 0 h 2630045"/>
                <a:gd name="connsiteX3" fmla="*/ 4074204 w 4074204"/>
                <a:gd name="connsiteY3" fmla="*/ 606620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606620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2023425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08750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819695 h 2630045"/>
                <a:gd name="connsiteX4" fmla="*/ 4074204 w 4074204"/>
                <a:gd name="connsiteY4" fmla="*/ 1708750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204" h="2630045">
                  <a:moveTo>
                    <a:pt x="0" y="606620"/>
                  </a:moveTo>
                  <a:cubicBezTo>
                    <a:pt x="0" y="271593"/>
                    <a:pt x="271593" y="0"/>
                    <a:pt x="606620" y="0"/>
                  </a:cubicBezTo>
                  <a:cubicBezTo>
                    <a:pt x="1560275" y="0"/>
                    <a:pt x="2527670" y="144370"/>
                    <a:pt x="3481325" y="213074"/>
                  </a:cubicBezTo>
                  <a:cubicBezTo>
                    <a:pt x="3816352" y="213074"/>
                    <a:pt x="4074204" y="484668"/>
                    <a:pt x="4074204" y="819695"/>
                  </a:cubicBezTo>
                  <a:lnTo>
                    <a:pt x="4074204" y="1708750"/>
                  </a:lnTo>
                  <a:cubicBezTo>
                    <a:pt x="4074204" y="2043777"/>
                    <a:pt x="3904984" y="2316918"/>
                    <a:pt x="3569957" y="2316918"/>
                  </a:cubicBezTo>
                  <a:lnTo>
                    <a:pt x="606620" y="2630045"/>
                  </a:lnTo>
                  <a:cubicBezTo>
                    <a:pt x="271593" y="2630045"/>
                    <a:pt x="0" y="2358452"/>
                    <a:pt x="0" y="2023425"/>
                  </a:cubicBezTo>
                  <a:lnTo>
                    <a:pt x="0" y="606620"/>
                  </a:lnTo>
                  <a:close/>
                </a:path>
              </a:pathLst>
            </a:custGeom>
            <a:noFill/>
            <a:ln w="38100">
              <a:solidFill>
                <a:srgbClr val="F3A70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sp>
        <p:nvSpPr>
          <p:cNvPr id="21" name="Shape 21"/>
          <p:cNvSpPr txBox="1">
            <a:spLocks noGrp="1"/>
          </p:cNvSpPr>
          <p:nvPr userDrawn="1">
            <p:ph type="ctrTitle"/>
          </p:nvPr>
        </p:nvSpPr>
        <p:spPr>
          <a:xfrm>
            <a:off x="1169622" y="2097370"/>
            <a:ext cx="3932497" cy="1458057"/>
          </a:xfrm>
          <a:prstGeom prst="rect">
            <a:avLst/>
          </a:prstGeom>
        </p:spPr>
        <p:txBody>
          <a:bodyPr lIns="91425" tIns="91425" rIns="91425" bIns="91425" anchor="b" anchorCtr="0">
            <a:scene3d>
              <a:camera prst="orthographicFront">
                <a:rot lat="900000" lon="300000" rev="0"/>
              </a:camera>
              <a:lightRig rig="threePt" dir="t"/>
            </a:scene3d>
          </a:bodyPr>
          <a:lstStyle>
            <a:lvl1pPr lvl="0" algn="ctr" rtl="0">
              <a:spcBef>
                <a:spcPts val="0"/>
              </a:spcBef>
              <a:defRPr>
                <a:solidFill>
                  <a:schemeClr val="tx1">
                    <a:lumMod val="75000"/>
                    <a:lumOff val="25000"/>
                  </a:schemeClr>
                </a:solidFill>
                <a:effectLst>
                  <a:outerShdw blurRad="50800" dist="38100" dir="10800000" algn="r" rotWithShape="0">
                    <a:prstClr val="black">
                      <a:alpha val="40000"/>
                    </a:prstClr>
                  </a:outerShdw>
                </a:effectLst>
                <a:latin typeface="+mj-lt"/>
                <a:ea typeface="Roboto Medium" panose="02000000000000000000" pitchFamily="2" charset="0"/>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lang="en-PK" dirty="0"/>
          </a:p>
        </p:txBody>
      </p:sp>
      <p:sp>
        <p:nvSpPr>
          <p:cNvPr id="22" name="Shape 22"/>
          <p:cNvSpPr txBox="1">
            <a:spLocks noGrp="1"/>
          </p:cNvSpPr>
          <p:nvPr userDrawn="1">
            <p:ph type="subTitle" idx="1"/>
          </p:nvPr>
        </p:nvSpPr>
        <p:spPr>
          <a:xfrm>
            <a:off x="1169622" y="3719155"/>
            <a:ext cx="3932497" cy="531597"/>
          </a:xfrm>
          <a:prstGeom prst="rect">
            <a:avLst/>
          </a:prstGeom>
        </p:spPr>
        <p:txBody>
          <a:bodyPr lIns="91425" tIns="91425" rIns="91425" bIns="91425" anchor="t" anchorCtr="0">
            <a:scene3d>
              <a:camera prst="orthographicFront">
                <a:rot lat="900000" lon="300000" rev="0"/>
              </a:camera>
              <a:lightRig rig="threePt" dir="t"/>
            </a:scene3d>
          </a:bodyPr>
          <a:lstStyle>
            <a:lvl1pPr lvl="0" algn="ctr" rtl="0">
              <a:spcBef>
                <a:spcPts val="0"/>
              </a:spcBef>
              <a:buClr>
                <a:srgbClr val="33CCFF"/>
              </a:buClr>
              <a:buSzPct val="100000"/>
              <a:buNone/>
              <a:defRPr sz="2400" b="0">
                <a:solidFill>
                  <a:schemeClr val="tx1">
                    <a:lumMod val="75000"/>
                    <a:lumOff val="25000"/>
                  </a:schemeClr>
                </a:solidFill>
                <a:latin typeface="Roboto" panose="02000000000000000000" pitchFamily="2" charset="0"/>
                <a:ea typeface="Roboto" panose="02000000000000000000" pitchFamily="2" charset="0"/>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grpSp>
        <p:nvGrpSpPr>
          <p:cNvPr id="70" name="Group 69">
            <a:extLst>
              <a:ext uri="{FF2B5EF4-FFF2-40B4-BE49-F238E27FC236}">
                <a16:creationId xmlns:a16="http://schemas.microsoft.com/office/drawing/2014/main" id="{337BE26C-06F2-4866-91D4-4B1535584265}"/>
              </a:ext>
            </a:extLst>
          </p:cNvPr>
          <p:cNvGrpSpPr/>
          <p:nvPr userDrawn="1"/>
        </p:nvGrpSpPr>
        <p:grpSpPr>
          <a:xfrm>
            <a:off x="7187564" y="-715315"/>
            <a:ext cx="5886633" cy="8432009"/>
            <a:chOff x="7187564" y="-715315"/>
            <a:chExt cx="5886633" cy="8432009"/>
          </a:xfrm>
          <a:effectLst>
            <a:outerShdw blurRad="50800" dist="38100" dir="10800000" algn="r" rotWithShape="0">
              <a:prstClr val="black">
                <a:alpha val="40000"/>
              </a:prstClr>
            </a:outerShdw>
          </a:effectLst>
        </p:grpSpPr>
        <p:sp>
          <p:nvSpPr>
            <p:cNvPr id="59" name="Freeform: Shape 58">
              <a:extLst>
                <a:ext uri="{FF2B5EF4-FFF2-40B4-BE49-F238E27FC236}">
                  <a16:creationId xmlns:a16="http://schemas.microsoft.com/office/drawing/2014/main" id="{211333C7-A063-409D-8E8E-D20151967610}"/>
                </a:ext>
              </a:extLst>
            </p:cNvPr>
            <p:cNvSpPr/>
            <p:nvPr userDrawn="1"/>
          </p:nvSpPr>
          <p:spPr>
            <a:xfrm rot="2377186" flipV="1">
              <a:off x="9879276" y="784810"/>
              <a:ext cx="892683" cy="6931884"/>
            </a:xfrm>
            <a:custGeom>
              <a:avLst/>
              <a:gdLst>
                <a:gd name="connsiteX0" fmla="*/ 0 w 892683"/>
                <a:gd name="connsiteY0" fmla="*/ 6931884 h 6931884"/>
                <a:gd name="connsiteX1" fmla="*/ 892683 w 892683"/>
                <a:gd name="connsiteY1" fmla="*/ 5853574 h 6931884"/>
                <a:gd name="connsiteX2" fmla="*/ 609459 w 892683"/>
                <a:gd name="connsiteY2" fmla="*/ 216232 h 6931884"/>
                <a:gd name="connsiteX3" fmla="*/ 348263 w 892683"/>
                <a:gd name="connsiteY3" fmla="*/ 0 h 6931884"/>
              </a:gdLst>
              <a:ahLst/>
              <a:cxnLst>
                <a:cxn ang="0">
                  <a:pos x="connsiteX0" y="connsiteY0"/>
                </a:cxn>
                <a:cxn ang="0">
                  <a:pos x="connsiteX1" y="connsiteY1"/>
                </a:cxn>
                <a:cxn ang="0">
                  <a:pos x="connsiteX2" y="connsiteY2"/>
                </a:cxn>
                <a:cxn ang="0">
                  <a:pos x="connsiteX3" y="connsiteY3"/>
                </a:cxn>
              </a:cxnLst>
              <a:rect l="l" t="t" r="r" b="b"/>
              <a:pathLst>
                <a:path w="892683" h="6931884">
                  <a:moveTo>
                    <a:pt x="0" y="6931884"/>
                  </a:moveTo>
                  <a:lnTo>
                    <a:pt x="892683" y="5853574"/>
                  </a:lnTo>
                  <a:lnTo>
                    <a:pt x="609459" y="216232"/>
                  </a:lnTo>
                  <a:lnTo>
                    <a:pt x="348263" y="0"/>
                  </a:lnTo>
                  <a:close/>
                </a:path>
              </a:pathLst>
            </a:custGeom>
            <a:solidFill>
              <a:srgbClr val="BB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61" name="Freeform: Shape 60">
              <a:extLst>
                <a:ext uri="{FF2B5EF4-FFF2-40B4-BE49-F238E27FC236}">
                  <a16:creationId xmlns:a16="http://schemas.microsoft.com/office/drawing/2014/main" id="{9ADC1B41-30E9-420B-A053-6EF9A914C819}"/>
                </a:ext>
              </a:extLst>
            </p:cNvPr>
            <p:cNvSpPr/>
            <p:nvPr userDrawn="1"/>
          </p:nvSpPr>
          <p:spPr>
            <a:xfrm rot="1859724" flipV="1">
              <a:off x="9361330" y="-715315"/>
              <a:ext cx="1001532" cy="8216923"/>
            </a:xfrm>
            <a:custGeom>
              <a:avLst/>
              <a:gdLst>
                <a:gd name="connsiteX0" fmla="*/ 0 w 1001532"/>
                <a:gd name="connsiteY0" fmla="*/ 7765992 h 8216923"/>
                <a:gd name="connsiteX1" fmla="*/ 750612 w 1001532"/>
                <a:gd name="connsiteY1" fmla="*/ 8216923 h 8216923"/>
                <a:gd name="connsiteX2" fmla="*/ 1001532 w 1001532"/>
                <a:gd name="connsiteY2" fmla="*/ 7799247 h 8216923"/>
                <a:gd name="connsiteX3" fmla="*/ 616523 w 1001532"/>
                <a:gd name="connsiteY3" fmla="*/ 135983 h 8216923"/>
                <a:gd name="connsiteX4" fmla="*/ 390168 w 1001532"/>
                <a:gd name="connsiteY4" fmla="*/ 0 h 8216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32" h="8216923">
                  <a:moveTo>
                    <a:pt x="0" y="7765992"/>
                  </a:moveTo>
                  <a:lnTo>
                    <a:pt x="750612" y="8216923"/>
                  </a:lnTo>
                  <a:lnTo>
                    <a:pt x="1001532" y="7799247"/>
                  </a:lnTo>
                  <a:lnTo>
                    <a:pt x="616523" y="135983"/>
                  </a:lnTo>
                  <a:lnTo>
                    <a:pt x="390168" y="0"/>
                  </a:lnTo>
                  <a:close/>
                </a:path>
              </a:pathLst>
            </a:cu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7" name="Freeform: Shape 56">
              <a:extLst>
                <a:ext uri="{FF2B5EF4-FFF2-40B4-BE49-F238E27FC236}">
                  <a16:creationId xmlns:a16="http://schemas.microsoft.com/office/drawing/2014/main" id="{7E014F5B-FDC4-403F-B56A-725AF5A584F9}"/>
                </a:ext>
              </a:extLst>
            </p:cNvPr>
            <p:cNvSpPr/>
            <p:nvPr userDrawn="1"/>
          </p:nvSpPr>
          <p:spPr>
            <a:xfrm rot="2891655" flipV="1">
              <a:off x="10212441" y="2801485"/>
              <a:ext cx="745705" cy="4977807"/>
            </a:xfrm>
            <a:custGeom>
              <a:avLst/>
              <a:gdLst>
                <a:gd name="connsiteX0" fmla="*/ 0 w 745705"/>
                <a:gd name="connsiteY0" fmla="*/ 4977807 h 4977807"/>
                <a:gd name="connsiteX1" fmla="*/ 745705 w 745705"/>
                <a:gd name="connsiteY1" fmla="*/ 4310935 h 4977807"/>
                <a:gd name="connsiteX2" fmla="*/ 545730 w 745705"/>
                <a:gd name="connsiteY2" fmla="*/ 330590 h 4977807"/>
                <a:gd name="connsiteX3" fmla="*/ 250089 w 745705"/>
                <a:gd name="connsiteY3" fmla="*/ 0 h 4977807"/>
              </a:gdLst>
              <a:ahLst/>
              <a:cxnLst>
                <a:cxn ang="0">
                  <a:pos x="connsiteX0" y="connsiteY0"/>
                </a:cxn>
                <a:cxn ang="0">
                  <a:pos x="connsiteX1" y="connsiteY1"/>
                </a:cxn>
                <a:cxn ang="0">
                  <a:pos x="connsiteX2" y="connsiteY2"/>
                </a:cxn>
                <a:cxn ang="0">
                  <a:pos x="connsiteX3" y="connsiteY3"/>
                </a:cxn>
              </a:cxnLst>
              <a:rect l="l" t="t" r="r" b="b"/>
              <a:pathLst>
                <a:path w="745705" h="4977807">
                  <a:moveTo>
                    <a:pt x="0" y="4977807"/>
                  </a:moveTo>
                  <a:lnTo>
                    <a:pt x="745705" y="4310935"/>
                  </a:lnTo>
                  <a:lnTo>
                    <a:pt x="545730" y="330590"/>
                  </a:lnTo>
                  <a:lnTo>
                    <a:pt x="250089" y="0"/>
                  </a:lnTo>
                  <a:close/>
                </a:path>
              </a:pathLst>
            </a:cu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5" name="Freeform: Shape 54">
              <a:extLst>
                <a:ext uri="{FF2B5EF4-FFF2-40B4-BE49-F238E27FC236}">
                  <a16:creationId xmlns:a16="http://schemas.microsoft.com/office/drawing/2014/main" id="{B7896C93-3C16-41AE-A630-AEB13B0C7480}"/>
                </a:ext>
              </a:extLst>
            </p:cNvPr>
            <p:cNvSpPr/>
            <p:nvPr userDrawn="1"/>
          </p:nvSpPr>
          <p:spPr>
            <a:xfrm rot="3381011" flipV="1">
              <a:off x="10612379" y="4321453"/>
              <a:ext cx="668229" cy="3437229"/>
            </a:xfrm>
            <a:custGeom>
              <a:avLst/>
              <a:gdLst>
                <a:gd name="connsiteX0" fmla="*/ 0 w 668229"/>
                <a:gd name="connsiteY0" fmla="*/ 3437229 h 3437229"/>
                <a:gd name="connsiteX1" fmla="*/ 668229 w 668229"/>
                <a:gd name="connsiteY1" fmla="*/ 2992421 h 3437229"/>
                <a:gd name="connsiteX2" fmla="*/ 546068 w 668229"/>
                <a:gd name="connsiteY2" fmla="*/ 560923 h 3437229"/>
                <a:gd name="connsiteX3" fmla="*/ 172688 w 668229"/>
                <a:gd name="connsiteY3" fmla="*/ 0 h 3437229"/>
              </a:gdLst>
              <a:ahLst/>
              <a:cxnLst>
                <a:cxn ang="0">
                  <a:pos x="connsiteX0" y="connsiteY0"/>
                </a:cxn>
                <a:cxn ang="0">
                  <a:pos x="connsiteX1" y="connsiteY1"/>
                </a:cxn>
                <a:cxn ang="0">
                  <a:pos x="connsiteX2" y="connsiteY2"/>
                </a:cxn>
                <a:cxn ang="0">
                  <a:pos x="connsiteX3" y="connsiteY3"/>
                </a:cxn>
              </a:cxnLst>
              <a:rect l="l" t="t" r="r" b="b"/>
              <a:pathLst>
                <a:path w="668229" h="3437229">
                  <a:moveTo>
                    <a:pt x="0" y="3437229"/>
                  </a:moveTo>
                  <a:lnTo>
                    <a:pt x="668229" y="2992421"/>
                  </a:lnTo>
                  <a:lnTo>
                    <a:pt x="546068" y="560923"/>
                  </a:lnTo>
                  <a:lnTo>
                    <a:pt x="172688" y="0"/>
                  </a:lnTo>
                  <a:close/>
                </a:path>
              </a:pathLst>
            </a:custGeom>
            <a:solidFill>
              <a:srgbClr val="BB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63" name="Freeform: Shape 62">
              <a:extLst>
                <a:ext uri="{FF2B5EF4-FFF2-40B4-BE49-F238E27FC236}">
                  <a16:creationId xmlns:a16="http://schemas.microsoft.com/office/drawing/2014/main" id="{68899ACC-04BD-403D-B284-F18BF6B94E88}"/>
                </a:ext>
              </a:extLst>
            </p:cNvPr>
            <p:cNvSpPr/>
            <p:nvPr userDrawn="1"/>
          </p:nvSpPr>
          <p:spPr>
            <a:xfrm rot="1350757" flipV="1">
              <a:off x="8254620" y="-478100"/>
              <a:ext cx="967201" cy="7688127"/>
            </a:xfrm>
            <a:custGeom>
              <a:avLst/>
              <a:gdLst>
                <a:gd name="connsiteX0" fmla="*/ 967201 w 967201"/>
                <a:gd name="connsiteY0" fmla="*/ 7688127 h 7688127"/>
                <a:gd name="connsiteX1" fmla="*/ 625363 w 967201"/>
                <a:gd name="connsiteY1" fmla="*/ 122722 h 7688127"/>
                <a:gd name="connsiteX2" fmla="*/ 329270 w 967201"/>
                <a:gd name="connsiteY2" fmla="*/ 0 h 7688127"/>
                <a:gd name="connsiteX3" fmla="*/ 0 w 967201"/>
                <a:gd name="connsiteY3" fmla="*/ 7287249 h 7688127"/>
              </a:gdLst>
              <a:ahLst/>
              <a:cxnLst>
                <a:cxn ang="0">
                  <a:pos x="connsiteX0" y="connsiteY0"/>
                </a:cxn>
                <a:cxn ang="0">
                  <a:pos x="connsiteX1" y="connsiteY1"/>
                </a:cxn>
                <a:cxn ang="0">
                  <a:pos x="connsiteX2" y="connsiteY2"/>
                </a:cxn>
                <a:cxn ang="0">
                  <a:pos x="connsiteX3" y="connsiteY3"/>
                </a:cxn>
              </a:cxnLst>
              <a:rect l="l" t="t" r="r" b="b"/>
              <a:pathLst>
                <a:path w="967201" h="7688127">
                  <a:moveTo>
                    <a:pt x="967201" y="7688127"/>
                  </a:moveTo>
                  <a:lnTo>
                    <a:pt x="625363" y="122722"/>
                  </a:lnTo>
                  <a:lnTo>
                    <a:pt x="329270" y="0"/>
                  </a:lnTo>
                  <a:lnTo>
                    <a:pt x="0" y="7287249"/>
                  </a:lnTo>
                  <a:close/>
                </a:path>
              </a:pathLst>
            </a:custGeom>
            <a:solidFill>
              <a:srgbClr val="BB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69" name="Freeform: Shape 68">
              <a:extLst>
                <a:ext uri="{FF2B5EF4-FFF2-40B4-BE49-F238E27FC236}">
                  <a16:creationId xmlns:a16="http://schemas.microsoft.com/office/drawing/2014/main" id="{B6433BB9-82FB-495E-B7B7-CDE17B733AE1}"/>
                </a:ext>
              </a:extLst>
            </p:cNvPr>
            <p:cNvSpPr/>
            <p:nvPr userDrawn="1"/>
          </p:nvSpPr>
          <p:spPr>
            <a:xfrm rot="822773" flipV="1">
              <a:off x="7187564" y="-214105"/>
              <a:ext cx="939249" cy="7211422"/>
            </a:xfrm>
            <a:custGeom>
              <a:avLst/>
              <a:gdLst>
                <a:gd name="connsiteX0" fmla="*/ 0 w 939249"/>
                <a:gd name="connsiteY0" fmla="*/ 6982234 h 7211422"/>
                <a:gd name="connsiteX1" fmla="*/ 939249 w 939249"/>
                <a:gd name="connsiteY1" fmla="*/ 7211422 h 7211422"/>
                <a:gd name="connsiteX2" fmla="*/ 616729 w 939249"/>
                <a:gd name="connsiteY2" fmla="*/ 73506 h 7211422"/>
                <a:gd name="connsiteX3" fmla="*/ 315489 w 939249"/>
                <a:gd name="connsiteY3" fmla="*/ 0 h 7211422"/>
              </a:gdLst>
              <a:ahLst/>
              <a:cxnLst>
                <a:cxn ang="0">
                  <a:pos x="connsiteX0" y="connsiteY0"/>
                </a:cxn>
                <a:cxn ang="0">
                  <a:pos x="connsiteX1" y="connsiteY1"/>
                </a:cxn>
                <a:cxn ang="0">
                  <a:pos x="connsiteX2" y="connsiteY2"/>
                </a:cxn>
                <a:cxn ang="0">
                  <a:pos x="connsiteX3" y="connsiteY3"/>
                </a:cxn>
              </a:cxnLst>
              <a:rect l="l" t="t" r="r" b="b"/>
              <a:pathLst>
                <a:path w="939249" h="7211422">
                  <a:moveTo>
                    <a:pt x="0" y="6982234"/>
                  </a:moveTo>
                  <a:lnTo>
                    <a:pt x="939249" y="7211422"/>
                  </a:lnTo>
                  <a:lnTo>
                    <a:pt x="616729" y="73506"/>
                  </a:lnTo>
                  <a:lnTo>
                    <a:pt x="315489" y="0"/>
                  </a:lnTo>
                  <a:close/>
                </a:path>
              </a:pathLst>
            </a:cu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spTree>
    <p:extLst>
      <p:ext uri="{BB962C8B-B14F-4D97-AF65-F5344CB8AC3E}">
        <p14:creationId xmlns:p14="http://schemas.microsoft.com/office/powerpoint/2010/main" val="3039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BBAA9A"/>
        </a:solidFill>
        <a:effectLst/>
      </p:bgPr>
    </p:bg>
    <p:spTree>
      <p:nvGrpSpPr>
        <p:cNvPr id="1" name="Shape 33"/>
        <p:cNvGrpSpPr/>
        <p:nvPr/>
      </p:nvGrpSpPr>
      <p:grpSpPr>
        <a:xfrm>
          <a:off x="0" y="0"/>
          <a:ext cx="0" cy="0"/>
          <a:chOff x="0" y="0"/>
          <a:chExt cx="0" cy="0"/>
        </a:xfrm>
      </p:grpSpPr>
      <p:grpSp>
        <p:nvGrpSpPr>
          <p:cNvPr id="14" name="Group 13">
            <a:extLst>
              <a:ext uri="{FF2B5EF4-FFF2-40B4-BE49-F238E27FC236}">
                <a16:creationId xmlns:a16="http://schemas.microsoft.com/office/drawing/2014/main" id="{5ABAA679-071A-4CDE-AA06-A2853DD7A346}"/>
              </a:ext>
            </a:extLst>
          </p:cNvPr>
          <p:cNvGrpSpPr/>
          <p:nvPr userDrawn="1"/>
        </p:nvGrpSpPr>
        <p:grpSpPr>
          <a:xfrm>
            <a:off x="0" y="0"/>
            <a:ext cx="12192000" cy="3314700"/>
            <a:chOff x="0" y="-21888"/>
            <a:chExt cx="12192000" cy="6879886"/>
          </a:xfrm>
        </p:grpSpPr>
        <p:sp>
          <p:nvSpPr>
            <p:cNvPr id="15" name="Rectangle 14">
              <a:extLst>
                <a:ext uri="{FF2B5EF4-FFF2-40B4-BE49-F238E27FC236}">
                  <a16:creationId xmlns:a16="http://schemas.microsoft.com/office/drawing/2014/main" id="{39519DB3-D925-46C0-BC12-F6B295AD83C2}"/>
                </a:ext>
              </a:extLst>
            </p:cNvPr>
            <p:cNvSpPr/>
            <p:nvPr userDrawn="1"/>
          </p:nvSpPr>
          <p:spPr>
            <a:xfrm>
              <a:off x="0" y="6132283"/>
              <a:ext cx="12192000" cy="725715"/>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6" name="Rectangle 15">
              <a:extLst>
                <a:ext uri="{FF2B5EF4-FFF2-40B4-BE49-F238E27FC236}">
                  <a16:creationId xmlns:a16="http://schemas.microsoft.com/office/drawing/2014/main" id="{AF12C7C3-EA86-4F99-AABE-86B8BFDB48ED}"/>
                </a:ext>
              </a:extLst>
            </p:cNvPr>
            <p:cNvSpPr/>
            <p:nvPr userDrawn="1"/>
          </p:nvSpPr>
          <p:spPr>
            <a:xfrm>
              <a:off x="0" y="4901448"/>
              <a:ext cx="12192000" cy="725715"/>
            </a:xfrm>
            <a:prstGeom prst="rect">
              <a:avLst/>
            </a:prstGeom>
            <a:solidFill>
              <a:srgbClr val="332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7" name="Rectangle 16">
              <a:extLst>
                <a:ext uri="{FF2B5EF4-FFF2-40B4-BE49-F238E27FC236}">
                  <a16:creationId xmlns:a16="http://schemas.microsoft.com/office/drawing/2014/main" id="{8B6233EC-2B52-437B-BC8D-DFB88BF37F81}"/>
                </a:ext>
              </a:extLst>
            </p:cNvPr>
            <p:cNvSpPr/>
            <p:nvPr userDrawn="1"/>
          </p:nvSpPr>
          <p:spPr>
            <a:xfrm>
              <a:off x="0" y="3670614"/>
              <a:ext cx="12192000" cy="725715"/>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8" name="Rectangle 17">
              <a:extLst>
                <a:ext uri="{FF2B5EF4-FFF2-40B4-BE49-F238E27FC236}">
                  <a16:creationId xmlns:a16="http://schemas.microsoft.com/office/drawing/2014/main" id="{18320EC5-3B28-4785-9906-89A5C9420C55}"/>
                </a:ext>
              </a:extLst>
            </p:cNvPr>
            <p:cNvSpPr/>
            <p:nvPr userDrawn="1"/>
          </p:nvSpPr>
          <p:spPr>
            <a:xfrm>
              <a:off x="0" y="2439780"/>
              <a:ext cx="12192000" cy="725715"/>
            </a:xfrm>
            <a:prstGeom prst="rect">
              <a:avLst/>
            </a:prstGeom>
            <a:solidFill>
              <a:srgbClr val="332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9" name="Rectangle 18">
              <a:extLst>
                <a:ext uri="{FF2B5EF4-FFF2-40B4-BE49-F238E27FC236}">
                  <a16:creationId xmlns:a16="http://schemas.microsoft.com/office/drawing/2014/main" id="{75AA91E5-4CD6-435D-A852-271C12F5E43E}"/>
                </a:ext>
              </a:extLst>
            </p:cNvPr>
            <p:cNvSpPr/>
            <p:nvPr userDrawn="1"/>
          </p:nvSpPr>
          <p:spPr>
            <a:xfrm>
              <a:off x="0" y="1208946"/>
              <a:ext cx="12192000" cy="725715"/>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20" name="Rectangle 19">
              <a:extLst>
                <a:ext uri="{FF2B5EF4-FFF2-40B4-BE49-F238E27FC236}">
                  <a16:creationId xmlns:a16="http://schemas.microsoft.com/office/drawing/2014/main" id="{08E6150B-E83C-4124-AF46-DB46B954ADB7}"/>
                </a:ext>
              </a:extLst>
            </p:cNvPr>
            <p:cNvSpPr/>
            <p:nvPr userDrawn="1"/>
          </p:nvSpPr>
          <p:spPr>
            <a:xfrm>
              <a:off x="0" y="-21888"/>
              <a:ext cx="12192000" cy="725715"/>
            </a:xfrm>
            <a:prstGeom prst="rect">
              <a:avLst/>
            </a:prstGeom>
            <a:solidFill>
              <a:srgbClr val="332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grpSp>
        <p:nvGrpSpPr>
          <p:cNvPr id="3" name="Group 2">
            <a:extLst>
              <a:ext uri="{FF2B5EF4-FFF2-40B4-BE49-F238E27FC236}">
                <a16:creationId xmlns:a16="http://schemas.microsoft.com/office/drawing/2014/main" id="{5ABAA679-071A-4CDE-AA06-A2853DD7A346}"/>
              </a:ext>
            </a:extLst>
          </p:cNvPr>
          <p:cNvGrpSpPr/>
          <p:nvPr userDrawn="1"/>
        </p:nvGrpSpPr>
        <p:grpSpPr>
          <a:xfrm>
            <a:off x="0" y="3562350"/>
            <a:ext cx="12192000" cy="3295650"/>
            <a:chOff x="0" y="-21888"/>
            <a:chExt cx="12192000" cy="6879886"/>
          </a:xfrm>
        </p:grpSpPr>
        <p:sp>
          <p:nvSpPr>
            <p:cNvPr id="4" name="Rectangle 3">
              <a:extLst>
                <a:ext uri="{FF2B5EF4-FFF2-40B4-BE49-F238E27FC236}">
                  <a16:creationId xmlns:a16="http://schemas.microsoft.com/office/drawing/2014/main" id="{39519DB3-D925-46C0-BC12-F6B295AD83C2}"/>
                </a:ext>
              </a:extLst>
            </p:cNvPr>
            <p:cNvSpPr/>
            <p:nvPr userDrawn="1"/>
          </p:nvSpPr>
          <p:spPr>
            <a:xfrm>
              <a:off x="0" y="6132283"/>
              <a:ext cx="12192000" cy="725715"/>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5" name="Rectangle 4">
              <a:extLst>
                <a:ext uri="{FF2B5EF4-FFF2-40B4-BE49-F238E27FC236}">
                  <a16:creationId xmlns:a16="http://schemas.microsoft.com/office/drawing/2014/main" id="{AF12C7C3-EA86-4F99-AABE-86B8BFDB48ED}"/>
                </a:ext>
              </a:extLst>
            </p:cNvPr>
            <p:cNvSpPr/>
            <p:nvPr userDrawn="1"/>
          </p:nvSpPr>
          <p:spPr>
            <a:xfrm>
              <a:off x="0" y="4901448"/>
              <a:ext cx="12192000" cy="725715"/>
            </a:xfrm>
            <a:prstGeom prst="rect">
              <a:avLst/>
            </a:prstGeom>
            <a:solidFill>
              <a:srgbClr val="332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Rectangle 5">
              <a:extLst>
                <a:ext uri="{FF2B5EF4-FFF2-40B4-BE49-F238E27FC236}">
                  <a16:creationId xmlns:a16="http://schemas.microsoft.com/office/drawing/2014/main" id="{8B6233EC-2B52-437B-BC8D-DFB88BF37F81}"/>
                </a:ext>
              </a:extLst>
            </p:cNvPr>
            <p:cNvSpPr/>
            <p:nvPr userDrawn="1"/>
          </p:nvSpPr>
          <p:spPr>
            <a:xfrm>
              <a:off x="0" y="3670614"/>
              <a:ext cx="12192000" cy="725715"/>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 name="Rectangle 6">
              <a:extLst>
                <a:ext uri="{FF2B5EF4-FFF2-40B4-BE49-F238E27FC236}">
                  <a16:creationId xmlns:a16="http://schemas.microsoft.com/office/drawing/2014/main" id="{18320EC5-3B28-4785-9906-89A5C9420C55}"/>
                </a:ext>
              </a:extLst>
            </p:cNvPr>
            <p:cNvSpPr/>
            <p:nvPr userDrawn="1"/>
          </p:nvSpPr>
          <p:spPr>
            <a:xfrm>
              <a:off x="0" y="2439780"/>
              <a:ext cx="12192000" cy="725715"/>
            </a:xfrm>
            <a:prstGeom prst="rect">
              <a:avLst/>
            </a:prstGeom>
            <a:solidFill>
              <a:srgbClr val="332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Rectangle 7">
              <a:extLst>
                <a:ext uri="{FF2B5EF4-FFF2-40B4-BE49-F238E27FC236}">
                  <a16:creationId xmlns:a16="http://schemas.microsoft.com/office/drawing/2014/main" id="{75AA91E5-4CD6-435D-A852-271C12F5E43E}"/>
                </a:ext>
              </a:extLst>
            </p:cNvPr>
            <p:cNvSpPr/>
            <p:nvPr userDrawn="1"/>
          </p:nvSpPr>
          <p:spPr>
            <a:xfrm>
              <a:off x="0" y="1208946"/>
              <a:ext cx="12192000" cy="725715"/>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9" name="Rectangle 8">
              <a:extLst>
                <a:ext uri="{FF2B5EF4-FFF2-40B4-BE49-F238E27FC236}">
                  <a16:creationId xmlns:a16="http://schemas.microsoft.com/office/drawing/2014/main" id="{08E6150B-E83C-4124-AF46-DB46B954ADB7}"/>
                </a:ext>
              </a:extLst>
            </p:cNvPr>
            <p:cNvSpPr/>
            <p:nvPr userDrawn="1"/>
          </p:nvSpPr>
          <p:spPr>
            <a:xfrm>
              <a:off x="0" y="-21888"/>
              <a:ext cx="12192000" cy="725715"/>
            </a:xfrm>
            <a:prstGeom prst="rect">
              <a:avLst/>
            </a:prstGeom>
            <a:solidFill>
              <a:srgbClr val="332F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grpSp>
        <p:nvGrpSpPr>
          <p:cNvPr id="10" name="Group 9"/>
          <p:cNvGrpSpPr/>
          <p:nvPr userDrawn="1"/>
        </p:nvGrpSpPr>
        <p:grpSpPr>
          <a:xfrm>
            <a:off x="1176398" y="634532"/>
            <a:ext cx="9683989" cy="5575768"/>
            <a:chOff x="1233548" y="596432"/>
            <a:chExt cx="9683989" cy="5575768"/>
          </a:xfrm>
        </p:grpSpPr>
        <p:sp>
          <p:nvSpPr>
            <p:cNvPr id="12" name="Rectangle: Rounded Corners 1">
              <a:extLst>
                <a:ext uri="{FF2B5EF4-FFF2-40B4-BE49-F238E27FC236}">
                  <a16:creationId xmlns:a16="http://schemas.microsoft.com/office/drawing/2014/main" id="{0EC7FE41-954B-4E00-A306-95372961D07E}"/>
                </a:ext>
              </a:extLst>
            </p:cNvPr>
            <p:cNvSpPr/>
            <p:nvPr userDrawn="1"/>
          </p:nvSpPr>
          <p:spPr>
            <a:xfrm>
              <a:off x="1233548" y="596432"/>
              <a:ext cx="9683989" cy="5575768"/>
            </a:xfrm>
            <a:prstGeom prst="roundRect">
              <a:avLst>
                <a:gd name="adj" fmla="val 6915"/>
              </a:avLst>
            </a:prstGeom>
            <a:solidFill>
              <a:srgbClr val="39B1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2" name="Rectangle: Rounded Corners 1">
              <a:extLst>
                <a:ext uri="{FF2B5EF4-FFF2-40B4-BE49-F238E27FC236}">
                  <a16:creationId xmlns:a16="http://schemas.microsoft.com/office/drawing/2014/main" id="{0EC7FE41-954B-4E00-A306-95372961D07E}"/>
                </a:ext>
              </a:extLst>
            </p:cNvPr>
            <p:cNvSpPr/>
            <p:nvPr userDrawn="1"/>
          </p:nvSpPr>
          <p:spPr>
            <a:xfrm>
              <a:off x="1706285" y="860279"/>
              <a:ext cx="8847415" cy="5054745"/>
            </a:xfrm>
            <a:prstGeom prst="roundRect">
              <a:avLst>
                <a:gd name="adj" fmla="val 6915"/>
              </a:avLst>
            </a:prstGeom>
            <a:solidFill>
              <a:schemeClr val="bg1">
                <a:alpha val="90000"/>
              </a:schemeClr>
            </a:solidFill>
            <a:ln w="28575">
              <a:solidFill>
                <a:srgbClr val="DC724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sp>
        <p:nvSpPr>
          <p:cNvPr id="46" name="Shape 47"/>
          <p:cNvSpPr txBox="1">
            <a:spLocks noGrp="1"/>
          </p:cNvSpPr>
          <p:nvPr>
            <p:ph type="title"/>
          </p:nvPr>
        </p:nvSpPr>
        <p:spPr>
          <a:xfrm>
            <a:off x="3710782" y="1630699"/>
            <a:ext cx="4770436" cy="725714"/>
          </a:xfrm>
          <a:prstGeom prst="rect">
            <a:avLst/>
          </a:prstGeom>
          <a:ln>
            <a:noFill/>
          </a:ln>
        </p:spPr>
        <p:txBody>
          <a:bodyPr lIns="91425" tIns="91425" rIns="91425" bIns="91425" anchor="b" anchorCtr="0">
            <a:normAutofit/>
          </a:bodyPr>
          <a:lstStyle>
            <a:lvl1pPr lvl="0" algn="ctr">
              <a:spcBef>
                <a:spcPts val="0"/>
              </a:spcBef>
              <a:defRPr sz="3600">
                <a:solidFill>
                  <a:srgbClr val="3F3F4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4" name="Shape 34"/>
          <p:cNvSpPr txBox="1">
            <a:spLocks noGrp="1"/>
          </p:cNvSpPr>
          <p:nvPr>
            <p:ph type="body" idx="1"/>
          </p:nvPr>
        </p:nvSpPr>
        <p:spPr>
          <a:xfrm>
            <a:off x="3495675" y="2861532"/>
            <a:ext cx="5200650" cy="2190750"/>
          </a:xfrm>
          <a:prstGeom prst="rect">
            <a:avLst/>
          </a:prstGeom>
          <a:ln>
            <a:noFill/>
          </a:ln>
        </p:spPr>
        <p:txBody>
          <a:bodyPr lIns="91425" tIns="91425" rIns="91425" bIns="91425" anchor="ctr" anchorCtr="0">
            <a:normAutofit/>
          </a:bodyPr>
          <a:lstStyle>
            <a:lvl1pPr marL="0" lvl="0" indent="0" algn="ctr" rtl="0">
              <a:lnSpc>
                <a:spcPct val="100000"/>
              </a:lnSpc>
              <a:spcBef>
                <a:spcPts val="0"/>
              </a:spcBef>
              <a:buNone/>
              <a:defRPr sz="2000" b="0" i="1">
                <a:solidFill>
                  <a:srgbClr val="131F2B"/>
                </a:solidFill>
              </a:defRPr>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Tree>
    <p:extLst>
      <p:ext uri="{BB962C8B-B14F-4D97-AF65-F5344CB8AC3E}">
        <p14:creationId xmlns:p14="http://schemas.microsoft.com/office/powerpoint/2010/main" val="8254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1 column">
    <p:bg>
      <p:bgPr>
        <a:solidFill>
          <a:srgbClr val="443E3A"/>
        </a:solidFill>
        <a:effectLst/>
      </p:bgPr>
    </p:bg>
    <p:spTree>
      <p:nvGrpSpPr>
        <p:cNvPr id="1" name="Shape 46"/>
        <p:cNvGrpSpPr/>
        <p:nvPr/>
      </p:nvGrpSpPr>
      <p:grpSpPr>
        <a:xfrm>
          <a:off x="0" y="0"/>
          <a:ext cx="0" cy="0"/>
          <a:chOff x="0" y="0"/>
          <a:chExt cx="0" cy="0"/>
        </a:xfrm>
      </p:grpSpPr>
      <p:sp>
        <p:nvSpPr>
          <p:cNvPr id="4" name="Rectangle 3">
            <a:extLst>
              <a:ext uri="{FF2B5EF4-FFF2-40B4-BE49-F238E27FC236}">
                <a16:creationId xmlns:a16="http://schemas.microsoft.com/office/drawing/2014/main" id="{ACF08CF5-2C81-4EA5-93DF-65EEB59D58D1}"/>
              </a:ext>
            </a:extLst>
          </p:cNvPr>
          <p:cNvSpPr/>
          <p:nvPr userDrawn="1"/>
        </p:nvSpPr>
        <p:spPr>
          <a:xfrm>
            <a:off x="6096000" y="0"/>
            <a:ext cx="6096000" cy="6857999"/>
          </a:xfrm>
          <a:prstGeom prst="rect">
            <a:avLst/>
          </a:prstGeom>
          <a:solidFill>
            <a:srgbClr val="39B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48" name="Shape 48"/>
          <p:cNvSpPr txBox="1">
            <a:spLocks noGrp="1"/>
          </p:cNvSpPr>
          <p:nvPr>
            <p:ph type="body" idx="1"/>
          </p:nvPr>
        </p:nvSpPr>
        <p:spPr>
          <a:xfrm>
            <a:off x="6755651" y="2901872"/>
            <a:ext cx="4863648" cy="2609850"/>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7" name="Shape 47"/>
          <p:cNvSpPr txBox="1">
            <a:spLocks noGrp="1"/>
          </p:cNvSpPr>
          <p:nvPr>
            <p:ph type="title"/>
          </p:nvPr>
        </p:nvSpPr>
        <p:spPr>
          <a:xfrm>
            <a:off x="6755651" y="1644391"/>
            <a:ext cx="4863648" cy="847999"/>
          </a:xfrm>
          <a:prstGeom prst="rect">
            <a:avLst/>
          </a:prstGeom>
        </p:spPr>
        <p:txBody>
          <a:bodyPr lIns="91425" tIns="91425" rIns="91425" bIns="91425" anchor="b" anchorCtr="0">
            <a:normAutofit/>
          </a:bodyPr>
          <a:lstStyle>
            <a:lvl1pPr lvl="0">
              <a:spcBef>
                <a:spcPts val="0"/>
              </a:spcBef>
              <a:defRPr sz="32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6" name="Rectangle 5">
            <a:extLst>
              <a:ext uri="{FF2B5EF4-FFF2-40B4-BE49-F238E27FC236}">
                <a16:creationId xmlns:a16="http://schemas.microsoft.com/office/drawing/2014/main" id="{B8BB60DD-69EF-4A70-83F2-A9BE2E5CBD5B}"/>
              </a:ext>
            </a:extLst>
          </p:cNvPr>
          <p:cNvSpPr/>
          <p:nvPr userDrawn="1"/>
        </p:nvSpPr>
        <p:spPr>
          <a:xfrm>
            <a:off x="4950598" y="-1"/>
            <a:ext cx="572701" cy="6857999"/>
          </a:xfrm>
          <a:prstGeom prst="rect">
            <a:avLst/>
          </a:prstGeom>
          <a:solidFill>
            <a:srgbClr val="DC7242"/>
          </a:solidFill>
          <a:ln>
            <a:noFill/>
          </a:ln>
          <a:effectLst>
            <a:outerShdw blurRad="50800" dist="38100" algn="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 name="Rectangle 6">
            <a:extLst>
              <a:ext uri="{FF2B5EF4-FFF2-40B4-BE49-F238E27FC236}">
                <a16:creationId xmlns:a16="http://schemas.microsoft.com/office/drawing/2014/main" id="{999BD430-44A9-4EAD-8809-F50488529BE5}"/>
              </a:ext>
            </a:extLst>
          </p:cNvPr>
          <p:cNvSpPr/>
          <p:nvPr userDrawn="1"/>
        </p:nvSpPr>
        <p:spPr>
          <a:xfrm>
            <a:off x="3960733" y="-1"/>
            <a:ext cx="572701" cy="6857999"/>
          </a:xfrm>
          <a:prstGeom prst="rect">
            <a:avLst/>
          </a:prstGeom>
          <a:solidFill>
            <a:srgbClr val="DC7242"/>
          </a:solidFill>
          <a:ln>
            <a:noFill/>
          </a:ln>
          <a:effectLst>
            <a:outerShdw blurRad="50800" dist="38100" algn="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Rectangle 7">
            <a:extLst>
              <a:ext uri="{FF2B5EF4-FFF2-40B4-BE49-F238E27FC236}">
                <a16:creationId xmlns:a16="http://schemas.microsoft.com/office/drawing/2014/main" id="{6BF45E14-362B-4F2B-9435-1AB4729EA53E}"/>
              </a:ext>
            </a:extLst>
          </p:cNvPr>
          <p:cNvSpPr/>
          <p:nvPr userDrawn="1"/>
        </p:nvSpPr>
        <p:spPr>
          <a:xfrm>
            <a:off x="2970868" y="-1"/>
            <a:ext cx="572701" cy="6857999"/>
          </a:xfrm>
          <a:prstGeom prst="rect">
            <a:avLst/>
          </a:prstGeom>
          <a:solidFill>
            <a:srgbClr val="DC7242"/>
          </a:solidFill>
          <a:ln>
            <a:noFill/>
          </a:ln>
          <a:effectLst>
            <a:outerShdw blurRad="50800" dist="38100" algn="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9" name="Rectangle 8">
            <a:extLst>
              <a:ext uri="{FF2B5EF4-FFF2-40B4-BE49-F238E27FC236}">
                <a16:creationId xmlns:a16="http://schemas.microsoft.com/office/drawing/2014/main" id="{F4114EC0-8065-4ACA-BB25-FF1EF40E20FD}"/>
              </a:ext>
            </a:extLst>
          </p:cNvPr>
          <p:cNvSpPr/>
          <p:nvPr userDrawn="1"/>
        </p:nvSpPr>
        <p:spPr>
          <a:xfrm>
            <a:off x="1981003" y="-1"/>
            <a:ext cx="572701" cy="6857999"/>
          </a:xfrm>
          <a:prstGeom prst="rect">
            <a:avLst/>
          </a:prstGeom>
          <a:solidFill>
            <a:srgbClr val="DC7242"/>
          </a:solidFill>
          <a:ln>
            <a:noFill/>
          </a:ln>
          <a:effectLst>
            <a:outerShdw blurRad="50800" dist="38100" algn="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0" name="Rectangle 9">
            <a:extLst>
              <a:ext uri="{FF2B5EF4-FFF2-40B4-BE49-F238E27FC236}">
                <a16:creationId xmlns:a16="http://schemas.microsoft.com/office/drawing/2014/main" id="{A56CB32D-7A5A-4AD4-B587-9057DAAC9FE7}"/>
              </a:ext>
            </a:extLst>
          </p:cNvPr>
          <p:cNvSpPr/>
          <p:nvPr userDrawn="1"/>
        </p:nvSpPr>
        <p:spPr>
          <a:xfrm>
            <a:off x="991138" y="-1"/>
            <a:ext cx="572701" cy="6857999"/>
          </a:xfrm>
          <a:prstGeom prst="rect">
            <a:avLst/>
          </a:prstGeom>
          <a:solidFill>
            <a:srgbClr val="DC7242"/>
          </a:solidFill>
          <a:ln>
            <a:noFill/>
          </a:ln>
          <a:effectLst>
            <a:outerShdw blurRad="50800" dist="38100" algn="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1" name="Rectangle 10">
            <a:extLst>
              <a:ext uri="{FF2B5EF4-FFF2-40B4-BE49-F238E27FC236}">
                <a16:creationId xmlns:a16="http://schemas.microsoft.com/office/drawing/2014/main" id="{6BE9829B-E8A2-4B04-8CCB-ED4C50FCC878}"/>
              </a:ext>
            </a:extLst>
          </p:cNvPr>
          <p:cNvSpPr/>
          <p:nvPr userDrawn="1"/>
        </p:nvSpPr>
        <p:spPr>
          <a:xfrm>
            <a:off x="1273" y="-1"/>
            <a:ext cx="572701" cy="6857999"/>
          </a:xfrm>
          <a:prstGeom prst="rect">
            <a:avLst/>
          </a:prstGeom>
          <a:solidFill>
            <a:srgbClr val="DC7242"/>
          </a:solidFill>
          <a:ln>
            <a:noFill/>
          </a:ln>
          <a:effectLst>
            <a:outerShdw blurRad="50800" dist="38100" algn="l"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3" name="Picture Placeholder 2">
            <a:extLst>
              <a:ext uri="{FF2B5EF4-FFF2-40B4-BE49-F238E27FC236}">
                <a16:creationId xmlns:a16="http://schemas.microsoft.com/office/drawing/2014/main" id="{B3B92F91-787E-42B8-BCA8-44EADD546A94}"/>
              </a:ext>
            </a:extLst>
          </p:cNvPr>
          <p:cNvSpPr>
            <a:spLocks noGrp="1"/>
          </p:cNvSpPr>
          <p:nvPr>
            <p:ph type="pic" sz="quarter" idx="10"/>
          </p:nvPr>
        </p:nvSpPr>
        <p:spPr>
          <a:xfrm>
            <a:off x="620213" y="1429948"/>
            <a:ext cx="4769135" cy="3960000"/>
          </a:xfrm>
          <a:effectLst>
            <a:outerShdw blurRad="127000" dist="76200" sx="102000" sy="102000" algn="ctr" rotWithShape="0">
              <a:prstClr val="black">
                <a:alpha val="70000"/>
              </a:prstClr>
            </a:outerShdw>
          </a:effectLst>
        </p:spPr>
        <p:txBody>
          <a:bodyPr/>
          <a:lstStyle/>
          <a:p>
            <a:endParaRPr lang="en-PK"/>
          </a:p>
        </p:txBody>
      </p:sp>
    </p:spTree>
    <p:extLst>
      <p:ext uri="{BB962C8B-B14F-4D97-AF65-F5344CB8AC3E}">
        <p14:creationId xmlns:p14="http://schemas.microsoft.com/office/powerpoint/2010/main" val="201792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1 column">
    <p:bg>
      <p:bgPr>
        <a:solidFill>
          <a:srgbClr val="39B1B5"/>
        </a:solidFill>
        <a:effectLst/>
      </p:bgPr>
    </p:bg>
    <p:spTree>
      <p:nvGrpSpPr>
        <p:cNvPr id="1" name="Shape 46"/>
        <p:cNvGrpSpPr/>
        <p:nvPr/>
      </p:nvGrpSpPr>
      <p:grpSpPr>
        <a:xfrm>
          <a:off x="0" y="0"/>
          <a:ext cx="0" cy="0"/>
          <a:chOff x="0" y="0"/>
          <a:chExt cx="0" cy="0"/>
        </a:xfrm>
      </p:grpSpPr>
      <p:sp>
        <p:nvSpPr>
          <p:cNvPr id="4" name="Rectangle 3">
            <a:extLst>
              <a:ext uri="{FF2B5EF4-FFF2-40B4-BE49-F238E27FC236}">
                <a16:creationId xmlns:a16="http://schemas.microsoft.com/office/drawing/2014/main" id="{5536C935-B5C0-4BE0-98DB-474DE99E7D32}"/>
              </a:ext>
            </a:extLst>
          </p:cNvPr>
          <p:cNvSpPr/>
          <p:nvPr userDrawn="1"/>
        </p:nvSpPr>
        <p:spPr>
          <a:xfrm>
            <a:off x="0" y="0"/>
            <a:ext cx="6096000" cy="6857999"/>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8" name="Shape 48"/>
          <p:cNvSpPr txBox="1">
            <a:spLocks noGrp="1"/>
          </p:cNvSpPr>
          <p:nvPr>
            <p:ph type="body" idx="11"/>
          </p:nvPr>
        </p:nvSpPr>
        <p:spPr>
          <a:xfrm>
            <a:off x="800100" y="3026305"/>
            <a:ext cx="4705349" cy="2137690"/>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7" name="Shape 47"/>
          <p:cNvSpPr txBox="1">
            <a:spLocks noGrp="1"/>
          </p:cNvSpPr>
          <p:nvPr>
            <p:ph type="title"/>
          </p:nvPr>
        </p:nvSpPr>
        <p:spPr>
          <a:xfrm>
            <a:off x="800100" y="1762052"/>
            <a:ext cx="4697354" cy="831256"/>
          </a:xfrm>
          <a:prstGeom prst="rect">
            <a:avLst/>
          </a:prstGeom>
        </p:spPr>
        <p:txBody>
          <a:bodyPr lIns="91425" tIns="91425" rIns="91425" bIns="91425" anchor="b" anchorCtr="0">
            <a:normAutofit/>
          </a:bodyPr>
          <a:lstStyle>
            <a:lvl1pPr lvl="0">
              <a:spcBef>
                <a:spcPts val="0"/>
              </a:spcBef>
              <a:defRPr sz="32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2" name="Group 1">
            <a:extLst>
              <a:ext uri="{FF2B5EF4-FFF2-40B4-BE49-F238E27FC236}">
                <a16:creationId xmlns:a16="http://schemas.microsoft.com/office/drawing/2014/main" id="{311E31C7-64FE-4CA3-8E56-8929AEDE6E60}"/>
              </a:ext>
            </a:extLst>
          </p:cNvPr>
          <p:cNvGrpSpPr/>
          <p:nvPr userDrawn="1"/>
        </p:nvGrpSpPr>
        <p:grpSpPr>
          <a:xfrm>
            <a:off x="6669974" y="-1"/>
            <a:ext cx="5522026" cy="6857999"/>
            <a:chOff x="1273" y="-1"/>
            <a:chExt cx="5522026" cy="6857999"/>
          </a:xfrm>
          <a:solidFill>
            <a:srgbClr val="443E3A"/>
          </a:solidFill>
          <a:effectLst>
            <a:outerShdw blurRad="50800" dist="38100" dir="10800000" algn="r" rotWithShape="0">
              <a:prstClr val="black">
                <a:alpha val="71000"/>
              </a:prstClr>
            </a:outerShdw>
          </a:effectLst>
        </p:grpSpPr>
        <p:sp>
          <p:nvSpPr>
            <p:cNvPr id="5" name="Rectangle 4">
              <a:extLst>
                <a:ext uri="{FF2B5EF4-FFF2-40B4-BE49-F238E27FC236}">
                  <a16:creationId xmlns:a16="http://schemas.microsoft.com/office/drawing/2014/main" id="{5CEF6077-D7B4-42BB-A509-13C21D39EE83}"/>
                </a:ext>
              </a:extLst>
            </p:cNvPr>
            <p:cNvSpPr/>
            <p:nvPr userDrawn="1"/>
          </p:nvSpPr>
          <p:spPr>
            <a:xfrm>
              <a:off x="4950598"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Rectangle 5">
              <a:extLst>
                <a:ext uri="{FF2B5EF4-FFF2-40B4-BE49-F238E27FC236}">
                  <a16:creationId xmlns:a16="http://schemas.microsoft.com/office/drawing/2014/main" id="{AD64A4F0-6B9B-4F9C-BB7F-14DAED1CD793}"/>
                </a:ext>
              </a:extLst>
            </p:cNvPr>
            <p:cNvSpPr/>
            <p:nvPr userDrawn="1"/>
          </p:nvSpPr>
          <p:spPr>
            <a:xfrm>
              <a:off x="3960733"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 name="Rectangle 6">
              <a:extLst>
                <a:ext uri="{FF2B5EF4-FFF2-40B4-BE49-F238E27FC236}">
                  <a16:creationId xmlns:a16="http://schemas.microsoft.com/office/drawing/2014/main" id="{240975D1-3B04-439D-80CF-3AED18030C1B}"/>
                </a:ext>
              </a:extLst>
            </p:cNvPr>
            <p:cNvSpPr/>
            <p:nvPr userDrawn="1"/>
          </p:nvSpPr>
          <p:spPr>
            <a:xfrm>
              <a:off x="2970868"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Rectangle 7">
              <a:extLst>
                <a:ext uri="{FF2B5EF4-FFF2-40B4-BE49-F238E27FC236}">
                  <a16:creationId xmlns:a16="http://schemas.microsoft.com/office/drawing/2014/main" id="{B42FBF4B-A2C0-48C9-920D-EED1FB674538}"/>
                </a:ext>
              </a:extLst>
            </p:cNvPr>
            <p:cNvSpPr/>
            <p:nvPr userDrawn="1"/>
          </p:nvSpPr>
          <p:spPr>
            <a:xfrm>
              <a:off x="1981003"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9" name="Rectangle 8">
              <a:extLst>
                <a:ext uri="{FF2B5EF4-FFF2-40B4-BE49-F238E27FC236}">
                  <a16:creationId xmlns:a16="http://schemas.microsoft.com/office/drawing/2014/main" id="{BB35383A-3F70-4CE5-9F1C-610CC073F724}"/>
                </a:ext>
              </a:extLst>
            </p:cNvPr>
            <p:cNvSpPr/>
            <p:nvPr userDrawn="1"/>
          </p:nvSpPr>
          <p:spPr>
            <a:xfrm>
              <a:off x="991138"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0" name="Rectangle 9">
              <a:extLst>
                <a:ext uri="{FF2B5EF4-FFF2-40B4-BE49-F238E27FC236}">
                  <a16:creationId xmlns:a16="http://schemas.microsoft.com/office/drawing/2014/main" id="{68B80115-7653-418F-8843-82AC66440D7B}"/>
                </a:ext>
              </a:extLst>
            </p:cNvPr>
            <p:cNvSpPr/>
            <p:nvPr userDrawn="1"/>
          </p:nvSpPr>
          <p:spPr>
            <a:xfrm>
              <a:off x="1273"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sp>
        <p:nvSpPr>
          <p:cNvPr id="12" name="Picture Placeholder 2">
            <a:extLst>
              <a:ext uri="{FF2B5EF4-FFF2-40B4-BE49-F238E27FC236}">
                <a16:creationId xmlns:a16="http://schemas.microsoft.com/office/drawing/2014/main" id="{CAE53B88-D084-44BB-B73D-11C8FB29A3BF}"/>
              </a:ext>
            </a:extLst>
          </p:cNvPr>
          <p:cNvSpPr>
            <a:spLocks noGrp="1"/>
          </p:cNvSpPr>
          <p:nvPr>
            <p:ph type="pic" sz="quarter" idx="10"/>
          </p:nvPr>
        </p:nvSpPr>
        <p:spPr>
          <a:xfrm>
            <a:off x="7030978" y="1344442"/>
            <a:ext cx="4769135" cy="3960000"/>
          </a:xfrm>
          <a:effectLst>
            <a:outerShdw blurRad="50800" dist="76200" dir="8100000" algn="tr" rotWithShape="0">
              <a:prstClr val="black">
                <a:alpha val="71000"/>
              </a:prstClr>
            </a:outerShdw>
          </a:effectLst>
        </p:spPr>
        <p:txBody>
          <a:bodyPr/>
          <a:lstStyle/>
          <a:p>
            <a:endParaRPr lang="en-PK"/>
          </a:p>
        </p:txBody>
      </p:sp>
    </p:spTree>
    <p:extLst>
      <p:ext uri="{BB962C8B-B14F-4D97-AF65-F5344CB8AC3E}">
        <p14:creationId xmlns:p14="http://schemas.microsoft.com/office/powerpoint/2010/main" val="407588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p:bg>
      <p:bgPr>
        <a:solidFill>
          <a:srgbClr val="D1CFD4"/>
        </a:solidFill>
        <a:effectLst/>
      </p:bgPr>
    </p:bg>
    <p:spTree>
      <p:nvGrpSpPr>
        <p:cNvPr id="1" name="Shape 61"/>
        <p:cNvGrpSpPr/>
        <p:nvPr/>
      </p:nvGrpSpPr>
      <p:grpSpPr>
        <a:xfrm>
          <a:off x="0" y="0"/>
          <a:ext cx="0" cy="0"/>
          <a:chOff x="0" y="0"/>
          <a:chExt cx="0" cy="0"/>
        </a:xfrm>
      </p:grpSpPr>
      <p:grpSp>
        <p:nvGrpSpPr>
          <p:cNvPr id="5" name="Group 4">
            <a:extLst>
              <a:ext uri="{FF2B5EF4-FFF2-40B4-BE49-F238E27FC236}">
                <a16:creationId xmlns:a16="http://schemas.microsoft.com/office/drawing/2014/main" id="{2AD4A6F3-E215-4305-9255-FD4EEACA300F}"/>
              </a:ext>
            </a:extLst>
          </p:cNvPr>
          <p:cNvGrpSpPr/>
          <p:nvPr userDrawn="1"/>
        </p:nvGrpSpPr>
        <p:grpSpPr>
          <a:xfrm>
            <a:off x="0" y="-21888"/>
            <a:ext cx="12192000" cy="6879886"/>
            <a:chOff x="0" y="-21888"/>
            <a:chExt cx="12192000" cy="6879886"/>
          </a:xfrm>
        </p:grpSpPr>
        <p:sp>
          <p:nvSpPr>
            <p:cNvPr id="6" name="Rectangle 5">
              <a:extLst>
                <a:ext uri="{FF2B5EF4-FFF2-40B4-BE49-F238E27FC236}">
                  <a16:creationId xmlns:a16="http://schemas.microsoft.com/office/drawing/2014/main" id="{4AD47305-419F-4DDD-98C5-2FE592B3527B}"/>
                </a:ext>
              </a:extLst>
            </p:cNvPr>
            <p:cNvSpPr/>
            <p:nvPr userDrawn="1"/>
          </p:nvSpPr>
          <p:spPr>
            <a:xfrm>
              <a:off x="0" y="6132283"/>
              <a:ext cx="12192000" cy="725715"/>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 name="Rectangle 6">
              <a:extLst>
                <a:ext uri="{FF2B5EF4-FFF2-40B4-BE49-F238E27FC236}">
                  <a16:creationId xmlns:a16="http://schemas.microsoft.com/office/drawing/2014/main" id="{55ECCF82-5B1F-468B-95CC-2450C9C178DE}"/>
                </a:ext>
              </a:extLst>
            </p:cNvPr>
            <p:cNvSpPr/>
            <p:nvPr userDrawn="1"/>
          </p:nvSpPr>
          <p:spPr>
            <a:xfrm>
              <a:off x="0" y="4901448"/>
              <a:ext cx="12192000" cy="725715"/>
            </a:xfrm>
            <a:prstGeom prst="rect">
              <a:avLst/>
            </a:prstGeom>
            <a:solidFill>
              <a:srgbClr val="443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Rectangle 7">
              <a:extLst>
                <a:ext uri="{FF2B5EF4-FFF2-40B4-BE49-F238E27FC236}">
                  <a16:creationId xmlns:a16="http://schemas.microsoft.com/office/drawing/2014/main" id="{A7A5EB05-5983-4260-B6C6-E02DFC07F988}"/>
                </a:ext>
              </a:extLst>
            </p:cNvPr>
            <p:cNvSpPr/>
            <p:nvPr userDrawn="1"/>
          </p:nvSpPr>
          <p:spPr>
            <a:xfrm>
              <a:off x="0" y="3670614"/>
              <a:ext cx="12192000" cy="725715"/>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9" name="Rectangle 8">
              <a:extLst>
                <a:ext uri="{FF2B5EF4-FFF2-40B4-BE49-F238E27FC236}">
                  <a16:creationId xmlns:a16="http://schemas.microsoft.com/office/drawing/2014/main" id="{0E550E52-172F-461A-8695-E10B7877130C}"/>
                </a:ext>
              </a:extLst>
            </p:cNvPr>
            <p:cNvSpPr/>
            <p:nvPr userDrawn="1"/>
          </p:nvSpPr>
          <p:spPr>
            <a:xfrm>
              <a:off x="0" y="2439780"/>
              <a:ext cx="12192000" cy="725715"/>
            </a:xfrm>
            <a:prstGeom prst="rect">
              <a:avLst/>
            </a:prstGeom>
            <a:solidFill>
              <a:srgbClr val="443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2" name="Rectangle 11">
              <a:extLst>
                <a:ext uri="{FF2B5EF4-FFF2-40B4-BE49-F238E27FC236}">
                  <a16:creationId xmlns:a16="http://schemas.microsoft.com/office/drawing/2014/main" id="{E56B4B4E-FF33-420D-8B72-1195D307AF87}"/>
                </a:ext>
              </a:extLst>
            </p:cNvPr>
            <p:cNvSpPr/>
            <p:nvPr userDrawn="1"/>
          </p:nvSpPr>
          <p:spPr>
            <a:xfrm>
              <a:off x="0" y="1208946"/>
              <a:ext cx="12192000" cy="725715"/>
            </a:xfrm>
            <a:prstGeom prst="rect">
              <a:avLst/>
            </a:prstGeom>
            <a:solidFill>
              <a:srgbClr val="DC7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4" name="Rectangle 13">
              <a:extLst>
                <a:ext uri="{FF2B5EF4-FFF2-40B4-BE49-F238E27FC236}">
                  <a16:creationId xmlns:a16="http://schemas.microsoft.com/office/drawing/2014/main" id="{C6E52ED1-DFCB-430D-9F7F-A9B9109154B6}"/>
                </a:ext>
              </a:extLst>
            </p:cNvPr>
            <p:cNvSpPr/>
            <p:nvPr userDrawn="1"/>
          </p:nvSpPr>
          <p:spPr>
            <a:xfrm>
              <a:off x="0" y="-21888"/>
              <a:ext cx="12192000" cy="725715"/>
            </a:xfrm>
            <a:prstGeom prst="rect">
              <a:avLst/>
            </a:prstGeom>
            <a:solidFill>
              <a:srgbClr val="443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sp>
        <p:nvSpPr>
          <p:cNvPr id="2" name="Rectangle 1">
            <a:extLst>
              <a:ext uri="{FF2B5EF4-FFF2-40B4-BE49-F238E27FC236}">
                <a16:creationId xmlns:a16="http://schemas.microsoft.com/office/drawing/2014/main" id="{40A26791-C04B-4F5C-B85D-5DCD4BBC2CF9}"/>
              </a:ext>
            </a:extLst>
          </p:cNvPr>
          <p:cNvSpPr/>
          <p:nvPr userDrawn="1"/>
        </p:nvSpPr>
        <p:spPr>
          <a:xfrm>
            <a:off x="5383161" y="-21888"/>
            <a:ext cx="6808838" cy="6879886"/>
          </a:xfrm>
          <a:prstGeom prst="rect">
            <a:avLst/>
          </a:prstGeom>
          <a:solidFill>
            <a:srgbClr val="BB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0" name="Shape 48"/>
          <p:cNvSpPr txBox="1">
            <a:spLocks noGrp="1"/>
          </p:cNvSpPr>
          <p:nvPr>
            <p:ph type="body" idx="11"/>
          </p:nvPr>
        </p:nvSpPr>
        <p:spPr>
          <a:xfrm>
            <a:off x="5748494" y="2448536"/>
            <a:ext cx="2930238" cy="3230872"/>
          </a:xfrm>
          <a:prstGeom prst="rect">
            <a:avLst/>
          </a:prstGeom>
        </p:spPr>
        <p:txBody>
          <a:bodyPr lIns="91425" tIns="91425" rIns="91425" bIns="91425" anchor="t" anchorCtr="0">
            <a:normAutofit/>
          </a:bodyPr>
          <a:lstStyle>
            <a:lvl1pPr lvl="0">
              <a:spcBef>
                <a:spcPts val="0"/>
              </a:spcBef>
              <a:defRPr sz="1800">
                <a:solidFill>
                  <a:schemeClr val="tx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1" name="Shape 48"/>
          <p:cNvSpPr txBox="1">
            <a:spLocks noGrp="1"/>
          </p:cNvSpPr>
          <p:nvPr>
            <p:ph type="body" idx="12"/>
          </p:nvPr>
        </p:nvSpPr>
        <p:spPr>
          <a:xfrm>
            <a:off x="8945349" y="2448536"/>
            <a:ext cx="2930238" cy="3230872"/>
          </a:xfrm>
          <a:prstGeom prst="rect">
            <a:avLst/>
          </a:prstGeom>
        </p:spPr>
        <p:txBody>
          <a:bodyPr lIns="91425" tIns="91425" rIns="91425" bIns="91425" anchor="t" anchorCtr="0">
            <a:normAutofit/>
          </a:bodyPr>
          <a:lstStyle>
            <a:lvl1pPr lvl="0">
              <a:spcBef>
                <a:spcPts val="0"/>
              </a:spcBef>
              <a:defRPr sz="1800">
                <a:solidFill>
                  <a:schemeClr val="tx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3" name="Shape 47"/>
          <p:cNvSpPr txBox="1">
            <a:spLocks noGrp="1"/>
          </p:cNvSpPr>
          <p:nvPr>
            <p:ph type="title"/>
          </p:nvPr>
        </p:nvSpPr>
        <p:spPr>
          <a:xfrm>
            <a:off x="5748494" y="1230837"/>
            <a:ext cx="6122641" cy="831256"/>
          </a:xfrm>
          <a:prstGeom prst="rect">
            <a:avLst/>
          </a:prstGeom>
        </p:spPr>
        <p:txBody>
          <a:bodyPr lIns="91425" tIns="91425" rIns="91425" bIns="91425" anchor="b" anchorCtr="0">
            <a:normAutofit/>
          </a:bodyPr>
          <a:lstStyle>
            <a:lvl1pPr lvl="0">
              <a:spcBef>
                <a:spcPts val="0"/>
              </a:spcBef>
              <a:defRPr sz="3200">
                <a:solidFill>
                  <a:schemeClr val="tx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5" name="Picture Placeholder 2">
            <a:extLst>
              <a:ext uri="{FF2B5EF4-FFF2-40B4-BE49-F238E27FC236}">
                <a16:creationId xmlns:a16="http://schemas.microsoft.com/office/drawing/2014/main" id="{ECB797BA-A9BC-4D57-B3FE-4CA64BB89C07}"/>
              </a:ext>
            </a:extLst>
          </p:cNvPr>
          <p:cNvSpPr>
            <a:spLocks noGrp="1"/>
          </p:cNvSpPr>
          <p:nvPr>
            <p:ph type="pic" sz="quarter" idx="10"/>
          </p:nvPr>
        </p:nvSpPr>
        <p:spPr>
          <a:xfrm>
            <a:off x="434764" y="1522224"/>
            <a:ext cx="4627533" cy="3813551"/>
          </a:xfrm>
          <a:effectLst>
            <a:outerShdw blurRad="127000" dist="76200" dir="18900000" algn="bl" rotWithShape="0">
              <a:prstClr val="black">
                <a:alpha val="70000"/>
              </a:prstClr>
            </a:outerShdw>
          </a:effectLst>
        </p:spPr>
        <p:txBody>
          <a:bodyPr/>
          <a:lstStyle/>
          <a:p>
            <a:endParaRPr lang="en-PK"/>
          </a:p>
        </p:txBody>
      </p:sp>
    </p:spTree>
    <p:extLst>
      <p:ext uri="{BB962C8B-B14F-4D97-AF65-F5344CB8AC3E}">
        <p14:creationId xmlns:p14="http://schemas.microsoft.com/office/powerpoint/2010/main" val="371772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s">
    <p:bg>
      <p:bgPr>
        <a:solidFill>
          <a:srgbClr val="DC7242"/>
        </a:solidFill>
        <a:effectLst/>
      </p:bgPr>
    </p:bg>
    <p:spTree>
      <p:nvGrpSpPr>
        <p:cNvPr id="1" name="Shape 77"/>
        <p:cNvGrpSpPr/>
        <p:nvPr/>
      </p:nvGrpSpPr>
      <p:grpSpPr>
        <a:xfrm>
          <a:off x="0" y="0"/>
          <a:ext cx="0" cy="0"/>
          <a:chOff x="0" y="0"/>
          <a:chExt cx="0" cy="0"/>
        </a:xfrm>
      </p:grpSpPr>
      <p:grpSp>
        <p:nvGrpSpPr>
          <p:cNvPr id="3" name="Group 2">
            <a:extLst>
              <a:ext uri="{FF2B5EF4-FFF2-40B4-BE49-F238E27FC236}">
                <a16:creationId xmlns:a16="http://schemas.microsoft.com/office/drawing/2014/main" id="{3D8C2091-BA06-4DCE-97F5-97EB64B60BD9}"/>
              </a:ext>
            </a:extLst>
          </p:cNvPr>
          <p:cNvGrpSpPr/>
          <p:nvPr userDrawn="1"/>
        </p:nvGrpSpPr>
        <p:grpSpPr>
          <a:xfrm>
            <a:off x="0" y="0"/>
            <a:ext cx="12192000" cy="6858000"/>
            <a:chOff x="0" y="0"/>
            <a:chExt cx="12192000" cy="6858000"/>
          </a:xfrm>
        </p:grpSpPr>
        <p:sp>
          <p:nvSpPr>
            <p:cNvPr id="2" name="Parallelogram 1">
              <a:extLst>
                <a:ext uri="{FF2B5EF4-FFF2-40B4-BE49-F238E27FC236}">
                  <a16:creationId xmlns:a16="http://schemas.microsoft.com/office/drawing/2014/main" id="{84FD26D6-5904-43E9-9A14-06F735871C4F}"/>
                </a:ext>
              </a:extLst>
            </p:cNvPr>
            <p:cNvSpPr/>
            <p:nvPr userDrawn="1"/>
          </p:nvSpPr>
          <p:spPr>
            <a:xfrm>
              <a:off x="10344505"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8" name="Parallelogram 7">
              <a:extLst>
                <a:ext uri="{FF2B5EF4-FFF2-40B4-BE49-F238E27FC236}">
                  <a16:creationId xmlns:a16="http://schemas.microsoft.com/office/drawing/2014/main" id="{6038D897-70FD-4FB1-A545-037C775DD66B}"/>
                </a:ext>
              </a:extLst>
            </p:cNvPr>
            <p:cNvSpPr/>
            <p:nvPr userDrawn="1"/>
          </p:nvSpPr>
          <p:spPr>
            <a:xfrm>
              <a:off x="9548772"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9" name="Parallelogram 8">
              <a:extLst>
                <a:ext uri="{FF2B5EF4-FFF2-40B4-BE49-F238E27FC236}">
                  <a16:creationId xmlns:a16="http://schemas.microsoft.com/office/drawing/2014/main" id="{E0786902-34BB-4CD2-B659-AFD89B37CF9A}"/>
                </a:ext>
              </a:extLst>
            </p:cNvPr>
            <p:cNvSpPr/>
            <p:nvPr userDrawn="1"/>
          </p:nvSpPr>
          <p:spPr>
            <a:xfrm>
              <a:off x="8753041"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0" name="Parallelogram 9">
              <a:extLst>
                <a:ext uri="{FF2B5EF4-FFF2-40B4-BE49-F238E27FC236}">
                  <a16:creationId xmlns:a16="http://schemas.microsoft.com/office/drawing/2014/main" id="{F9B29646-004B-461D-B06F-6F48A23F096B}"/>
                </a:ext>
              </a:extLst>
            </p:cNvPr>
            <p:cNvSpPr/>
            <p:nvPr userDrawn="1"/>
          </p:nvSpPr>
          <p:spPr>
            <a:xfrm>
              <a:off x="7957310"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1" name="Parallelogram 10">
              <a:extLst>
                <a:ext uri="{FF2B5EF4-FFF2-40B4-BE49-F238E27FC236}">
                  <a16:creationId xmlns:a16="http://schemas.microsoft.com/office/drawing/2014/main" id="{809B449B-3D7B-4F3D-A105-D0A7776CA542}"/>
                </a:ext>
              </a:extLst>
            </p:cNvPr>
            <p:cNvSpPr/>
            <p:nvPr userDrawn="1"/>
          </p:nvSpPr>
          <p:spPr>
            <a:xfrm>
              <a:off x="7161579"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2" name="Parallelogram 11">
              <a:extLst>
                <a:ext uri="{FF2B5EF4-FFF2-40B4-BE49-F238E27FC236}">
                  <a16:creationId xmlns:a16="http://schemas.microsoft.com/office/drawing/2014/main" id="{6771DCE3-D61B-4502-8469-0C11FBF253EF}"/>
                </a:ext>
              </a:extLst>
            </p:cNvPr>
            <p:cNvSpPr/>
            <p:nvPr userDrawn="1"/>
          </p:nvSpPr>
          <p:spPr>
            <a:xfrm>
              <a:off x="6365848"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3" name="Parallelogram 12">
              <a:extLst>
                <a:ext uri="{FF2B5EF4-FFF2-40B4-BE49-F238E27FC236}">
                  <a16:creationId xmlns:a16="http://schemas.microsoft.com/office/drawing/2014/main" id="{FE48BA4C-9436-4B43-9B2C-4E2A0F039EC2}"/>
                </a:ext>
              </a:extLst>
            </p:cNvPr>
            <p:cNvSpPr/>
            <p:nvPr userDrawn="1"/>
          </p:nvSpPr>
          <p:spPr>
            <a:xfrm>
              <a:off x="5570117"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4" name="Parallelogram 13">
              <a:extLst>
                <a:ext uri="{FF2B5EF4-FFF2-40B4-BE49-F238E27FC236}">
                  <a16:creationId xmlns:a16="http://schemas.microsoft.com/office/drawing/2014/main" id="{C94DD757-9DFC-4BF8-831E-743A9B841CA7}"/>
                </a:ext>
              </a:extLst>
            </p:cNvPr>
            <p:cNvSpPr/>
            <p:nvPr userDrawn="1"/>
          </p:nvSpPr>
          <p:spPr>
            <a:xfrm>
              <a:off x="4774386"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5" name="Parallelogram 14">
              <a:extLst>
                <a:ext uri="{FF2B5EF4-FFF2-40B4-BE49-F238E27FC236}">
                  <a16:creationId xmlns:a16="http://schemas.microsoft.com/office/drawing/2014/main" id="{7216BB2C-8278-4A89-9E02-944CFC144BE0}"/>
                </a:ext>
              </a:extLst>
            </p:cNvPr>
            <p:cNvSpPr/>
            <p:nvPr userDrawn="1"/>
          </p:nvSpPr>
          <p:spPr>
            <a:xfrm>
              <a:off x="3978655"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6" name="Parallelogram 15">
              <a:extLst>
                <a:ext uri="{FF2B5EF4-FFF2-40B4-BE49-F238E27FC236}">
                  <a16:creationId xmlns:a16="http://schemas.microsoft.com/office/drawing/2014/main" id="{3653E966-2D67-474F-859C-875B0D8BABB0}"/>
                </a:ext>
              </a:extLst>
            </p:cNvPr>
            <p:cNvSpPr/>
            <p:nvPr userDrawn="1"/>
          </p:nvSpPr>
          <p:spPr>
            <a:xfrm>
              <a:off x="3182924"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7" name="Parallelogram 16">
              <a:extLst>
                <a:ext uri="{FF2B5EF4-FFF2-40B4-BE49-F238E27FC236}">
                  <a16:creationId xmlns:a16="http://schemas.microsoft.com/office/drawing/2014/main" id="{D310CCEA-713C-45A2-ACC0-9E8E3A05B534}"/>
                </a:ext>
              </a:extLst>
            </p:cNvPr>
            <p:cNvSpPr/>
            <p:nvPr userDrawn="1"/>
          </p:nvSpPr>
          <p:spPr>
            <a:xfrm>
              <a:off x="2387193"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8" name="Parallelogram 17">
              <a:extLst>
                <a:ext uri="{FF2B5EF4-FFF2-40B4-BE49-F238E27FC236}">
                  <a16:creationId xmlns:a16="http://schemas.microsoft.com/office/drawing/2014/main" id="{4F45FF81-3D30-4D89-9CA2-AFCD00AA8763}"/>
                </a:ext>
              </a:extLst>
            </p:cNvPr>
            <p:cNvSpPr/>
            <p:nvPr userDrawn="1"/>
          </p:nvSpPr>
          <p:spPr>
            <a:xfrm>
              <a:off x="1591462"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9" name="Parallelogram 18">
              <a:extLst>
                <a:ext uri="{FF2B5EF4-FFF2-40B4-BE49-F238E27FC236}">
                  <a16:creationId xmlns:a16="http://schemas.microsoft.com/office/drawing/2014/main" id="{DAF20582-8E69-4C66-87CD-2EBF61D91870}"/>
                </a:ext>
              </a:extLst>
            </p:cNvPr>
            <p:cNvSpPr/>
            <p:nvPr userDrawn="1"/>
          </p:nvSpPr>
          <p:spPr>
            <a:xfrm>
              <a:off x="795731"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2" name="Parallelogram 21">
              <a:extLst>
                <a:ext uri="{FF2B5EF4-FFF2-40B4-BE49-F238E27FC236}">
                  <a16:creationId xmlns:a16="http://schemas.microsoft.com/office/drawing/2014/main" id="{8E2A2B5D-E1F4-4FDF-89FD-257C7F4718B7}"/>
                </a:ext>
              </a:extLst>
            </p:cNvPr>
            <p:cNvSpPr/>
            <p:nvPr userDrawn="1"/>
          </p:nvSpPr>
          <p:spPr>
            <a:xfrm>
              <a:off x="0" y="0"/>
              <a:ext cx="1847495" cy="6858000"/>
            </a:xfrm>
            <a:prstGeom prst="parallelogram">
              <a:avLst>
                <a:gd name="adj" fmla="val 74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grpSp>
        <p:nvGrpSpPr>
          <p:cNvPr id="5" name="Group 4">
            <a:extLst>
              <a:ext uri="{FF2B5EF4-FFF2-40B4-BE49-F238E27FC236}">
                <a16:creationId xmlns:a16="http://schemas.microsoft.com/office/drawing/2014/main" id="{6FB2AAE6-5F3D-4A7D-AF65-E0A41C13FC9B}"/>
              </a:ext>
            </a:extLst>
          </p:cNvPr>
          <p:cNvGrpSpPr/>
          <p:nvPr userDrawn="1"/>
        </p:nvGrpSpPr>
        <p:grpSpPr>
          <a:xfrm>
            <a:off x="722940" y="589935"/>
            <a:ext cx="10746119" cy="5678129"/>
            <a:chOff x="722940" y="589935"/>
            <a:chExt cx="10746119" cy="5678129"/>
          </a:xfrm>
        </p:grpSpPr>
        <p:sp>
          <p:nvSpPr>
            <p:cNvPr id="4" name="Parallelogram 3">
              <a:extLst>
                <a:ext uri="{FF2B5EF4-FFF2-40B4-BE49-F238E27FC236}">
                  <a16:creationId xmlns:a16="http://schemas.microsoft.com/office/drawing/2014/main" id="{38CF9E33-D540-433F-8816-B482C00DD795}"/>
                </a:ext>
              </a:extLst>
            </p:cNvPr>
            <p:cNvSpPr/>
            <p:nvPr userDrawn="1"/>
          </p:nvSpPr>
          <p:spPr>
            <a:xfrm>
              <a:off x="722940" y="589935"/>
              <a:ext cx="10746119" cy="5678129"/>
            </a:xfrm>
            <a:prstGeom prst="parallelogram">
              <a:avLst>
                <a:gd name="adj" fmla="val 20325"/>
              </a:avLst>
            </a:prstGeom>
            <a:solidFill>
              <a:srgbClr val="39B1B5"/>
            </a:solidFill>
            <a:ln>
              <a:noFill/>
            </a:ln>
            <a:effectLst>
              <a:outerShdw blurRad="254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3" name="Parallelogram 22">
              <a:extLst>
                <a:ext uri="{FF2B5EF4-FFF2-40B4-BE49-F238E27FC236}">
                  <a16:creationId xmlns:a16="http://schemas.microsoft.com/office/drawing/2014/main" id="{C2603C00-C601-49A9-BE79-CBF0B7B423D4}"/>
                </a:ext>
              </a:extLst>
            </p:cNvPr>
            <p:cNvSpPr/>
            <p:nvPr userDrawn="1"/>
          </p:nvSpPr>
          <p:spPr>
            <a:xfrm>
              <a:off x="892411" y="706757"/>
              <a:ext cx="10407176" cy="5444485"/>
            </a:xfrm>
            <a:prstGeom prst="parallelogram">
              <a:avLst>
                <a:gd name="adj" fmla="val 20325"/>
              </a:avLst>
            </a:prstGeom>
            <a:noFill/>
            <a:ln w="28575">
              <a:solidFill>
                <a:schemeClr val="bg1"/>
              </a:solidFill>
            </a:ln>
            <a:effectLst>
              <a:outerShdw blurRad="254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sp>
        <p:nvSpPr>
          <p:cNvPr id="21" name="Shape 79"/>
          <p:cNvSpPr txBox="1">
            <a:spLocks noGrp="1"/>
          </p:cNvSpPr>
          <p:nvPr>
            <p:ph type="body" idx="15"/>
          </p:nvPr>
        </p:nvSpPr>
        <p:spPr>
          <a:xfrm>
            <a:off x="3017633" y="2465083"/>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78" name="Shape 78"/>
          <p:cNvSpPr txBox="1">
            <a:spLocks noGrp="1"/>
          </p:cNvSpPr>
          <p:nvPr>
            <p:ph type="title"/>
          </p:nvPr>
        </p:nvSpPr>
        <p:spPr>
          <a:xfrm>
            <a:off x="2679394" y="937942"/>
            <a:ext cx="6255056" cy="670029"/>
          </a:xfrm>
          <a:prstGeom prst="rect">
            <a:avLst/>
          </a:prstGeom>
        </p:spPr>
        <p:txBody>
          <a:bodyPr lIns="91425" tIns="91425" rIns="91425" bIns="91425" anchor="b" anchorCtr="0">
            <a:normAutofit/>
          </a:bodyPr>
          <a:lstStyle>
            <a:lvl1pPr lvl="0" algn="ctr" rtl="0">
              <a:spcBef>
                <a:spcPts val="0"/>
              </a:spcBef>
              <a:defRPr sz="3200">
                <a:solidFill>
                  <a:schemeClr val="bg1"/>
                </a:solidFill>
                <a:latin typeface="Roboto" panose="02000000000000000000" pitchFamily="2" charset="0"/>
                <a:ea typeface="Roboto" panose="02000000000000000000" pitchFamily="2"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6" name="Shape 79"/>
          <p:cNvSpPr txBox="1">
            <a:spLocks noGrp="1"/>
          </p:cNvSpPr>
          <p:nvPr>
            <p:ph type="body" idx="17"/>
          </p:nvPr>
        </p:nvSpPr>
        <p:spPr>
          <a:xfrm>
            <a:off x="3017633" y="4669680"/>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37" name="Shape 79"/>
          <p:cNvSpPr txBox="1">
            <a:spLocks noGrp="1"/>
          </p:cNvSpPr>
          <p:nvPr>
            <p:ph type="body" idx="18"/>
          </p:nvPr>
        </p:nvSpPr>
        <p:spPr>
          <a:xfrm>
            <a:off x="6365848" y="2465083"/>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38" name="Shape 79"/>
          <p:cNvSpPr txBox="1">
            <a:spLocks noGrp="1"/>
          </p:cNvSpPr>
          <p:nvPr>
            <p:ph type="body" idx="19"/>
          </p:nvPr>
        </p:nvSpPr>
        <p:spPr>
          <a:xfrm>
            <a:off x="6365848" y="4669680"/>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Tree>
    <p:extLst>
      <p:ext uri="{BB962C8B-B14F-4D97-AF65-F5344CB8AC3E}">
        <p14:creationId xmlns:p14="http://schemas.microsoft.com/office/powerpoint/2010/main" val="243226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443E3A"/>
        </a:solidFill>
        <a:effectLst/>
      </p:bgPr>
    </p:bg>
    <p:spTree>
      <p:nvGrpSpPr>
        <p:cNvPr id="1" name="Shape 94"/>
        <p:cNvGrpSpPr/>
        <p:nvPr/>
      </p:nvGrpSpPr>
      <p:grpSpPr>
        <a:xfrm>
          <a:off x="0" y="0"/>
          <a:ext cx="0" cy="0"/>
          <a:chOff x="0" y="0"/>
          <a:chExt cx="0" cy="0"/>
        </a:xfrm>
      </p:grpSpPr>
      <p:grpSp>
        <p:nvGrpSpPr>
          <p:cNvPr id="17" name="Group 16">
            <a:extLst>
              <a:ext uri="{FF2B5EF4-FFF2-40B4-BE49-F238E27FC236}">
                <a16:creationId xmlns:a16="http://schemas.microsoft.com/office/drawing/2014/main" id="{456341CF-49DC-4B63-BE80-C78659DBA1A0}"/>
              </a:ext>
            </a:extLst>
          </p:cNvPr>
          <p:cNvGrpSpPr/>
          <p:nvPr userDrawn="1"/>
        </p:nvGrpSpPr>
        <p:grpSpPr>
          <a:xfrm>
            <a:off x="19051" y="-1"/>
            <a:ext cx="12191999" cy="6858001"/>
            <a:chOff x="1" y="-1"/>
            <a:chExt cx="12191999" cy="6858001"/>
          </a:xfrm>
          <a:solidFill>
            <a:srgbClr val="DC7242"/>
          </a:solidFill>
        </p:grpSpPr>
        <p:sp>
          <p:nvSpPr>
            <p:cNvPr id="4" name="Rectangle 3">
              <a:extLst>
                <a:ext uri="{FF2B5EF4-FFF2-40B4-BE49-F238E27FC236}">
                  <a16:creationId xmlns:a16="http://schemas.microsoft.com/office/drawing/2014/main" id="{6E60CF92-EA3A-40C5-B749-26AF89CD7E9E}"/>
                </a:ext>
              </a:extLst>
            </p:cNvPr>
            <p:cNvSpPr/>
            <p:nvPr userDrawn="1"/>
          </p:nvSpPr>
          <p:spPr>
            <a:xfrm>
              <a:off x="11619299"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5" name="Rectangle 4">
              <a:extLst>
                <a:ext uri="{FF2B5EF4-FFF2-40B4-BE49-F238E27FC236}">
                  <a16:creationId xmlns:a16="http://schemas.microsoft.com/office/drawing/2014/main" id="{731244FD-17D1-4E40-ACEA-B2A13DA6EC6D}"/>
                </a:ext>
              </a:extLst>
            </p:cNvPr>
            <p:cNvSpPr/>
            <p:nvPr userDrawn="1"/>
          </p:nvSpPr>
          <p:spPr>
            <a:xfrm>
              <a:off x="1056300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Rectangle 5">
              <a:extLst>
                <a:ext uri="{FF2B5EF4-FFF2-40B4-BE49-F238E27FC236}">
                  <a16:creationId xmlns:a16="http://schemas.microsoft.com/office/drawing/2014/main" id="{939CAA6C-7332-4BEC-B6C1-0B45593799E7}"/>
                </a:ext>
              </a:extLst>
            </p:cNvPr>
            <p:cNvSpPr/>
            <p:nvPr userDrawn="1"/>
          </p:nvSpPr>
          <p:spPr>
            <a:xfrm>
              <a:off x="950670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 name="Rectangle 6">
              <a:extLst>
                <a:ext uri="{FF2B5EF4-FFF2-40B4-BE49-F238E27FC236}">
                  <a16:creationId xmlns:a16="http://schemas.microsoft.com/office/drawing/2014/main" id="{B738CCF4-0D6C-4F38-8D96-F92E4417E637}"/>
                </a:ext>
              </a:extLst>
            </p:cNvPr>
            <p:cNvSpPr/>
            <p:nvPr userDrawn="1"/>
          </p:nvSpPr>
          <p:spPr>
            <a:xfrm>
              <a:off x="845040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Rectangle 7">
              <a:extLst>
                <a:ext uri="{FF2B5EF4-FFF2-40B4-BE49-F238E27FC236}">
                  <a16:creationId xmlns:a16="http://schemas.microsoft.com/office/drawing/2014/main" id="{072F93E1-6C70-4CA0-B0B7-7BE95570E47C}"/>
                </a:ext>
              </a:extLst>
            </p:cNvPr>
            <p:cNvSpPr/>
            <p:nvPr userDrawn="1"/>
          </p:nvSpPr>
          <p:spPr>
            <a:xfrm>
              <a:off x="739410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9" name="Rectangle 8">
              <a:extLst>
                <a:ext uri="{FF2B5EF4-FFF2-40B4-BE49-F238E27FC236}">
                  <a16:creationId xmlns:a16="http://schemas.microsoft.com/office/drawing/2014/main" id="{537B5470-1F3F-4C25-BC7D-D8AEBB91654E}"/>
                </a:ext>
              </a:extLst>
            </p:cNvPr>
            <p:cNvSpPr/>
            <p:nvPr userDrawn="1"/>
          </p:nvSpPr>
          <p:spPr>
            <a:xfrm>
              <a:off x="633780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1" name="Rectangle 10">
              <a:extLst>
                <a:ext uri="{FF2B5EF4-FFF2-40B4-BE49-F238E27FC236}">
                  <a16:creationId xmlns:a16="http://schemas.microsoft.com/office/drawing/2014/main" id="{1A6008A0-97A3-4233-B960-FE06F53F150F}"/>
                </a:ext>
              </a:extLst>
            </p:cNvPr>
            <p:cNvSpPr/>
            <p:nvPr userDrawn="1"/>
          </p:nvSpPr>
          <p:spPr>
            <a:xfrm>
              <a:off x="528150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2" name="Rectangle 11">
              <a:extLst>
                <a:ext uri="{FF2B5EF4-FFF2-40B4-BE49-F238E27FC236}">
                  <a16:creationId xmlns:a16="http://schemas.microsoft.com/office/drawing/2014/main" id="{1E4EE037-F699-46A3-8331-F3737117AA0E}"/>
                </a:ext>
              </a:extLst>
            </p:cNvPr>
            <p:cNvSpPr/>
            <p:nvPr userDrawn="1"/>
          </p:nvSpPr>
          <p:spPr>
            <a:xfrm>
              <a:off x="422520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3" name="Rectangle 12">
              <a:extLst>
                <a:ext uri="{FF2B5EF4-FFF2-40B4-BE49-F238E27FC236}">
                  <a16:creationId xmlns:a16="http://schemas.microsoft.com/office/drawing/2014/main" id="{CE405C98-95AE-490C-B6D1-BCCE81FE0200}"/>
                </a:ext>
              </a:extLst>
            </p:cNvPr>
            <p:cNvSpPr/>
            <p:nvPr userDrawn="1"/>
          </p:nvSpPr>
          <p:spPr>
            <a:xfrm>
              <a:off x="316890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4" name="Rectangle 13">
              <a:extLst>
                <a:ext uri="{FF2B5EF4-FFF2-40B4-BE49-F238E27FC236}">
                  <a16:creationId xmlns:a16="http://schemas.microsoft.com/office/drawing/2014/main" id="{8EA37B9C-64EB-4D09-8953-A9E284D33C79}"/>
                </a:ext>
              </a:extLst>
            </p:cNvPr>
            <p:cNvSpPr/>
            <p:nvPr userDrawn="1"/>
          </p:nvSpPr>
          <p:spPr>
            <a:xfrm>
              <a:off x="211260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5" name="Rectangle 14">
              <a:extLst>
                <a:ext uri="{FF2B5EF4-FFF2-40B4-BE49-F238E27FC236}">
                  <a16:creationId xmlns:a16="http://schemas.microsoft.com/office/drawing/2014/main" id="{681E8F6B-6BFC-41D7-BE04-1CA262B9D337}"/>
                </a:ext>
              </a:extLst>
            </p:cNvPr>
            <p:cNvSpPr/>
            <p:nvPr userDrawn="1"/>
          </p:nvSpPr>
          <p:spPr>
            <a:xfrm>
              <a:off x="105630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6" name="Rectangle 15">
              <a:extLst>
                <a:ext uri="{FF2B5EF4-FFF2-40B4-BE49-F238E27FC236}">
                  <a16:creationId xmlns:a16="http://schemas.microsoft.com/office/drawing/2014/main" id="{E23CF4EB-3F09-4FC2-A424-1276E628BB2D}"/>
                </a:ext>
              </a:extLst>
            </p:cNvPr>
            <p:cNvSpPr/>
            <p:nvPr userDrawn="1"/>
          </p:nvSpPr>
          <p:spPr>
            <a:xfrm>
              <a:off x="1" y="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sp>
        <p:nvSpPr>
          <p:cNvPr id="18" name="Rectangle: Rounded Corners 17">
            <a:extLst>
              <a:ext uri="{FF2B5EF4-FFF2-40B4-BE49-F238E27FC236}">
                <a16:creationId xmlns:a16="http://schemas.microsoft.com/office/drawing/2014/main" id="{36BFEB91-DCFB-45E0-B095-2C3F60E132A6}"/>
              </a:ext>
            </a:extLst>
          </p:cNvPr>
          <p:cNvSpPr/>
          <p:nvPr userDrawn="1"/>
        </p:nvSpPr>
        <p:spPr>
          <a:xfrm>
            <a:off x="1176398" y="468182"/>
            <a:ext cx="9839204" cy="5921636"/>
          </a:xfrm>
          <a:prstGeom prst="roundRect">
            <a:avLst>
              <a:gd name="adj" fmla="val 11437"/>
            </a:avLst>
          </a:prstGeom>
          <a:solidFill>
            <a:schemeClr val="bg1">
              <a:alpha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9" name="Rectangle: Rounded Corners 18">
            <a:extLst>
              <a:ext uri="{FF2B5EF4-FFF2-40B4-BE49-F238E27FC236}">
                <a16:creationId xmlns:a16="http://schemas.microsoft.com/office/drawing/2014/main" id="{42E06210-4914-41DD-853E-F71C84C278F0}"/>
              </a:ext>
            </a:extLst>
          </p:cNvPr>
          <p:cNvSpPr/>
          <p:nvPr userDrawn="1"/>
        </p:nvSpPr>
        <p:spPr>
          <a:xfrm>
            <a:off x="1362490" y="616241"/>
            <a:ext cx="9467021" cy="5625519"/>
          </a:xfrm>
          <a:prstGeom prst="roundRect">
            <a:avLst>
              <a:gd name="adj" fmla="val 9602"/>
            </a:avLst>
          </a:prstGeom>
          <a:noFill/>
          <a:ln w="28575">
            <a:solidFill>
              <a:srgbClr val="DC724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95" name="Shape 95"/>
          <p:cNvSpPr txBox="1">
            <a:spLocks noGrp="1"/>
          </p:cNvSpPr>
          <p:nvPr>
            <p:ph type="title"/>
          </p:nvPr>
        </p:nvSpPr>
        <p:spPr>
          <a:xfrm>
            <a:off x="2370959" y="611899"/>
            <a:ext cx="7450082" cy="618714"/>
          </a:xfrm>
          <a:prstGeom prst="rect">
            <a:avLst/>
          </a:prstGeom>
        </p:spPr>
        <p:txBody>
          <a:bodyPr lIns="91425" tIns="91425" rIns="91425" bIns="91425" anchor="b" anchorCtr="0">
            <a:normAutofit/>
          </a:bodyPr>
          <a:lstStyle>
            <a:lvl1pPr lvl="0" algn="ctr">
              <a:spcBef>
                <a:spcPts val="0"/>
              </a:spcBef>
              <a:defRPr sz="3200">
                <a:solidFill>
                  <a:schemeClr val="tx1">
                    <a:lumMod val="75000"/>
                    <a:lumOff val="25000"/>
                  </a:schemeClr>
                </a:solidFill>
                <a:latin typeface="Roboto" panose="02000000000000000000" pitchFamily="2" charset="0"/>
                <a:ea typeface="Roboto" panose="02000000000000000000" pitchFamily="2"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19398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p:bg>
      <p:bgPr>
        <a:solidFill>
          <a:srgbClr val="443E3A"/>
        </a:solidFill>
        <a:effectLst/>
      </p:bgPr>
    </p:bg>
    <p:spTree>
      <p:nvGrpSpPr>
        <p:cNvPr id="1" name="Shape 108"/>
        <p:cNvGrpSpPr/>
        <p:nvPr/>
      </p:nvGrpSpPr>
      <p:grpSpPr>
        <a:xfrm>
          <a:off x="0" y="0"/>
          <a:ext cx="0" cy="0"/>
          <a:chOff x="0" y="0"/>
          <a:chExt cx="0" cy="0"/>
        </a:xfrm>
      </p:grpSpPr>
      <p:grpSp>
        <p:nvGrpSpPr>
          <p:cNvPr id="2" name="Group 1">
            <a:extLst>
              <a:ext uri="{FF2B5EF4-FFF2-40B4-BE49-F238E27FC236}">
                <a16:creationId xmlns:a16="http://schemas.microsoft.com/office/drawing/2014/main" id="{CFD8AE0E-CF51-4332-A3E0-B15697C0845B}"/>
              </a:ext>
            </a:extLst>
          </p:cNvPr>
          <p:cNvGrpSpPr/>
          <p:nvPr userDrawn="1"/>
        </p:nvGrpSpPr>
        <p:grpSpPr>
          <a:xfrm>
            <a:off x="1" y="0"/>
            <a:ext cx="12192000" cy="6910499"/>
            <a:chOff x="2666999" y="0"/>
            <a:chExt cx="6858001" cy="6910499"/>
          </a:xfrm>
          <a:solidFill>
            <a:srgbClr val="428B91"/>
          </a:solidFill>
        </p:grpSpPr>
        <p:sp>
          <p:nvSpPr>
            <p:cNvPr id="4" name="Rectangle 3">
              <a:extLst>
                <a:ext uri="{FF2B5EF4-FFF2-40B4-BE49-F238E27FC236}">
                  <a16:creationId xmlns:a16="http://schemas.microsoft.com/office/drawing/2014/main" id="{FC3839F6-A49E-4EC6-B9FF-958FA4FB0B31}"/>
                </a:ext>
              </a:extLst>
            </p:cNvPr>
            <p:cNvSpPr/>
            <p:nvPr userDrawn="1"/>
          </p:nvSpPr>
          <p:spPr>
            <a:xfrm rot="16200000">
              <a:off x="5809648" y="-3142649"/>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5" name="Rectangle 4">
              <a:extLst>
                <a:ext uri="{FF2B5EF4-FFF2-40B4-BE49-F238E27FC236}">
                  <a16:creationId xmlns:a16="http://schemas.microsoft.com/office/drawing/2014/main" id="{A9BA7E17-80F7-448E-A9F4-45A5453A8940}"/>
                </a:ext>
              </a:extLst>
            </p:cNvPr>
            <p:cNvSpPr/>
            <p:nvPr userDrawn="1"/>
          </p:nvSpPr>
          <p:spPr>
            <a:xfrm rot="16200000">
              <a:off x="5809648" y="-208635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 name="Rectangle 6">
              <a:extLst>
                <a:ext uri="{FF2B5EF4-FFF2-40B4-BE49-F238E27FC236}">
                  <a16:creationId xmlns:a16="http://schemas.microsoft.com/office/drawing/2014/main" id="{0A14D79D-56BF-4492-884F-FCA4F917C01F}"/>
                </a:ext>
              </a:extLst>
            </p:cNvPr>
            <p:cNvSpPr/>
            <p:nvPr userDrawn="1"/>
          </p:nvSpPr>
          <p:spPr>
            <a:xfrm rot="16200000">
              <a:off x="5809648" y="-1030051"/>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Rectangle 7">
              <a:extLst>
                <a:ext uri="{FF2B5EF4-FFF2-40B4-BE49-F238E27FC236}">
                  <a16:creationId xmlns:a16="http://schemas.microsoft.com/office/drawing/2014/main" id="{FA5DC2B5-9024-4E02-BC71-A8C0D406322F}"/>
                </a:ext>
              </a:extLst>
            </p:cNvPr>
            <p:cNvSpPr/>
            <p:nvPr userDrawn="1"/>
          </p:nvSpPr>
          <p:spPr>
            <a:xfrm rot="16200000">
              <a:off x="5809648" y="26249"/>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9" name="Rectangle 8">
              <a:extLst>
                <a:ext uri="{FF2B5EF4-FFF2-40B4-BE49-F238E27FC236}">
                  <a16:creationId xmlns:a16="http://schemas.microsoft.com/office/drawing/2014/main" id="{4E35C38E-E3DF-4E17-8BC6-B0E561616449}"/>
                </a:ext>
              </a:extLst>
            </p:cNvPr>
            <p:cNvSpPr/>
            <p:nvPr userDrawn="1"/>
          </p:nvSpPr>
          <p:spPr>
            <a:xfrm rot="16200000">
              <a:off x="5809648" y="1082549"/>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0" name="Rectangle 9">
              <a:extLst>
                <a:ext uri="{FF2B5EF4-FFF2-40B4-BE49-F238E27FC236}">
                  <a16:creationId xmlns:a16="http://schemas.microsoft.com/office/drawing/2014/main" id="{6957F183-3BCD-4ADA-948D-C73CFAF12AB5}"/>
                </a:ext>
              </a:extLst>
            </p:cNvPr>
            <p:cNvSpPr/>
            <p:nvPr userDrawn="1"/>
          </p:nvSpPr>
          <p:spPr>
            <a:xfrm rot="16200000">
              <a:off x="5809648" y="2138849"/>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1" name="Rectangle 10">
              <a:extLst>
                <a:ext uri="{FF2B5EF4-FFF2-40B4-BE49-F238E27FC236}">
                  <a16:creationId xmlns:a16="http://schemas.microsoft.com/office/drawing/2014/main" id="{553D12F3-3180-4058-AF60-5EC65AA50BEE}"/>
                </a:ext>
              </a:extLst>
            </p:cNvPr>
            <p:cNvSpPr/>
            <p:nvPr userDrawn="1"/>
          </p:nvSpPr>
          <p:spPr>
            <a:xfrm rot="16200000">
              <a:off x="5809650" y="3195149"/>
              <a:ext cx="572701"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grpSp>
        <p:nvGrpSpPr>
          <p:cNvPr id="3" name="Group 2">
            <a:extLst>
              <a:ext uri="{FF2B5EF4-FFF2-40B4-BE49-F238E27FC236}">
                <a16:creationId xmlns:a16="http://schemas.microsoft.com/office/drawing/2014/main" id="{4C0E562D-DCA1-4480-B841-6E0E6985325C}"/>
              </a:ext>
            </a:extLst>
          </p:cNvPr>
          <p:cNvGrpSpPr/>
          <p:nvPr userDrawn="1"/>
        </p:nvGrpSpPr>
        <p:grpSpPr>
          <a:xfrm>
            <a:off x="1176398" y="468182"/>
            <a:ext cx="9839204" cy="5921636"/>
            <a:chOff x="1176398" y="468182"/>
            <a:chExt cx="9839204" cy="5921636"/>
          </a:xfrm>
        </p:grpSpPr>
        <p:sp>
          <p:nvSpPr>
            <p:cNvPr id="17" name="Rectangle: Rounded Corners 16">
              <a:extLst>
                <a:ext uri="{FF2B5EF4-FFF2-40B4-BE49-F238E27FC236}">
                  <a16:creationId xmlns:a16="http://schemas.microsoft.com/office/drawing/2014/main" id="{B7B3558B-2A6D-49FA-80B6-2EBA817149A1}"/>
                </a:ext>
              </a:extLst>
            </p:cNvPr>
            <p:cNvSpPr/>
            <p:nvPr userDrawn="1"/>
          </p:nvSpPr>
          <p:spPr>
            <a:xfrm>
              <a:off x="1176398" y="468182"/>
              <a:ext cx="9839204" cy="5921636"/>
            </a:xfrm>
            <a:prstGeom prst="roundRect">
              <a:avLst>
                <a:gd name="adj" fmla="val 11437"/>
              </a:avLst>
            </a:prstGeom>
            <a:solidFill>
              <a:srgbClr val="DC724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2" name="Rectangle: Rounded Corners 11">
              <a:extLst>
                <a:ext uri="{FF2B5EF4-FFF2-40B4-BE49-F238E27FC236}">
                  <a16:creationId xmlns:a16="http://schemas.microsoft.com/office/drawing/2014/main" id="{EDDFE4FE-CB56-4CC8-A702-2B3A28BDF411}"/>
                </a:ext>
              </a:extLst>
            </p:cNvPr>
            <p:cNvSpPr/>
            <p:nvPr userDrawn="1"/>
          </p:nvSpPr>
          <p:spPr>
            <a:xfrm>
              <a:off x="1295154" y="605729"/>
              <a:ext cx="9601693" cy="5646542"/>
            </a:xfrm>
            <a:prstGeom prst="roundRect">
              <a:avLst>
                <a:gd name="adj" fmla="val 10392"/>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grpSp>
      <p:sp>
        <p:nvSpPr>
          <p:cNvPr id="6" name="Shape 95"/>
          <p:cNvSpPr txBox="1">
            <a:spLocks noGrp="1"/>
          </p:cNvSpPr>
          <p:nvPr>
            <p:ph type="title"/>
          </p:nvPr>
        </p:nvSpPr>
        <p:spPr>
          <a:xfrm>
            <a:off x="2370959" y="546408"/>
            <a:ext cx="7450082" cy="732011"/>
          </a:xfrm>
          <a:prstGeom prst="rect">
            <a:avLst/>
          </a:prstGeom>
        </p:spPr>
        <p:txBody>
          <a:bodyPr lIns="91425" tIns="91425" rIns="91425" bIns="91425" anchor="b" anchorCtr="0">
            <a:normAutofit/>
          </a:bodyPr>
          <a:lstStyle>
            <a:lvl1pPr lvl="0" algn="ctr">
              <a:spcBef>
                <a:spcPts val="0"/>
              </a:spcBef>
              <a:defRPr sz="3600">
                <a:solidFill>
                  <a:schemeClr val="bg1"/>
                </a:solidFill>
                <a:latin typeface="Roboto" panose="02000000000000000000" pitchFamily="2" charset="0"/>
                <a:ea typeface="Roboto" panose="02000000000000000000" pitchFamily="2"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47133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DE606-9C77-408D-BE03-2468003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61394E-2CAD-4E17-8514-3D6CB3838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EDCC0C-D0B1-41A7-84F3-DF42703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CB2-C0B0-4533-93F7-29C35AD9B5A9}" type="datetimeFigureOut">
              <a:rPr lang="en-US" smtClean="0"/>
              <a:t>8/19/2019</a:t>
            </a:fld>
            <a:endParaRPr lang="en-US"/>
          </a:p>
        </p:txBody>
      </p:sp>
      <p:sp>
        <p:nvSpPr>
          <p:cNvPr id="5" name="Footer Placeholder 4">
            <a:extLst>
              <a:ext uri="{FF2B5EF4-FFF2-40B4-BE49-F238E27FC236}">
                <a16:creationId xmlns:a16="http://schemas.microsoft.com/office/drawing/2014/main" id="{D1EC9F74-044A-428D-91EA-407292FCE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FBA8E-2865-40A0-A7CB-D3D1D842E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F91B-6294-443A-B4E9-CBD2F357A3C5}" type="slidenum">
              <a:rPr lang="en-US" smtClean="0"/>
              <a:t>‹#›</a:t>
            </a:fld>
            <a:endParaRPr lang="en-US"/>
          </a:p>
        </p:txBody>
      </p:sp>
    </p:spTree>
    <p:extLst>
      <p:ext uri="{BB962C8B-B14F-4D97-AF65-F5344CB8AC3E}">
        <p14:creationId xmlns:p14="http://schemas.microsoft.com/office/powerpoint/2010/main" val="32494883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0" r:id="rId5"/>
    <p:sldLayoutId id="2147483654" r:id="rId6"/>
    <p:sldLayoutId id="2147483655" r:id="rId7"/>
    <p:sldLayoutId id="2147483656" r:id="rId8"/>
    <p:sldLayoutId id="2147483657" r:id="rId9"/>
    <p:sldLayoutId id="2147483658" r:id="rId10"/>
    <p:sldLayoutId id="2147483661"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D5DC8F3-ACCF-4BDE-8E1B-ECB9B3C21576}"/>
              </a:ext>
            </a:extLst>
          </p:cNvPr>
          <p:cNvGrpSpPr/>
          <p:nvPr/>
        </p:nvGrpSpPr>
        <p:grpSpPr>
          <a:xfrm>
            <a:off x="3451526" y="1777904"/>
            <a:ext cx="5115427" cy="3302192"/>
            <a:chOff x="3645055" y="2025316"/>
            <a:chExt cx="4303504" cy="2778066"/>
          </a:xfrm>
          <a:solidFill>
            <a:srgbClr val="FFC000"/>
          </a:solidFill>
        </p:grpSpPr>
        <p:sp>
          <p:nvSpPr>
            <p:cNvPr id="7" name="Rectangle: Rounded Corners 134">
              <a:extLst>
                <a:ext uri="{FF2B5EF4-FFF2-40B4-BE49-F238E27FC236}">
                  <a16:creationId xmlns:a16="http://schemas.microsoft.com/office/drawing/2014/main" id="{6CA08F28-9315-4FC2-8A6C-7A6C318D9BC2}"/>
                </a:ext>
              </a:extLst>
            </p:cNvPr>
            <p:cNvSpPr/>
            <p:nvPr userDrawn="1"/>
          </p:nvSpPr>
          <p:spPr>
            <a:xfrm rot="10800000" flipV="1">
              <a:off x="3645055" y="2025316"/>
              <a:ext cx="4303504" cy="2778066"/>
            </a:xfrm>
            <a:custGeom>
              <a:avLst/>
              <a:gdLst>
                <a:gd name="connsiteX0" fmla="*/ 0 w 4074204"/>
                <a:gd name="connsiteY0" fmla="*/ 606620 h 2630045"/>
                <a:gd name="connsiteX1" fmla="*/ 606620 w 4074204"/>
                <a:gd name="connsiteY1" fmla="*/ 0 h 2630045"/>
                <a:gd name="connsiteX2" fmla="*/ 3467584 w 4074204"/>
                <a:gd name="connsiteY2" fmla="*/ 0 h 2630045"/>
                <a:gd name="connsiteX3" fmla="*/ 4074204 w 4074204"/>
                <a:gd name="connsiteY3" fmla="*/ 606620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606620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2023425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08750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819695 h 2630045"/>
                <a:gd name="connsiteX4" fmla="*/ 4074204 w 4074204"/>
                <a:gd name="connsiteY4" fmla="*/ 1708750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204" h="2630045">
                  <a:moveTo>
                    <a:pt x="0" y="606620"/>
                  </a:moveTo>
                  <a:cubicBezTo>
                    <a:pt x="0" y="271593"/>
                    <a:pt x="271593" y="0"/>
                    <a:pt x="606620" y="0"/>
                  </a:cubicBezTo>
                  <a:cubicBezTo>
                    <a:pt x="1560275" y="0"/>
                    <a:pt x="2527670" y="144370"/>
                    <a:pt x="3481325" y="213074"/>
                  </a:cubicBezTo>
                  <a:cubicBezTo>
                    <a:pt x="3816352" y="213074"/>
                    <a:pt x="4074204" y="484668"/>
                    <a:pt x="4074204" y="819695"/>
                  </a:cubicBezTo>
                  <a:lnTo>
                    <a:pt x="4074204" y="1708750"/>
                  </a:lnTo>
                  <a:cubicBezTo>
                    <a:pt x="4074204" y="2043777"/>
                    <a:pt x="3904984" y="2316918"/>
                    <a:pt x="3569957" y="2316918"/>
                  </a:cubicBezTo>
                  <a:lnTo>
                    <a:pt x="606620" y="2630045"/>
                  </a:lnTo>
                  <a:cubicBezTo>
                    <a:pt x="271593" y="2630045"/>
                    <a:pt x="0" y="2358452"/>
                    <a:pt x="0" y="2023425"/>
                  </a:cubicBezTo>
                  <a:lnTo>
                    <a:pt x="0" y="60662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 name="Rectangle: Rounded Corners 134">
              <a:extLst>
                <a:ext uri="{FF2B5EF4-FFF2-40B4-BE49-F238E27FC236}">
                  <a16:creationId xmlns:a16="http://schemas.microsoft.com/office/drawing/2014/main" id="{FEDC9FD4-30B5-4EA0-80D5-BF74D05ECF57}"/>
                </a:ext>
              </a:extLst>
            </p:cNvPr>
            <p:cNvSpPr/>
            <p:nvPr userDrawn="1"/>
          </p:nvSpPr>
          <p:spPr>
            <a:xfrm rot="10800000" flipV="1">
              <a:off x="3768192" y="2208585"/>
              <a:ext cx="3769768" cy="2413957"/>
            </a:xfrm>
            <a:custGeom>
              <a:avLst/>
              <a:gdLst>
                <a:gd name="connsiteX0" fmla="*/ 0 w 4074204"/>
                <a:gd name="connsiteY0" fmla="*/ 606620 h 2630045"/>
                <a:gd name="connsiteX1" fmla="*/ 606620 w 4074204"/>
                <a:gd name="connsiteY1" fmla="*/ 0 h 2630045"/>
                <a:gd name="connsiteX2" fmla="*/ 3467584 w 4074204"/>
                <a:gd name="connsiteY2" fmla="*/ 0 h 2630045"/>
                <a:gd name="connsiteX3" fmla="*/ 4074204 w 4074204"/>
                <a:gd name="connsiteY3" fmla="*/ 606620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606620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2023425 h 2630045"/>
                <a:gd name="connsiteX5" fmla="*/ 3467584 w 4074204"/>
                <a:gd name="connsiteY5" fmla="*/ 26300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2023425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67584 w 4074204"/>
                <a:gd name="connsiteY2" fmla="*/ 130629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83698 w 4074204"/>
                <a:gd name="connsiteY5" fmla="*/ 2426845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91196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737249 h 2630045"/>
                <a:gd name="connsiteX4" fmla="*/ 4074204 w 4074204"/>
                <a:gd name="connsiteY4" fmla="*/ 1708750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 name="connsiteX0" fmla="*/ 0 w 4074204"/>
                <a:gd name="connsiteY0" fmla="*/ 606620 h 2630045"/>
                <a:gd name="connsiteX1" fmla="*/ 606620 w 4074204"/>
                <a:gd name="connsiteY1" fmla="*/ 0 h 2630045"/>
                <a:gd name="connsiteX2" fmla="*/ 3481325 w 4074204"/>
                <a:gd name="connsiteY2" fmla="*/ 213074 h 2630045"/>
                <a:gd name="connsiteX3" fmla="*/ 4074204 w 4074204"/>
                <a:gd name="connsiteY3" fmla="*/ 819695 h 2630045"/>
                <a:gd name="connsiteX4" fmla="*/ 4074204 w 4074204"/>
                <a:gd name="connsiteY4" fmla="*/ 1708750 h 2630045"/>
                <a:gd name="connsiteX5" fmla="*/ 3569957 w 4074204"/>
                <a:gd name="connsiteY5" fmla="*/ 2316918 h 2630045"/>
                <a:gd name="connsiteX6" fmla="*/ 606620 w 4074204"/>
                <a:gd name="connsiteY6" fmla="*/ 2630045 h 2630045"/>
                <a:gd name="connsiteX7" fmla="*/ 0 w 4074204"/>
                <a:gd name="connsiteY7" fmla="*/ 2023425 h 2630045"/>
                <a:gd name="connsiteX8" fmla="*/ 0 w 4074204"/>
                <a:gd name="connsiteY8" fmla="*/ 606620 h 263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204" h="2630045">
                  <a:moveTo>
                    <a:pt x="0" y="606620"/>
                  </a:moveTo>
                  <a:cubicBezTo>
                    <a:pt x="0" y="271593"/>
                    <a:pt x="271593" y="0"/>
                    <a:pt x="606620" y="0"/>
                  </a:cubicBezTo>
                  <a:cubicBezTo>
                    <a:pt x="1560275" y="0"/>
                    <a:pt x="2527670" y="144370"/>
                    <a:pt x="3481325" y="213074"/>
                  </a:cubicBezTo>
                  <a:cubicBezTo>
                    <a:pt x="3816352" y="213074"/>
                    <a:pt x="4074204" y="484668"/>
                    <a:pt x="4074204" y="819695"/>
                  </a:cubicBezTo>
                  <a:lnTo>
                    <a:pt x="4074204" y="1708750"/>
                  </a:lnTo>
                  <a:cubicBezTo>
                    <a:pt x="4074204" y="2043777"/>
                    <a:pt x="3904984" y="2316918"/>
                    <a:pt x="3569957" y="2316918"/>
                  </a:cubicBezTo>
                  <a:lnTo>
                    <a:pt x="606620" y="2630045"/>
                  </a:lnTo>
                  <a:cubicBezTo>
                    <a:pt x="271593" y="2630045"/>
                    <a:pt x="0" y="2358452"/>
                    <a:pt x="0" y="2023425"/>
                  </a:cubicBezTo>
                  <a:lnTo>
                    <a:pt x="0" y="606620"/>
                  </a:lnTo>
                  <a:close/>
                </a:path>
              </a:pathLst>
            </a:custGeom>
            <a:solidFill>
              <a:srgbClr val="DC724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sp>
        <p:nvSpPr>
          <p:cNvPr id="6" name="Title 2"/>
          <p:cNvSpPr txBox="1">
            <a:spLocks/>
          </p:cNvSpPr>
          <p:nvPr/>
        </p:nvSpPr>
        <p:spPr>
          <a:xfrm>
            <a:off x="2869181" y="2672526"/>
            <a:ext cx="5524500" cy="1305187"/>
          </a:xfrm>
          <a:prstGeom prst="rect">
            <a:avLst/>
          </a:prstGeom>
        </p:spPr>
        <p:txBody>
          <a:bodyPr vert="horz" lIns="91425" tIns="91425" rIns="91425" bIns="91425" rtlCol="0" anchor="ctr" anchorCtr="0">
            <a:noAutofit/>
          </a:bodyPr>
          <a:lstStyle>
            <a:lvl1pPr lvl="0" algn="ctr" defTabSz="914400" rtl="0" eaLnBrk="1" latinLnBrk="0" hangingPunct="1">
              <a:lnSpc>
                <a:spcPct val="90000"/>
              </a:lnSpc>
              <a:spcBef>
                <a:spcPts val="0"/>
              </a:spcBef>
              <a:buSzPct val="100000"/>
              <a:buNone/>
              <a:defRPr sz="4400" kern="1200">
                <a:solidFill>
                  <a:schemeClr val="tx1"/>
                </a:solidFill>
                <a:latin typeface="+mj-lt"/>
                <a:ea typeface="+mj-ea"/>
                <a:cs typeface="+mj-cs"/>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r>
              <a:rPr lang="en-US" sz="11500" spc="-150" dirty="0">
                <a:solidFill>
                  <a:schemeClr val="bg1"/>
                </a:solidFill>
                <a:effectLst>
                  <a:outerShdw blurRad="38100" dist="38100" dir="2700000" algn="tl">
                    <a:srgbClr val="000000">
                      <a:alpha val="43137"/>
                    </a:srgbClr>
                  </a:outerShdw>
                </a:effectLst>
                <a:ea typeface="Roboto Medium" panose="02000000000000000000" pitchFamily="2" charset="0"/>
              </a:rPr>
              <a:t>Retro</a:t>
            </a:r>
            <a:endParaRPr lang="en" sz="11500" spc="-150" dirty="0">
              <a:solidFill>
                <a:schemeClr val="bg1"/>
              </a:solidFill>
              <a:effectLst>
                <a:outerShdw blurRad="38100" dist="38100" dir="2700000" algn="tl">
                  <a:srgbClr val="000000">
                    <a:alpha val="43137"/>
                  </a:srgbClr>
                </a:outerShdw>
              </a:effectLst>
              <a:ea typeface="Roboto Medium" panose="02000000000000000000" pitchFamily="2" charset="0"/>
            </a:endParaRPr>
          </a:p>
        </p:txBody>
      </p:sp>
      <p:sp>
        <p:nvSpPr>
          <p:cNvPr id="13" name="Rectangle 12"/>
          <p:cNvSpPr/>
          <p:nvPr/>
        </p:nvSpPr>
        <p:spPr>
          <a:xfrm>
            <a:off x="4134800" y="3906573"/>
            <a:ext cx="3203121" cy="307777"/>
          </a:xfrm>
          <a:prstGeom prst="rect">
            <a:avLst/>
          </a:prstGeom>
        </p:spPr>
        <p:txBody>
          <a:bodyPr wrap="none">
            <a:spAutoFit/>
          </a:bodyPr>
          <a:lstStyle/>
          <a:p>
            <a:r>
              <a:rPr lang="en" sz="1400" dirty="0">
                <a:solidFill>
                  <a:schemeClr val="bg1"/>
                </a:solidFill>
                <a:latin typeface="Roboto" panose="02000000000000000000" pitchFamily="2" charset="0"/>
                <a:ea typeface="Roboto" panose="02000000000000000000" pitchFamily="2" charset="0"/>
              </a:rPr>
              <a:t>PowerPoint &amp; Google Slides Template</a:t>
            </a:r>
            <a:endParaRPr lang="en-US" sz="1400" dirty="0">
              <a:solidFill>
                <a:schemeClr val="bg1"/>
              </a:solidFill>
              <a:latin typeface="Roboto" panose="02000000000000000000" pitchFamily="2" charset="0"/>
              <a:ea typeface="Roboto" panose="02000000000000000000" pitchFamily="2" charset="0"/>
            </a:endParaRPr>
          </a:p>
        </p:txBody>
      </p:sp>
      <p:sp>
        <p:nvSpPr>
          <p:cNvPr id="14" name="Rectangle 13"/>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9" name="Title 2">
            <a:extLst>
              <a:ext uri="{FF2B5EF4-FFF2-40B4-BE49-F238E27FC236}">
                <a16:creationId xmlns:a16="http://schemas.microsoft.com/office/drawing/2014/main" id="{EA2A2D6B-694E-4553-8D2E-DFAE51BFFD61}"/>
              </a:ext>
            </a:extLst>
          </p:cNvPr>
          <p:cNvSpPr txBox="1">
            <a:spLocks/>
          </p:cNvSpPr>
          <p:nvPr/>
        </p:nvSpPr>
        <p:spPr>
          <a:xfrm>
            <a:off x="5056682" y="2108822"/>
            <a:ext cx="3336999" cy="1305187"/>
          </a:xfrm>
          <a:prstGeom prst="rect">
            <a:avLst/>
          </a:prstGeom>
        </p:spPr>
        <p:txBody>
          <a:bodyPr vert="horz" lIns="91425" tIns="91425" rIns="91425" bIns="91425" rtlCol="0" anchor="ctr" anchorCtr="0">
            <a:noAutofit/>
          </a:bodyPr>
          <a:lstStyle>
            <a:lvl1pPr lvl="0" algn="ctr" defTabSz="914400" rtl="0" eaLnBrk="1" latinLnBrk="0" hangingPunct="1">
              <a:lnSpc>
                <a:spcPct val="90000"/>
              </a:lnSpc>
              <a:spcBef>
                <a:spcPts val="0"/>
              </a:spcBef>
              <a:buSzPct val="100000"/>
              <a:buNone/>
              <a:defRPr sz="4400" kern="1200">
                <a:solidFill>
                  <a:schemeClr val="tx1"/>
                </a:solidFill>
                <a:latin typeface="+mj-lt"/>
                <a:ea typeface="+mj-ea"/>
                <a:cs typeface="+mj-cs"/>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r>
              <a:rPr lang="en-US" sz="4800" spc="-150" dirty="0">
                <a:solidFill>
                  <a:srgbClr val="00B0F0"/>
                </a:solidFill>
                <a:effectLst>
                  <a:outerShdw blurRad="38100" dist="38100" dir="2700000" algn="tl">
                    <a:srgbClr val="000000">
                      <a:alpha val="43137"/>
                    </a:srgbClr>
                  </a:outerShdw>
                </a:effectLst>
                <a:ea typeface="Roboto Medium" panose="02000000000000000000" pitchFamily="2" charset="0"/>
              </a:rPr>
              <a:t>Two</a:t>
            </a:r>
            <a:endParaRPr lang="en" sz="4800" spc="-150" dirty="0">
              <a:solidFill>
                <a:srgbClr val="00B0F0"/>
              </a:solidFill>
              <a:effectLst>
                <a:outerShdw blurRad="38100" dist="38100" dir="2700000" algn="tl">
                  <a:srgbClr val="000000">
                    <a:alpha val="43137"/>
                  </a:srgbClr>
                </a:outerShdw>
              </a:effectLst>
              <a:ea typeface="Roboto Medium" panose="02000000000000000000" pitchFamily="2" charset="0"/>
            </a:endParaRPr>
          </a:p>
        </p:txBody>
      </p:sp>
    </p:spTree>
    <p:extLst>
      <p:ext uri="{BB962C8B-B14F-4D97-AF65-F5344CB8AC3E}">
        <p14:creationId xmlns:p14="http://schemas.microsoft.com/office/powerpoint/2010/main" val="199276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1957E58B-004F-4F78-8D2D-7B31C1DE0287}"/>
              </a:ext>
            </a:extLst>
          </p:cNvPr>
          <p:cNvSpPr txBox="1">
            <a:spLocks/>
          </p:cNvSpPr>
          <p:nvPr/>
        </p:nvSpPr>
        <p:spPr>
          <a:xfrm>
            <a:off x="3240715" y="772548"/>
            <a:ext cx="5924829" cy="1244635"/>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4000" dirty="0">
                <a:solidFill>
                  <a:schemeClr val="bg1"/>
                </a:solidFill>
                <a:ea typeface="Roboto Medium" panose="02000000000000000000" pitchFamily="2" charset="0"/>
              </a:rPr>
              <a:t>Use Charts To Explain Your </a:t>
            </a:r>
            <a:r>
              <a:rPr lang="en-US" sz="4000" b="1" dirty="0">
                <a:solidFill>
                  <a:srgbClr val="FFC000"/>
                </a:solidFill>
                <a:ea typeface="Roboto Medium" panose="02000000000000000000" pitchFamily="2" charset="0"/>
              </a:rPr>
              <a:t>Data</a:t>
            </a:r>
            <a:endParaRPr lang="en" sz="4000" b="1" dirty="0">
              <a:solidFill>
                <a:srgbClr val="FFC000"/>
              </a:solidFill>
              <a:ea typeface="Roboto Medium" panose="02000000000000000000" pitchFamily="2" charset="0"/>
            </a:endParaRPr>
          </a:p>
        </p:txBody>
      </p:sp>
      <p:graphicFrame>
        <p:nvGraphicFramePr>
          <p:cNvPr id="6" name="Chart 5">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3303325096"/>
              </p:ext>
            </p:extLst>
          </p:nvPr>
        </p:nvGraphicFramePr>
        <p:xfrm>
          <a:off x="3436891" y="1724241"/>
          <a:ext cx="5728653" cy="403101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327013272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F8C70935-AD9C-4BB7-845D-9E158701D0E2}"/>
              </a:ext>
            </a:extLst>
          </p:cNvPr>
          <p:cNvSpPr txBox="1">
            <a:spLocks/>
          </p:cNvSpPr>
          <p:nvPr/>
        </p:nvSpPr>
        <p:spPr>
          <a:xfrm>
            <a:off x="3023016" y="792212"/>
            <a:ext cx="6145968" cy="1204992"/>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rgbClr val="C43D39"/>
                </a:solidFill>
                <a:ea typeface="Roboto Medium" panose="02000000000000000000" pitchFamily="2" charset="0"/>
              </a:rPr>
              <a:t>Use </a:t>
            </a:r>
            <a:r>
              <a:rPr lang="en-US" sz="3600" dirty="0">
                <a:solidFill>
                  <a:srgbClr val="C43D39"/>
                </a:solidFill>
                <a:ea typeface="Roboto Medium" panose="02000000000000000000" pitchFamily="2" charset="0"/>
              </a:rPr>
              <a:t>Tables</a:t>
            </a:r>
            <a:r>
              <a:rPr lang="en" sz="3600" dirty="0">
                <a:solidFill>
                  <a:srgbClr val="C43D39"/>
                </a:solidFill>
                <a:ea typeface="Roboto Medium" panose="02000000000000000000" pitchFamily="2" charset="0"/>
              </a:rPr>
              <a:t> To Explain Your </a:t>
            </a:r>
            <a:r>
              <a:rPr lang="en-US" sz="4000" b="1" dirty="0">
                <a:solidFill>
                  <a:srgbClr val="428B91"/>
                </a:solidFill>
                <a:ea typeface="Roboto Medium" panose="02000000000000000000" pitchFamily="2" charset="0"/>
              </a:rPr>
              <a:t>Data</a:t>
            </a:r>
            <a:endParaRPr lang="en" sz="3600" b="1" dirty="0">
              <a:solidFill>
                <a:srgbClr val="428B91"/>
              </a:solidFill>
              <a:ea typeface="Roboto Medium" panose="02000000000000000000" pitchFamily="2" charset="0"/>
            </a:endParaRPr>
          </a:p>
        </p:txBody>
      </p:sp>
      <p:graphicFrame>
        <p:nvGraphicFramePr>
          <p:cNvPr id="4" name="Table 3">
            <a:extLst>
              <a:ext uri="{FF2B5EF4-FFF2-40B4-BE49-F238E27FC236}">
                <a16:creationId xmlns:a16="http://schemas.microsoft.com/office/drawing/2014/main" id="{C156B53D-A384-4A77-8FD9-F1AF20D14BC6}"/>
              </a:ext>
            </a:extLst>
          </p:cNvPr>
          <p:cNvGraphicFramePr>
            <a:graphicFrameLocks noGrp="1"/>
          </p:cNvGraphicFramePr>
          <p:nvPr>
            <p:extLst>
              <p:ext uri="{D42A27DB-BD31-4B8C-83A1-F6EECF244321}">
                <p14:modId xmlns:p14="http://schemas.microsoft.com/office/powerpoint/2010/main" val="2070334192"/>
              </p:ext>
            </p:extLst>
          </p:nvPr>
        </p:nvGraphicFramePr>
        <p:xfrm>
          <a:off x="2641650" y="2277194"/>
          <a:ext cx="6908700" cy="3186098"/>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912711">
                  <a:extLst>
                    <a:ext uri="{9D8B030D-6E8A-4147-A177-3AD203B41FA5}">
                      <a16:colId xmlns:a16="http://schemas.microsoft.com/office/drawing/2014/main" val="4287316403"/>
                    </a:ext>
                  </a:extLst>
                </a:gridCol>
                <a:gridCol w="2541639">
                  <a:extLst>
                    <a:ext uri="{9D8B030D-6E8A-4147-A177-3AD203B41FA5}">
                      <a16:colId xmlns:a16="http://schemas.microsoft.com/office/drawing/2014/main" val="1902235641"/>
                    </a:ext>
                  </a:extLst>
                </a:gridCol>
                <a:gridCol w="1727175">
                  <a:extLst>
                    <a:ext uri="{9D8B030D-6E8A-4147-A177-3AD203B41FA5}">
                      <a16:colId xmlns:a16="http://schemas.microsoft.com/office/drawing/2014/main" val="3162900589"/>
                    </a:ext>
                  </a:extLst>
                </a:gridCol>
                <a:gridCol w="1727175">
                  <a:extLst>
                    <a:ext uri="{9D8B030D-6E8A-4147-A177-3AD203B41FA5}">
                      <a16:colId xmlns:a16="http://schemas.microsoft.com/office/drawing/2014/main" val="2921416807"/>
                    </a:ext>
                  </a:extLst>
                </a:gridCol>
              </a:tblGrid>
              <a:tr h="295889">
                <a:tc>
                  <a:txBody>
                    <a:bodyPr/>
                    <a:lstStyle/>
                    <a:p>
                      <a:pPr algn="ctr"/>
                      <a:r>
                        <a:rPr lang="en-US" sz="1400" b="0" dirty="0" err="1">
                          <a:latin typeface="+mj-lt"/>
                        </a:rPr>
                        <a:t>S.No</a:t>
                      </a:r>
                      <a:endParaRPr lang="en-US" sz="1400" b="0" dirty="0">
                        <a:latin typeface="+mj-lt"/>
                      </a:endParaRP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latin typeface="+mj-lt"/>
                        </a:rPr>
                        <a:t>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latin typeface="+mj-lt"/>
                        </a:rPr>
                        <a:t>More 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1400" b="0" dirty="0">
                          <a:latin typeface="+mj-lt"/>
                        </a:rPr>
                        <a:t>Lots Of 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132156098"/>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749153"/>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813096950"/>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557131"/>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120665361"/>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0860564"/>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825413436"/>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027449"/>
                  </a:ext>
                </a:extLst>
              </a:tr>
            </a:tbl>
          </a:graphicData>
        </a:graphic>
      </p:graphicFrame>
      <p:sp>
        <p:nvSpPr>
          <p:cNvPr id="5" name="Rectangle 4"/>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40965331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0">
            <a:extLst>
              <a:ext uri="{FF2B5EF4-FFF2-40B4-BE49-F238E27FC236}">
                <a16:creationId xmlns:a16="http://schemas.microsoft.com/office/drawing/2014/main" id="{42B67C66-11CD-45FD-84F3-6104645770A5}"/>
              </a:ext>
            </a:extLst>
          </p:cNvPr>
          <p:cNvSpPr txBox="1">
            <a:spLocks/>
          </p:cNvSpPr>
          <p:nvPr/>
        </p:nvSpPr>
        <p:spPr>
          <a:xfrm>
            <a:off x="5060228" y="416782"/>
            <a:ext cx="3552600" cy="85531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chemeClr val="bg1"/>
                </a:solidFill>
              </a:rPr>
              <a:t>Use </a:t>
            </a:r>
            <a:r>
              <a:rPr lang="en" sz="3600" dirty="0">
                <a:solidFill>
                  <a:srgbClr val="FFC000"/>
                </a:solidFill>
              </a:rPr>
              <a:t>Maps</a:t>
            </a:r>
          </a:p>
        </p:txBody>
      </p:sp>
      <p:sp>
        <p:nvSpPr>
          <p:cNvPr id="5" name="Shape 249">
            <a:extLst>
              <a:ext uri="{FF2B5EF4-FFF2-40B4-BE49-F238E27FC236}">
                <a16:creationId xmlns:a16="http://schemas.microsoft.com/office/drawing/2014/main" id="{44357103-9277-4716-AE8A-A83FDDBE1545}"/>
              </a:ext>
            </a:extLst>
          </p:cNvPr>
          <p:cNvSpPr/>
          <p:nvPr/>
        </p:nvSpPr>
        <p:spPr>
          <a:xfrm>
            <a:off x="1517651" y="1496598"/>
            <a:ext cx="9888244" cy="4710970"/>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6" name="Shape 251">
            <a:extLst>
              <a:ext uri="{FF2B5EF4-FFF2-40B4-BE49-F238E27FC236}">
                <a16:creationId xmlns:a16="http://schemas.microsoft.com/office/drawing/2014/main" id="{FF590FE2-890C-4B6D-BA48-AC143E970EBD}"/>
              </a:ext>
            </a:extLst>
          </p:cNvPr>
          <p:cNvSpPr/>
          <p:nvPr/>
        </p:nvSpPr>
        <p:spPr>
          <a:xfrm>
            <a:off x="2693608" y="2243099"/>
            <a:ext cx="1048503" cy="203627"/>
          </a:xfrm>
          <a:prstGeom prst="wedgeRectCallout">
            <a:avLst>
              <a:gd name="adj1" fmla="val -21428"/>
              <a:gd name="adj2" fmla="val 84287"/>
            </a:avLst>
          </a:prstGeom>
          <a:solidFill>
            <a:srgbClr val="428B9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lgn="ctr">
              <a:spcBef>
                <a:spcPts val="0"/>
              </a:spcBef>
              <a:buNone/>
            </a:pPr>
            <a:r>
              <a:rPr lang="en" sz="900" dirty="0">
                <a:solidFill>
                  <a:schemeClr val="bg1"/>
                </a:solidFill>
                <a:ea typeface="Dosis"/>
                <a:cs typeface="Dosis"/>
                <a:sym typeface="Dosis"/>
              </a:rPr>
              <a:t>OUR OFFICE</a:t>
            </a:r>
          </a:p>
        </p:txBody>
      </p:sp>
      <p:sp>
        <p:nvSpPr>
          <p:cNvPr id="7" name="Shape 253">
            <a:extLst>
              <a:ext uri="{FF2B5EF4-FFF2-40B4-BE49-F238E27FC236}">
                <a16:creationId xmlns:a16="http://schemas.microsoft.com/office/drawing/2014/main" id="{945600EC-E3FF-4EFA-8CDA-5B4D7B9A429D}"/>
              </a:ext>
            </a:extLst>
          </p:cNvPr>
          <p:cNvSpPr/>
          <p:nvPr/>
        </p:nvSpPr>
        <p:spPr>
          <a:xfrm rot="8100000">
            <a:off x="2885300" y="2638830"/>
            <a:ext cx="120567" cy="120567"/>
          </a:xfrm>
          <a:prstGeom prst="teardrop">
            <a:avLst>
              <a:gd name="adj" fmla="val 100000"/>
            </a:avLst>
          </a:prstGeom>
          <a:solidFill>
            <a:srgbClr val="428B9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 name="Shape 254">
            <a:extLst>
              <a:ext uri="{FF2B5EF4-FFF2-40B4-BE49-F238E27FC236}">
                <a16:creationId xmlns:a16="http://schemas.microsoft.com/office/drawing/2014/main" id="{9F87C5DF-46F4-4008-A41D-C81D5DBC851B}"/>
              </a:ext>
            </a:extLst>
          </p:cNvPr>
          <p:cNvSpPr/>
          <p:nvPr/>
        </p:nvSpPr>
        <p:spPr>
          <a:xfrm rot="8100000">
            <a:off x="3767082" y="4402173"/>
            <a:ext cx="120567" cy="120567"/>
          </a:xfrm>
          <a:prstGeom prst="teardrop">
            <a:avLst>
              <a:gd name="adj" fmla="val 100000"/>
            </a:avLst>
          </a:prstGeom>
          <a:solidFill>
            <a:srgbClr val="428B9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10" name="Shape 257">
            <a:extLst>
              <a:ext uri="{FF2B5EF4-FFF2-40B4-BE49-F238E27FC236}">
                <a16:creationId xmlns:a16="http://schemas.microsoft.com/office/drawing/2014/main" id="{2C28FC7E-CDB5-4F44-965F-AF78D0FC6729}"/>
              </a:ext>
            </a:extLst>
          </p:cNvPr>
          <p:cNvSpPr/>
          <p:nvPr/>
        </p:nvSpPr>
        <p:spPr>
          <a:xfrm rot="8100000">
            <a:off x="7779276" y="3051815"/>
            <a:ext cx="120567" cy="120567"/>
          </a:xfrm>
          <a:prstGeom prst="teardrop">
            <a:avLst>
              <a:gd name="adj" fmla="val 100000"/>
            </a:avLst>
          </a:prstGeom>
          <a:solidFill>
            <a:srgbClr val="428B9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785552100"/>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3000">
              <a:schemeClr val="bg1"/>
            </a:gs>
            <a:gs pos="100000">
              <a:schemeClr val="bg1">
                <a:lumMod val="85000"/>
              </a:schemeClr>
            </a:gs>
          </a:gsLst>
          <a:lin ang="5400000" scaled="0"/>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91652180"/>
              </p:ext>
            </p:extLst>
          </p:nvPr>
        </p:nvGraphicFramePr>
        <p:xfrm>
          <a:off x="1409699" y="505416"/>
          <a:ext cx="9078983" cy="6052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a16="http://schemas.microsoft.com/office/drawing/2014/main" id="{6EC17C9B-7926-4244-9D52-02983425AE80}"/>
              </a:ext>
            </a:extLst>
          </p:cNvPr>
          <p:cNvSpPr txBox="1"/>
          <p:nvPr/>
        </p:nvSpPr>
        <p:spPr>
          <a:xfrm>
            <a:off x="1117766" y="4325144"/>
            <a:ext cx="2785120" cy="954107"/>
          </a:xfrm>
          <a:prstGeom prst="rect">
            <a:avLst/>
          </a:prstGeom>
          <a:noFill/>
        </p:spPr>
        <p:txBody>
          <a:bodyPr wrap="square" rtlCol="0">
            <a:spAutoFit/>
          </a:bodyPr>
          <a:lstStyle/>
          <a:p>
            <a:pPr algn="ctr"/>
            <a:r>
              <a:rPr lang="en-US" dirty="0">
                <a:solidFill>
                  <a:schemeClr val="bg1">
                    <a:lumMod val="50000"/>
                  </a:schemeClr>
                </a:solidFill>
                <a:latin typeface="+mj-lt"/>
                <a:ea typeface="Roboto" pitchFamily="2" charset="0"/>
                <a:cs typeface="Lato" panose="020F0502020204030203" pitchFamily="34" charset="0"/>
              </a:rPr>
              <a:t>Second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27" name="TextBox 26">
            <a:extLst>
              <a:ext uri="{FF2B5EF4-FFF2-40B4-BE49-F238E27FC236}">
                <a16:creationId xmlns:a16="http://schemas.microsoft.com/office/drawing/2014/main" id="{787A15B3-DD6A-42BA-8A35-790A37385E92}"/>
              </a:ext>
            </a:extLst>
          </p:cNvPr>
          <p:cNvSpPr txBox="1"/>
          <p:nvPr/>
        </p:nvSpPr>
        <p:spPr>
          <a:xfrm>
            <a:off x="8531842" y="2208710"/>
            <a:ext cx="2839886" cy="954107"/>
          </a:xfrm>
          <a:prstGeom prst="rect">
            <a:avLst/>
          </a:prstGeom>
          <a:noFill/>
        </p:spPr>
        <p:txBody>
          <a:bodyPr wrap="square" rtlCol="0">
            <a:spAutoFit/>
          </a:bodyPr>
          <a:lstStyle/>
          <a:p>
            <a:pPr algn="ctr"/>
            <a:r>
              <a:rPr lang="en-US" dirty="0">
                <a:solidFill>
                  <a:srgbClr val="F9690E"/>
                </a:solidFill>
                <a:latin typeface="+mj-lt"/>
                <a:ea typeface="Roboto" pitchFamily="2" charset="0"/>
                <a:cs typeface="Lato" panose="020F0502020204030203" pitchFamily="34" charset="0"/>
              </a:rPr>
              <a:t>Third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29" name="TextBox 28">
            <a:extLst>
              <a:ext uri="{FF2B5EF4-FFF2-40B4-BE49-F238E27FC236}">
                <a16:creationId xmlns:a16="http://schemas.microsoft.com/office/drawing/2014/main" id="{51672FBC-FE7B-4068-9E8F-C74AA444EAE5}"/>
              </a:ext>
            </a:extLst>
          </p:cNvPr>
          <p:cNvSpPr txBox="1"/>
          <p:nvPr/>
        </p:nvSpPr>
        <p:spPr>
          <a:xfrm>
            <a:off x="7217663" y="564206"/>
            <a:ext cx="2628358" cy="954107"/>
          </a:xfrm>
          <a:prstGeom prst="rect">
            <a:avLst/>
          </a:prstGeom>
          <a:noFill/>
        </p:spPr>
        <p:txBody>
          <a:bodyPr wrap="square" rtlCol="0">
            <a:spAutoFit/>
          </a:bodyPr>
          <a:lstStyle/>
          <a:p>
            <a:pPr algn="ctr"/>
            <a:r>
              <a:rPr lang="en-US" dirty="0">
                <a:solidFill>
                  <a:srgbClr val="FFC000"/>
                </a:solidFill>
                <a:latin typeface="+mj-lt"/>
                <a:ea typeface="Roboto" pitchFamily="2" charset="0"/>
                <a:cs typeface="Lato" panose="020F0502020204030203" pitchFamily="34" charset="0"/>
              </a:rPr>
              <a:t>First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30" name="Rectangle 29">
            <a:extLst>
              <a:ext uri="{FF2B5EF4-FFF2-40B4-BE49-F238E27FC236}">
                <a16:creationId xmlns:a16="http://schemas.microsoft.com/office/drawing/2014/main" id="{EFF49A3A-275B-4E2D-9586-12C6492F041A}"/>
              </a:ext>
            </a:extLst>
          </p:cNvPr>
          <p:cNvSpPr/>
          <p:nvPr/>
        </p:nvSpPr>
        <p:spPr>
          <a:xfrm>
            <a:off x="408028" y="460570"/>
            <a:ext cx="4123858" cy="1006045"/>
          </a:xfrm>
          <a:prstGeom prst="rect">
            <a:avLst/>
          </a:prstGeom>
          <a:noFill/>
        </p:spPr>
        <p:txBody>
          <a:bodyPr wrap="square" lIns="91440" tIns="45720" rIns="91440" bIns="45720">
            <a:spAutoFit/>
          </a:bodyPr>
          <a:lstStyle/>
          <a:p>
            <a:pPr>
              <a:lnSpc>
                <a:spcPts val="3500"/>
              </a:lnSpc>
            </a:pPr>
            <a:r>
              <a:rPr lang="en-US" sz="4000" cap="none" spc="0" dirty="0">
                <a:ln w="0"/>
                <a:solidFill>
                  <a:srgbClr val="FB4039"/>
                </a:solidFill>
                <a:latin typeface="+mj-lt"/>
                <a:ea typeface="Roboto" pitchFamily="2" charset="0"/>
                <a:cs typeface="Lato" panose="020F0502020204030203" pitchFamily="34" charset="0"/>
              </a:rPr>
              <a:t>Our Process Is </a:t>
            </a:r>
            <a:r>
              <a:rPr lang="en-US" sz="4000" cap="none" spc="0" dirty="0">
                <a:ln w="0"/>
                <a:solidFill>
                  <a:srgbClr val="428B91"/>
                </a:solidFill>
                <a:latin typeface="+mj-lt"/>
                <a:ea typeface="Roboto" pitchFamily="2" charset="0"/>
                <a:cs typeface="Lato" panose="020F0502020204030203" pitchFamily="34" charset="0"/>
              </a:rPr>
              <a:t>Simple</a:t>
            </a:r>
          </a:p>
        </p:txBody>
      </p:sp>
      <p:sp>
        <p:nvSpPr>
          <p:cNvPr id="40" name="Shape 440">
            <a:extLst>
              <a:ext uri="{FF2B5EF4-FFF2-40B4-BE49-F238E27FC236}">
                <a16:creationId xmlns:a16="http://schemas.microsoft.com/office/drawing/2014/main" id="{36210CA5-C6C1-4025-B4ED-D14E69637AEA}"/>
              </a:ext>
            </a:extLst>
          </p:cNvPr>
          <p:cNvSpPr/>
          <p:nvPr/>
        </p:nvSpPr>
        <p:spPr>
          <a:xfrm>
            <a:off x="5979670" y="1689050"/>
            <a:ext cx="560698" cy="560664"/>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grpSp>
        <p:nvGrpSpPr>
          <p:cNvPr id="42" name="Shape 541">
            <a:extLst>
              <a:ext uri="{FF2B5EF4-FFF2-40B4-BE49-F238E27FC236}">
                <a16:creationId xmlns:a16="http://schemas.microsoft.com/office/drawing/2014/main" id="{90F66949-D0E2-4599-A55B-2A505C863763}"/>
              </a:ext>
            </a:extLst>
          </p:cNvPr>
          <p:cNvGrpSpPr/>
          <p:nvPr/>
        </p:nvGrpSpPr>
        <p:grpSpPr>
          <a:xfrm>
            <a:off x="4531886" y="3334622"/>
            <a:ext cx="725914" cy="688050"/>
            <a:chOff x="5300400" y="3670175"/>
            <a:chExt cx="421300" cy="399325"/>
          </a:xfrm>
          <a:solidFill>
            <a:schemeClr val="bg1"/>
          </a:solidFill>
          <a:effectLst>
            <a:outerShdw blurRad="50800" dist="38100" algn="l" rotWithShape="0">
              <a:prstClr val="black">
                <a:alpha val="23000"/>
              </a:prstClr>
            </a:outerShdw>
          </a:effectLst>
        </p:grpSpPr>
        <p:sp>
          <p:nvSpPr>
            <p:cNvPr id="43" name="Shape 542">
              <a:extLst>
                <a:ext uri="{FF2B5EF4-FFF2-40B4-BE49-F238E27FC236}">
                  <a16:creationId xmlns:a16="http://schemas.microsoft.com/office/drawing/2014/main" id="{DB6E699C-EB43-400B-A5BA-3299472C07CD}"/>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543">
              <a:extLst>
                <a:ext uri="{FF2B5EF4-FFF2-40B4-BE49-F238E27FC236}">
                  <a16:creationId xmlns:a16="http://schemas.microsoft.com/office/drawing/2014/main" id="{AF3F301D-7ECA-4431-9933-A5EEE6C43C42}"/>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544">
              <a:extLst>
                <a:ext uri="{FF2B5EF4-FFF2-40B4-BE49-F238E27FC236}">
                  <a16:creationId xmlns:a16="http://schemas.microsoft.com/office/drawing/2014/main" id="{C56CBE64-200F-4FD8-9C15-8BBEC569815B}"/>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545">
              <a:extLst>
                <a:ext uri="{FF2B5EF4-FFF2-40B4-BE49-F238E27FC236}">
                  <a16:creationId xmlns:a16="http://schemas.microsoft.com/office/drawing/2014/main" id="{7ACA557B-DBB7-49CC-B444-051D4B999941}"/>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546">
              <a:extLst>
                <a:ext uri="{FF2B5EF4-FFF2-40B4-BE49-F238E27FC236}">
                  <a16:creationId xmlns:a16="http://schemas.microsoft.com/office/drawing/2014/main" id="{64C9B4FD-87AF-4AFB-9ED8-093F75EE1B09}"/>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551">
            <a:extLst>
              <a:ext uri="{FF2B5EF4-FFF2-40B4-BE49-F238E27FC236}">
                <a16:creationId xmlns:a16="http://schemas.microsoft.com/office/drawing/2014/main" id="{F96ECCA8-4565-4D77-AF76-10C38C75E3B2}"/>
              </a:ext>
            </a:extLst>
          </p:cNvPr>
          <p:cNvGrpSpPr/>
          <p:nvPr/>
        </p:nvGrpSpPr>
        <p:grpSpPr>
          <a:xfrm>
            <a:off x="6809304" y="4325144"/>
            <a:ext cx="1085015" cy="1085077"/>
            <a:chOff x="570875" y="4322250"/>
            <a:chExt cx="443300" cy="443325"/>
          </a:xfrm>
          <a:solidFill>
            <a:schemeClr val="bg1"/>
          </a:solidFill>
          <a:effectLst>
            <a:outerShdw blurRad="50800" dist="38100" algn="l" rotWithShape="0">
              <a:prstClr val="black">
                <a:alpha val="23000"/>
              </a:prstClr>
            </a:outerShdw>
          </a:effectLst>
        </p:grpSpPr>
        <p:sp>
          <p:nvSpPr>
            <p:cNvPr id="49" name="Shape 552">
              <a:extLst>
                <a:ext uri="{FF2B5EF4-FFF2-40B4-BE49-F238E27FC236}">
                  <a16:creationId xmlns:a16="http://schemas.microsoft.com/office/drawing/2014/main" id="{E10B16F2-24F7-43EA-ABBD-0EE05706E2FA}"/>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553">
              <a:extLst>
                <a:ext uri="{FF2B5EF4-FFF2-40B4-BE49-F238E27FC236}">
                  <a16:creationId xmlns:a16="http://schemas.microsoft.com/office/drawing/2014/main" id="{77541D56-D313-4F1A-8D1E-9C86302A34B0}"/>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1" name="Shape 554">
              <a:extLst>
                <a:ext uri="{FF2B5EF4-FFF2-40B4-BE49-F238E27FC236}">
                  <a16:creationId xmlns:a16="http://schemas.microsoft.com/office/drawing/2014/main" id="{4EF54CE5-958B-48D4-B4D2-8F845E12ECAC}"/>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2" name="Shape 555">
              <a:extLst>
                <a:ext uri="{FF2B5EF4-FFF2-40B4-BE49-F238E27FC236}">
                  <a16:creationId xmlns:a16="http://schemas.microsoft.com/office/drawing/2014/main" id="{EC9B8338-F594-489E-B5BD-82683C71B34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 name="Rectangle 20"/>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4169665055"/>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8000"/>
              </a:schemeClr>
            </a:gs>
            <a:gs pos="74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1" name="Group 70"/>
          <p:cNvGrpSpPr/>
          <p:nvPr/>
        </p:nvGrpSpPr>
        <p:grpSpPr>
          <a:xfrm flipV="1">
            <a:off x="9321744" y="3688815"/>
            <a:ext cx="1524000" cy="1526234"/>
            <a:chOff x="981007" y="1483246"/>
            <a:chExt cx="1524000" cy="1526234"/>
          </a:xfrm>
          <a:solidFill>
            <a:srgbClr val="428B91"/>
          </a:solidFill>
        </p:grpSpPr>
        <p:cxnSp>
          <p:nvCxnSpPr>
            <p:cNvPr id="72" name="Straight Connector 71"/>
            <p:cNvCxnSpPr/>
            <p:nvPr/>
          </p:nvCxnSpPr>
          <p:spPr>
            <a:xfrm>
              <a:off x="988263" y="1483246"/>
              <a:ext cx="0" cy="1526234"/>
            </a:xfrm>
            <a:prstGeom prst="line">
              <a:avLst/>
            </a:prstGeom>
            <a:grpFill/>
            <a:ln w="28575">
              <a:solidFill>
                <a:srgbClr val="428B91"/>
              </a:solidFill>
            </a:ln>
          </p:spPr>
          <p:style>
            <a:lnRef idx="1">
              <a:schemeClr val="accent1"/>
            </a:lnRef>
            <a:fillRef idx="0">
              <a:schemeClr val="accent1"/>
            </a:fillRef>
            <a:effectRef idx="0">
              <a:schemeClr val="accent1"/>
            </a:effectRef>
            <a:fontRef idx="minor">
              <a:schemeClr val="tx1"/>
            </a:fontRef>
          </p:style>
        </p:cxnSp>
        <p:sp>
          <p:nvSpPr>
            <p:cNvPr id="73" name="Round Same Side Corner Rectangle 72"/>
            <p:cNvSpPr/>
            <p:nvPr/>
          </p:nvSpPr>
          <p:spPr>
            <a:xfrm rot="5400000">
              <a:off x="1584460" y="879793"/>
              <a:ext cx="317094" cy="1524000"/>
            </a:xfrm>
            <a:prstGeom prst="round2SameRect">
              <a:avLst>
                <a:gd name="adj1" fmla="val 50000"/>
                <a:gd name="adj2" fmla="val 0"/>
              </a:avLst>
            </a:prstGeom>
            <a:grpFill/>
            <a:ln>
              <a:solidFill>
                <a:srgbClr val="428B9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7" name="Straight Connector 76"/>
          <p:cNvCxnSpPr/>
          <p:nvPr/>
        </p:nvCxnSpPr>
        <p:spPr>
          <a:xfrm flipV="1">
            <a:off x="4107879" y="3688815"/>
            <a:ext cx="0" cy="1526234"/>
          </a:xfrm>
          <a:prstGeom prst="line">
            <a:avLst/>
          </a:prstGeom>
          <a:solidFill>
            <a:srgbClr val="3FB0AC"/>
          </a:solidFill>
          <a:ln w="28575">
            <a:solidFill>
              <a:srgbClr val="3FB0AC"/>
            </a:solidFill>
          </a:ln>
        </p:spPr>
        <p:style>
          <a:lnRef idx="1">
            <a:schemeClr val="accent1"/>
          </a:lnRef>
          <a:fillRef idx="0">
            <a:schemeClr val="accent1"/>
          </a:fillRef>
          <a:effectRef idx="0">
            <a:schemeClr val="accent1"/>
          </a:effectRef>
          <a:fontRef idx="minor">
            <a:schemeClr val="tx1"/>
          </a:fontRef>
        </p:style>
      </p:cxnSp>
      <p:sp>
        <p:nvSpPr>
          <p:cNvPr id="78" name="Round Same Side Corner Rectangle 77"/>
          <p:cNvSpPr/>
          <p:nvPr/>
        </p:nvSpPr>
        <p:spPr>
          <a:xfrm rot="16200000" flipV="1">
            <a:off x="4704076" y="4294502"/>
            <a:ext cx="317094" cy="1524000"/>
          </a:xfrm>
          <a:prstGeom prst="round2SameRect">
            <a:avLst>
              <a:gd name="adj1" fmla="val 50000"/>
              <a:gd name="adj2" fmla="val 0"/>
            </a:avLst>
          </a:prstGeom>
          <a:solidFill>
            <a:srgbClr val="3FB0A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739749" y="2407308"/>
            <a:ext cx="1524000" cy="1526234"/>
            <a:chOff x="981007" y="1483246"/>
            <a:chExt cx="1524000" cy="1526234"/>
          </a:xfrm>
          <a:solidFill>
            <a:srgbClr val="C89800"/>
          </a:solidFill>
        </p:grpSpPr>
        <p:cxnSp>
          <p:nvCxnSpPr>
            <p:cNvPr id="80" name="Straight Connector 79"/>
            <p:cNvCxnSpPr/>
            <p:nvPr/>
          </p:nvCxnSpPr>
          <p:spPr>
            <a:xfrm>
              <a:off x="988263" y="1483246"/>
              <a:ext cx="0" cy="1526234"/>
            </a:xfrm>
            <a:prstGeom prst="line">
              <a:avLst/>
            </a:prstGeom>
            <a:grpFill/>
            <a:ln w="28575">
              <a:solidFill>
                <a:srgbClr val="C89800"/>
              </a:solidFill>
            </a:ln>
          </p:spPr>
          <p:style>
            <a:lnRef idx="1">
              <a:schemeClr val="accent1"/>
            </a:lnRef>
            <a:fillRef idx="0">
              <a:schemeClr val="accent1"/>
            </a:fillRef>
            <a:effectRef idx="0">
              <a:schemeClr val="accent1"/>
            </a:effectRef>
            <a:fontRef idx="minor">
              <a:schemeClr val="tx1"/>
            </a:fontRef>
          </p:style>
        </p:cxnSp>
        <p:sp>
          <p:nvSpPr>
            <p:cNvPr id="81" name="Round Same Side Corner Rectangle 80"/>
            <p:cNvSpPr/>
            <p:nvPr/>
          </p:nvSpPr>
          <p:spPr>
            <a:xfrm rot="5400000">
              <a:off x="1584460" y="879793"/>
              <a:ext cx="317094" cy="1524000"/>
            </a:xfrm>
            <a:prstGeom prst="round2SameRect">
              <a:avLst>
                <a:gd name="adj1" fmla="val 50000"/>
                <a:gd name="adj2" fmla="val 0"/>
              </a:avLst>
            </a:prstGeom>
            <a:grpFill/>
            <a:ln>
              <a:solidFill>
                <a:srgbClr val="C898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3" name="Straight Connector 82"/>
          <p:cNvCxnSpPr/>
          <p:nvPr/>
        </p:nvCxnSpPr>
        <p:spPr>
          <a:xfrm>
            <a:off x="1097287" y="2407308"/>
            <a:ext cx="0" cy="1526234"/>
          </a:xfrm>
          <a:prstGeom prst="line">
            <a:avLst/>
          </a:prstGeom>
          <a:solidFill>
            <a:srgbClr val="C43D39"/>
          </a:solidFill>
          <a:ln w="28575">
            <a:solidFill>
              <a:srgbClr val="C36644"/>
            </a:solidFill>
          </a:ln>
        </p:spPr>
        <p:style>
          <a:lnRef idx="1">
            <a:schemeClr val="accent1"/>
          </a:lnRef>
          <a:fillRef idx="0">
            <a:schemeClr val="accent1"/>
          </a:fillRef>
          <a:effectRef idx="0">
            <a:schemeClr val="accent1"/>
          </a:effectRef>
          <a:fontRef idx="minor">
            <a:schemeClr val="tx1"/>
          </a:fontRef>
        </p:style>
      </p:cxnSp>
      <p:sp>
        <p:nvSpPr>
          <p:cNvPr id="84" name="Round Same Side Corner Rectangle 83"/>
          <p:cNvSpPr/>
          <p:nvPr/>
        </p:nvSpPr>
        <p:spPr>
          <a:xfrm rot="5400000">
            <a:off x="1693484" y="1803855"/>
            <a:ext cx="317094" cy="1524000"/>
          </a:xfrm>
          <a:prstGeom prst="round2SameRect">
            <a:avLst>
              <a:gd name="adj1" fmla="val 50000"/>
              <a:gd name="adj2" fmla="val 0"/>
            </a:avLst>
          </a:prstGeom>
          <a:solidFill>
            <a:srgbClr val="C3664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8078926" y="3415646"/>
            <a:ext cx="3340334" cy="839040"/>
          </a:xfrm>
          <a:prstGeom prst="roundRect">
            <a:avLst>
              <a:gd name="adj" fmla="val 50000"/>
            </a:avLst>
          </a:prstGeom>
          <a:solidFill>
            <a:srgbClr val="428B91"/>
          </a:solidFill>
          <a:ln>
            <a:noFill/>
          </a:ln>
          <a:effectLst>
            <a:outerShdw blurRad="88900" dist="38100" algn="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p:cNvSpPr/>
          <p:nvPr/>
        </p:nvSpPr>
        <p:spPr>
          <a:xfrm>
            <a:off x="10643544" y="3510631"/>
            <a:ext cx="649070" cy="64907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5514309" y="3415646"/>
            <a:ext cx="3340334" cy="839040"/>
          </a:xfrm>
          <a:prstGeom prst="roundRect">
            <a:avLst>
              <a:gd name="adj" fmla="val 50000"/>
            </a:avLst>
          </a:prstGeom>
          <a:solidFill>
            <a:srgbClr val="C89800"/>
          </a:solidFill>
          <a:ln>
            <a:noFill/>
          </a:ln>
          <a:effectLst>
            <a:outerShdw blurRad="88900" dist="38100" algn="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8078926" y="3510631"/>
            <a:ext cx="649070" cy="64907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2949691" y="3415646"/>
            <a:ext cx="3340334" cy="839040"/>
          </a:xfrm>
          <a:prstGeom prst="roundRect">
            <a:avLst>
              <a:gd name="adj" fmla="val 50000"/>
            </a:avLst>
          </a:prstGeom>
          <a:solidFill>
            <a:srgbClr val="3FB0AC"/>
          </a:solidFill>
          <a:ln>
            <a:noFill/>
          </a:ln>
          <a:effectLst>
            <a:outerShdw blurRad="88900" dist="38100" algn="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514309" y="3510631"/>
            <a:ext cx="649070" cy="649070"/>
          </a:xfrm>
          <a:prstGeom prst="ellipse">
            <a:avLst/>
          </a:prstGeom>
          <a:solidFill>
            <a:schemeClr val="bg1"/>
          </a:solidFill>
          <a:ln>
            <a:noFill/>
          </a:ln>
          <a:effectLst>
            <a:outerShdw blurRad="635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385074" y="3415646"/>
            <a:ext cx="3340334" cy="839040"/>
          </a:xfrm>
          <a:prstGeom prst="roundRect">
            <a:avLst>
              <a:gd name="adj" fmla="val 50000"/>
            </a:avLst>
          </a:prstGeom>
          <a:solidFill>
            <a:srgbClr val="C36644"/>
          </a:solidFill>
          <a:ln>
            <a:noFill/>
          </a:ln>
          <a:effectLst>
            <a:outerShdw blurRad="88900" dist="38100" algn="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2949691" y="3510631"/>
            <a:ext cx="649070" cy="649070"/>
          </a:xfrm>
          <a:prstGeom prst="ellipse">
            <a:avLst/>
          </a:prstGeom>
          <a:solidFill>
            <a:schemeClr val="bg1"/>
          </a:solidFill>
          <a:ln>
            <a:noFill/>
          </a:ln>
          <a:effectLst>
            <a:outerShdw blurRad="635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779916" y="3629188"/>
            <a:ext cx="10383483" cy="415720"/>
            <a:chOff x="973749" y="3223022"/>
            <a:chExt cx="10383483" cy="415720"/>
          </a:xfrm>
        </p:grpSpPr>
        <p:grpSp>
          <p:nvGrpSpPr>
            <p:cNvPr id="88" name="Shape 551"/>
            <p:cNvGrpSpPr/>
            <p:nvPr/>
          </p:nvGrpSpPr>
          <p:grpSpPr>
            <a:xfrm>
              <a:off x="10972155" y="3253643"/>
              <a:ext cx="385077" cy="385099"/>
              <a:chOff x="570875" y="4322250"/>
              <a:chExt cx="443300" cy="443325"/>
            </a:xfrm>
            <a:solidFill>
              <a:srgbClr val="133B64"/>
            </a:solidFill>
          </p:grpSpPr>
          <p:sp>
            <p:nvSpPr>
              <p:cNvPr id="93"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428B9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4"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5"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6"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89" name="Rectangle 88"/>
            <p:cNvSpPr/>
            <p:nvPr/>
          </p:nvSpPr>
          <p:spPr>
            <a:xfrm>
              <a:off x="973749" y="3223022"/>
              <a:ext cx="761747" cy="400110"/>
            </a:xfrm>
            <a:prstGeom prst="rect">
              <a:avLst/>
            </a:prstGeom>
          </p:spPr>
          <p:txBody>
            <a:bodyPr wrap="none">
              <a:spAutoFit/>
            </a:bodyPr>
            <a:lstStyle/>
            <a:p>
              <a:r>
                <a:rPr lang="en-US" sz="2000" dirty="0">
                  <a:solidFill>
                    <a:schemeClr val="bg1"/>
                  </a:solidFill>
                  <a:latin typeface="Roboto" panose="02000000000000000000" pitchFamily="2" charset="0"/>
                  <a:ea typeface="Roboto" panose="02000000000000000000" pitchFamily="2" charset="0"/>
                  <a:cs typeface="Lato" panose="020F0502020204030203" pitchFamily="34" charset="0"/>
                </a:rPr>
                <a:t>2015</a:t>
              </a:r>
              <a:endParaRPr lang="en-US" sz="2000" dirty="0">
                <a:solidFill>
                  <a:schemeClr val="bg1"/>
                </a:solidFill>
                <a:latin typeface="Roboto" panose="02000000000000000000" pitchFamily="2" charset="0"/>
                <a:ea typeface="Roboto" panose="02000000000000000000" pitchFamily="2" charset="0"/>
              </a:endParaRPr>
            </a:p>
          </p:txBody>
        </p:sp>
        <p:sp>
          <p:nvSpPr>
            <p:cNvPr id="90" name="Rectangle 89"/>
            <p:cNvSpPr/>
            <p:nvPr/>
          </p:nvSpPr>
          <p:spPr>
            <a:xfrm>
              <a:off x="4027664" y="3223022"/>
              <a:ext cx="761747" cy="400110"/>
            </a:xfrm>
            <a:prstGeom prst="rect">
              <a:avLst/>
            </a:prstGeom>
          </p:spPr>
          <p:txBody>
            <a:bodyPr wrap="none">
              <a:spAutoFit/>
            </a:bodyPr>
            <a:lstStyle/>
            <a:p>
              <a:r>
                <a:rPr lang="en-US" sz="2000" dirty="0">
                  <a:solidFill>
                    <a:schemeClr val="bg1"/>
                  </a:solidFill>
                  <a:latin typeface="Roboto" panose="02000000000000000000" pitchFamily="2" charset="0"/>
                  <a:ea typeface="Roboto" panose="02000000000000000000" pitchFamily="2" charset="0"/>
                  <a:cs typeface="Lato" panose="020F0502020204030203" pitchFamily="34" charset="0"/>
                </a:rPr>
                <a:t>2016</a:t>
              </a:r>
              <a:endParaRPr lang="en-US" sz="2000" dirty="0">
                <a:solidFill>
                  <a:schemeClr val="bg1"/>
                </a:solidFill>
                <a:latin typeface="Roboto" panose="02000000000000000000" pitchFamily="2" charset="0"/>
                <a:ea typeface="Roboto" panose="02000000000000000000" pitchFamily="2" charset="0"/>
              </a:endParaRPr>
            </a:p>
          </p:txBody>
        </p:sp>
        <p:sp>
          <p:nvSpPr>
            <p:cNvPr id="91" name="Rectangle 90"/>
            <p:cNvSpPr/>
            <p:nvPr/>
          </p:nvSpPr>
          <p:spPr>
            <a:xfrm>
              <a:off x="6647078" y="3223022"/>
              <a:ext cx="761747" cy="400110"/>
            </a:xfrm>
            <a:prstGeom prst="rect">
              <a:avLst/>
            </a:prstGeom>
          </p:spPr>
          <p:txBody>
            <a:bodyPr wrap="none">
              <a:spAutoFit/>
            </a:bodyPr>
            <a:lstStyle/>
            <a:p>
              <a:r>
                <a:rPr lang="en-US" sz="2000" dirty="0">
                  <a:solidFill>
                    <a:schemeClr val="bg1"/>
                  </a:solidFill>
                  <a:latin typeface="Roboto" panose="02000000000000000000" pitchFamily="2" charset="0"/>
                  <a:ea typeface="Roboto" panose="02000000000000000000" pitchFamily="2" charset="0"/>
                  <a:cs typeface="Lato" panose="020F0502020204030203" pitchFamily="34" charset="0"/>
                </a:rPr>
                <a:t>2017</a:t>
              </a:r>
              <a:endParaRPr lang="en-US" sz="2000" dirty="0">
                <a:solidFill>
                  <a:schemeClr val="bg1"/>
                </a:solidFill>
                <a:latin typeface="Roboto" panose="02000000000000000000" pitchFamily="2" charset="0"/>
                <a:ea typeface="Roboto" panose="02000000000000000000" pitchFamily="2" charset="0"/>
              </a:endParaRPr>
            </a:p>
          </p:txBody>
        </p:sp>
        <p:sp>
          <p:nvSpPr>
            <p:cNvPr id="92" name="Rectangle 91"/>
            <p:cNvSpPr/>
            <p:nvPr/>
          </p:nvSpPr>
          <p:spPr>
            <a:xfrm>
              <a:off x="9210235" y="3223022"/>
              <a:ext cx="761747" cy="400110"/>
            </a:xfrm>
            <a:prstGeom prst="rect">
              <a:avLst/>
            </a:prstGeom>
          </p:spPr>
          <p:txBody>
            <a:bodyPr wrap="none">
              <a:spAutoFit/>
            </a:bodyPr>
            <a:lstStyle/>
            <a:p>
              <a:r>
                <a:rPr lang="en-US" sz="2000" dirty="0">
                  <a:solidFill>
                    <a:schemeClr val="bg1"/>
                  </a:solidFill>
                  <a:latin typeface="Roboto" panose="02000000000000000000" pitchFamily="2" charset="0"/>
                  <a:ea typeface="Roboto" panose="02000000000000000000" pitchFamily="2" charset="0"/>
                  <a:cs typeface="Lato" panose="020F0502020204030203" pitchFamily="34" charset="0"/>
                </a:rPr>
                <a:t>2018</a:t>
              </a:r>
              <a:endParaRPr lang="en-US" sz="2000" dirty="0">
                <a:solidFill>
                  <a:schemeClr val="bg1"/>
                </a:solidFill>
                <a:latin typeface="Roboto" panose="02000000000000000000" pitchFamily="2" charset="0"/>
                <a:ea typeface="Roboto" panose="02000000000000000000" pitchFamily="2" charset="0"/>
              </a:endParaRPr>
            </a:p>
          </p:txBody>
        </p:sp>
      </p:grpSp>
      <p:grpSp>
        <p:nvGrpSpPr>
          <p:cNvPr id="105" name="Shape 453"/>
          <p:cNvGrpSpPr/>
          <p:nvPr/>
        </p:nvGrpSpPr>
        <p:grpSpPr>
          <a:xfrm>
            <a:off x="8233134" y="3624787"/>
            <a:ext cx="372351" cy="396738"/>
            <a:chOff x="5970800" y="1619250"/>
            <a:chExt cx="428650" cy="456725"/>
          </a:xfrm>
          <a:solidFill>
            <a:srgbClr val="FFC000"/>
          </a:solidFill>
        </p:grpSpPr>
        <p:sp>
          <p:nvSpPr>
            <p:cNvPr id="106"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7"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8"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11" name="Shape 482"/>
          <p:cNvSpPr/>
          <p:nvPr/>
        </p:nvSpPr>
        <p:spPr>
          <a:xfrm>
            <a:off x="3108203" y="3639884"/>
            <a:ext cx="332045" cy="350070"/>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C36644"/>
          </a:solidFill>
          <a:ln>
            <a:solidFill>
              <a:srgbClr val="C43D39"/>
            </a:solid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12" name="Shape 486"/>
          <p:cNvGrpSpPr/>
          <p:nvPr/>
        </p:nvGrpSpPr>
        <p:grpSpPr>
          <a:xfrm>
            <a:off x="5726917" y="3659809"/>
            <a:ext cx="223853" cy="364923"/>
            <a:chOff x="6730350" y="2315900"/>
            <a:chExt cx="257700" cy="420100"/>
          </a:xfrm>
          <a:solidFill>
            <a:srgbClr val="3FB0AC"/>
          </a:solidFill>
        </p:grpSpPr>
        <p:sp>
          <p:nvSpPr>
            <p:cNvPr id="113"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4"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7"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18" name="TextBox 117">
            <a:extLst>
              <a:ext uri="{FF2B5EF4-FFF2-40B4-BE49-F238E27FC236}">
                <a16:creationId xmlns:a16="http://schemas.microsoft.com/office/drawing/2014/main" id="{51672FBC-FE7B-4068-9E8F-C74AA444EAE5}"/>
              </a:ext>
            </a:extLst>
          </p:cNvPr>
          <p:cNvSpPr txBox="1"/>
          <p:nvPr/>
        </p:nvSpPr>
        <p:spPr>
          <a:xfrm>
            <a:off x="1026372" y="1334749"/>
            <a:ext cx="2363076" cy="1231106"/>
          </a:xfrm>
          <a:prstGeom prst="rect">
            <a:avLst/>
          </a:prstGeom>
          <a:noFill/>
        </p:spPr>
        <p:txBody>
          <a:bodyPr wrap="square" rtlCol="0">
            <a:spAutoFit/>
          </a:bodyPr>
          <a:lstStyle/>
          <a:p>
            <a:r>
              <a:rPr lang="en-US" b="1" dirty="0">
                <a:solidFill>
                  <a:srgbClr val="C43D39"/>
                </a:solidFill>
                <a:latin typeface="Roboto" pitchFamily="2" charset="0"/>
                <a:ea typeface="Roboto" pitchFamily="2" charset="0"/>
                <a:cs typeface="Lato" panose="020F0502020204030203" pitchFamily="34" charset="0"/>
              </a:rPr>
              <a:t>2015</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19" name="TextBox 118">
            <a:extLst>
              <a:ext uri="{FF2B5EF4-FFF2-40B4-BE49-F238E27FC236}">
                <a16:creationId xmlns:a16="http://schemas.microsoft.com/office/drawing/2014/main" id="{51672FBC-FE7B-4068-9E8F-C74AA444EAE5}"/>
              </a:ext>
            </a:extLst>
          </p:cNvPr>
          <p:cNvSpPr txBox="1"/>
          <p:nvPr/>
        </p:nvSpPr>
        <p:spPr>
          <a:xfrm>
            <a:off x="4015545" y="5274676"/>
            <a:ext cx="2363076" cy="1231106"/>
          </a:xfrm>
          <a:prstGeom prst="rect">
            <a:avLst/>
          </a:prstGeom>
          <a:noFill/>
        </p:spPr>
        <p:txBody>
          <a:bodyPr wrap="square" rtlCol="0">
            <a:spAutoFit/>
          </a:bodyPr>
          <a:lstStyle/>
          <a:p>
            <a:r>
              <a:rPr lang="en-US" b="1" dirty="0">
                <a:solidFill>
                  <a:srgbClr val="00B050"/>
                </a:solidFill>
                <a:latin typeface="Roboto" pitchFamily="2" charset="0"/>
                <a:ea typeface="Roboto" pitchFamily="2" charset="0"/>
                <a:cs typeface="Lato" panose="020F0502020204030203" pitchFamily="34" charset="0"/>
              </a:rPr>
              <a:t>2016</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20" name="TextBox 119">
            <a:extLst>
              <a:ext uri="{FF2B5EF4-FFF2-40B4-BE49-F238E27FC236}">
                <a16:creationId xmlns:a16="http://schemas.microsoft.com/office/drawing/2014/main" id="{51672FBC-FE7B-4068-9E8F-C74AA444EAE5}"/>
              </a:ext>
            </a:extLst>
          </p:cNvPr>
          <p:cNvSpPr txBox="1"/>
          <p:nvPr/>
        </p:nvSpPr>
        <p:spPr>
          <a:xfrm>
            <a:off x="6665116" y="1334749"/>
            <a:ext cx="2363076" cy="1231106"/>
          </a:xfrm>
          <a:prstGeom prst="rect">
            <a:avLst/>
          </a:prstGeom>
          <a:noFill/>
        </p:spPr>
        <p:txBody>
          <a:bodyPr wrap="square" rtlCol="0">
            <a:spAutoFit/>
          </a:bodyPr>
          <a:lstStyle/>
          <a:p>
            <a:r>
              <a:rPr lang="en-US" b="1" dirty="0">
                <a:solidFill>
                  <a:srgbClr val="E0C43D"/>
                </a:solidFill>
                <a:latin typeface="Roboto" pitchFamily="2" charset="0"/>
                <a:ea typeface="Roboto" pitchFamily="2" charset="0"/>
                <a:cs typeface="Lato" panose="020F0502020204030203" pitchFamily="34" charset="0"/>
              </a:rPr>
              <a:t>2017</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21" name="TextBox 120">
            <a:extLst>
              <a:ext uri="{FF2B5EF4-FFF2-40B4-BE49-F238E27FC236}">
                <a16:creationId xmlns:a16="http://schemas.microsoft.com/office/drawing/2014/main" id="{51672FBC-FE7B-4068-9E8F-C74AA444EAE5}"/>
              </a:ext>
            </a:extLst>
          </p:cNvPr>
          <p:cNvSpPr txBox="1"/>
          <p:nvPr/>
        </p:nvSpPr>
        <p:spPr>
          <a:xfrm>
            <a:off x="9311499" y="5274676"/>
            <a:ext cx="2363076" cy="1231106"/>
          </a:xfrm>
          <a:prstGeom prst="rect">
            <a:avLst/>
          </a:prstGeom>
          <a:noFill/>
        </p:spPr>
        <p:txBody>
          <a:bodyPr wrap="square" rtlCol="0">
            <a:spAutoFit/>
          </a:bodyPr>
          <a:lstStyle/>
          <a:p>
            <a:r>
              <a:rPr lang="en-US" b="1" dirty="0">
                <a:solidFill>
                  <a:srgbClr val="428B91"/>
                </a:solidFill>
                <a:latin typeface="Roboto" pitchFamily="2" charset="0"/>
                <a:ea typeface="Roboto" pitchFamily="2" charset="0"/>
                <a:cs typeface="Lato" panose="020F0502020204030203" pitchFamily="34" charset="0"/>
              </a:rPr>
              <a:t>2018</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22" name="Rectangle 121"/>
          <p:cNvSpPr/>
          <p:nvPr/>
        </p:nvSpPr>
        <p:spPr>
          <a:xfrm>
            <a:off x="6747005" y="2433010"/>
            <a:ext cx="1269899" cy="276999"/>
          </a:xfrm>
          <a:prstGeom prst="rect">
            <a:avLst/>
          </a:prstGeom>
        </p:spPr>
        <p:txBody>
          <a:bodyPr wrap="none">
            <a:spAutoFit/>
          </a:bodyPr>
          <a:lstStyle/>
          <a:p>
            <a:r>
              <a:rPr lang="en-US" sz="1200" dirty="0">
                <a:solidFill>
                  <a:schemeClr val="bg1"/>
                </a:solidFill>
                <a:latin typeface="Roboto" pitchFamily="2" charset="0"/>
                <a:ea typeface="Roboto" pitchFamily="2" charset="0"/>
              </a:rPr>
              <a:t>YOUR HEADING</a:t>
            </a:r>
            <a:endParaRPr lang="en-US" sz="1200" dirty="0">
              <a:solidFill>
                <a:schemeClr val="bg1"/>
              </a:solidFill>
            </a:endParaRPr>
          </a:p>
        </p:txBody>
      </p:sp>
      <p:sp>
        <p:nvSpPr>
          <p:cNvPr id="123" name="Rectangle 122"/>
          <p:cNvSpPr/>
          <p:nvPr/>
        </p:nvSpPr>
        <p:spPr>
          <a:xfrm>
            <a:off x="1162282" y="2422813"/>
            <a:ext cx="1269899" cy="276999"/>
          </a:xfrm>
          <a:prstGeom prst="rect">
            <a:avLst/>
          </a:prstGeom>
        </p:spPr>
        <p:txBody>
          <a:bodyPr wrap="none">
            <a:spAutoFit/>
          </a:bodyPr>
          <a:lstStyle/>
          <a:p>
            <a:r>
              <a:rPr lang="en-US" sz="1200" dirty="0">
                <a:solidFill>
                  <a:schemeClr val="bg1"/>
                </a:solidFill>
                <a:latin typeface="Roboto" pitchFamily="2" charset="0"/>
                <a:ea typeface="Roboto" pitchFamily="2" charset="0"/>
              </a:rPr>
              <a:t>YOUR HEADING</a:t>
            </a:r>
            <a:endParaRPr lang="en-US" sz="1200" dirty="0">
              <a:solidFill>
                <a:schemeClr val="bg1"/>
              </a:solidFill>
            </a:endParaRPr>
          </a:p>
        </p:txBody>
      </p:sp>
      <p:sp>
        <p:nvSpPr>
          <p:cNvPr id="124" name="Rectangle 123"/>
          <p:cNvSpPr/>
          <p:nvPr/>
        </p:nvSpPr>
        <p:spPr>
          <a:xfrm>
            <a:off x="4130202" y="4938050"/>
            <a:ext cx="1269899" cy="276999"/>
          </a:xfrm>
          <a:prstGeom prst="rect">
            <a:avLst/>
          </a:prstGeom>
        </p:spPr>
        <p:txBody>
          <a:bodyPr wrap="none">
            <a:spAutoFit/>
          </a:bodyPr>
          <a:lstStyle/>
          <a:p>
            <a:r>
              <a:rPr lang="en-US" sz="1200" dirty="0">
                <a:solidFill>
                  <a:schemeClr val="bg1"/>
                </a:solidFill>
                <a:latin typeface="Roboto" pitchFamily="2" charset="0"/>
                <a:ea typeface="Roboto" pitchFamily="2" charset="0"/>
              </a:rPr>
              <a:t>YOUR HEADING</a:t>
            </a:r>
            <a:endParaRPr lang="en-US" sz="1200" dirty="0">
              <a:solidFill>
                <a:schemeClr val="bg1"/>
              </a:solidFill>
            </a:endParaRPr>
          </a:p>
        </p:txBody>
      </p:sp>
      <p:sp>
        <p:nvSpPr>
          <p:cNvPr id="125" name="Rectangle 124"/>
          <p:cNvSpPr/>
          <p:nvPr/>
        </p:nvSpPr>
        <p:spPr>
          <a:xfrm>
            <a:off x="9325922" y="4925350"/>
            <a:ext cx="1269899" cy="276999"/>
          </a:xfrm>
          <a:prstGeom prst="rect">
            <a:avLst/>
          </a:prstGeom>
        </p:spPr>
        <p:txBody>
          <a:bodyPr wrap="none">
            <a:spAutoFit/>
          </a:bodyPr>
          <a:lstStyle/>
          <a:p>
            <a:r>
              <a:rPr lang="en-US" sz="1200" dirty="0">
                <a:solidFill>
                  <a:schemeClr val="bg1"/>
                </a:solidFill>
                <a:latin typeface="Roboto" pitchFamily="2" charset="0"/>
                <a:ea typeface="Roboto" pitchFamily="2" charset="0"/>
              </a:rPr>
              <a:t>YOUR HEADING</a:t>
            </a:r>
            <a:endParaRPr lang="en-US" sz="1200" dirty="0">
              <a:solidFill>
                <a:schemeClr val="bg1"/>
              </a:solidFill>
            </a:endParaRPr>
          </a:p>
        </p:txBody>
      </p:sp>
      <p:sp>
        <p:nvSpPr>
          <p:cNvPr id="126" name="Rectangle 125">
            <a:extLst>
              <a:ext uri="{FF2B5EF4-FFF2-40B4-BE49-F238E27FC236}">
                <a16:creationId xmlns:a16="http://schemas.microsoft.com/office/drawing/2014/main" id="{EFF49A3A-275B-4E2D-9586-12C6492F041A}"/>
              </a:ext>
            </a:extLst>
          </p:cNvPr>
          <p:cNvSpPr/>
          <p:nvPr/>
        </p:nvSpPr>
        <p:spPr>
          <a:xfrm>
            <a:off x="7439690" y="434535"/>
            <a:ext cx="4313822" cy="553998"/>
          </a:xfrm>
          <a:prstGeom prst="rect">
            <a:avLst/>
          </a:prstGeom>
          <a:noFill/>
        </p:spPr>
        <p:txBody>
          <a:bodyPr wrap="square" lIns="91440" tIns="45720" rIns="91440" bIns="45720">
            <a:spAutoFit/>
          </a:bodyPr>
          <a:lstStyle/>
          <a:p>
            <a:pPr algn="r">
              <a:lnSpc>
                <a:spcPts val="3600"/>
              </a:lnSpc>
            </a:pPr>
            <a:r>
              <a:rPr lang="en-US" sz="3600" cap="none" spc="0" dirty="0">
                <a:ln w="0"/>
                <a:solidFill>
                  <a:schemeClr val="tx1">
                    <a:lumMod val="75000"/>
                    <a:lumOff val="25000"/>
                  </a:schemeClr>
                </a:solidFill>
                <a:latin typeface="+mj-lt"/>
                <a:ea typeface="Roboto" pitchFamily="2" charset="0"/>
                <a:cs typeface="Lato" panose="020F0502020204030203" pitchFamily="34" charset="0"/>
              </a:rPr>
              <a:t>Timeline Infographic</a:t>
            </a:r>
          </a:p>
        </p:txBody>
      </p:sp>
      <p:sp>
        <p:nvSpPr>
          <p:cNvPr id="127" name="Rectangle 126">
            <a:extLst>
              <a:ext uri="{FF2B5EF4-FFF2-40B4-BE49-F238E27FC236}">
                <a16:creationId xmlns:a16="http://schemas.microsoft.com/office/drawing/2014/main" id="{EFF49A3A-275B-4E2D-9586-12C6492F041A}"/>
              </a:ext>
            </a:extLst>
          </p:cNvPr>
          <p:cNvSpPr/>
          <p:nvPr/>
        </p:nvSpPr>
        <p:spPr>
          <a:xfrm>
            <a:off x="8790409" y="834402"/>
            <a:ext cx="2945948" cy="425758"/>
          </a:xfrm>
          <a:prstGeom prst="rect">
            <a:avLst/>
          </a:prstGeom>
          <a:noFill/>
        </p:spPr>
        <p:txBody>
          <a:bodyPr wrap="square" lIns="91440" tIns="45720" rIns="91440" bIns="45720">
            <a:spAutoFit/>
          </a:bodyPr>
          <a:lstStyle/>
          <a:p>
            <a:pPr algn="r">
              <a:lnSpc>
                <a:spcPts val="2600"/>
              </a:lnSpc>
            </a:pPr>
            <a:r>
              <a:rPr lang="en-US" sz="1400" dirty="0">
                <a:ln w="0"/>
                <a:solidFill>
                  <a:srgbClr val="F9690E"/>
                </a:solidFill>
                <a:latin typeface="Roboto" pitchFamily="2" charset="0"/>
                <a:ea typeface="Roboto" pitchFamily="2" charset="0"/>
                <a:cs typeface="Lato" panose="020F0502020204030203" pitchFamily="34" charset="0"/>
              </a:rPr>
              <a:t>Your Journey Starts Here</a:t>
            </a:r>
          </a:p>
        </p:txBody>
      </p:sp>
    </p:spTree>
    <p:extLst>
      <p:ext uri="{BB962C8B-B14F-4D97-AF65-F5344CB8AC3E}">
        <p14:creationId xmlns:p14="http://schemas.microsoft.com/office/powerpoint/2010/main" val="142173438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a:extLst>
              <a:ext uri="{FF2B5EF4-FFF2-40B4-BE49-F238E27FC236}">
                <a16:creationId xmlns:a16="http://schemas.microsoft.com/office/drawing/2014/main" id="{945A2B87-35FA-443E-9349-8FCB6F13AEBA}"/>
              </a:ext>
            </a:extLst>
          </p:cNvPr>
          <p:cNvSpPr txBox="1">
            <a:spLocks/>
          </p:cNvSpPr>
          <p:nvPr/>
        </p:nvSpPr>
        <p:spPr>
          <a:xfrm>
            <a:off x="1747631" y="1963806"/>
            <a:ext cx="4985716" cy="652015"/>
          </a:xfrm>
          <a:prstGeom prst="rect">
            <a:avLst/>
          </a:prstGeom>
          <a:noFill/>
          <a:ln>
            <a:noFill/>
          </a:ln>
        </p:spPr>
        <p:txBody>
          <a:bodyPr vert="horz" lIns="91425" tIns="91425" rIns="91425" bIns="91425" rtlCol="0" anchor="t" anchorCtr="0">
            <a:noAutofit/>
          </a:bodyPr>
          <a:lstStyle>
            <a:defPPr>
              <a:defRPr lang="en-US"/>
            </a:defPPr>
            <a:lvl1pPr marL="228600" indent="-228600">
              <a:lnSpc>
                <a:spcPct val="90000"/>
              </a:lnSpc>
              <a:spcBef>
                <a:spcPts val="0"/>
              </a:spcBef>
              <a:buFont typeface="Arial" panose="020B0604020202020204" pitchFamily="34" charset="0"/>
              <a:buNone/>
              <a:defRPr sz="3000">
                <a:latin typeface="+mj-lt"/>
                <a:ea typeface="Muli"/>
                <a:cs typeface="Mul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3600" dirty="0">
                <a:solidFill>
                  <a:srgbClr val="FFC000"/>
                </a:solidFill>
                <a:sym typeface="Muli"/>
              </a:rPr>
              <a:t>	</a:t>
            </a:r>
            <a:r>
              <a:rPr lang="en-US" sz="3600" b="1" dirty="0">
                <a:solidFill>
                  <a:srgbClr val="FFC000"/>
                </a:solidFill>
                <a:effectLst>
                  <a:outerShdw blurRad="38100" dist="38100" dir="2700000" algn="tl">
                    <a:srgbClr val="000000">
                      <a:alpha val="43137"/>
                    </a:srgbClr>
                  </a:outerShdw>
                </a:effectLst>
                <a:sym typeface="Muli"/>
              </a:rPr>
              <a:t>Android</a:t>
            </a:r>
            <a:r>
              <a:rPr lang="en-US" sz="3600" dirty="0">
                <a:solidFill>
                  <a:srgbClr val="FFC000"/>
                </a:solidFill>
                <a:sym typeface="Muli"/>
              </a:rPr>
              <a:t> Mockup</a:t>
            </a:r>
          </a:p>
          <a:p>
            <a:endParaRPr lang="en-US" sz="3600" dirty="0">
              <a:solidFill>
                <a:srgbClr val="FFC000"/>
              </a:solidFill>
              <a:sym typeface="Muli"/>
            </a:endParaRPr>
          </a:p>
          <a:p>
            <a:endParaRPr lang="en-US" sz="3600" dirty="0">
              <a:solidFill>
                <a:srgbClr val="FFC000"/>
              </a:solidFill>
              <a:sym typeface="Muli"/>
            </a:endParaRPr>
          </a:p>
        </p:txBody>
      </p:sp>
      <p:sp>
        <p:nvSpPr>
          <p:cNvPr id="7" name="Shape 496">
            <a:extLst>
              <a:ext uri="{FF2B5EF4-FFF2-40B4-BE49-F238E27FC236}">
                <a16:creationId xmlns:a16="http://schemas.microsoft.com/office/drawing/2014/main" id="{F5383A91-EE0B-41C4-B0A9-9D30283F4F4C}"/>
              </a:ext>
            </a:extLst>
          </p:cNvPr>
          <p:cNvSpPr/>
          <p:nvPr/>
        </p:nvSpPr>
        <p:spPr>
          <a:xfrm>
            <a:off x="1431115" y="2827605"/>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C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496">
            <a:extLst>
              <a:ext uri="{FF2B5EF4-FFF2-40B4-BE49-F238E27FC236}">
                <a16:creationId xmlns:a16="http://schemas.microsoft.com/office/drawing/2014/main" id="{928BDF1D-9AAE-4C50-8793-EED7388D140E}"/>
              </a:ext>
            </a:extLst>
          </p:cNvPr>
          <p:cNvSpPr/>
          <p:nvPr/>
        </p:nvSpPr>
        <p:spPr>
          <a:xfrm>
            <a:off x="1431114" y="3903316"/>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FFC000"/>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15" name="Rectangle 14">
            <a:extLst>
              <a:ext uri="{FF2B5EF4-FFF2-40B4-BE49-F238E27FC236}">
                <a16:creationId xmlns:a16="http://schemas.microsoft.com/office/drawing/2014/main" id="{74AF34DA-266C-492E-A7CD-23347953F19D}"/>
              </a:ext>
            </a:extLst>
          </p:cNvPr>
          <p:cNvSpPr/>
          <p:nvPr/>
        </p:nvSpPr>
        <p:spPr>
          <a:xfrm>
            <a:off x="1935937" y="2701041"/>
            <a:ext cx="3775111" cy="1015663"/>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6" name="Rectangle 15">
            <a:extLst>
              <a:ext uri="{FF2B5EF4-FFF2-40B4-BE49-F238E27FC236}">
                <a16:creationId xmlns:a16="http://schemas.microsoft.com/office/drawing/2014/main" id="{09A8A4CF-F10A-4A0B-9F3F-B47C3DFDCF09}"/>
              </a:ext>
            </a:extLst>
          </p:cNvPr>
          <p:cNvSpPr/>
          <p:nvPr/>
        </p:nvSpPr>
        <p:spPr>
          <a:xfrm>
            <a:off x="1935937" y="3776752"/>
            <a:ext cx="3775111" cy="1015663"/>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2805" y="870305"/>
            <a:ext cx="2446996" cy="5117389"/>
          </a:xfrm>
          <a:prstGeom prst="rect">
            <a:avLst/>
          </a:prstGeom>
          <a:effectLst>
            <a:outerShdw blurRad="203200" sx="102000" sy="102000" algn="ctr" rotWithShape="0">
              <a:prstClr val="black">
                <a:alpha val="50000"/>
              </a:prstClr>
            </a:outerShdw>
          </a:effec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46157" t="41" r="21999" b="-1"/>
          <a:stretch/>
        </p:blipFill>
        <p:spPr>
          <a:xfrm>
            <a:off x="7876508" y="1206375"/>
            <a:ext cx="2133476" cy="4462911"/>
          </a:xfrm>
          <a:prstGeom prst="roundRect">
            <a:avLst>
              <a:gd name="adj" fmla="val 10061"/>
            </a:avLst>
          </a:prstGeom>
        </p:spPr>
      </p:pic>
    </p:spTree>
    <p:extLst>
      <p:ext uri="{BB962C8B-B14F-4D97-AF65-F5344CB8AC3E}">
        <p14:creationId xmlns:p14="http://schemas.microsoft.com/office/powerpoint/2010/main" val="684576164"/>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 contrast="13000"/>
                    </a14:imgEffect>
                  </a14:imgLayer>
                </a14:imgProps>
              </a:ext>
              <a:ext uri="{28A0092B-C50C-407E-A947-70E740481C1C}">
                <a14:useLocalDpi xmlns:a14="http://schemas.microsoft.com/office/drawing/2010/main"/>
              </a:ext>
            </a:extLst>
          </a:blip>
          <a:srcRect/>
          <a:stretch/>
        </p:blipFill>
        <p:spPr>
          <a:xfrm>
            <a:off x="2062887" y="1109495"/>
            <a:ext cx="2293004" cy="4819520"/>
          </a:xfrm>
          <a:prstGeom prst="roundRect">
            <a:avLst>
              <a:gd name="adj" fmla="val 14008"/>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1744" y="1007724"/>
            <a:ext cx="2465710" cy="5020796"/>
          </a:xfrm>
          <a:prstGeom prst="rect">
            <a:avLst/>
          </a:prstGeom>
          <a:effectLst>
            <a:outerShdw blurRad="342900" sx="101000" sy="101000" algn="ctr" rotWithShape="0">
              <a:prstClr val="black">
                <a:alpha val="58000"/>
              </a:prstClr>
            </a:outerShdw>
          </a:effectLst>
        </p:spPr>
      </p:pic>
      <p:sp>
        <p:nvSpPr>
          <p:cNvPr id="6" name="Shape 496">
            <a:extLst>
              <a:ext uri="{FF2B5EF4-FFF2-40B4-BE49-F238E27FC236}">
                <a16:creationId xmlns:a16="http://schemas.microsoft.com/office/drawing/2014/main" id="{2917E0F2-C85E-488C-B664-9D9F976B62CE}"/>
              </a:ext>
            </a:extLst>
          </p:cNvPr>
          <p:cNvSpPr/>
          <p:nvPr/>
        </p:nvSpPr>
        <p:spPr>
          <a:xfrm>
            <a:off x="6516930" y="2850045"/>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7" name="Shape 496">
            <a:extLst>
              <a:ext uri="{FF2B5EF4-FFF2-40B4-BE49-F238E27FC236}">
                <a16:creationId xmlns:a16="http://schemas.microsoft.com/office/drawing/2014/main" id="{ECFD5349-07B5-4B12-A311-6E30C180776E}"/>
              </a:ext>
            </a:extLst>
          </p:cNvPr>
          <p:cNvSpPr/>
          <p:nvPr/>
        </p:nvSpPr>
        <p:spPr>
          <a:xfrm>
            <a:off x="6517004" y="3814293"/>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8" name="Rectangle 7">
            <a:extLst>
              <a:ext uri="{FF2B5EF4-FFF2-40B4-BE49-F238E27FC236}">
                <a16:creationId xmlns:a16="http://schemas.microsoft.com/office/drawing/2014/main" id="{0E639A28-869E-4FCC-9C6D-56F71E0540BD}"/>
              </a:ext>
            </a:extLst>
          </p:cNvPr>
          <p:cNvSpPr/>
          <p:nvPr/>
        </p:nvSpPr>
        <p:spPr>
          <a:xfrm>
            <a:off x="7050154" y="2086138"/>
            <a:ext cx="3903777" cy="507831"/>
          </a:xfrm>
          <a:prstGeom prst="rect">
            <a:avLst/>
          </a:prstGeom>
          <a:noFill/>
          <a:ln>
            <a:noFill/>
          </a:ln>
        </p:spPr>
        <p:txBody>
          <a:bodyPr vert="horz" lIns="91425" tIns="91425" rIns="91425" bIns="91425" rtlCol="0" anchor="t" anchorCtr="0">
            <a:noAutofit/>
          </a:bodyPr>
          <a:lstStyle/>
          <a:p>
            <a:pPr marL="228600" indent="-228600">
              <a:lnSpc>
                <a:spcPct val="90000"/>
              </a:lnSpc>
              <a:buFont typeface="Arial" panose="020B0604020202020204" pitchFamily="34" charset="0"/>
              <a:buNone/>
            </a:pPr>
            <a:r>
              <a:rPr lang="en-US" sz="3600" dirty="0">
                <a:solidFill>
                  <a:schemeClr val="bg1"/>
                </a:solidFill>
                <a:effectLst>
                  <a:outerShdw blurRad="38100" dist="38100" dir="2700000" algn="tl">
                    <a:srgbClr val="000000">
                      <a:alpha val="43137"/>
                    </a:srgbClr>
                  </a:outerShdw>
                </a:effectLst>
                <a:latin typeface="+mj-lt"/>
                <a:ea typeface="Roboto Medium" panose="02000000000000000000" pitchFamily="2" charset="0"/>
                <a:cs typeface="Muli"/>
                <a:sym typeface="Muli"/>
              </a:rPr>
              <a:t>iPhone Mock</a:t>
            </a:r>
          </a:p>
        </p:txBody>
      </p:sp>
      <p:sp>
        <p:nvSpPr>
          <p:cNvPr id="10" name="Rectangle 9"/>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11" name="Rectangle 10">
            <a:extLst>
              <a:ext uri="{FF2B5EF4-FFF2-40B4-BE49-F238E27FC236}">
                <a16:creationId xmlns:a16="http://schemas.microsoft.com/office/drawing/2014/main" id="{74AF34DA-266C-492E-A7CD-23347953F19D}"/>
              </a:ext>
            </a:extLst>
          </p:cNvPr>
          <p:cNvSpPr/>
          <p:nvPr/>
        </p:nvSpPr>
        <p:spPr>
          <a:xfrm>
            <a:off x="7050154" y="2712680"/>
            <a:ext cx="3903777"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3" name="Rectangle 12">
            <a:extLst>
              <a:ext uri="{FF2B5EF4-FFF2-40B4-BE49-F238E27FC236}">
                <a16:creationId xmlns:a16="http://schemas.microsoft.com/office/drawing/2014/main" id="{09A8A4CF-F10A-4A0B-9F3F-B47C3DFDCF09}"/>
              </a:ext>
            </a:extLst>
          </p:cNvPr>
          <p:cNvSpPr/>
          <p:nvPr/>
        </p:nvSpPr>
        <p:spPr>
          <a:xfrm>
            <a:off x="7050154" y="3672279"/>
            <a:ext cx="3903777"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Tree>
    <p:extLst>
      <p:ext uri="{BB962C8B-B14F-4D97-AF65-F5344CB8AC3E}">
        <p14:creationId xmlns:p14="http://schemas.microsoft.com/office/powerpoint/2010/main" val="113669530"/>
      </p:ext>
    </p:extLst>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95">
            <a:extLst>
              <a:ext uri="{FF2B5EF4-FFF2-40B4-BE49-F238E27FC236}">
                <a16:creationId xmlns:a16="http://schemas.microsoft.com/office/drawing/2014/main" id="{019F2BB6-7F9A-4C74-9FB8-FB3619158308}"/>
              </a:ext>
            </a:extLst>
          </p:cNvPr>
          <p:cNvSpPr txBox="1">
            <a:spLocks/>
          </p:cNvSpPr>
          <p:nvPr/>
        </p:nvSpPr>
        <p:spPr>
          <a:xfrm>
            <a:off x="1068656" y="2029744"/>
            <a:ext cx="4654671" cy="587711"/>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None/>
            </a:pPr>
            <a:r>
              <a:rPr lang="en-US" sz="3600" b="1" dirty="0">
                <a:solidFill>
                  <a:srgbClr val="FFC000"/>
                </a:solidFill>
                <a:effectLst>
                  <a:outerShdw blurRad="38100" dist="38100" dir="2700000" algn="tl">
                    <a:srgbClr val="000000">
                      <a:alpha val="43137"/>
                    </a:srgbClr>
                  </a:outerShdw>
                </a:effectLst>
                <a:latin typeface="+mj-lt"/>
                <a:ea typeface="Muli"/>
                <a:cs typeface="Muli"/>
                <a:sym typeface="Muli"/>
              </a:rPr>
              <a:t>Website</a:t>
            </a:r>
            <a:r>
              <a:rPr lang="en-US" sz="3600" dirty="0">
                <a:solidFill>
                  <a:srgbClr val="FFC000"/>
                </a:solidFill>
                <a:latin typeface="+mj-lt"/>
                <a:ea typeface="Muli"/>
                <a:cs typeface="Muli"/>
                <a:sym typeface="Muli"/>
              </a:rPr>
              <a:t> Mockup</a:t>
            </a:r>
          </a:p>
          <a:p>
            <a:pPr>
              <a:spcBef>
                <a:spcPts val="0"/>
              </a:spcBef>
              <a:buFont typeface="Arial" panose="020B0604020202020204" pitchFamily="34" charset="0"/>
              <a:buNone/>
            </a:pPr>
            <a:endParaRPr lang="en-US" sz="3600" dirty="0">
              <a:solidFill>
                <a:srgbClr val="FFC000"/>
              </a:solidFill>
              <a:ea typeface="Muli"/>
              <a:cs typeface="Muli"/>
              <a:sym typeface="Muli"/>
            </a:endParaRPr>
          </a:p>
          <a:p>
            <a:pPr algn="just">
              <a:spcBef>
                <a:spcPts val="0"/>
              </a:spcBef>
              <a:buFont typeface="Arial" panose="020B0604020202020204" pitchFamily="34" charset="0"/>
              <a:buNone/>
            </a:pPr>
            <a:r>
              <a:rPr lang="en-US" sz="3600" dirty="0">
                <a:solidFill>
                  <a:srgbClr val="FFC000"/>
                </a:solidFill>
                <a:ea typeface="Muli"/>
                <a:cs typeface="Muli"/>
                <a:sym typeface="Muli"/>
              </a:rPr>
              <a:t>    </a:t>
            </a:r>
          </a:p>
          <a:p>
            <a:pPr>
              <a:spcBef>
                <a:spcPts val="0"/>
              </a:spcBef>
              <a:buFont typeface="Arial" panose="020B0604020202020204" pitchFamily="34" charset="0"/>
              <a:buNone/>
            </a:pPr>
            <a:endParaRPr lang="en-US" sz="3600" dirty="0">
              <a:solidFill>
                <a:srgbClr val="FFC000"/>
              </a:solidFill>
              <a:ea typeface="Muli"/>
              <a:cs typeface="Muli"/>
              <a:sym typeface="Muli"/>
            </a:endParaRPr>
          </a:p>
        </p:txBody>
      </p:sp>
      <p:grpSp>
        <p:nvGrpSpPr>
          <p:cNvPr id="11" name="Shape 497">
            <a:extLst>
              <a:ext uri="{FF2B5EF4-FFF2-40B4-BE49-F238E27FC236}">
                <a16:creationId xmlns:a16="http://schemas.microsoft.com/office/drawing/2014/main" id="{FE0CBDAF-5FC6-4151-80CF-2748DC4844F9}"/>
              </a:ext>
            </a:extLst>
          </p:cNvPr>
          <p:cNvGrpSpPr/>
          <p:nvPr/>
        </p:nvGrpSpPr>
        <p:grpSpPr>
          <a:xfrm>
            <a:off x="519049" y="2938349"/>
            <a:ext cx="493682" cy="475442"/>
            <a:chOff x="2583325" y="2972875"/>
            <a:chExt cx="462850" cy="445750"/>
          </a:xfrm>
          <a:solidFill>
            <a:srgbClr val="FFC000"/>
          </a:solidFill>
        </p:grpSpPr>
        <p:sp>
          <p:nvSpPr>
            <p:cNvPr id="12" name="Shape 498">
              <a:extLst>
                <a:ext uri="{FF2B5EF4-FFF2-40B4-BE49-F238E27FC236}">
                  <a16:creationId xmlns:a16="http://schemas.microsoft.com/office/drawing/2014/main" id="{1DB16A43-0E0A-4D73-8AD6-FCA16B9BA981}"/>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13" name="Shape 499">
              <a:extLst>
                <a:ext uri="{FF2B5EF4-FFF2-40B4-BE49-F238E27FC236}">
                  <a16:creationId xmlns:a16="http://schemas.microsoft.com/office/drawing/2014/main" id="{B0C025EE-496E-4098-A601-C6EF0C3A580C}"/>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grpSp>
      <p:grpSp>
        <p:nvGrpSpPr>
          <p:cNvPr id="14" name="Shape 497">
            <a:extLst>
              <a:ext uri="{FF2B5EF4-FFF2-40B4-BE49-F238E27FC236}">
                <a16:creationId xmlns:a16="http://schemas.microsoft.com/office/drawing/2014/main" id="{40C5F6B1-15C6-4302-AC55-38CC2BE46DE5}"/>
              </a:ext>
            </a:extLst>
          </p:cNvPr>
          <p:cNvGrpSpPr/>
          <p:nvPr/>
        </p:nvGrpSpPr>
        <p:grpSpPr>
          <a:xfrm>
            <a:off x="513870" y="3836633"/>
            <a:ext cx="493682" cy="475442"/>
            <a:chOff x="2583325" y="2972875"/>
            <a:chExt cx="462850" cy="445750"/>
          </a:xfrm>
          <a:solidFill>
            <a:srgbClr val="FFC000"/>
          </a:solidFill>
        </p:grpSpPr>
        <p:sp>
          <p:nvSpPr>
            <p:cNvPr id="15" name="Shape 498">
              <a:extLst>
                <a:ext uri="{FF2B5EF4-FFF2-40B4-BE49-F238E27FC236}">
                  <a16:creationId xmlns:a16="http://schemas.microsoft.com/office/drawing/2014/main" id="{796F41BF-EB58-4901-9DA9-B1756837D967}"/>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16" name="Shape 499">
              <a:extLst>
                <a:ext uri="{FF2B5EF4-FFF2-40B4-BE49-F238E27FC236}">
                  <a16:creationId xmlns:a16="http://schemas.microsoft.com/office/drawing/2014/main" id="{D9D9125C-2979-4A29-BF6D-7F7A16E0E633}"/>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grpSp>
      <p:sp>
        <p:nvSpPr>
          <p:cNvPr id="18" name="Rectangle 17"/>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19" name="Rectangle 18">
            <a:extLst>
              <a:ext uri="{FF2B5EF4-FFF2-40B4-BE49-F238E27FC236}">
                <a16:creationId xmlns:a16="http://schemas.microsoft.com/office/drawing/2014/main" id="{74AF34DA-266C-492E-A7CD-23347953F19D}"/>
              </a:ext>
            </a:extLst>
          </p:cNvPr>
          <p:cNvSpPr/>
          <p:nvPr/>
        </p:nvSpPr>
        <p:spPr>
          <a:xfrm>
            <a:off x="1147585" y="2746057"/>
            <a:ext cx="4038518"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23" name="Rectangle 22">
            <a:extLst>
              <a:ext uri="{FF2B5EF4-FFF2-40B4-BE49-F238E27FC236}">
                <a16:creationId xmlns:a16="http://schemas.microsoft.com/office/drawing/2014/main" id="{09A8A4CF-F10A-4A0B-9F3F-B47C3DFDCF09}"/>
              </a:ext>
            </a:extLst>
          </p:cNvPr>
          <p:cNvSpPr/>
          <p:nvPr/>
        </p:nvSpPr>
        <p:spPr>
          <a:xfrm>
            <a:off x="1147585" y="3705656"/>
            <a:ext cx="4038518"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pic>
        <p:nvPicPr>
          <p:cNvPr id="21" name="Picture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60020" y="1732246"/>
            <a:ext cx="4862180" cy="3101282"/>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4379" y="1495658"/>
            <a:ext cx="6263482" cy="386668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42154943"/>
      </p:ext>
    </p:extLst>
  </p:cSld>
  <p:clrMapOvr>
    <a:masterClrMapping/>
  </p:clrMapOvr>
  <p:transition spd="slow">
    <p:push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1E0BFC-97E8-4BD4-8F73-D85E270EA749}"/>
              </a:ext>
            </a:extLst>
          </p:cNvPr>
          <p:cNvSpPr/>
          <p:nvPr/>
        </p:nvSpPr>
        <p:spPr>
          <a:xfrm>
            <a:off x="6928790" y="1944075"/>
            <a:ext cx="4440298" cy="507831"/>
          </a:xfrm>
          <a:prstGeom prst="rect">
            <a:avLst/>
          </a:prstGeom>
          <a:noFill/>
          <a:ln>
            <a:noFill/>
          </a:ln>
        </p:spPr>
        <p:txBody>
          <a:bodyPr vert="horz" lIns="91425" tIns="91425" rIns="91425" bIns="91425" rtlCol="0" anchor="t" anchorCtr="0">
            <a:noAutofit/>
          </a:bodyPr>
          <a:lstStyle/>
          <a:p>
            <a:pPr marL="228600" indent="-228600">
              <a:lnSpc>
                <a:spcPct val="90000"/>
              </a:lnSpc>
              <a:buFont typeface="Arial" panose="020B0604020202020204" pitchFamily="34" charset="0"/>
              <a:buNone/>
            </a:pPr>
            <a:r>
              <a:rPr lang="en-US" sz="3600" dirty="0">
                <a:solidFill>
                  <a:schemeClr val="bg1"/>
                </a:solidFill>
                <a:effectLst>
                  <a:outerShdw blurRad="38100" dist="38100" dir="2700000" algn="tl">
                    <a:srgbClr val="000000">
                      <a:alpha val="43137"/>
                    </a:srgbClr>
                  </a:outerShdw>
                </a:effectLst>
                <a:latin typeface="+mj-lt"/>
                <a:ea typeface="Roboto Medium" panose="02000000000000000000" pitchFamily="2" charset="0"/>
                <a:cs typeface="Muli"/>
                <a:sym typeface="Muli"/>
              </a:rPr>
              <a:t>Tablet</a:t>
            </a:r>
            <a:r>
              <a:rPr lang="en-US" sz="3600" dirty="0">
                <a:solidFill>
                  <a:schemeClr val="bg1"/>
                </a:solidFill>
                <a:latin typeface="+mj-lt"/>
                <a:ea typeface="Roboto Medium" panose="02000000000000000000" pitchFamily="2" charset="0"/>
                <a:cs typeface="Muli"/>
                <a:sym typeface="Muli"/>
              </a:rPr>
              <a:t> Mock</a:t>
            </a:r>
          </a:p>
        </p:txBody>
      </p:sp>
      <p:sp>
        <p:nvSpPr>
          <p:cNvPr id="5" name="Rectangle 4">
            <a:extLst>
              <a:ext uri="{FF2B5EF4-FFF2-40B4-BE49-F238E27FC236}">
                <a16:creationId xmlns:a16="http://schemas.microsoft.com/office/drawing/2014/main" id="{74AF34DA-266C-492E-A7CD-23347953F19D}"/>
              </a:ext>
            </a:extLst>
          </p:cNvPr>
          <p:cNvSpPr/>
          <p:nvPr/>
        </p:nvSpPr>
        <p:spPr>
          <a:xfrm>
            <a:off x="6974415" y="2608871"/>
            <a:ext cx="3806655" cy="1015663"/>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6" name="Rectangle 5">
            <a:extLst>
              <a:ext uri="{FF2B5EF4-FFF2-40B4-BE49-F238E27FC236}">
                <a16:creationId xmlns:a16="http://schemas.microsoft.com/office/drawing/2014/main" id="{09A8A4CF-F10A-4A0B-9F3F-B47C3DFDCF09}"/>
              </a:ext>
            </a:extLst>
          </p:cNvPr>
          <p:cNvSpPr/>
          <p:nvPr/>
        </p:nvSpPr>
        <p:spPr>
          <a:xfrm>
            <a:off x="6974415" y="3624534"/>
            <a:ext cx="3842763" cy="1015663"/>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7" name="Shape 495">
            <a:extLst>
              <a:ext uri="{FF2B5EF4-FFF2-40B4-BE49-F238E27FC236}">
                <a16:creationId xmlns:a16="http://schemas.microsoft.com/office/drawing/2014/main" id="{27C8B803-2376-4CEA-86C5-B20191A6429B}"/>
              </a:ext>
            </a:extLst>
          </p:cNvPr>
          <p:cNvSpPr/>
          <p:nvPr/>
        </p:nvSpPr>
        <p:spPr>
          <a:xfrm>
            <a:off x="6248964" y="2723626"/>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131F2B"/>
              </a:solidFill>
            </a:endParaRPr>
          </a:p>
        </p:txBody>
      </p:sp>
      <p:sp>
        <p:nvSpPr>
          <p:cNvPr id="8" name="Shape 495">
            <a:extLst>
              <a:ext uri="{FF2B5EF4-FFF2-40B4-BE49-F238E27FC236}">
                <a16:creationId xmlns:a16="http://schemas.microsoft.com/office/drawing/2014/main" id="{C6F24455-A388-47B1-BFF1-4F91509EA4DF}"/>
              </a:ext>
            </a:extLst>
          </p:cNvPr>
          <p:cNvSpPr/>
          <p:nvPr/>
        </p:nvSpPr>
        <p:spPr>
          <a:xfrm>
            <a:off x="6248964" y="3712253"/>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131F2B"/>
              </a:solidFill>
            </a:endParaRPr>
          </a:p>
        </p:txBody>
      </p:sp>
      <p:sp>
        <p:nvSpPr>
          <p:cNvPr id="10" name="Rectangle 9"/>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35400" t="3188" r="23861" b="8475"/>
          <a:stretch/>
        </p:blipFill>
        <p:spPr>
          <a:xfrm>
            <a:off x="1591762" y="1350863"/>
            <a:ext cx="3114218" cy="4315416"/>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0942" y="987407"/>
            <a:ext cx="3455858" cy="490492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9138251"/>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36644"/>
        </a:solidFill>
        <a:effectLst/>
      </p:bgPr>
    </p:bg>
    <p:spTree>
      <p:nvGrpSpPr>
        <p:cNvPr id="1" name=""/>
        <p:cNvGrpSpPr/>
        <p:nvPr/>
      </p:nvGrpSpPr>
      <p:grpSpPr>
        <a:xfrm>
          <a:off x="0" y="0"/>
          <a:ext cx="0" cy="0"/>
          <a:chOff x="0" y="0"/>
          <a:chExt cx="0" cy="0"/>
        </a:xfrm>
      </p:grpSpPr>
      <p:grpSp>
        <p:nvGrpSpPr>
          <p:cNvPr id="2" name="Shape 350"/>
          <p:cNvGrpSpPr/>
          <p:nvPr/>
        </p:nvGrpSpPr>
        <p:grpSpPr>
          <a:xfrm>
            <a:off x="5375319" y="980139"/>
            <a:ext cx="393473" cy="497624"/>
            <a:chOff x="584925" y="238125"/>
            <a:chExt cx="415200" cy="525100"/>
          </a:xfrm>
          <a:solidFill>
            <a:schemeClr val="bg1"/>
          </a:solidFill>
        </p:grpSpPr>
        <p:sp>
          <p:nvSpPr>
            <p:cNvPr id="3" name="Shape 351"/>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 name="Shape 352"/>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 name="Shape 353"/>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 name="Shape 354"/>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355"/>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356"/>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 name="Shape 357"/>
          <p:cNvGrpSpPr/>
          <p:nvPr/>
        </p:nvGrpSpPr>
        <p:grpSpPr>
          <a:xfrm>
            <a:off x="6000216" y="1052447"/>
            <a:ext cx="421263" cy="350686"/>
            <a:chOff x="1244325" y="314425"/>
            <a:chExt cx="444525" cy="370050"/>
          </a:xfrm>
          <a:solidFill>
            <a:schemeClr val="bg1"/>
          </a:solidFill>
        </p:grpSpPr>
        <p:sp>
          <p:nvSpPr>
            <p:cNvPr id="10"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 name="Shape 360"/>
          <p:cNvGrpSpPr/>
          <p:nvPr/>
        </p:nvGrpSpPr>
        <p:grpSpPr>
          <a:xfrm>
            <a:off x="6648283" y="1050716"/>
            <a:ext cx="402762" cy="354146"/>
            <a:chOff x="1928175" y="312600"/>
            <a:chExt cx="425000" cy="373700"/>
          </a:xfrm>
          <a:solidFill>
            <a:schemeClr val="bg1"/>
          </a:solidFill>
        </p:grpSpPr>
        <p:sp>
          <p:nvSpPr>
            <p:cNvPr id="13" name="Shape 361"/>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362"/>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 name="Shape 363"/>
          <p:cNvSpPr/>
          <p:nvPr/>
        </p:nvSpPr>
        <p:spPr>
          <a:xfrm>
            <a:off x="7323579" y="1037997"/>
            <a:ext cx="329838" cy="379590"/>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364"/>
          <p:cNvSpPr/>
          <p:nvPr/>
        </p:nvSpPr>
        <p:spPr>
          <a:xfrm>
            <a:off x="7984946" y="1039159"/>
            <a:ext cx="284729" cy="377268"/>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7" name="Shape 365"/>
          <p:cNvGrpSpPr/>
          <p:nvPr/>
        </p:nvGrpSpPr>
        <p:grpSpPr>
          <a:xfrm>
            <a:off x="8534605" y="1032213"/>
            <a:ext cx="462939" cy="391175"/>
            <a:chOff x="3918650" y="293075"/>
            <a:chExt cx="488500" cy="412775"/>
          </a:xfrm>
          <a:solidFill>
            <a:schemeClr val="bg1"/>
          </a:solidFill>
        </p:grpSpPr>
        <p:sp>
          <p:nvSpPr>
            <p:cNvPr id="18"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 name="Shape 369"/>
          <p:cNvGrpSpPr/>
          <p:nvPr/>
        </p:nvGrpSpPr>
        <p:grpSpPr>
          <a:xfrm>
            <a:off x="9214491" y="1002693"/>
            <a:ext cx="380775" cy="450192"/>
            <a:chOff x="4636075" y="261925"/>
            <a:chExt cx="401800" cy="475050"/>
          </a:xfrm>
          <a:solidFill>
            <a:schemeClr val="bg1"/>
          </a:solidFill>
        </p:grpSpPr>
        <p:sp>
          <p:nvSpPr>
            <p:cNvPr id="22" name="Shape 370"/>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371"/>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 name="Shape 372"/>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373"/>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 name="Shape 374"/>
          <p:cNvSpPr/>
          <p:nvPr/>
        </p:nvSpPr>
        <p:spPr>
          <a:xfrm>
            <a:off x="9825590" y="1037404"/>
            <a:ext cx="436308" cy="380775"/>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7" name="Shape 375"/>
          <p:cNvGrpSpPr/>
          <p:nvPr/>
        </p:nvGrpSpPr>
        <p:grpSpPr>
          <a:xfrm>
            <a:off x="10491530" y="1040316"/>
            <a:ext cx="381913" cy="374379"/>
            <a:chOff x="5983625" y="301625"/>
            <a:chExt cx="403000" cy="395050"/>
          </a:xfrm>
          <a:solidFill>
            <a:schemeClr val="bg1"/>
          </a:solidFill>
        </p:grpSpPr>
        <p:sp>
          <p:nvSpPr>
            <p:cNvPr id="28" name="Shape 376"/>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9" name="Shape 377"/>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0" name="Shape 378"/>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1" name="Shape 379"/>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2" name="Shape 380"/>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3" name="Shape 381"/>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382"/>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383"/>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384"/>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385"/>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386"/>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9" name="Shape 387"/>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388"/>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389"/>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390"/>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391"/>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392"/>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393"/>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394"/>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395"/>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396"/>
          <p:cNvGrpSpPr/>
          <p:nvPr/>
        </p:nvGrpSpPr>
        <p:grpSpPr>
          <a:xfrm>
            <a:off x="11133224" y="1037402"/>
            <a:ext cx="376132" cy="375562"/>
            <a:chOff x="6660750" y="298550"/>
            <a:chExt cx="396900" cy="396300"/>
          </a:xfrm>
          <a:solidFill>
            <a:schemeClr val="bg1"/>
          </a:solidFill>
        </p:grpSpPr>
        <p:sp>
          <p:nvSpPr>
            <p:cNvPr id="49" name="Shape 397"/>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398"/>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1" name="Shape 399"/>
          <p:cNvGrpSpPr/>
          <p:nvPr/>
        </p:nvGrpSpPr>
        <p:grpSpPr>
          <a:xfrm>
            <a:off x="5375319" y="1628775"/>
            <a:ext cx="393473" cy="476230"/>
            <a:chOff x="584925" y="922575"/>
            <a:chExt cx="415200" cy="502525"/>
          </a:xfrm>
          <a:solidFill>
            <a:schemeClr val="bg1"/>
          </a:solidFill>
        </p:grpSpPr>
        <p:sp>
          <p:nvSpPr>
            <p:cNvPr id="52" name="Shape 400"/>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3" name="Shape 401"/>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4" name="Shape 402"/>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5" name="Shape 403"/>
          <p:cNvGrpSpPr/>
          <p:nvPr/>
        </p:nvGrpSpPr>
        <p:grpSpPr>
          <a:xfrm>
            <a:off x="6002537" y="1617782"/>
            <a:ext cx="416645" cy="496485"/>
            <a:chOff x="1246775" y="910975"/>
            <a:chExt cx="439650" cy="523900"/>
          </a:xfrm>
          <a:solidFill>
            <a:schemeClr val="bg1"/>
          </a:solidFill>
        </p:grpSpPr>
        <p:sp>
          <p:nvSpPr>
            <p:cNvPr id="56" name="Shape 404"/>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7" name="Shape 405"/>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8" name="Shape 406"/>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9" name="Shape 407"/>
          <p:cNvGrpSpPr/>
          <p:nvPr/>
        </p:nvGrpSpPr>
        <p:grpSpPr>
          <a:xfrm>
            <a:off x="6646554" y="1697624"/>
            <a:ext cx="406220" cy="337941"/>
            <a:chOff x="1926350" y="995225"/>
            <a:chExt cx="428650" cy="356600"/>
          </a:xfrm>
          <a:solidFill>
            <a:schemeClr val="bg1"/>
          </a:solidFill>
        </p:grpSpPr>
        <p:sp>
          <p:nvSpPr>
            <p:cNvPr id="60" name="Shape 408"/>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1" name="Shape 409"/>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2" name="Shape 410"/>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3" name="Shape 411"/>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64" name="Shape 412"/>
          <p:cNvSpPr/>
          <p:nvPr/>
        </p:nvSpPr>
        <p:spPr>
          <a:xfrm>
            <a:off x="7290009" y="1669273"/>
            <a:ext cx="396980" cy="394659"/>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5" name="Shape 413"/>
          <p:cNvSpPr/>
          <p:nvPr/>
        </p:nvSpPr>
        <p:spPr>
          <a:xfrm>
            <a:off x="7929411" y="1688962"/>
            <a:ext cx="395796" cy="355306"/>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6" name="Shape 414"/>
          <p:cNvSpPr/>
          <p:nvPr/>
        </p:nvSpPr>
        <p:spPr>
          <a:xfrm>
            <a:off x="8574004" y="1691852"/>
            <a:ext cx="384235" cy="34950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7" name="Shape 415"/>
          <p:cNvSpPr/>
          <p:nvPr/>
        </p:nvSpPr>
        <p:spPr>
          <a:xfrm>
            <a:off x="9225539" y="1695311"/>
            <a:ext cx="358789" cy="34258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68" name="Shape 416"/>
          <p:cNvGrpSpPr/>
          <p:nvPr/>
        </p:nvGrpSpPr>
        <p:grpSpPr>
          <a:xfrm>
            <a:off x="9845784" y="1672178"/>
            <a:ext cx="395796" cy="396364"/>
            <a:chOff x="5302225" y="968375"/>
            <a:chExt cx="417650" cy="418250"/>
          </a:xfrm>
          <a:solidFill>
            <a:schemeClr val="bg1"/>
          </a:solidFill>
        </p:grpSpPr>
        <p:sp>
          <p:nvSpPr>
            <p:cNvPr id="69" name="Shape 417"/>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0" name="Shape 418"/>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1" name="Shape 419"/>
          <p:cNvGrpSpPr/>
          <p:nvPr/>
        </p:nvGrpSpPr>
        <p:grpSpPr>
          <a:xfrm>
            <a:off x="10437133" y="1627614"/>
            <a:ext cx="490705" cy="477960"/>
            <a:chOff x="5926225" y="921350"/>
            <a:chExt cx="517800" cy="504350"/>
          </a:xfrm>
          <a:solidFill>
            <a:schemeClr val="bg1"/>
          </a:solidFill>
        </p:grpSpPr>
        <p:sp>
          <p:nvSpPr>
            <p:cNvPr id="72" name="Shape 420"/>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3" name="Shape 421"/>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4" name="Shape 422"/>
          <p:cNvGrpSpPr/>
          <p:nvPr/>
        </p:nvGrpSpPr>
        <p:grpSpPr>
          <a:xfrm>
            <a:off x="11092142" y="1636878"/>
            <a:ext cx="458295" cy="459457"/>
            <a:chOff x="6617400" y="931125"/>
            <a:chExt cx="483600" cy="484825"/>
          </a:xfrm>
          <a:solidFill>
            <a:schemeClr val="bg1"/>
          </a:solidFill>
        </p:grpSpPr>
        <p:sp>
          <p:nvSpPr>
            <p:cNvPr id="75" name="Shape 423"/>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6" name="Shape 424"/>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7" name="Shape 425"/>
          <p:cNvGrpSpPr/>
          <p:nvPr/>
        </p:nvGrpSpPr>
        <p:grpSpPr>
          <a:xfrm>
            <a:off x="5351012" y="2350310"/>
            <a:ext cx="442089" cy="310174"/>
            <a:chOff x="559275" y="1683950"/>
            <a:chExt cx="466500" cy="327300"/>
          </a:xfrm>
          <a:solidFill>
            <a:schemeClr val="bg1"/>
          </a:solidFill>
        </p:grpSpPr>
        <p:sp>
          <p:nvSpPr>
            <p:cNvPr id="78" name="Shape 426"/>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9" name="Shape 427"/>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0" name="Shape 428"/>
          <p:cNvGrpSpPr/>
          <p:nvPr/>
        </p:nvGrpSpPr>
        <p:grpSpPr>
          <a:xfrm>
            <a:off x="5989816" y="2288997"/>
            <a:ext cx="442089" cy="432826"/>
            <a:chOff x="1233350" y="1619250"/>
            <a:chExt cx="466500" cy="456725"/>
          </a:xfrm>
          <a:solidFill>
            <a:schemeClr val="bg1"/>
          </a:solidFill>
        </p:grpSpPr>
        <p:sp>
          <p:nvSpPr>
            <p:cNvPr id="81" name="Shape 429"/>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2" name="Shape 430"/>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3" name="Shape 431"/>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4" name="Shape 432"/>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5" name="Shape 433"/>
          <p:cNvGrpSpPr/>
          <p:nvPr/>
        </p:nvGrpSpPr>
        <p:grpSpPr>
          <a:xfrm>
            <a:off x="6642502" y="2298235"/>
            <a:ext cx="414322" cy="414322"/>
            <a:chOff x="1922075" y="1629000"/>
            <a:chExt cx="437200" cy="437200"/>
          </a:xfrm>
          <a:solidFill>
            <a:schemeClr val="bg1"/>
          </a:solidFill>
        </p:grpSpPr>
        <p:sp>
          <p:nvSpPr>
            <p:cNvPr id="86" name="Shape 434"/>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7" name="Shape 435"/>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8" name="Shape 436"/>
          <p:cNvGrpSpPr/>
          <p:nvPr/>
        </p:nvGrpSpPr>
        <p:grpSpPr>
          <a:xfrm>
            <a:off x="7279578" y="2296507"/>
            <a:ext cx="417780" cy="417781"/>
            <a:chOff x="2594325" y="1627175"/>
            <a:chExt cx="440850" cy="440850"/>
          </a:xfrm>
          <a:solidFill>
            <a:schemeClr val="bg1"/>
          </a:solidFill>
        </p:grpSpPr>
        <p:sp>
          <p:nvSpPr>
            <p:cNvPr id="89" name="Shape 437"/>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0" name="Shape 438"/>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1" name="Shape 439"/>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92" name="Shape 440"/>
          <p:cNvSpPr/>
          <p:nvPr/>
        </p:nvSpPr>
        <p:spPr>
          <a:xfrm>
            <a:off x="7936922" y="2315050"/>
            <a:ext cx="380775" cy="380752"/>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93" name="Shape 441"/>
          <p:cNvGrpSpPr/>
          <p:nvPr/>
        </p:nvGrpSpPr>
        <p:grpSpPr>
          <a:xfrm>
            <a:off x="8596537" y="2265256"/>
            <a:ext cx="339077" cy="480280"/>
            <a:chOff x="3984000" y="1594200"/>
            <a:chExt cx="357800" cy="506800"/>
          </a:xfrm>
          <a:solidFill>
            <a:schemeClr val="bg1"/>
          </a:solidFill>
        </p:grpSpPr>
        <p:sp>
          <p:nvSpPr>
            <p:cNvPr id="94" name="Shape 442"/>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5" name="Shape 443"/>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6" name="Shape 444"/>
          <p:cNvGrpSpPr/>
          <p:nvPr/>
        </p:nvGrpSpPr>
        <p:grpSpPr>
          <a:xfrm>
            <a:off x="9181513" y="2368244"/>
            <a:ext cx="446733" cy="274304"/>
            <a:chOff x="4601275" y="1702875"/>
            <a:chExt cx="471400" cy="289450"/>
          </a:xfrm>
          <a:solidFill>
            <a:schemeClr val="bg1"/>
          </a:solidFill>
        </p:grpSpPr>
        <p:sp>
          <p:nvSpPr>
            <p:cNvPr id="97" name="Shape 445"/>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8" name="Shape 446"/>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9" name="Shape 447"/>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0" name="Shape 448"/>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1" name="Shape 449"/>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2" name="Shape 450"/>
          <p:cNvGrpSpPr/>
          <p:nvPr/>
        </p:nvGrpSpPr>
        <p:grpSpPr>
          <a:xfrm>
            <a:off x="9841733" y="2301125"/>
            <a:ext cx="403898" cy="408542"/>
            <a:chOff x="5297950" y="1632050"/>
            <a:chExt cx="426200" cy="431100"/>
          </a:xfrm>
          <a:solidFill>
            <a:schemeClr val="bg1"/>
          </a:solidFill>
        </p:grpSpPr>
        <p:sp>
          <p:nvSpPr>
            <p:cNvPr id="103" name="Shape 451"/>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4" name="Shape 452"/>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5" name="Shape 453"/>
          <p:cNvGrpSpPr/>
          <p:nvPr/>
        </p:nvGrpSpPr>
        <p:grpSpPr>
          <a:xfrm>
            <a:off x="10479376" y="2288997"/>
            <a:ext cx="406220" cy="432826"/>
            <a:chOff x="5970800" y="1619250"/>
            <a:chExt cx="428650" cy="456725"/>
          </a:xfrm>
          <a:solidFill>
            <a:schemeClr val="bg1"/>
          </a:solidFill>
        </p:grpSpPr>
        <p:sp>
          <p:nvSpPr>
            <p:cNvPr id="106"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7"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8"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1" name="Shape 459"/>
          <p:cNvGrpSpPr/>
          <p:nvPr/>
        </p:nvGrpSpPr>
        <p:grpSpPr>
          <a:xfrm>
            <a:off x="11099676" y="2283784"/>
            <a:ext cx="455380" cy="415459"/>
            <a:chOff x="6625350" y="1613750"/>
            <a:chExt cx="480525" cy="438400"/>
          </a:xfrm>
          <a:solidFill>
            <a:schemeClr val="bg1"/>
          </a:solidFill>
        </p:grpSpPr>
        <p:sp>
          <p:nvSpPr>
            <p:cNvPr id="112" name="Shape 460"/>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3" name="Shape 461"/>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4" name="Shape 462"/>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63"/>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64"/>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7" name="Shape 465"/>
          <p:cNvGrpSpPr/>
          <p:nvPr/>
        </p:nvGrpSpPr>
        <p:grpSpPr>
          <a:xfrm>
            <a:off x="5400196" y="2959617"/>
            <a:ext cx="343721" cy="369190"/>
            <a:chOff x="611175" y="2326900"/>
            <a:chExt cx="362700" cy="389575"/>
          </a:xfrm>
          <a:solidFill>
            <a:schemeClr val="bg1"/>
          </a:solidFill>
        </p:grpSpPr>
        <p:sp>
          <p:nvSpPr>
            <p:cNvPr id="118" name="Shape 466"/>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9" name="Shape 467"/>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0" name="Shape 468"/>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1" name="Shape 469"/>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22" name="Shape 470"/>
          <p:cNvSpPr/>
          <p:nvPr/>
        </p:nvSpPr>
        <p:spPr>
          <a:xfrm>
            <a:off x="6029751"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3" name="Shape 471"/>
          <p:cNvSpPr/>
          <p:nvPr/>
        </p:nvSpPr>
        <p:spPr>
          <a:xfrm>
            <a:off x="6668562"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4" name="Shape 472"/>
          <p:cNvSpPr/>
          <p:nvPr/>
        </p:nvSpPr>
        <p:spPr>
          <a:xfrm>
            <a:off x="7307374"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25" name="Shape 473"/>
          <p:cNvGrpSpPr/>
          <p:nvPr/>
        </p:nvGrpSpPr>
        <p:grpSpPr>
          <a:xfrm>
            <a:off x="8030632" y="2900601"/>
            <a:ext cx="193278" cy="482602"/>
            <a:chOff x="3386850" y="2264625"/>
            <a:chExt cx="203950" cy="509250"/>
          </a:xfrm>
          <a:solidFill>
            <a:schemeClr val="bg1"/>
          </a:solidFill>
        </p:grpSpPr>
        <p:sp>
          <p:nvSpPr>
            <p:cNvPr id="126" name="Shape 474"/>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7" name="Shape 475"/>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8" name="Shape 476"/>
          <p:cNvGrpSpPr/>
          <p:nvPr/>
        </p:nvGrpSpPr>
        <p:grpSpPr>
          <a:xfrm>
            <a:off x="9325606" y="2961940"/>
            <a:ext cx="158545" cy="359926"/>
            <a:chOff x="4753325" y="2329350"/>
            <a:chExt cx="167300" cy="379800"/>
          </a:xfrm>
          <a:solidFill>
            <a:schemeClr val="bg1"/>
          </a:solidFill>
        </p:grpSpPr>
        <p:sp>
          <p:nvSpPr>
            <p:cNvPr id="129" name="Shape 477"/>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0" name="Shape 478"/>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1" name="Shape 479"/>
          <p:cNvGrpSpPr/>
          <p:nvPr/>
        </p:nvGrpSpPr>
        <p:grpSpPr>
          <a:xfrm>
            <a:off x="8683888" y="2902899"/>
            <a:ext cx="164372" cy="477982"/>
            <a:chOff x="4076175" y="2267050"/>
            <a:chExt cx="173450" cy="504375"/>
          </a:xfrm>
          <a:solidFill>
            <a:schemeClr val="bg1"/>
          </a:solidFill>
        </p:grpSpPr>
        <p:sp>
          <p:nvSpPr>
            <p:cNvPr id="132" name="Shape 480"/>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3" name="Shape 481"/>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34" name="Shape 482"/>
          <p:cNvSpPr/>
          <p:nvPr/>
        </p:nvSpPr>
        <p:spPr>
          <a:xfrm>
            <a:off x="9862621" y="2953267"/>
            <a:ext cx="362248" cy="381913"/>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35" name="Shape 483"/>
          <p:cNvGrpSpPr/>
          <p:nvPr/>
        </p:nvGrpSpPr>
        <p:grpSpPr>
          <a:xfrm>
            <a:off x="10483427" y="2960187"/>
            <a:ext cx="398117" cy="368029"/>
            <a:chOff x="5975075" y="2327500"/>
            <a:chExt cx="420100" cy="388350"/>
          </a:xfrm>
          <a:solidFill>
            <a:schemeClr val="bg1"/>
          </a:solidFill>
        </p:grpSpPr>
        <p:sp>
          <p:nvSpPr>
            <p:cNvPr id="136" name="Shape 484"/>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7" name="Shape 485"/>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8" name="Shape 486"/>
          <p:cNvGrpSpPr/>
          <p:nvPr/>
        </p:nvGrpSpPr>
        <p:grpSpPr>
          <a:xfrm>
            <a:off x="11199181" y="2949192"/>
            <a:ext cx="244215" cy="398117"/>
            <a:chOff x="6730350" y="2315900"/>
            <a:chExt cx="257700" cy="420100"/>
          </a:xfrm>
          <a:solidFill>
            <a:schemeClr val="bg1"/>
          </a:solidFill>
        </p:grpSpPr>
        <p:sp>
          <p:nvSpPr>
            <p:cNvPr id="139"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0"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1"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2"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3"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4" name="Shape 492"/>
          <p:cNvGrpSpPr/>
          <p:nvPr/>
        </p:nvGrpSpPr>
        <p:grpSpPr>
          <a:xfrm>
            <a:off x="5510126" y="3557339"/>
            <a:ext cx="123860" cy="451354"/>
            <a:chOff x="727175" y="2957625"/>
            <a:chExt cx="130700" cy="476275"/>
          </a:xfrm>
          <a:solidFill>
            <a:schemeClr val="bg1"/>
          </a:solidFill>
        </p:grpSpPr>
        <p:sp>
          <p:nvSpPr>
            <p:cNvPr id="145" name="Shape 493"/>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6" name="Shape 494"/>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47" name="Shape 495"/>
          <p:cNvSpPr/>
          <p:nvPr/>
        </p:nvSpPr>
        <p:spPr>
          <a:xfrm>
            <a:off x="6659891" y="3539434"/>
            <a:ext cx="379590" cy="487223"/>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8" name="Shape 496"/>
          <p:cNvSpPr/>
          <p:nvPr/>
        </p:nvSpPr>
        <p:spPr>
          <a:xfrm>
            <a:off x="6070265" y="3539434"/>
            <a:ext cx="281222" cy="487223"/>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49" name="Shape 497"/>
          <p:cNvGrpSpPr/>
          <p:nvPr/>
        </p:nvGrpSpPr>
        <p:grpSpPr>
          <a:xfrm>
            <a:off x="7269153" y="3571791"/>
            <a:ext cx="438631" cy="422425"/>
            <a:chOff x="2583325" y="2972875"/>
            <a:chExt cx="462850" cy="445750"/>
          </a:xfrm>
          <a:solidFill>
            <a:schemeClr val="bg1"/>
          </a:solidFill>
        </p:grpSpPr>
        <p:sp>
          <p:nvSpPr>
            <p:cNvPr id="150" name="Shape 498"/>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1" name="Shape 499"/>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2" name="Shape 500"/>
          <p:cNvGrpSpPr/>
          <p:nvPr/>
        </p:nvGrpSpPr>
        <p:grpSpPr>
          <a:xfrm>
            <a:off x="7892911" y="3634883"/>
            <a:ext cx="468719" cy="296266"/>
            <a:chOff x="3241525" y="3039450"/>
            <a:chExt cx="494600" cy="312625"/>
          </a:xfrm>
          <a:solidFill>
            <a:schemeClr val="bg1"/>
          </a:solidFill>
        </p:grpSpPr>
        <p:sp>
          <p:nvSpPr>
            <p:cNvPr id="153" name="Shape 501"/>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4" name="Shape 502"/>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5" name="Shape 503"/>
          <p:cNvSpPr/>
          <p:nvPr/>
        </p:nvSpPr>
        <p:spPr>
          <a:xfrm>
            <a:off x="9203551" y="3581676"/>
            <a:ext cx="402762" cy="4027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6" name="Shape 504"/>
          <p:cNvGrpSpPr/>
          <p:nvPr/>
        </p:nvGrpSpPr>
        <p:grpSpPr>
          <a:xfrm>
            <a:off x="9801220" y="3603633"/>
            <a:ext cx="484924" cy="358765"/>
            <a:chOff x="5255200" y="3006475"/>
            <a:chExt cx="511700" cy="378575"/>
          </a:xfrm>
          <a:solidFill>
            <a:schemeClr val="bg1"/>
          </a:solidFill>
        </p:grpSpPr>
        <p:sp>
          <p:nvSpPr>
            <p:cNvPr id="157" name="Shape 50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8" name="Shape 50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9" name="Shape 507"/>
          <p:cNvGrpSpPr/>
          <p:nvPr/>
        </p:nvGrpSpPr>
        <p:grpSpPr>
          <a:xfrm>
            <a:off x="8569906" y="3582807"/>
            <a:ext cx="392338" cy="400415"/>
            <a:chOff x="3955900" y="2984500"/>
            <a:chExt cx="414000" cy="422525"/>
          </a:xfrm>
          <a:solidFill>
            <a:schemeClr val="bg1"/>
          </a:solidFill>
        </p:grpSpPr>
        <p:sp>
          <p:nvSpPr>
            <p:cNvPr id="160" name="Shape 5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1" name="Shape 5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2" name="Shape 5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63" name="Shape 511"/>
          <p:cNvSpPr/>
          <p:nvPr/>
        </p:nvSpPr>
        <p:spPr>
          <a:xfrm>
            <a:off x="5355070" y="4249416"/>
            <a:ext cx="438607" cy="344882"/>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4" name="Shape 512"/>
          <p:cNvSpPr/>
          <p:nvPr/>
        </p:nvSpPr>
        <p:spPr>
          <a:xfrm>
            <a:off x="10529792" y="3563150"/>
            <a:ext cx="305530" cy="439791"/>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65" name="Shape 513"/>
          <p:cNvGrpSpPr/>
          <p:nvPr/>
        </p:nvGrpSpPr>
        <p:grpSpPr>
          <a:xfrm>
            <a:off x="11171415" y="3577004"/>
            <a:ext cx="299749" cy="425907"/>
            <a:chOff x="6701050" y="2978375"/>
            <a:chExt cx="316300" cy="449425"/>
          </a:xfrm>
          <a:solidFill>
            <a:schemeClr val="bg1"/>
          </a:solidFill>
        </p:grpSpPr>
        <p:sp>
          <p:nvSpPr>
            <p:cNvPr id="166" name="Shape 514"/>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7" name="Shape 515"/>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8" name="Shape 516"/>
          <p:cNvGrpSpPr/>
          <p:nvPr/>
        </p:nvGrpSpPr>
        <p:grpSpPr>
          <a:xfrm>
            <a:off x="5997327" y="4278307"/>
            <a:ext cx="427069" cy="287027"/>
            <a:chOff x="1241275" y="3718400"/>
            <a:chExt cx="450650" cy="302875"/>
          </a:xfrm>
          <a:solidFill>
            <a:schemeClr val="bg1"/>
          </a:solidFill>
        </p:grpSpPr>
        <p:sp>
          <p:nvSpPr>
            <p:cNvPr id="169" name="Shape 517"/>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0" name="Shape 518"/>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1" name="Shape 519"/>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2" name="Shape 520"/>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3" name="Shape 521"/>
          <p:cNvGrpSpPr/>
          <p:nvPr/>
        </p:nvGrpSpPr>
        <p:grpSpPr>
          <a:xfrm>
            <a:off x="6641933" y="4256321"/>
            <a:ext cx="415459" cy="331567"/>
            <a:chOff x="1921475" y="3695200"/>
            <a:chExt cx="438400" cy="349875"/>
          </a:xfrm>
          <a:solidFill>
            <a:schemeClr val="bg1"/>
          </a:solidFill>
        </p:grpSpPr>
        <p:sp>
          <p:nvSpPr>
            <p:cNvPr id="174" name="Shape 522"/>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5" name="Shape 523"/>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6" name="Shape 524"/>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7" name="Shape 525"/>
          <p:cNvGrpSpPr/>
          <p:nvPr/>
        </p:nvGrpSpPr>
        <p:grpSpPr>
          <a:xfrm>
            <a:off x="7284790" y="4251109"/>
            <a:ext cx="407357" cy="341424"/>
            <a:chOff x="2599825" y="3689700"/>
            <a:chExt cx="429850" cy="360275"/>
          </a:xfrm>
          <a:solidFill>
            <a:schemeClr val="bg1"/>
          </a:solidFill>
        </p:grpSpPr>
        <p:sp>
          <p:nvSpPr>
            <p:cNvPr id="178" name="Shape 526"/>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9" name="Shape 527"/>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0" name="Shape 528"/>
          <p:cNvGrpSpPr/>
          <p:nvPr/>
        </p:nvGrpSpPr>
        <p:grpSpPr>
          <a:xfrm>
            <a:off x="7943257" y="4215808"/>
            <a:ext cx="368029" cy="384235"/>
            <a:chOff x="3294650" y="3652450"/>
            <a:chExt cx="388350" cy="405450"/>
          </a:xfrm>
          <a:solidFill>
            <a:schemeClr val="bg1"/>
          </a:solidFill>
        </p:grpSpPr>
        <p:sp>
          <p:nvSpPr>
            <p:cNvPr id="181" name="Shape 529"/>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2" name="Shape 530"/>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3" name="Shape 531"/>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4" name="Shape 532"/>
          <p:cNvGrpSpPr/>
          <p:nvPr/>
        </p:nvGrpSpPr>
        <p:grpSpPr>
          <a:xfrm>
            <a:off x="8551403" y="4264423"/>
            <a:ext cx="429343" cy="314793"/>
            <a:chOff x="3936375" y="3703750"/>
            <a:chExt cx="453050" cy="332175"/>
          </a:xfrm>
          <a:solidFill>
            <a:schemeClr val="bg1"/>
          </a:solidFill>
        </p:grpSpPr>
        <p:sp>
          <p:nvSpPr>
            <p:cNvPr id="185" name="Shape 533"/>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6" name="Shape 534"/>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7" name="Shape 535"/>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8" name="Shape 536"/>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9" name="Shape 537"/>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0" name="Shape 538"/>
          <p:cNvGrpSpPr/>
          <p:nvPr/>
        </p:nvGrpSpPr>
        <p:grpSpPr>
          <a:xfrm>
            <a:off x="9190207" y="4264423"/>
            <a:ext cx="429343" cy="314793"/>
            <a:chOff x="4610450" y="3703750"/>
            <a:chExt cx="453050" cy="332175"/>
          </a:xfrm>
          <a:solidFill>
            <a:schemeClr val="bg1"/>
          </a:solidFill>
        </p:grpSpPr>
        <p:sp>
          <p:nvSpPr>
            <p:cNvPr id="191"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2"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3" name="Shape 541"/>
          <p:cNvGrpSpPr/>
          <p:nvPr/>
        </p:nvGrpSpPr>
        <p:grpSpPr>
          <a:xfrm>
            <a:off x="9844055" y="4232605"/>
            <a:ext cx="399254" cy="378430"/>
            <a:chOff x="5300400" y="3670175"/>
            <a:chExt cx="421300" cy="399325"/>
          </a:xfrm>
          <a:solidFill>
            <a:schemeClr val="bg1"/>
          </a:solidFill>
        </p:grpSpPr>
        <p:sp>
          <p:nvSpPr>
            <p:cNvPr id="194" name="Shape 542"/>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5" name="Shape 543"/>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6" name="Shape 544"/>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7" name="Shape 545"/>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8" name="Shape 546"/>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99" name="Shape 547"/>
          <p:cNvSpPr/>
          <p:nvPr/>
        </p:nvSpPr>
        <p:spPr>
          <a:xfrm>
            <a:off x="10460350" y="4199662"/>
            <a:ext cx="444411" cy="444387"/>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0" name="Shape 548"/>
          <p:cNvGrpSpPr/>
          <p:nvPr/>
        </p:nvGrpSpPr>
        <p:grpSpPr>
          <a:xfrm>
            <a:off x="11127443" y="4227960"/>
            <a:ext cx="387693" cy="387717"/>
            <a:chOff x="6654650" y="3665275"/>
            <a:chExt cx="409100" cy="409125"/>
          </a:xfrm>
          <a:solidFill>
            <a:schemeClr val="bg1"/>
          </a:solidFill>
        </p:grpSpPr>
        <p:sp>
          <p:nvSpPr>
            <p:cNvPr id="201" name="Shape 54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2" name="Shape 55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03" name="Shape 551"/>
          <p:cNvGrpSpPr/>
          <p:nvPr/>
        </p:nvGrpSpPr>
        <p:grpSpPr>
          <a:xfrm>
            <a:off x="5362005" y="4850559"/>
            <a:ext cx="420104" cy="420128"/>
            <a:chOff x="570875" y="4322250"/>
            <a:chExt cx="443300" cy="443325"/>
          </a:xfrm>
          <a:solidFill>
            <a:schemeClr val="bg1"/>
          </a:solidFill>
        </p:grpSpPr>
        <p:sp>
          <p:nvSpPr>
            <p:cNvPr id="204"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5"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6"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7"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08" name="Shape 556"/>
          <p:cNvSpPr/>
          <p:nvPr/>
        </p:nvSpPr>
        <p:spPr>
          <a:xfrm>
            <a:off x="5983457" y="4932199"/>
            <a:ext cx="454836" cy="256939"/>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9" name="Shape 557"/>
          <p:cNvGrpSpPr/>
          <p:nvPr/>
        </p:nvGrpSpPr>
        <p:grpSpPr>
          <a:xfrm>
            <a:off x="6696899" y="4819334"/>
            <a:ext cx="305530" cy="482578"/>
            <a:chOff x="1979475" y="4289300"/>
            <a:chExt cx="322400" cy="509225"/>
          </a:xfrm>
          <a:solidFill>
            <a:schemeClr val="bg1"/>
          </a:solidFill>
        </p:grpSpPr>
        <p:sp>
          <p:nvSpPr>
            <p:cNvPr id="210" name="Shape 558"/>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1" name="Shape 559"/>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2" name="Shape 560"/>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3" name="Shape 561"/>
          <p:cNvGrpSpPr/>
          <p:nvPr/>
        </p:nvGrpSpPr>
        <p:grpSpPr>
          <a:xfrm>
            <a:off x="7308503" y="4825683"/>
            <a:ext cx="360495" cy="469880"/>
            <a:chOff x="2624850" y="4296000"/>
            <a:chExt cx="380400" cy="495825"/>
          </a:xfrm>
          <a:solidFill>
            <a:schemeClr val="bg1"/>
          </a:solidFill>
        </p:grpSpPr>
        <p:sp>
          <p:nvSpPr>
            <p:cNvPr id="214" name="Shape 562"/>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5" name="Shape 563"/>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6" name="Shape 564"/>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7" name="Shape 565"/>
          <p:cNvSpPr/>
          <p:nvPr/>
        </p:nvSpPr>
        <p:spPr>
          <a:xfrm>
            <a:off x="8573436" y="4867970"/>
            <a:ext cx="385371" cy="385395"/>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8" name="Shape 566"/>
          <p:cNvSpPr/>
          <p:nvPr/>
        </p:nvSpPr>
        <p:spPr>
          <a:xfrm>
            <a:off x="7934624" y="4892277"/>
            <a:ext cx="385371" cy="336779"/>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9" name="Shape 567"/>
          <p:cNvSpPr/>
          <p:nvPr/>
        </p:nvSpPr>
        <p:spPr>
          <a:xfrm>
            <a:off x="9210493" y="4866239"/>
            <a:ext cx="388877" cy="388854"/>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0" name="Shape 568"/>
          <p:cNvGrpSpPr/>
          <p:nvPr/>
        </p:nvGrpSpPr>
        <p:grpSpPr>
          <a:xfrm>
            <a:off x="9820908" y="4871977"/>
            <a:ext cx="445549" cy="377292"/>
            <a:chOff x="5275975" y="4344850"/>
            <a:chExt cx="470150" cy="398125"/>
          </a:xfrm>
          <a:solidFill>
            <a:schemeClr val="bg1"/>
          </a:solidFill>
        </p:grpSpPr>
        <p:sp>
          <p:nvSpPr>
            <p:cNvPr id="221" name="Shape 569"/>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2" name="Shape 570"/>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3" name="Shape 571"/>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4" name="Shape 572"/>
          <p:cNvSpPr/>
          <p:nvPr/>
        </p:nvSpPr>
        <p:spPr>
          <a:xfrm>
            <a:off x="10482336" y="4860459"/>
            <a:ext cx="400439" cy="400415"/>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5" name="Shape 573"/>
          <p:cNvGrpSpPr/>
          <p:nvPr/>
        </p:nvGrpSpPr>
        <p:grpSpPr>
          <a:xfrm>
            <a:off x="11115858" y="4841320"/>
            <a:ext cx="410863" cy="438607"/>
            <a:chOff x="6642425" y="4312500"/>
            <a:chExt cx="433550" cy="462825"/>
          </a:xfrm>
          <a:solidFill>
            <a:schemeClr val="bg1"/>
          </a:solidFill>
        </p:grpSpPr>
        <p:sp>
          <p:nvSpPr>
            <p:cNvPr id="226" name="Shape 574"/>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7" name="Shape 575"/>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8" name="Shape 576"/>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9" name="Shape 577"/>
          <p:cNvSpPr/>
          <p:nvPr/>
        </p:nvSpPr>
        <p:spPr>
          <a:xfrm>
            <a:off x="5308207" y="5543810"/>
            <a:ext cx="527712" cy="311334"/>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30" name="Shape 578"/>
          <p:cNvGrpSpPr/>
          <p:nvPr/>
        </p:nvGrpSpPr>
        <p:grpSpPr>
          <a:xfrm>
            <a:off x="6000216" y="5492278"/>
            <a:ext cx="421263" cy="414322"/>
            <a:chOff x="1244325" y="4999400"/>
            <a:chExt cx="444525" cy="437200"/>
          </a:xfrm>
          <a:solidFill>
            <a:schemeClr val="bg1"/>
          </a:solidFill>
        </p:grpSpPr>
        <p:sp>
          <p:nvSpPr>
            <p:cNvPr id="231" name="Shape 579"/>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2" name="Shape 580"/>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3" name="Shape 581"/>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4" name="Shape 582"/>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5" name="Shape 583"/>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6" name="Shape 584"/>
          <p:cNvGrpSpPr/>
          <p:nvPr/>
        </p:nvGrpSpPr>
        <p:grpSpPr>
          <a:xfrm>
            <a:off x="6676642" y="5478963"/>
            <a:ext cx="346044" cy="440929"/>
            <a:chOff x="1958100" y="4985350"/>
            <a:chExt cx="365150" cy="465275"/>
          </a:xfrm>
          <a:solidFill>
            <a:schemeClr val="bg1"/>
          </a:solidFill>
        </p:grpSpPr>
        <p:sp>
          <p:nvSpPr>
            <p:cNvPr id="237" name="Shape 585"/>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8" name="Shape 586"/>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9" name="Shape 587"/>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0" name="Shape 588"/>
          <p:cNvGrpSpPr/>
          <p:nvPr/>
        </p:nvGrpSpPr>
        <p:grpSpPr>
          <a:xfrm>
            <a:off x="7289978" y="5495736"/>
            <a:ext cx="396980" cy="407950"/>
            <a:chOff x="2605300" y="5003050"/>
            <a:chExt cx="418900" cy="430475"/>
          </a:xfrm>
          <a:solidFill>
            <a:schemeClr val="bg1"/>
          </a:solidFill>
        </p:grpSpPr>
        <p:sp>
          <p:nvSpPr>
            <p:cNvPr id="241" name="Shape 589"/>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2" name="Shape 590"/>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3" name="Shape 591"/>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4" name="Shape 592"/>
          <p:cNvGrpSpPr/>
          <p:nvPr/>
        </p:nvGrpSpPr>
        <p:grpSpPr>
          <a:xfrm>
            <a:off x="7890021" y="5504432"/>
            <a:ext cx="474501" cy="390014"/>
            <a:chOff x="3238475" y="5012225"/>
            <a:chExt cx="500700" cy="411550"/>
          </a:xfrm>
          <a:solidFill>
            <a:schemeClr val="bg1"/>
          </a:solidFill>
        </p:grpSpPr>
        <p:sp>
          <p:nvSpPr>
            <p:cNvPr id="245" name="Shape 593"/>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6" name="Shape 594"/>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7" name="Shape 595"/>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8" name="Shape 596"/>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9" name="Shape 597"/>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0" name="Shape 598"/>
          <p:cNvGrpSpPr/>
          <p:nvPr/>
        </p:nvGrpSpPr>
        <p:grpSpPr>
          <a:xfrm>
            <a:off x="9144482" y="5462759"/>
            <a:ext cx="520793" cy="473339"/>
            <a:chOff x="4562200" y="4968250"/>
            <a:chExt cx="549550" cy="499475"/>
          </a:xfrm>
          <a:solidFill>
            <a:schemeClr val="bg1"/>
          </a:solidFill>
        </p:grpSpPr>
        <p:sp>
          <p:nvSpPr>
            <p:cNvPr id="251" name="Shape 599"/>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2" name="Shape 600"/>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3" name="Shape 601"/>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4" name="Shape 602"/>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5" name="Shape 603"/>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6" name="Shape 604"/>
          <p:cNvGrpSpPr/>
          <p:nvPr/>
        </p:nvGrpSpPr>
        <p:grpSpPr>
          <a:xfrm>
            <a:off x="8585543" y="5489388"/>
            <a:ext cx="361063" cy="419511"/>
            <a:chOff x="3972400" y="4996350"/>
            <a:chExt cx="381000" cy="442675"/>
          </a:xfrm>
          <a:solidFill>
            <a:schemeClr val="bg1"/>
          </a:solidFill>
        </p:grpSpPr>
        <p:sp>
          <p:nvSpPr>
            <p:cNvPr id="257" name="Shape 605"/>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8" name="Shape 606"/>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9" name="Shape 607"/>
          <p:cNvGrpSpPr/>
          <p:nvPr/>
        </p:nvGrpSpPr>
        <p:grpSpPr>
          <a:xfrm>
            <a:off x="9787929" y="5454087"/>
            <a:ext cx="511530" cy="490681"/>
            <a:chOff x="5241175" y="4959100"/>
            <a:chExt cx="539775" cy="517775"/>
          </a:xfrm>
          <a:solidFill>
            <a:schemeClr val="bg1"/>
          </a:solidFill>
        </p:grpSpPr>
        <p:sp>
          <p:nvSpPr>
            <p:cNvPr id="260" name="Shape 60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1" name="Shape 609"/>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2" name="Shape 610"/>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3" name="Shape 611"/>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4" name="Shape 612"/>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5" name="Shape 613"/>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6" name="Shape 614"/>
          <p:cNvSpPr/>
          <p:nvPr/>
        </p:nvSpPr>
        <p:spPr>
          <a:xfrm>
            <a:off x="10457460" y="5575060"/>
            <a:ext cx="450192" cy="248836"/>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67" name="Shape 615"/>
          <p:cNvGrpSpPr/>
          <p:nvPr/>
        </p:nvGrpSpPr>
        <p:grpSpPr>
          <a:xfrm>
            <a:off x="11156370" y="5526987"/>
            <a:ext cx="328109" cy="377292"/>
            <a:chOff x="6685175" y="5036025"/>
            <a:chExt cx="346225" cy="398125"/>
          </a:xfrm>
          <a:solidFill>
            <a:schemeClr val="bg1"/>
          </a:solidFill>
        </p:grpSpPr>
        <p:sp>
          <p:nvSpPr>
            <p:cNvPr id="268" name="Shape 616"/>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9" name="Shape 617"/>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0" name="Shape 618"/>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1" name="Shape 619"/>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2" name="Shape 620"/>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73" name="Shape 633"/>
          <p:cNvSpPr txBox="1"/>
          <p:nvPr/>
        </p:nvSpPr>
        <p:spPr>
          <a:xfrm>
            <a:off x="430440" y="1246715"/>
            <a:ext cx="3779524" cy="1526761"/>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1600" dirty="0">
                <a:solidFill>
                  <a:schemeClr val="bg1"/>
                </a:solidFill>
                <a:latin typeface="+mj-lt"/>
                <a:ea typeface="Bitter"/>
                <a:cs typeface="Bitter"/>
                <a:sym typeface="Bitter"/>
              </a:rPr>
              <a:t>Editable Icons. </a:t>
            </a:r>
          </a:p>
          <a:p>
            <a:pPr lvl="0" rtl="0">
              <a:spcBef>
                <a:spcPts val="0"/>
              </a:spcBef>
              <a:buClr>
                <a:schemeClr val="dk1"/>
              </a:buClr>
              <a:buFont typeface="Arial"/>
              <a:buNone/>
            </a:pPr>
            <a:endParaRPr sz="1600" dirty="0">
              <a:solidFill>
                <a:schemeClr val="bg1"/>
              </a:solidFill>
              <a:latin typeface="+mj-lt"/>
              <a:ea typeface="Bitter"/>
              <a:cs typeface="Bitter"/>
              <a:sym typeface="Bitter"/>
            </a:endParaRPr>
          </a:p>
          <a:p>
            <a:pPr lvl="0" rtl="0">
              <a:spcBef>
                <a:spcPts val="0"/>
              </a:spcBef>
              <a:buClr>
                <a:schemeClr val="dk1"/>
              </a:buClr>
              <a:buSzPct val="122222"/>
              <a:buFont typeface="Arial"/>
              <a:buNone/>
            </a:pPr>
            <a:r>
              <a:rPr lang="en" sz="1600" dirty="0">
                <a:solidFill>
                  <a:schemeClr val="bg1"/>
                </a:solidFill>
                <a:latin typeface="+mj-lt"/>
                <a:ea typeface="Bitter"/>
                <a:cs typeface="Bitter"/>
                <a:sym typeface="Bitter"/>
              </a:rPr>
              <a:t>This means that you can:</a:t>
            </a:r>
          </a:p>
          <a:p>
            <a:pPr marL="457200" lvl="0" indent="-285750" rtl="0">
              <a:spcBef>
                <a:spcPts val="0"/>
              </a:spcBef>
              <a:buClr>
                <a:srgbClr val="434343"/>
              </a:buClr>
              <a:buSzPct val="100000"/>
              <a:buFont typeface="Bitter"/>
              <a:buChar char="●"/>
            </a:pPr>
            <a:r>
              <a:rPr lang="en" sz="1600" dirty="0">
                <a:solidFill>
                  <a:schemeClr val="bg1"/>
                </a:solidFill>
                <a:latin typeface="+mj-lt"/>
                <a:ea typeface="Bitter"/>
                <a:cs typeface="Bitter"/>
                <a:sym typeface="Bitter"/>
              </a:rPr>
              <a:t>Resize them without losing quality.</a:t>
            </a:r>
          </a:p>
          <a:p>
            <a:pPr marL="457200" lvl="0" indent="-285750" rtl="0">
              <a:spcBef>
                <a:spcPts val="0"/>
              </a:spcBef>
              <a:buClr>
                <a:srgbClr val="434343"/>
              </a:buClr>
              <a:buSzPct val="100000"/>
              <a:buFont typeface="Bitter"/>
              <a:buChar char="●"/>
            </a:pPr>
            <a:r>
              <a:rPr lang="en" sz="1600" dirty="0">
                <a:solidFill>
                  <a:schemeClr val="bg1"/>
                </a:solidFill>
                <a:latin typeface="+mj-lt"/>
                <a:ea typeface="Bitter"/>
                <a:cs typeface="Bitter"/>
                <a:sym typeface="Bitter"/>
              </a:rPr>
              <a:t>Change fill color and opacity.</a:t>
            </a:r>
          </a:p>
          <a:p>
            <a:pPr marL="457200" lvl="0" indent="-285750" rtl="0">
              <a:spcBef>
                <a:spcPts val="0"/>
              </a:spcBef>
              <a:buClr>
                <a:srgbClr val="434343"/>
              </a:buClr>
              <a:buSzPct val="100000"/>
              <a:buFont typeface="Bitter"/>
              <a:buChar char="●"/>
            </a:pPr>
            <a:r>
              <a:rPr lang="en" sz="1600" dirty="0">
                <a:solidFill>
                  <a:schemeClr val="bg1"/>
                </a:solidFill>
                <a:latin typeface="+mj-lt"/>
                <a:ea typeface="Bitter"/>
                <a:cs typeface="Bitter"/>
                <a:sym typeface="Bitter"/>
              </a:rPr>
              <a:t>Change line color, width and style.</a:t>
            </a:r>
          </a:p>
          <a:p>
            <a:pPr lvl="0" rtl="0">
              <a:spcBef>
                <a:spcPts val="0"/>
              </a:spcBef>
              <a:buNone/>
            </a:pPr>
            <a:endParaRPr sz="1600" dirty="0">
              <a:solidFill>
                <a:schemeClr val="bg1"/>
              </a:solidFill>
              <a:latin typeface="+mj-lt"/>
              <a:ea typeface="Bitter"/>
              <a:cs typeface="Bitter"/>
              <a:sym typeface="Bitter"/>
            </a:endParaRPr>
          </a:p>
          <a:p>
            <a:pPr lvl="0" rtl="0">
              <a:spcBef>
                <a:spcPts val="0"/>
              </a:spcBef>
              <a:buClr>
                <a:schemeClr val="dk1"/>
              </a:buClr>
              <a:buFont typeface="Arial"/>
              <a:buNone/>
            </a:pPr>
            <a:endParaRPr sz="1600" dirty="0">
              <a:solidFill>
                <a:schemeClr val="bg1"/>
              </a:solidFill>
              <a:latin typeface="+mj-lt"/>
              <a:ea typeface="Bitter"/>
              <a:cs typeface="Bitter"/>
              <a:sym typeface="Bitter"/>
            </a:endParaRPr>
          </a:p>
          <a:p>
            <a:pPr lvl="0" rtl="0">
              <a:spcBef>
                <a:spcPts val="0"/>
              </a:spcBef>
              <a:buNone/>
            </a:pPr>
            <a:endParaRPr sz="1600" dirty="0">
              <a:solidFill>
                <a:schemeClr val="bg1"/>
              </a:solidFill>
              <a:latin typeface="+mj-lt"/>
              <a:ea typeface="Bitter"/>
              <a:cs typeface="Bitter"/>
              <a:sym typeface="Bitter"/>
            </a:endParaRPr>
          </a:p>
        </p:txBody>
      </p:sp>
      <p:sp>
        <p:nvSpPr>
          <p:cNvPr id="274" name="Shape 633"/>
          <p:cNvSpPr txBox="1"/>
          <p:nvPr/>
        </p:nvSpPr>
        <p:spPr>
          <a:xfrm>
            <a:off x="276362" y="532945"/>
            <a:ext cx="3698029" cy="44719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US" sz="2400" dirty="0">
                <a:solidFill>
                  <a:schemeClr val="bg1"/>
                </a:solidFill>
                <a:latin typeface="+mj-lt"/>
                <a:ea typeface="Bitter"/>
                <a:cs typeface="Bitter"/>
                <a:sym typeface="Bitter"/>
              </a:rPr>
              <a:t>Enjoy These Editable Icons</a:t>
            </a:r>
            <a:endParaRPr lang="en" sz="2400"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a:p>
            <a:pPr lvl="0" rtl="0">
              <a:spcBef>
                <a:spcPts val="0"/>
              </a:spcBef>
              <a:buClr>
                <a:schemeClr val="dk1"/>
              </a:buClr>
              <a:buFont typeface="Arial"/>
              <a:buNone/>
            </a:pPr>
            <a:endParaRPr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p:txBody>
      </p:sp>
      <p:sp>
        <p:nvSpPr>
          <p:cNvPr id="276" name="Rectangle 275"/>
          <p:cNvSpPr/>
          <p:nvPr/>
        </p:nvSpPr>
        <p:spPr>
          <a:xfrm rot="5400000">
            <a:off x="11692023" y="556334"/>
            <a:ext cx="1369286" cy="307777"/>
          </a:xfrm>
          <a:prstGeom prst="rect">
            <a:avLst/>
          </a:prstGeom>
        </p:spPr>
        <p:txBody>
          <a:bodyPr wrap="none">
            <a:spAutoFit/>
          </a:bodyPr>
          <a:lstStyle/>
          <a:p>
            <a:r>
              <a:rPr lang="en-US" sz="1400" dirty="0"/>
              <a:t>Slidehood.com</a:t>
            </a:r>
          </a:p>
        </p:txBody>
      </p:sp>
      <p:sp>
        <p:nvSpPr>
          <p:cNvPr id="277" name="Rectangle 276">
            <a:extLst>
              <a:ext uri="{FF2B5EF4-FFF2-40B4-BE49-F238E27FC236}">
                <a16:creationId xmlns:a16="http://schemas.microsoft.com/office/drawing/2014/main" id="{D44C8436-A5B3-4464-96A5-57E339DDFA32}"/>
              </a:ext>
            </a:extLst>
          </p:cNvPr>
          <p:cNvSpPr/>
          <p:nvPr/>
        </p:nvSpPr>
        <p:spPr>
          <a:xfrm>
            <a:off x="254863" y="3183461"/>
            <a:ext cx="4511320" cy="3216265"/>
          </a:xfrm>
          <a:prstGeom prst="rect">
            <a:avLst/>
          </a:prstGeom>
        </p:spPr>
        <p:txBody>
          <a:bodyPr wrap="square">
            <a:spAutoFit/>
          </a:bodyPr>
          <a:lstStyle/>
          <a:p>
            <a:r>
              <a:rPr lang="en-US" sz="1600" dirty="0">
                <a:solidFill>
                  <a:schemeClr val="bg1"/>
                </a:solidFill>
              </a:rPr>
              <a:t>Presentation Template by: Slidehood.com</a:t>
            </a:r>
          </a:p>
          <a:p>
            <a:endParaRPr lang="en-US" sz="1600" b="1" dirty="0">
              <a:solidFill>
                <a:schemeClr val="bg1"/>
              </a:solidFill>
            </a:endParaRPr>
          </a:p>
          <a:p>
            <a:r>
              <a:rPr lang="en-US" sz="1600" b="1" dirty="0">
                <a:solidFill>
                  <a:schemeClr val="bg1"/>
                </a:solidFill>
              </a:rPr>
              <a:t>Special thanks and credits  to:</a:t>
            </a:r>
          </a:p>
          <a:p>
            <a:endParaRPr lang="en-US" sz="1600" dirty="0">
              <a:solidFill>
                <a:schemeClr val="bg1"/>
              </a:solidFill>
            </a:endParaRPr>
          </a:p>
          <a:p>
            <a:pPr marL="285750" indent="-285750">
              <a:buFont typeface="Arial" panose="020B0604020202020204" pitchFamily="34" charset="0"/>
              <a:buChar char="•"/>
            </a:pPr>
            <a:r>
              <a:rPr lang="en-US" sz="1500" dirty="0">
                <a:solidFill>
                  <a:schemeClr val="bg1"/>
                </a:solidFill>
              </a:rPr>
              <a:t>Photographs by Unsplash.com, Pixabay.com </a:t>
            </a:r>
          </a:p>
          <a:p>
            <a:pPr marL="285750" indent="-285750">
              <a:buFont typeface="Arial" panose="020B0604020202020204" pitchFamily="34" charset="0"/>
              <a:buChar char="•"/>
            </a:pPr>
            <a:r>
              <a:rPr lang="en-US" sz="1500" dirty="0">
                <a:solidFill>
                  <a:schemeClr val="bg1"/>
                </a:solidFill>
              </a:rPr>
              <a:t>&amp; Pexels.com  </a:t>
            </a:r>
          </a:p>
          <a:p>
            <a:pPr marL="285750" indent="-285750">
              <a:buFont typeface="Arial" panose="020B0604020202020204" pitchFamily="34" charset="0"/>
              <a:buChar char="•"/>
            </a:pPr>
            <a:endParaRPr lang="en-US" sz="1500" dirty="0">
              <a:solidFill>
                <a:schemeClr val="bg1"/>
              </a:solidFill>
            </a:endParaRPr>
          </a:p>
          <a:p>
            <a:pPr marL="285750" indent="-285750">
              <a:buFont typeface="Arial" panose="020B0604020202020204" pitchFamily="34" charset="0"/>
              <a:buChar char="•"/>
            </a:pPr>
            <a:r>
              <a:rPr lang="en-US" sz="1500" dirty="0">
                <a:solidFill>
                  <a:schemeClr val="bg1"/>
                </a:solidFill>
              </a:rPr>
              <a:t>Icons by: Slidescarnival.com</a:t>
            </a:r>
          </a:p>
          <a:p>
            <a:pPr marL="285750" indent="-285750">
              <a:buFont typeface="Arial" panose="020B0604020202020204" pitchFamily="34" charset="0"/>
              <a:buChar char="•"/>
            </a:pPr>
            <a:endParaRPr lang="en-US" sz="1500" dirty="0">
              <a:solidFill>
                <a:schemeClr val="bg1"/>
              </a:solidFill>
            </a:endParaRPr>
          </a:p>
          <a:p>
            <a:endParaRPr lang="en-US" sz="1600" dirty="0">
              <a:solidFill>
                <a:schemeClr val="bg1"/>
              </a:solidFill>
            </a:endParaRPr>
          </a:p>
          <a:p>
            <a:r>
              <a:rPr lang="en-US" sz="1600" dirty="0">
                <a:solidFill>
                  <a:schemeClr val="bg1"/>
                </a:solidFill>
              </a:rPr>
              <a:t>Without these wonderful websites it would have been impossible to make these presentation templates for you guys.</a:t>
            </a:r>
          </a:p>
        </p:txBody>
      </p:sp>
    </p:spTree>
    <p:extLst>
      <p:ext uri="{BB962C8B-B14F-4D97-AF65-F5344CB8AC3E}">
        <p14:creationId xmlns:p14="http://schemas.microsoft.com/office/powerpoint/2010/main" val="2737555733"/>
      </p:ext>
    </p:extLst>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378D54-08A3-4386-92E7-C87896F6876D}"/>
              </a:ext>
            </a:extLst>
          </p:cNvPr>
          <p:cNvSpPr/>
          <p:nvPr/>
        </p:nvSpPr>
        <p:spPr>
          <a:xfrm>
            <a:off x="291834" y="4617830"/>
            <a:ext cx="5029200" cy="307777"/>
          </a:xfrm>
          <a:prstGeom prst="rect">
            <a:avLst/>
          </a:prstGeom>
        </p:spPr>
        <p:txBody>
          <a:bodyPr wrap="square">
            <a:spAutoFit/>
          </a:bodyPr>
          <a:lstStyle/>
          <a:p>
            <a:pPr algn="just"/>
            <a:r>
              <a:rPr lang="en-US" sz="1400" dirty="0">
                <a:solidFill>
                  <a:srgbClr val="FFFF00"/>
                </a:solidFill>
              </a:rPr>
              <a:t>FONT: Lobster, </a:t>
            </a:r>
            <a:r>
              <a:rPr lang="en-US" sz="1400" dirty="0" err="1">
                <a:solidFill>
                  <a:srgbClr val="FFFF00"/>
                </a:solidFill>
              </a:rPr>
              <a:t>Raleway</a:t>
            </a:r>
            <a:r>
              <a:rPr lang="en-US" sz="1400" dirty="0">
                <a:solidFill>
                  <a:srgbClr val="FFFF00"/>
                </a:solidFill>
              </a:rPr>
              <a:t> &amp; Roboto (Free Google Fonts)</a:t>
            </a:r>
          </a:p>
        </p:txBody>
      </p:sp>
      <p:sp>
        <p:nvSpPr>
          <p:cNvPr id="6" name="Rectangle 5">
            <a:extLst>
              <a:ext uri="{FF2B5EF4-FFF2-40B4-BE49-F238E27FC236}">
                <a16:creationId xmlns:a16="http://schemas.microsoft.com/office/drawing/2014/main" id="{AF8ED023-6A6D-4527-87EE-000BB6FFEFC3}"/>
              </a:ext>
            </a:extLst>
          </p:cNvPr>
          <p:cNvSpPr/>
          <p:nvPr/>
        </p:nvSpPr>
        <p:spPr>
          <a:xfrm>
            <a:off x="291834" y="2324316"/>
            <a:ext cx="2463423" cy="2246769"/>
          </a:xfrm>
          <a:prstGeom prst="rect">
            <a:avLst/>
          </a:prstGeom>
        </p:spPr>
        <p:txBody>
          <a:bodyPr wrap="square">
            <a:spAutoFit/>
          </a:bodyPr>
          <a:lstStyle/>
          <a:p>
            <a:r>
              <a:rPr lang="en-US" sz="1400" b="1" dirty="0">
                <a:solidFill>
                  <a:schemeClr val="bg1"/>
                </a:solidFill>
              </a:rPr>
              <a:t>DOWNLOAD AS POWERPOINT TEMPLATE</a:t>
            </a:r>
          </a:p>
          <a:p>
            <a:endParaRPr lang="en-US" sz="800" dirty="0">
              <a:solidFill>
                <a:schemeClr val="bg1"/>
              </a:solidFill>
            </a:endParaRPr>
          </a:p>
          <a:p>
            <a:r>
              <a:rPr lang="en-US" sz="1200" dirty="0">
                <a:solidFill>
                  <a:schemeClr val="bg1"/>
                </a:solidFill>
              </a:rPr>
              <a:t>Click on the button under the presentation preview that says "Download as Power Point template". You will get a .pptx file that you can edit in PowerPoint. Remember to download and install the fonts used in this presentation.</a:t>
            </a:r>
          </a:p>
          <a:p>
            <a:endParaRPr lang="en-US" sz="800" dirty="0">
              <a:solidFill>
                <a:schemeClr val="bg1"/>
              </a:solidFill>
            </a:endParaRPr>
          </a:p>
        </p:txBody>
      </p:sp>
      <p:sp>
        <p:nvSpPr>
          <p:cNvPr id="7" name="Rectangle 6">
            <a:extLst>
              <a:ext uri="{FF2B5EF4-FFF2-40B4-BE49-F238E27FC236}">
                <a16:creationId xmlns:a16="http://schemas.microsoft.com/office/drawing/2014/main" id="{99308F9A-CF1C-4956-9D60-66A62F0F57B0}"/>
              </a:ext>
            </a:extLst>
          </p:cNvPr>
          <p:cNvSpPr/>
          <p:nvPr/>
        </p:nvSpPr>
        <p:spPr>
          <a:xfrm>
            <a:off x="3263635" y="2325610"/>
            <a:ext cx="2623574" cy="1938992"/>
          </a:xfrm>
          <a:prstGeom prst="rect">
            <a:avLst/>
          </a:prstGeom>
        </p:spPr>
        <p:txBody>
          <a:bodyPr wrap="square">
            <a:spAutoFit/>
          </a:bodyPr>
          <a:lstStyle/>
          <a:p>
            <a:r>
              <a:rPr lang="en-US" sz="1400" b="1" dirty="0">
                <a:solidFill>
                  <a:schemeClr val="bg1"/>
                </a:solidFill>
              </a:rPr>
              <a:t>USE AS GOOGLE SLIDES THEME</a:t>
            </a:r>
          </a:p>
          <a:p>
            <a:endParaRPr lang="en-US" sz="800" dirty="0">
              <a:solidFill>
                <a:schemeClr val="bg1"/>
              </a:solidFill>
            </a:endParaRPr>
          </a:p>
          <a:p>
            <a:r>
              <a:rPr lang="en-US" sz="1200" dirty="0">
                <a:solidFill>
                  <a:schemeClr val="bg1"/>
                </a:solidFill>
              </a:rPr>
              <a:t>Click on the button that says "Use as Google Slides Theme". You will get a copy of this document on your Google Drive and will be able to edit, add or delete slides. Remember you must be signed in to your Google account.</a:t>
            </a:r>
          </a:p>
        </p:txBody>
      </p:sp>
      <p:sp>
        <p:nvSpPr>
          <p:cNvPr id="8" name="Rectangle 7">
            <a:extLst>
              <a:ext uri="{FF2B5EF4-FFF2-40B4-BE49-F238E27FC236}">
                <a16:creationId xmlns:a16="http://schemas.microsoft.com/office/drawing/2014/main" id="{E001C6ED-F3BB-4EED-AFEE-656359AFF293}"/>
              </a:ext>
            </a:extLst>
          </p:cNvPr>
          <p:cNvSpPr/>
          <p:nvPr/>
        </p:nvSpPr>
        <p:spPr>
          <a:xfrm>
            <a:off x="291834" y="5113436"/>
            <a:ext cx="5614433" cy="738664"/>
          </a:xfrm>
          <a:prstGeom prst="rect">
            <a:avLst/>
          </a:prstGeom>
        </p:spPr>
        <p:txBody>
          <a:bodyPr wrap="square">
            <a:spAutoFit/>
          </a:bodyPr>
          <a:lstStyle/>
          <a:p>
            <a:r>
              <a:rPr lang="en-US" sz="1400" dirty="0">
                <a:solidFill>
                  <a:schemeClr val="bg1"/>
                </a:solidFill>
              </a:rPr>
              <a:t>This template is free to use under Creative Commons Attribution license. Please mention Slidehood.com and other resources used in a slide footer.</a:t>
            </a:r>
          </a:p>
        </p:txBody>
      </p:sp>
      <p:sp>
        <p:nvSpPr>
          <p:cNvPr id="9" name="Text Placeholder 4">
            <a:extLst>
              <a:ext uri="{FF2B5EF4-FFF2-40B4-BE49-F238E27FC236}">
                <a16:creationId xmlns:a16="http://schemas.microsoft.com/office/drawing/2014/main" id="{ACE76C57-5F70-4975-864B-3239EADA3284}"/>
              </a:ext>
            </a:extLst>
          </p:cNvPr>
          <p:cNvSpPr txBox="1">
            <a:spLocks/>
          </p:cNvSpPr>
          <p:nvPr/>
        </p:nvSpPr>
        <p:spPr>
          <a:xfrm>
            <a:off x="248700" y="1344442"/>
            <a:ext cx="5877280" cy="6605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solidFill>
                  <a:schemeClr val="bg1"/>
                </a:solidFill>
                <a:latin typeface="+mj-lt"/>
              </a:rPr>
              <a:t>Instructions For Use</a:t>
            </a:r>
            <a:endParaRPr lang="en" sz="4400" dirty="0">
              <a:solidFill>
                <a:schemeClr val="bg1"/>
              </a:solidFill>
              <a:latin typeface="+mj-lt"/>
            </a:endParaRPr>
          </a:p>
        </p:txBody>
      </p:sp>
      <p:pic>
        <p:nvPicPr>
          <p:cNvPr id="18" name="Picture 17">
            <a:extLst>
              <a:ext uri="{FF2B5EF4-FFF2-40B4-BE49-F238E27FC236}">
                <a16:creationId xmlns:a16="http://schemas.microsoft.com/office/drawing/2014/main" id="{FF67D935-ECF1-4341-8921-6FEDE7B48B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409" t="41187" r="44114" b="8221"/>
          <a:stretch/>
        </p:blipFill>
        <p:spPr>
          <a:xfrm>
            <a:off x="6838950" y="1478845"/>
            <a:ext cx="4781550" cy="39123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7262387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98"/>
          <p:cNvSpPr txBox="1">
            <a:spLocks noGrp="1"/>
          </p:cNvSpPr>
          <p:nvPr>
            <p:ph type="ctrTitle"/>
          </p:nvPr>
        </p:nvSpPr>
        <p:spPr>
          <a:xfrm>
            <a:off x="1088777" y="2594890"/>
            <a:ext cx="3897859" cy="1398399"/>
          </a:xfrm>
          <a:prstGeom prst="rect">
            <a:avLst/>
          </a:prstGeom>
        </p:spPr>
        <p:txBody>
          <a:bodyPr lIns="91425" tIns="91425" rIns="91425" bIns="91425" anchor="b" anchorCtr="0">
            <a:noAutofit/>
          </a:bodyPr>
          <a:lstStyle/>
          <a:p>
            <a:pPr lvl="0" rtl="0">
              <a:spcBef>
                <a:spcPts val="0"/>
              </a:spcBef>
              <a:buNone/>
            </a:pPr>
            <a:r>
              <a:rPr lang="en" sz="5400" dirty="0">
                <a:effectLst/>
              </a:rPr>
              <a:t>Your Break Slide</a:t>
            </a:r>
          </a:p>
        </p:txBody>
      </p:sp>
      <p:sp>
        <p:nvSpPr>
          <p:cNvPr id="10" name="Shape 99"/>
          <p:cNvSpPr txBox="1">
            <a:spLocks noGrp="1"/>
          </p:cNvSpPr>
          <p:nvPr>
            <p:ph type="subTitle" idx="1"/>
          </p:nvPr>
        </p:nvSpPr>
        <p:spPr>
          <a:xfrm>
            <a:off x="824459" y="3842836"/>
            <a:ext cx="4287828" cy="639951"/>
          </a:xfrm>
          <a:prstGeom prst="rect">
            <a:avLst/>
          </a:prstGeom>
        </p:spPr>
        <p:txBody>
          <a:bodyPr lIns="91425" tIns="91425" rIns="91425" bIns="91425" anchor="ctr" anchorCtr="0">
            <a:noAutofit/>
          </a:bodyPr>
          <a:lstStyle/>
          <a:p>
            <a:pPr lvl="0" rtl="0">
              <a:spcBef>
                <a:spcPts val="0"/>
              </a:spcBef>
              <a:buNone/>
            </a:pPr>
            <a:r>
              <a:rPr lang="en" sz="1800" dirty="0"/>
              <a:t>You can use these as chapter titles or break slides as well</a:t>
            </a:r>
          </a:p>
        </p:txBody>
      </p:sp>
      <p:sp>
        <p:nvSpPr>
          <p:cNvPr id="5" name="Rectangle 4"/>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1522052288"/>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DA5B7BB-D256-403B-B2C2-5CF20885DC35}"/>
              </a:ext>
            </a:extLst>
          </p:cNvPr>
          <p:cNvSpPr>
            <a:spLocks noGrp="1"/>
          </p:cNvSpPr>
          <p:nvPr>
            <p:ph type="body" idx="1"/>
          </p:nvPr>
        </p:nvSpPr>
        <p:spPr>
          <a:xfrm>
            <a:off x="2131101" y="3299242"/>
            <a:ext cx="7929796" cy="2190750"/>
          </a:xfrm>
        </p:spPr>
        <p:txBody>
          <a:bodyPr>
            <a:normAutofit/>
          </a:bodyPr>
          <a:lstStyle/>
          <a:p>
            <a:r>
              <a:rPr lang="en-US" sz="1800" dirty="0"/>
              <a:t>A fine quotation is a diamond in the hand of a man of wit and a pebble in the hand of a fool. A fine quotation is a diamond in the hand of a man of wit and a pebble in the hand of a fool. </a:t>
            </a:r>
          </a:p>
          <a:p>
            <a:endParaRPr lang="en-US" sz="1800" dirty="0"/>
          </a:p>
        </p:txBody>
      </p:sp>
      <p:sp>
        <p:nvSpPr>
          <p:cNvPr id="5" name="Text Placeholder 4">
            <a:extLst>
              <a:ext uri="{FF2B5EF4-FFF2-40B4-BE49-F238E27FC236}">
                <a16:creationId xmlns:a16="http://schemas.microsoft.com/office/drawing/2014/main" id="{FAC4C53B-561D-4DBD-BAB2-2179840AA0A4}"/>
              </a:ext>
            </a:extLst>
          </p:cNvPr>
          <p:cNvSpPr txBox="1">
            <a:spLocks/>
          </p:cNvSpPr>
          <p:nvPr/>
        </p:nvSpPr>
        <p:spPr>
          <a:xfrm>
            <a:off x="2905463" y="1434425"/>
            <a:ext cx="6381073" cy="17124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 sz="4800" dirty="0">
                <a:solidFill>
                  <a:srgbClr val="3F3F41"/>
                </a:solidFill>
                <a:latin typeface="+mj-lt"/>
              </a:rPr>
              <a:t>Your Welcome </a:t>
            </a:r>
            <a:r>
              <a:rPr lang="en" sz="4800" dirty="0">
                <a:solidFill>
                  <a:srgbClr val="C36644"/>
                </a:solidFill>
                <a:latin typeface="+mj-lt"/>
              </a:rPr>
              <a:t>Message</a:t>
            </a:r>
            <a:r>
              <a:rPr lang="en" sz="4800" dirty="0">
                <a:solidFill>
                  <a:srgbClr val="3F3F41"/>
                </a:solidFill>
                <a:latin typeface="+mj-lt"/>
              </a:rPr>
              <a:t> Or Quote</a:t>
            </a:r>
          </a:p>
        </p:txBody>
      </p:sp>
      <p:pic>
        <p:nvPicPr>
          <p:cNvPr id="6" name="Picture 5">
            <a:extLst>
              <a:ext uri="{FF2B5EF4-FFF2-40B4-BE49-F238E27FC236}">
                <a16:creationId xmlns:a16="http://schemas.microsoft.com/office/drawing/2014/main" id="{1622EC9A-6AA6-4614-834F-4CEE797AF3F2}"/>
              </a:ext>
            </a:extLst>
          </p:cNvPr>
          <p:cNvPicPr>
            <a:picLocks noChangeAspect="1"/>
          </p:cNvPicPr>
          <p:nvPr/>
        </p:nvPicPr>
        <p:blipFill rotWithShape="1">
          <a:blip r:embed="rId2">
            <a:duotone>
              <a:prstClr val="black"/>
              <a:schemeClr val="accent3">
                <a:tint val="45000"/>
                <a:satMod val="400000"/>
              </a:schemeClr>
            </a:duotone>
          </a:blip>
          <a:srcRect l="37102" t="22388" r="35344" b="54142"/>
          <a:stretch/>
        </p:blipFill>
        <p:spPr>
          <a:xfrm rot="10800000">
            <a:off x="5648324" y="2739568"/>
            <a:ext cx="895350" cy="971549"/>
          </a:xfrm>
          <a:prstGeom prst="rect">
            <a:avLst/>
          </a:prstGeom>
          <a:effectLst>
            <a:outerShdw blurRad="63500" sx="102000" sy="102000" algn="ctr" rotWithShape="0">
              <a:prstClr val="black">
                <a:alpha val="76000"/>
              </a:prstClr>
            </a:outerShdw>
          </a:effectLst>
        </p:spPr>
      </p:pic>
      <p:sp>
        <p:nvSpPr>
          <p:cNvPr id="7" name="Rectangle 6">
            <a:extLst>
              <a:ext uri="{FF2B5EF4-FFF2-40B4-BE49-F238E27FC236}">
                <a16:creationId xmlns:a16="http://schemas.microsoft.com/office/drawing/2014/main" id="{E1CBC4CE-32B5-4BE7-9808-4D2ADA16ABBE}"/>
              </a:ext>
            </a:extLst>
          </p:cNvPr>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401765328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354966" y="3358499"/>
            <a:ext cx="3822824" cy="1627649"/>
            <a:chOff x="4803324" y="3425792"/>
            <a:chExt cx="3822824" cy="1627649"/>
          </a:xfrm>
        </p:grpSpPr>
        <p:sp>
          <p:nvSpPr>
            <p:cNvPr id="2" name="Shape 129">
              <a:extLst>
                <a:ext uri="{FF2B5EF4-FFF2-40B4-BE49-F238E27FC236}">
                  <a16:creationId xmlns:a16="http://schemas.microsoft.com/office/drawing/2014/main" id="{2E1D2BAA-EC0A-4CC7-ABD6-5538F5A35D71}"/>
                </a:ext>
              </a:extLst>
            </p:cNvPr>
            <p:cNvSpPr txBox="1">
              <a:spLocks/>
            </p:cNvSpPr>
            <p:nvPr/>
          </p:nvSpPr>
          <p:spPr>
            <a:xfrm>
              <a:off x="4803324" y="3425792"/>
              <a:ext cx="3822824" cy="964316"/>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7200" dirty="0">
                  <a:solidFill>
                    <a:schemeClr val="tx1">
                      <a:lumMod val="95000"/>
                      <a:lumOff val="5000"/>
                    </a:schemeClr>
                  </a:solidFill>
                  <a:ea typeface="Roboto Medium" panose="02000000000000000000" pitchFamily="2" charset="0"/>
                </a:rPr>
                <a:t>Big </a:t>
              </a:r>
              <a:r>
                <a:rPr lang="en" sz="7200" dirty="0">
                  <a:solidFill>
                    <a:schemeClr val="tx1">
                      <a:lumMod val="95000"/>
                      <a:lumOff val="5000"/>
                    </a:schemeClr>
                  </a:solidFill>
                  <a:effectLst>
                    <a:outerShdw blurRad="38100" dist="38100" dir="2700000" algn="tl">
                      <a:srgbClr val="000000">
                        <a:alpha val="43137"/>
                      </a:srgbClr>
                    </a:outerShdw>
                  </a:effectLst>
                  <a:ea typeface="Roboto Medium" panose="02000000000000000000" pitchFamily="2" charset="0"/>
                </a:rPr>
                <a:t>Idea</a:t>
              </a:r>
            </a:p>
          </p:txBody>
        </p:sp>
        <p:sp>
          <p:nvSpPr>
            <p:cNvPr id="3" name="Rectangle 2">
              <a:extLst>
                <a:ext uri="{FF2B5EF4-FFF2-40B4-BE49-F238E27FC236}">
                  <a16:creationId xmlns:a16="http://schemas.microsoft.com/office/drawing/2014/main" id="{42309D67-9494-45B4-939A-55DD01CAA2D7}"/>
                </a:ext>
              </a:extLst>
            </p:cNvPr>
            <p:cNvSpPr/>
            <p:nvPr/>
          </p:nvSpPr>
          <p:spPr>
            <a:xfrm>
              <a:off x="4915427" y="4314777"/>
              <a:ext cx="3301354" cy="738664"/>
            </a:xfrm>
            <a:prstGeom prst="rect">
              <a:avLst/>
            </a:prstGeom>
          </p:spPr>
          <p:txBody>
            <a:bodyPr wrap="square">
              <a:spAutoFit/>
            </a:bodyPr>
            <a:lstStyle/>
            <a:p>
              <a:pPr algn="ctr"/>
              <a:r>
                <a:rPr lang="en-US" sz="1400" dirty="0">
                  <a:solidFill>
                    <a:schemeClr val="tx1">
                      <a:lumMod val="95000"/>
                      <a:lumOff val="5000"/>
                    </a:schemeClr>
                  </a:solidFill>
                </a:rPr>
                <a:t>Grab the attention of your audience by using icons and impressive</a:t>
              </a:r>
            </a:p>
            <a:p>
              <a:pPr algn="ctr"/>
              <a:r>
                <a:rPr lang="en-US" sz="1400" dirty="0">
                  <a:solidFill>
                    <a:schemeClr val="tx1">
                      <a:lumMod val="95000"/>
                      <a:lumOff val="5000"/>
                    </a:schemeClr>
                  </a:solidFill>
                </a:rPr>
                <a:t>images</a:t>
              </a:r>
            </a:p>
          </p:txBody>
        </p:sp>
      </p:grpSp>
      <p:sp>
        <p:nvSpPr>
          <p:cNvPr id="9" name="Rectangle 8"/>
          <p:cNvSpPr/>
          <p:nvPr/>
        </p:nvSpPr>
        <p:spPr>
          <a:xfrm rot="5400000">
            <a:off x="11692023" y="556334"/>
            <a:ext cx="1369286" cy="307777"/>
          </a:xfrm>
          <a:prstGeom prst="rect">
            <a:avLst/>
          </a:prstGeom>
        </p:spPr>
        <p:txBody>
          <a:bodyPr wrap="none">
            <a:spAutoFit/>
          </a:bodyPr>
          <a:lstStyle/>
          <a:p>
            <a:r>
              <a:rPr lang="en-US" sz="1400" dirty="0"/>
              <a:t>Slidehood.com</a:t>
            </a:r>
          </a:p>
        </p:txBody>
      </p:sp>
      <p:grpSp>
        <p:nvGrpSpPr>
          <p:cNvPr id="12" name="Shape 357">
            <a:extLst>
              <a:ext uri="{FF2B5EF4-FFF2-40B4-BE49-F238E27FC236}">
                <a16:creationId xmlns:a16="http://schemas.microsoft.com/office/drawing/2014/main" id="{B8D97256-BDDC-4A31-B3B5-65D98291E49D}"/>
              </a:ext>
            </a:extLst>
          </p:cNvPr>
          <p:cNvGrpSpPr/>
          <p:nvPr/>
        </p:nvGrpSpPr>
        <p:grpSpPr>
          <a:xfrm>
            <a:off x="5516639" y="2005514"/>
            <a:ext cx="1158722" cy="964593"/>
            <a:chOff x="1244325" y="314425"/>
            <a:chExt cx="444525" cy="370050"/>
          </a:xfrm>
          <a:solidFill>
            <a:srgbClr val="428B91"/>
          </a:solidFill>
        </p:grpSpPr>
        <p:sp>
          <p:nvSpPr>
            <p:cNvPr id="13" name="Shape 358">
              <a:extLst>
                <a:ext uri="{FF2B5EF4-FFF2-40B4-BE49-F238E27FC236}">
                  <a16:creationId xmlns:a16="http://schemas.microsoft.com/office/drawing/2014/main" id="{7681B3B6-39F3-43AA-9B4B-9785F18FB20B}"/>
                </a:ext>
              </a:extLst>
            </p:cNvPr>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359">
              <a:extLst>
                <a:ext uri="{FF2B5EF4-FFF2-40B4-BE49-F238E27FC236}">
                  <a16:creationId xmlns:a16="http://schemas.microsoft.com/office/drawing/2014/main" id="{BF09C0CE-979A-4CEB-86A5-99957A815829}"/>
                </a:ext>
              </a:extLst>
            </p:cNvPr>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Tree>
    <p:extLst>
      <p:ext uri="{BB962C8B-B14F-4D97-AF65-F5344CB8AC3E}">
        <p14:creationId xmlns:p14="http://schemas.microsoft.com/office/powerpoint/2010/main" val="2917002530"/>
      </p:ext>
    </p:extLst>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FD591A-500C-4353-AEC8-A8DBEC29035F}"/>
              </a:ext>
            </a:extLst>
          </p:cNvPr>
          <p:cNvSpPr>
            <a:spLocks noGrp="1"/>
          </p:cNvSpPr>
          <p:nvPr>
            <p:ph type="title"/>
          </p:nvPr>
        </p:nvSpPr>
        <p:spPr>
          <a:xfrm>
            <a:off x="6493690" y="1672186"/>
            <a:ext cx="5729087" cy="847999"/>
          </a:xfrm>
        </p:spPr>
        <p:txBody>
          <a:bodyPr>
            <a:normAutofit/>
          </a:bodyPr>
          <a:lstStyle/>
          <a:p>
            <a:r>
              <a:rPr lang="en-US" sz="4400" dirty="0">
                <a:ea typeface="Roboto Medium" panose="02000000000000000000" pitchFamily="2" charset="0"/>
              </a:rPr>
              <a:t>This Is Your </a:t>
            </a:r>
            <a:r>
              <a:rPr lang="en-US" sz="4400" dirty="0">
                <a:solidFill>
                  <a:schemeClr val="tx1">
                    <a:lumMod val="50000"/>
                    <a:lumOff val="50000"/>
                  </a:schemeClr>
                </a:solidFill>
                <a:effectLst>
                  <a:outerShdw blurRad="38100" dist="38100" dir="2700000" algn="tl">
                    <a:srgbClr val="000000">
                      <a:alpha val="43137"/>
                    </a:srgbClr>
                  </a:outerShdw>
                </a:effectLst>
                <a:ea typeface="Roboto Medium" panose="02000000000000000000" pitchFamily="2" charset="0"/>
              </a:rPr>
              <a:t>Heading</a:t>
            </a:r>
          </a:p>
        </p:txBody>
      </p:sp>
      <p:sp>
        <p:nvSpPr>
          <p:cNvPr id="6" name="Text Placeholder 6">
            <a:extLst>
              <a:ext uri="{FF2B5EF4-FFF2-40B4-BE49-F238E27FC236}">
                <a16:creationId xmlns:a16="http://schemas.microsoft.com/office/drawing/2014/main" id="{DE7A2BD9-69EA-411B-9C28-1DBF7AE076FA}"/>
              </a:ext>
            </a:extLst>
          </p:cNvPr>
          <p:cNvSpPr>
            <a:spLocks noGrp="1"/>
          </p:cNvSpPr>
          <p:nvPr>
            <p:ph type="body" idx="1"/>
          </p:nvPr>
        </p:nvSpPr>
        <p:spPr>
          <a:xfrm>
            <a:off x="6493690" y="2695400"/>
            <a:ext cx="5291552" cy="2400627"/>
          </a:xfrm>
          <a:prstGeom prst="rect">
            <a:avLst/>
          </a:prstGeom>
        </p:spPr>
        <p:txBody>
          <a:bodyPr wrap="square">
            <a:spAutoFit/>
          </a:bodyPr>
          <a:lstStyle/>
          <a:p>
            <a:pPr marL="0" indent="0" algn="just">
              <a:buNone/>
            </a:pPr>
            <a:r>
              <a:rPr lang="en-US" sz="1400" b="1" dirty="0">
                <a:solidFill>
                  <a:srgbClr val="FFFF00"/>
                </a:solidFill>
              </a:rPr>
              <a:t>Chris Hadfield</a:t>
            </a:r>
            <a:r>
              <a:rPr lang="en-US" sz="1400" dirty="0">
                <a:solidFill>
                  <a:srgbClr val="FFFF00"/>
                </a:solidFill>
              </a:rPr>
              <a:t>	</a:t>
            </a:r>
          </a:p>
          <a:p>
            <a:pPr marL="0" indent="0" algn="just">
              <a:buNone/>
            </a:pPr>
            <a:endParaRPr lang="en-US" sz="1400" dirty="0"/>
          </a:p>
          <a:p>
            <a:pPr marL="0" indent="0" algn="just">
              <a:buNone/>
            </a:pPr>
            <a:r>
              <a:rPr lang="en-US" sz="1200" dirty="0">
                <a:latin typeface="Roboto" panose="02000000000000000000" pitchFamily="2" charset="0"/>
                <a:ea typeface="Roboto" panose="02000000000000000000" pitchFamily="2" charset="0"/>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a:t>
            </a:r>
          </a:p>
          <a:p>
            <a:pPr marL="0" indent="0" algn="just">
              <a:buNone/>
            </a:pPr>
            <a:endParaRPr lang="en-US" sz="1200" dirty="0">
              <a:latin typeface="Roboto" panose="02000000000000000000" pitchFamily="2" charset="0"/>
              <a:ea typeface="Roboto" panose="02000000000000000000" pitchFamily="2" charset="0"/>
            </a:endParaRPr>
          </a:p>
          <a:p>
            <a:pPr marL="0" indent="0" algn="just">
              <a:buNone/>
            </a:pPr>
            <a:r>
              <a:rPr lang="en-US" sz="1200" dirty="0">
                <a:latin typeface="Roboto" panose="02000000000000000000" pitchFamily="2" charset="0"/>
                <a:ea typeface="Roboto" panose="02000000000000000000" pitchFamily="2" charset="0"/>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a:t>
            </a:r>
          </a:p>
        </p:txBody>
      </p:sp>
      <p:sp>
        <p:nvSpPr>
          <p:cNvPr id="7" name="Rectangle 6">
            <a:extLst>
              <a:ext uri="{FF2B5EF4-FFF2-40B4-BE49-F238E27FC236}">
                <a16:creationId xmlns:a16="http://schemas.microsoft.com/office/drawing/2014/main" id="{4843FF1A-23A1-4976-9373-DD7FE17CEFA1}"/>
              </a:ext>
            </a:extLst>
          </p:cNvPr>
          <p:cNvSpPr/>
          <p:nvPr/>
        </p:nvSpPr>
        <p:spPr>
          <a:xfrm rot="5400000">
            <a:off x="11692023" y="556334"/>
            <a:ext cx="1369286" cy="307777"/>
          </a:xfrm>
          <a:prstGeom prst="rect">
            <a:avLst/>
          </a:prstGeom>
        </p:spPr>
        <p:txBody>
          <a:bodyPr wrap="none">
            <a:spAutoFit/>
          </a:bodyPr>
          <a:lstStyle/>
          <a:p>
            <a:r>
              <a:rPr lang="en-US" sz="1400" dirty="0"/>
              <a:t>Slidehood.com</a:t>
            </a:r>
          </a:p>
        </p:txBody>
      </p:sp>
      <p:pic>
        <p:nvPicPr>
          <p:cNvPr id="8" name="Picture 7">
            <a:extLst>
              <a:ext uri="{FF2B5EF4-FFF2-40B4-BE49-F238E27FC236}">
                <a16:creationId xmlns:a16="http://schemas.microsoft.com/office/drawing/2014/main" id="{A095FA60-CB39-486D-8A26-424B605A84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719" y="1213256"/>
            <a:ext cx="5358848" cy="4548010"/>
          </a:xfrm>
          <a:prstGeom prst="rect">
            <a:avLst/>
          </a:prstGeom>
          <a:effectLst>
            <a:outerShdw blurRad="127000" dist="50800" sx="102000" sy="102000" algn="ctr" rotWithShape="0">
              <a:prstClr val="black">
                <a:alpha val="70000"/>
              </a:prstClr>
            </a:outerShdw>
          </a:effectLst>
        </p:spPr>
      </p:pic>
    </p:spTree>
    <p:extLst>
      <p:ext uri="{BB962C8B-B14F-4D97-AF65-F5344CB8AC3E}">
        <p14:creationId xmlns:p14="http://schemas.microsoft.com/office/powerpoint/2010/main" val="377933361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65">
            <a:extLst>
              <a:ext uri="{FF2B5EF4-FFF2-40B4-BE49-F238E27FC236}">
                <a16:creationId xmlns:a16="http://schemas.microsoft.com/office/drawing/2014/main" id="{85F0CC74-AA45-428B-8A41-FF685D090EDA}"/>
              </a:ext>
            </a:extLst>
          </p:cNvPr>
          <p:cNvSpPr txBox="1">
            <a:spLocks noGrp="1"/>
          </p:cNvSpPr>
          <p:nvPr>
            <p:ph type="title"/>
          </p:nvPr>
        </p:nvSpPr>
        <p:spPr>
          <a:xfrm>
            <a:off x="5521558" y="1634709"/>
            <a:ext cx="6463320" cy="993324"/>
          </a:xfrm>
          <a:prstGeom prst="rect">
            <a:avLst/>
          </a:prstGeom>
        </p:spPr>
        <p:txBody>
          <a:bodyPr lIns="91425" tIns="91425" rIns="91425" bIns="91425" anchor="b" anchorCtr="0">
            <a:noAutofit/>
          </a:bodyPr>
          <a:lstStyle/>
          <a:p>
            <a:pPr lvl="0" algn="ctr">
              <a:spcBef>
                <a:spcPts val="0"/>
              </a:spcBef>
              <a:buNone/>
            </a:pPr>
            <a:r>
              <a:rPr lang="en" sz="3600" dirty="0">
                <a:solidFill>
                  <a:schemeClr val="tx1">
                    <a:lumMod val="65000"/>
                    <a:lumOff val="35000"/>
                  </a:schemeClr>
                </a:solidFill>
              </a:rPr>
              <a:t>You Can Also </a:t>
            </a:r>
            <a:r>
              <a:rPr lang="en" sz="3600" dirty="0">
                <a:solidFill>
                  <a:srgbClr val="C43D39"/>
                </a:solidFill>
              </a:rPr>
              <a:t>Split</a:t>
            </a:r>
            <a:r>
              <a:rPr lang="en" sz="3600" dirty="0">
                <a:solidFill>
                  <a:schemeClr val="tx1">
                    <a:lumMod val="65000"/>
                    <a:lumOff val="35000"/>
                  </a:schemeClr>
                </a:solidFill>
              </a:rPr>
              <a:t> Your Content</a:t>
            </a:r>
          </a:p>
        </p:txBody>
      </p:sp>
      <p:sp>
        <p:nvSpPr>
          <p:cNvPr id="7" name="Rectangle 6">
            <a:extLst>
              <a:ext uri="{FF2B5EF4-FFF2-40B4-BE49-F238E27FC236}">
                <a16:creationId xmlns:a16="http://schemas.microsoft.com/office/drawing/2014/main" id="{2FFC43E8-353F-48B6-A66F-5DC1AE2C2367}"/>
              </a:ext>
            </a:extLst>
          </p:cNvPr>
          <p:cNvSpPr/>
          <p:nvPr/>
        </p:nvSpPr>
        <p:spPr>
          <a:xfrm>
            <a:off x="5586536" y="3348332"/>
            <a:ext cx="3166682" cy="2000548"/>
          </a:xfrm>
          <a:prstGeom prst="rect">
            <a:avLst/>
          </a:prstGeom>
        </p:spPr>
        <p:txBody>
          <a:bodyPr wrap="square">
            <a:spAutoFit/>
          </a:bodyPr>
          <a:lstStyle/>
          <a:p>
            <a:pPr algn="ctr"/>
            <a:r>
              <a:rPr lang="en-US" sz="1400" b="1" dirty="0">
                <a:solidFill>
                  <a:schemeClr val="tx1">
                    <a:lumMod val="65000"/>
                    <a:lumOff val="35000"/>
                  </a:schemeClr>
                </a:solidFill>
              </a:rPr>
              <a:t>Chris Hadfield</a:t>
            </a:r>
            <a:r>
              <a:rPr lang="en-US" sz="1400" dirty="0">
                <a:solidFill>
                  <a:schemeClr val="tx1">
                    <a:lumMod val="65000"/>
                    <a:lumOff val="35000"/>
                  </a:schemeClr>
                </a:solidFill>
              </a:rPr>
              <a:t>	</a:t>
            </a:r>
          </a:p>
          <a:p>
            <a:pPr algn="ctr"/>
            <a:endParaRPr lang="en-US" sz="1400" dirty="0">
              <a:solidFill>
                <a:schemeClr val="tx1">
                  <a:lumMod val="65000"/>
                  <a:lumOff val="35000"/>
                </a:schemeClr>
              </a:solidFill>
            </a:endParaRPr>
          </a:p>
          <a:p>
            <a:pPr algn="ctr"/>
            <a:r>
              <a:rPr lang="en-US" sz="1200" dirty="0">
                <a:solidFill>
                  <a:schemeClr val="tx1">
                    <a:lumMod val="65000"/>
                    <a:lumOff val="35000"/>
                  </a:schemeClr>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p>
        </p:txBody>
      </p:sp>
      <p:sp>
        <p:nvSpPr>
          <p:cNvPr id="8" name="Rectangle 7">
            <a:extLst>
              <a:ext uri="{FF2B5EF4-FFF2-40B4-BE49-F238E27FC236}">
                <a16:creationId xmlns:a16="http://schemas.microsoft.com/office/drawing/2014/main" id="{6DA089E2-4717-48A6-8B28-E835E146747F}"/>
              </a:ext>
            </a:extLst>
          </p:cNvPr>
          <p:cNvSpPr/>
          <p:nvPr/>
        </p:nvSpPr>
        <p:spPr>
          <a:xfrm>
            <a:off x="8818196" y="3348332"/>
            <a:ext cx="3166682" cy="2185214"/>
          </a:xfrm>
          <a:prstGeom prst="rect">
            <a:avLst/>
          </a:prstGeom>
        </p:spPr>
        <p:txBody>
          <a:bodyPr wrap="square">
            <a:spAutoFit/>
          </a:bodyPr>
          <a:lstStyle/>
          <a:p>
            <a:pPr algn="ctr"/>
            <a:r>
              <a:rPr lang="en-US" sz="1400" b="1" dirty="0">
                <a:solidFill>
                  <a:schemeClr val="tx1">
                    <a:lumMod val="65000"/>
                    <a:lumOff val="35000"/>
                  </a:schemeClr>
                </a:solidFill>
              </a:rPr>
              <a:t>Erin Cummings</a:t>
            </a:r>
          </a:p>
          <a:p>
            <a:pPr algn="ctr"/>
            <a:endParaRPr lang="en-US" sz="1400" b="1" dirty="0">
              <a:solidFill>
                <a:schemeClr val="tx1">
                  <a:lumMod val="65000"/>
                  <a:lumOff val="35000"/>
                </a:schemeClr>
              </a:solidFill>
            </a:endParaRPr>
          </a:p>
          <a:p>
            <a:pPr algn="ctr"/>
            <a:r>
              <a:rPr lang="en-US" sz="1200" dirty="0">
                <a:solidFill>
                  <a:schemeClr val="tx1">
                    <a:lumMod val="65000"/>
                    <a:lumOff val="35000"/>
                  </a:schemeClr>
                </a:solidFill>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br>
              <a:rPr lang="en-US" sz="1200" dirty="0">
                <a:solidFill>
                  <a:schemeClr val="tx1">
                    <a:lumMod val="65000"/>
                    <a:lumOff val="35000"/>
                  </a:schemeClr>
                </a:solidFill>
              </a:rPr>
            </a:br>
            <a:endParaRPr lang="en-US" sz="1200" dirty="0">
              <a:solidFill>
                <a:schemeClr val="tx1">
                  <a:lumMod val="65000"/>
                  <a:lumOff val="35000"/>
                </a:schemeClr>
              </a:solidFill>
            </a:endParaRPr>
          </a:p>
        </p:txBody>
      </p:sp>
      <p:sp>
        <p:nvSpPr>
          <p:cNvPr id="9" name="Rectangle 8">
            <a:extLst>
              <a:ext uri="{FF2B5EF4-FFF2-40B4-BE49-F238E27FC236}">
                <a16:creationId xmlns:a16="http://schemas.microsoft.com/office/drawing/2014/main" id="{B8BF39DD-3421-4210-A226-A142050B27F4}"/>
              </a:ext>
            </a:extLst>
          </p:cNvPr>
          <p:cNvSpPr/>
          <p:nvPr/>
        </p:nvSpPr>
        <p:spPr>
          <a:xfrm rot="5400000">
            <a:off x="11692023" y="556334"/>
            <a:ext cx="1369286" cy="307777"/>
          </a:xfrm>
          <a:prstGeom prst="rect">
            <a:avLst/>
          </a:prstGeom>
        </p:spPr>
        <p:txBody>
          <a:bodyPr wrap="none">
            <a:spAutoFit/>
          </a:bodyPr>
          <a:lstStyle/>
          <a:p>
            <a:r>
              <a:rPr lang="en-US" sz="1400" dirty="0">
                <a:solidFill>
                  <a:schemeClr val="tx1">
                    <a:lumMod val="65000"/>
                    <a:lumOff val="35000"/>
                  </a:schemeClr>
                </a:solidFill>
              </a:rPr>
              <a:t>Slidehood.com</a:t>
            </a:r>
          </a:p>
        </p:txBody>
      </p:sp>
      <p:pic>
        <p:nvPicPr>
          <p:cNvPr id="14" name="Picture 13">
            <a:extLst>
              <a:ext uri="{FF2B5EF4-FFF2-40B4-BE49-F238E27FC236}">
                <a16:creationId xmlns:a16="http://schemas.microsoft.com/office/drawing/2014/main" id="{4E437CA4-0CFE-441F-BD2F-9D6768F172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450" t="29632" r="22308" b="10310"/>
          <a:stretch/>
        </p:blipFill>
        <p:spPr>
          <a:xfrm>
            <a:off x="435722" y="1590103"/>
            <a:ext cx="4506505" cy="366769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7057323"/>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80"/>
          <p:cNvSpPr txBox="1">
            <a:spLocks/>
          </p:cNvSpPr>
          <p:nvPr/>
        </p:nvSpPr>
        <p:spPr>
          <a:xfrm>
            <a:off x="2523506" y="776009"/>
            <a:ext cx="7685514" cy="771892"/>
          </a:xfrm>
          <a:prstGeom prst="rect">
            <a:avLst/>
          </a:prstGeom>
        </p:spPr>
        <p:txBody>
          <a:bodyPr vert="horz" lIns="91425" tIns="91425" rIns="91425" bIns="91425" rtlCol="0" anchor="b" anchorCtr="0">
            <a:noAutofit/>
          </a:bodyPr>
          <a:lstStyle>
            <a:lvl1pPr lvl="0" algn="ctr" defTabSz="914400" rtl="0" eaLnBrk="1" latinLnBrk="0" hangingPunct="1">
              <a:lnSpc>
                <a:spcPct val="90000"/>
              </a:lnSpc>
              <a:spcBef>
                <a:spcPts val="0"/>
              </a:spcBef>
              <a:buNone/>
              <a:defRPr sz="3200" kern="1200">
                <a:solidFill>
                  <a:srgbClr val="131F2B"/>
                </a:solidFill>
                <a:latin typeface="Roboto" panose="02000000000000000000" pitchFamily="2" charset="0"/>
                <a:ea typeface="Roboto" panose="02000000000000000000" pitchFamily="2" charset="0"/>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 sz="4000" dirty="0">
                <a:solidFill>
                  <a:schemeClr val="bg1"/>
                </a:solidFill>
                <a:latin typeface="+mj-lt"/>
                <a:ea typeface="Roboto Medium" panose="02000000000000000000" pitchFamily="2" charset="0"/>
              </a:rPr>
              <a:t>In Three Or Four Columns</a:t>
            </a:r>
          </a:p>
        </p:txBody>
      </p:sp>
      <p:sp>
        <p:nvSpPr>
          <p:cNvPr id="8" name="Rectangle 7">
            <a:extLst>
              <a:ext uri="{FF2B5EF4-FFF2-40B4-BE49-F238E27FC236}">
                <a16:creationId xmlns:a16="http://schemas.microsoft.com/office/drawing/2014/main" id="{31FC0428-E6EC-4DBE-9530-F222B75A5F18}"/>
              </a:ext>
            </a:extLst>
          </p:cNvPr>
          <p:cNvSpPr/>
          <p:nvPr/>
        </p:nvSpPr>
        <p:spPr>
          <a:xfrm>
            <a:off x="2815769" y="2141338"/>
            <a:ext cx="3017467" cy="1446550"/>
          </a:xfrm>
          <a:prstGeom prst="rect">
            <a:avLst/>
          </a:prstGeom>
        </p:spPr>
        <p:txBody>
          <a:bodyPr wrap="square">
            <a:spAutoFit/>
          </a:bodyPr>
          <a:lstStyle/>
          <a:p>
            <a:pPr algn="ctr"/>
            <a:r>
              <a:rPr lang="en-US" sz="1400" b="1" dirty="0">
                <a:solidFill>
                  <a:schemeClr val="bg1"/>
                </a:solidFill>
              </a:rPr>
              <a:t>Helen Keller</a:t>
            </a:r>
          </a:p>
          <a:p>
            <a:pPr algn="ctr"/>
            <a:endParaRPr lang="en-US" sz="1400" dirty="0">
              <a:solidFill>
                <a:schemeClr val="bg1"/>
              </a:solidFill>
            </a:endParaRPr>
          </a:p>
          <a:p>
            <a:pPr algn="ctr"/>
            <a:r>
              <a:rPr lang="en-US" sz="1200" dirty="0">
                <a:solidFill>
                  <a:schemeClr val="bg1"/>
                </a:solidFill>
              </a:rPr>
              <a:t>Character cannot be developed in ease and quiet. Only through experience of trial and suffering can the soul be strengthened, ambition inspired, and success achieved.</a:t>
            </a:r>
          </a:p>
        </p:txBody>
      </p:sp>
      <p:sp>
        <p:nvSpPr>
          <p:cNvPr id="9" name="Rectangle 8">
            <a:extLst>
              <a:ext uri="{FF2B5EF4-FFF2-40B4-BE49-F238E27FC236}">
                <a16:creationId xmlns:a16="http://schemas.microsoft.com/office/drawing/2014/main" id="{3BCB2097-C847-40BA-8D5E-74F20DE0B44A}"/>
              </a:ext>
            </a:extLst>
          </p:cNvPr>
          <p:cNvSpPr/>
          <p:nvPr/>
        </p:nvSpPr>
        <p:spPr>
          <a:xfrm>
            <a:off x="2815769" y="4181160"/>
            <a:ext cx="3017467" cy="1631216"/>
          </a:xfrm>
          <a:prstGeom prst="rect">
            <a:avLst/>
          </a:prstGeom>
        </p:spPr>
        <p:txBody>
          <a:bodyPr wrap="square">
            <a:spAutoFit/>
          </a:bodyPr>
          <a:lstStyle/>
          <a:p>
            <a:pPr algn="ctr"/>
            <a:r>
              <a:rPr lang="en-US" sz="1400" b="1" dirty="0">
                <a:solidFill>
                  <a:schemeClr val="bg1"/>
                </a:solidFill>
              </a:rPr>
              <a:t>Mario Andretti</a:t>
            </a:r>
          </a:p>
          <a:p>
            <a:pPr algn="ctr"/>
            <a:endParaRPr lang="en-US" sz="1400" dirty="0">
              <a:solidFill>
                <a:schemeClr val="bg1"/>
              </a:solidFill>
            </a:endParaRPr>
          </a:p>
          <a:p>
            <a:pPr algn="ctr"/>
            <a:r>
              <a:rPr lang="en-US" sz="1200" dirty="0">
                <a:solidFill>
                  <a:schemeClr val="bg1"/>
                </a:solidFill>
              </a:rPr>
              <a:t>Desire is the key to motivation, but it's determination and commitment to an unrelenting pursuit of your goal - a commitment to excellence - that will enable you to attain the success you seek. </a:t>
            </a:r>
          </a:p>
        </p:txBody>
      </p:sp>
      <p:sp>
        <p:nvSpPr>
          <p:cNvPr id="10" name="Rectangle 9">
            <a:extLst>
              <a:ext uri="{FF2B5EF4-FFF2-40B4-BE49-F238E27FC236}">
                <a16:creationId xmlns:a16="http://schemas.microsoft.com/office/drawing/2014/main" id="{31FC0428-E6EC-4DBE-9530-F222B75A5F18}"/>
              </a:ext>
            </a:extLst>
          </p:cNvPr>
          <p:cNvSpPr/>
          <p:nvPr/>
        </p:nvSpPr>
        <p:spPr>
          <a:xfrm>
            <a:off x="6537279" y="2144623"/>
            <a:ext cx="3017467" cy="1446550"/>
          </a:xfrm>
          <a:prstGeom prst="rect">
            <a:avLst/>
          </a:prstGeom>
        </p:spPr>
        <p:txBody>
          <a:bodyPr wrap="square">
            <a:spAutoFit/>
          </a:bodyPr>
          <a:lstStyle/>
          <a:p>
            <a:pPr algn="ctr"/>
            <a:r>
              <a:rPr lang="en-US" sz="1400" b="1" dirty="0">
                <a:solidFill>
                  <a:schemeClr val="bg1"/>
                </a:solidFill>
              </a:rPr>
              <a:t>Helen Keller</a:t>
            </a:r>
          </a:p>
          <a:p>
            <a:pPr algn="ctr"/>
            <a:endParaRPr lang="en-US" sz="1400" dirty="0">
              <a:solidFill>
                <a:schemeClr val="bg1"/>
              </a:solidFill>
            </a:endParaRPr>
          </a:p>
          <a:p>
            <a:pPr algn="ctr"/>
            <a:r>
              <a:rPr lang="en-US" sz="1200" dirty="0">
                <a:solidFill>
                  <a:schemeClr val="bg1"/>
                </a:solidFill>
              </a:rPr>
              <a:t>Character cannot be developed in ease and quiet. Only through experience of trial and suffering can the soul be strengthened, ambition inspired, and success achieved.</a:t>
            </a:r>
          </a:p>
        </p:txBody>
      </p:sp>
      <p:sp>
        <p:nvSpPr>
          <p:cNvPr id="11" name="Rectangle 10">
            <a:extLst>
              <a:ext uri="{FF2B5EF4-FFF2-40B4-BE49-F238E27FC236}">
                <a16:creationId xmlns:a16="http://schemas.microsoft.com/office/drawing/2014/main" id="{3BCB2097-C847-40BA-8D5E-74F20DE0B44A}"/>
              </a:ext>
            </a:extLst>
          </p:cNvPr>
          <p:cNvSpPr/>
          <p:nvPr/>
        </p:nvSpPr>
        <p:spPr>
          <a:xfrm>
            <a:off x="6537279" y="4184445"/>
            <a:ext cx="3017467" cy="1631216"/>
          </a:xfrm>
          <a:prstGeom prst="rect">
            <a:avLst/>
          </a:prstGeom>
        </p:spPr>
        <p:txBody>
          <a:bodyPr wrap="square">
            <a:spAutoFit/>
          </a:bodyPr>
          <a:lstStyle/>
          <a:p>
            <a:pPr algn="ctr"/>
            <a:r>
              <a:rPr lang="en-US" sz="1400" b="1" dirty="0">
                <a:solidFill>
                  <a:schemeClr val="bg1"/>
                </a:solidFill>
              </a:rPr>
              <a:t>Mario Andretti</a:t>
            </a:r>
          </a:p>
          <a:p>
            <a:pPr algn="ctr"/>
            <a:endParaRPr lang="en-US" sz="1400" dirty="0">
              <a:solidFill>
                <a:schemeClr val="bg1"/>
              </a:solidFill>
            </a:endParaRPr>
          </a:p>
          <a:p>
            <a:pPr algn="ctr"/>
            <a:r>
              <a:rPr lang="en-US" sz="1200" dirty="0">
                <a:solidFill>
                  <a:schemeClr val="bg1"/>
                </a:solidFill>
              </a:rPr>
              <a:t>Desire is the key to motivation, but it's determination and commitment to an unrelenting pursuit of your goal - a commitment to excellence - that will enable you to attain the success you seek. </a:t>
            </a:r>
          </a:p>
        </p:txBody>
      </p:sp>
      <p:grpSp>
        <p:nvGrpSpPr>
          <p:cNvPr id="12" name="Shape 357"/>
          <p:cNvGrpSpPr/>
          <p:nvPr/>
        </p:nvGrpSpPr>
        <p:grpSpPr>
          <a:xfrm>
            <a:off x="4130332" y="1701584"/>
            <a:ext cx="421263" cy="350686"/>
            <a:chOff x="1244325" y="314425"/>
            <a:chExt cx="444525" cy="370050"/>
          </a:xfrm>
          <a:solidFill>
            <a:srgbClr val="FFC000"/>
          </a:solidFill>
        </p:grpSpPr>
        <p:sp>
          <p:nvSpPr>
            <p:cNvPr id="13"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14"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grpSp>
      <p:sp>
        <p:nvSpPr>
          <p:cNvPr id="15" name="Shape 363"/>
          <p:cNvSpPr/>
          <p:nvPr/>
        </p:nvSpPr>
        <p:spPr>
          <a:xfrm>
            <a:off x="7837069" y="3720627"/>
            <a:ext cx="329838" cy="379590"/>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FFC000"/>
          </a:solid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16" name="Shape 364"/>
          <p:cNvSpPr/>
          <p:nvPr/>
        </p:nvSpPr>
        <p:spPr>
          <a:xfrm>
            <a:off x="4204664" y="3735748"/>
            <a:ext cx="284729" cy="377268"/>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FFC000"/>
          </a:solidFill>
          <a:ln>
            <a:noFill/>
          </a:ln>
        </p:spPr>
        <p:txBody>
          <a:bodyPr lIns="91425" tIns="91425" rIns="91425" bIns="91425" anchor="ctr" anchorCtr="0">
            <a:noAutofit/>
          </a:bodyPr>
          <a:lstStyle/>
          <a:p>
            <a:pPr lvl="0">
              <a:spcBef>
                <a:spcPts val="0"/>
              </a:spcBef>
              <a:buNone/>
            </a:pPr>
            <a:endParaRPr>
              <a:solidFill>
                <a:schemeClr val="bg1"/>
              </a:solidFill>
            </a:endParaRPr>
          </a:p>
        </p:txBody>
      </p:sp>
      <p:grpSp>
        <p:nvGrpSpPr>
          <p:cNvPr id="17" name="Shape 365"/>
          <p:cNvGrpSpPr/>
          <p:nvPr/>
        </p:nvGrpSpPr>
        <p:grpSpPr>
          <a:xfrm>
            <a:off x="7837069" y="1664077"/>
            <a:ext cx="462939" cy="391175"/>
            <a:chOff x="3918650" y="293075"/>
            <a:chExt cx="488500" cy="412775"/>
          </a:xfrm>
          <a:solidFill>
            <a:srgbClr val="FFC000"/>
          </a:solidFill>
        </p:grpSpPr>
        <p:sp>
          <p:nvSpPr>
            <p:cNvPr id="18"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19"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20"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grpSp>
      <p:sp>
        <p:nvSpPr>
          <p:cNvPr id="21" name="Rectangle 20"/>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235079589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6CB427-46F7-456E-8030-D3DE0E3C68A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42" y="0"/>
            <a:ext cx="12195441" cy="6858001"/>
          </a:xfrm>
          <a:prstGeom prst="rect">
            <a:avLst/>
          </a:prstGeom>
        </p:spPr>
      </p:pic>
      <p:sp>
        <p:nvSpPr>
          <p:cNvPr id="6" name="Round Same Side Corner Rectangle 5"/>
          <p:cNvSpPr/>
          <p:nvPr/>
        </p:nvSpPr>
        <p:spPr>
          <a:xfrm rot="5400000">
            <a:off x="9204528" y="-396667"/>
            <a:ext cx="2031591" cy="3943351"/>
          </a:xfrm>
          <a:prstGeom prst="round2SameRect">
            <a:avLst>
              <a:gd name="adj1" fmla="val 0"/>
              <a:gd name="adj2" fmla="val 10762"/>
            </a:avLst>
          </a:prstGeom>
          <a:solidFill>
            <a:srgbClr val="FFC000"/>
          </a:solidFill>
          <a:ln>
            <a:noFill/>
          </a:ln>
          <a:effectLst>
            <a:outerShdw blurRad="50800" dist="127000" dir="8100000" algn="tr"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C98CEC8-2E60-4064-BDD4-9E2DF1BC342E}"/>
              </a:ext>
            </a:extLst>
          </p:cNvPr>
          <p:cNvSpPr txBox="1">
            <a:spLocks/>
          </p:cNvSpPr>
          <p:nvPr/>
        </p:nvSpPr>
        <p:spPr>
          <a:xfrm>
            <a:off x="8172449" y="729272"/>
            <a:ext cx="3886199" cy="1631541"/>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3700" dirty="0">
                <a:solidFill>
                  <a:schemeClr val="bg1"/>
                </a:solidFill>
                <a:ea typeface="Roboto Medium" panose="02000000000000000000" pitchFamily="2" charset="0"/>
              </a:rPr>
              <a:t>Big Picture Creates Big Impact</a:t>
            </a:r>
          </a:p>
          <a:p>
            <a:pPr algn="r">
              <a:lnSpc>
                <a:spcPct val="100000"/>
              </a:lnSpc>
            </a:pPr>
            <a:br>
              <a:rPr lang="en-US" sz="2400" dirty="0">
                <a:solidFill>
                  <a:schemeClr val="bg1"/>
                </a:solidFill>
                <a:latin typeface="Roboto Medium" panose="02000000000000000000" pitchFamily="2" charset="0"/>
                <a:ea typeface="Roboto Medium" panose="02000000000000000000" pitchFamily="2" charset="0"/>
              </a:rPr>
            </a:br>
            <a:r>
              <a:rPr lang="en-US" sz="1400" dirty="0">
                <a:solidFill>
                  <a:schemeClr val="bg1"/>
                </a:solidFill>
                <a:latin typeface="Roboto Medium" panose="02000000000000000000" pitchFamily="2" charset="0"/>
                <a:ea typeface="Roboto Medium" panose="02000000000000000000" pitchFamily="2" charset="0"/>
              </a:rPr>
              <a:t>A Picture Is Worth A Thousand Words</a:t>
            </a:r>
          </a:p>
        </p:txBody>
      </p:sp>
      <p:sp>
        <p:nvSpPr>
          <p:cNvPr id="4" name="Rectangle 3"/>
          <p:cNvSpPr/>
          <p:nvPr/>
        </p:nvSpPr>
        <p:spPr>
          <a:xfrm rot="5400000">
            <a:off x="11692023" y="556334"/>
            <a:ext cx="1369286" cy="307777"/>
          </a:xfrm>
          <a:prstGeom prst="rect">
            <a:avLst/>
          </a:prstGeom>
        </p:spPr>
        <p:txBody>
          <a:bodyPr wrap="none">
            <a:spAutoFit/>
          </a:bodyPr>
          <a:lstStyle/>
          <a:p>
            <a:r>
              <a:rPr lang="en-US" sz="1400" dirty="0"/>
              <a:t>Slidehood.com</a:t>
            </a:r>
          </a:p>
        </p:txBody>
      </p:sp>
    </p:spTree>
    <p:extLst>
      <p:ext uri="{BB962C8B-B14F-4D97-AF65-F5344CB8AC3E}">
        <p14:creationId xmlns:p14="http://schemas.microsoft.com/office/powerpoint/2010/main" val="3302808160"/>
      </p:ext>
    </p:extLst>
  </p:cSld>
  <p:clrMapOvr>
    <a:masterClrMapping/>
  </p:clrMapOvr>
  <p:transition spd="slow">
    <p:push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Lobster"/>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TotalTime>
  <Words>1134</Words>
  <Application>Microsoft Office PowerPoint</Application>
  <PresentationFormat>Widescreen</PresentationFormat>
  <Paragraphs>134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Roboto</vt:lpstr>
      <vt:lpstr>Bitter</vt:lpstr>
      <vt:lpstr>Lobster</vt:lpstr>
      <vt:lpstr>Arial</vt:lpstr>
      <vt:lpstr>Roboto Medium</vt:lpstr>
      <vt:lpstr>Raleway</vt:lpstr>
      <vt:lpstr>Office Theme</vt:lpstr>
      <vt:lpstr>PowerPoint Presentation</vt:lpstr>
      <vt:lpstr>PowerPoint Presentation</vt:lpstr>
      <vt:lpstr>Your Break Slide</vt:lpstr>
      <vt:lpstr>PowerPoint Presentation</vt:lpstr>
      <vt:lpstr>PowerPoint Presentation</vt:lpstr>
      <vt:lpstr>This Is Your Heading</vt:lpstr>
      <vt:lpstr>You Can Also Split Your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Slidehood.com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Slidehood.com</dc:creator>
  <cp:lastModifiedBy>Slidehood .</cp:lastModifiedBy>
  <cp:revision>259</cp:revision>
  <dcterms:created xsi:type="dcterms:W3CDTF">2017-08-02T20:41:11Z</dcterms:created>
  <dcterms:modified xsi:type="dcterms:W3CDTF">2019-08-19T18:53:28Z</dcterms:modified>
</cp:coreProperties>
</file>