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328" r:id="rId3"/>
    <p:sldId id="329" r:id="rId4"/>
    <p:sldId id="330" r:id="rId5"/>
    <p:sldId id="300" r:id="rId6"/>
    <p:sldId id="331" r:id="rId7"/>
    <p:sldId id="332" r:id="rId8"/>
    <p:sldId id="322" r:id="rId9"/>
    <p:sldId id="296" r:id="rId10"/>
    <p:sldId id="277" r:id="rId11"/>
    <p:sldId id="278" r:id="rId12"/>
    <p:sldId id="288" r:id="rId13"/>
    <p:sldId id="335" r:id="rId14"/>
    <p:sldId id="326" r:id="rId15"/>
    <p:sldId id="291" r:id="rId16"/>
    <p:sldId id="292" r:id="rId17"/>
    <p:sldId id="293" r:id="rId18"/>
    <p:sldId id="294" r:id="rId19"/>
    <p:sldId id="3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2A"/>
    <a:srgbClr val="F9690E"/>
    <a:srgbClr val="3F3F41"/>
    <a:srgbClr val="FFDE75"/>
    <a:srgbClr val="FB4039"/>
    <a:srgbClr val="131F2B"/>
    <a:srgbClr val="C4D422"/>
    <a:srgbClr val="42DF9A"/>
    <a:srgbClr val="EB2264"/>
    <a:srgbClr val="FF5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41" autoAdjust="0"/>
    <p:restoredTop sz="94660"/>
  </p:normalViewPr>
  <p:slideViewPr>
    <p:cSldViewPr snapToGrid="0">
      <p:cViewPr varScale="1">
        <p:scale>
          <a:sx n="65" d="100"/>
          <a:sy n="65"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448620226088186E-3"/>
          <c:y val="9.5939860157231979E-2"/>
          <c:w val="0.99442819016840711"/>
          <c:h val="0.8879237936530141"/>
        </c:manualLayout>
      </c:layout>
      <c:bar3DChart>
        <c:barDir val="col"/>
        <c:grouping val="clustered"/>
        <c:varyColors val="0"/>
        <c:ser>
          <c:idx val="0"/>
          <c:order val="0"/>
          <c:tx>
            <c:strRef>
              <c:f>Sheet1!$B$1</c:f>
              <c:strCache>
                <c:ptCount val="1"/>
                <c:pt idx="0">
                  <c:v>Sales</c:v>
                </c:pt>
              </c:strCache>
            </c:strRef>
          </c:tx>
          <c:spPr>
            <a:solidFill>
              <a:schemeClr val="accent4"/>
            </a:solidFill>
            <a:ln>
              <a:noFill/>
            </a:ln>
            <a:effectLst/>
            <a:sp3d/>
          </c:spPr>
          <c:invertIfNegative val="0"/>
          <c:dPt>
            <c:idx val="0"/>
            <c:invertIfNegative val="0"/>
            <c:bubble3D val="0"/>
            <c:extLst>
              <c:ext xmlns:c16="http://schemas.microsoft.com/office/drawing/2014/chart" uri="{C3380CC4-5D6E-409C-BE32-E72D297353CC}">
                <c16:uniqueId val="{00000001-BA04-4A29-8E1D-6A958FBCDAF4}"/>
              </c:ext>
            </c:extLst>
          </c:dPt>
          <c:dPt>
            <c:idx val="1"/>
            <c:invertIfNegative val="0"/>
            <c:bubble3D val="0"/>
            <c:spPr>
              <a:solidFill>
                <a:srgbClr val="3F3F41"/>
              </a:solidFill>
              <a:ln>
                <a:noFill/>
              </a:ln>
              <a:effectLst/>
              <a:sp3d/>
            </c:spPr>
            <c:extLst>
              <c:ext xmlns:c16="http://schemas.microsoft.com/office/drawing/2014/chart" uri="{C3380CC4-5D6E-409C-BE32-E72D297353CC}">
                <c16:uniqueId val="{00000002-BA04-4A29-8E1D-6A958FBCDAF4}"/>
              </c:ext>
            </c:extLst>
          </c:dPt>
          <c:dPt>
            <c:idx val="2"/>
            <c:invertIfNegative val="0"/>
            <c:bubble3D val="0"/>
            <c:spPr>
              <a:solidFill>
                <a:srgbClr val="FFFF00"/>
              </a:solidFill>
              <a:ln>
                <a:noFill/>
              </a:ln>
              <a:effectLst/>
              <a:sp3d/>
            </c:spPr>
            <c:extLst>
              <c:ext xmlns:c16="http://schemas.microsoft.com/office/drawing/2014/chart" uri="{C3380CC4-5D6E-409C-BE32-E72D297353CC}">
                <c16:uniqueId val="{00000003-BA04-4A29-8E1D-6A958FBCDAF4}"/>
              </c:ext>
            </c:extLst>
          </c:dPt>
          <c:dPt>
            <c:idx val="3"/>
            <c:invertIfNegative val="0"/>
            <c:bubble3D val="0"/>
            <c:spPr>
              <a:solidFill>
                <a:schemeClr val="bg1">
                  <a:lumMod val="65000"/>
                </a:schemeClr>
              </a:solidFill>
              <a:ln>
                <a:noFill/>
              </a:ln>
              <a:effectLst/>
              <a:sp3d/>
            </c:spPr>
            <c:extLst>
              <c:ext xmlns:c16="http://schemas.microsoft.com/office/drawing/2014/chart" uri="{C3380CC4-5D6E-409C-BE32-E72D297353CC}">
                <c16:uniqueId val="{00000004-BA04-4A29-8E1D-6A958FBCDAF4}"/>
              </c:ext>
            </c:extLst>
          </c:dPt>
          <c:dLbls>
            <c:dLbl>
              <c:idx val="0"/>
              <c:layout>
                <c:manualLayout>
                  <c:x val="-4.2086530965205571E-17"/>
                  <c:y val="-2.8234143304950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04-4A29-8E1D-6A958FBCDAF4}"/>
                </c:ext>
              </c:extLst>
            </c:dLbl>
            <c:dLbl>
              <c:idx val="1"/>
              <c:layout>
                <c:manualLayout>
                  <c:x val="0"/>
                  <c:y val="-3.1763411218069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04-4A29-8E1D-6A958FBCDAF4}"/>
                </c:ext>
              </c:extLst>
            </c:dLbl>
            <c:dLbl>
              <c:idx val="2"/>
              <c:layout>
                <c:manualLayout>
                  <c:x val="2.2956554810401454E-3"/>
                  <c:y val="-5.6468286609902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04-4A29-8E1D-6A958FBCDAF4}"/>
                </c:ext>
              </c:extLst>
            </c:dLbl>
            <c:dLbl>
              <c:idx val="3"/>
              <c:layout>
                <c:manualLayout>
                  <c:x val="0"/>
                  <c:y val="-3.5292679131188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04-4A29-8E1D-6A958FBCDAF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A04-4A29-8E1D-6A958FBCDAF4}"/>
            </c:ext>
          </c:extLst>
        </c:ser>
        <c:dLbls>
          <c:showLegendKey val="0"/>
          <c:showVal val="1"/>
          <c:showCatName val="0"/>
          <c:showSerName val="0"/>
          <c:showPercent val="0"/>
          <c:showBubbleSize val="0"/>
        </c:dLbls>
        <c:gapWidth val="150"/>
        <c:shape val="box"/>
        <c:axId val="594356376"/>
        <c:axId val="594349488"/>
        <c:axId val="0"/>
      </c:bar3DChart>
      <c:catAx>
        <c:axId val="594356376"/>
        <c:scaling>
          <c:orientation val="minMax"/>
        </c:scaling>
        <c:delete val="1"/>
        <c:axPos val="b"/>
        <c:numFmt formatCode="General" sourceLinked="1"/>
        <c:majorTickMark val="none"/>
        <c:minorTickMark val="none"/>
        <c:tickLblPos val="nextTo"/>
        <c:crossAx val="594349488"/>
        <c:crosses val="autoZero"/>
        <c:auto val="1"/>
        <c:lblAlgn val="ctr"/>
        <c:lblOffset val="100"/>
        <c:noMultiLvlLbl val="0"/>
      </c:catAx>
      <c:valAx>
        <c:axId val="594349488"/>
        <c:scaling>
          <c:orientation val="minMax"/>
        </c:scaling>
        <c:delete val="1"/>
        <c:axPos val="l"/>
        <c:numFmt formatCode="General" sourceLinked="1"/>
        <c:majorTickMark val="none"/>
        <c:minorTickMark val="none"/>
        <c:tickLblPos val="nextTo"/>
        <c:crossAx val="59435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448620226088186E-3"/>
          <c:y val="9.5939860157231979E-2"/>
          <c:w val="0.99442819016840711"/>
          <c:h val="0.8879237936530141"/>
        </c:manualLayout>
      </c:layout>
      <c:pie3DChart>
        <c:varyColors val="1"/>
        <c:ser>
          <c:idx val="0"/>
          <c:order val="0"/>
          <c:tx>
            <c:strRef>
              <c:f>Sheet1!$B$1</c:f>
              <c:strCache>
                <c:ptCount val="1"/>
                <c:pt idx="0">
                  <c:v>Sales</c:v>
                </c:pt>
              </c:strCache>
            </c:strRef>
          </c:tx>
          <c:dPt>
            <c:idx val="0"/>
            <c:bubble3D val="0"/>
            <c:spPr>
              <a:solidFill>
                <a:srgbClr val="3F3F41"/>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312B-4B0E-AF1C-0CD5519685AC}"/>
              </c:ext>
            </c:extLst>
          </c:dPt>
          <c:dPt>
            <c:idx val="1"/>
            <c:bubble3D val="0"/>
            <c:spPr>
              <a:gradFill rotWithShape="1">
                <a:gsLst>
                  <a:gs pos="0">
                    <a:schemeClr val="accent4">
                      <a:shade val="86000"/>
                      <a:satMod val="103000"/>
                      <a:lumMod val="102000"/>
                      <a:tint val="94000"/>
                    </a:schemeClr>
                  </a:gs>
                  <a:gs pos="50000">
                    <a:schemeClr val="accent4">
                      <a:shade val="86000"/>
                      <a:satMod val="110000"/>
                      <a:lumMod val="100000"/>
                      <a:shade val="100000"/>
                    </a:schemeClr>
                  </a:gs>
                  <a:gs pos="100000">
                    <a:schemeClr val="accent4">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312B-4B0E-AF1C-0CD5519685AC}"/>
              </c:ext>
            </c:extLst>
          </c:dPt>
          <c:dPt>
            <c:idx val="2"/>
            <c:bubble3D val="0"/>
            <c:spPr>
              <a:gradFill rotWithShape="1">
                <a:gsLst>
                  <a:gs pos="0">
                    <a:schemeClr val="accent4">
                      <a:tint val="86000"/>
                      <a:satMod val="103000"/>
                      <a:lumMod val="102000"/>
                      <a:tint val="94000"/>
                    </a:schemeClr>
                  </a:gs>
                  <a:gs pos="50000">
                    <a:schemeClr val="accent4">
                      <a:tint val="86000"/>
                      <a:satMod val="110000"/>
                      <a:lumMod val="100000"/>
                      <a:shade val="100000"/>
                    </a:schemeClr>
                  </a:gs>
                  <a:gs pos="100000">
                    <a:schemeClr val="accent4">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312B-4B0E-AF1C-0CD5519685AC}"/>
              </c:ext>
            </c:extLst>
          </c:dPt>
          <c:dPt>
            <c:idx val="3"/>
            <c:bubble3D val="0"/>
            <c:spPr>
              <a:gradFill rotWithShape="1">
                <a:gsLst>
                  <a:gs pos="0">
                    <a:schemeClr val="accent4">
                      <a:tint val="58000"/>
                      <a:satMod val="103000"/>
                      <a:lumMod val="102000"/>
                      <a:tint val="94000"/>
                    </a:schemeClr>
                  </a:gs>
                  <a:gs pos="50000">
                    <a:schemeClr val="accent4">
                      <a:tint val="58000"/>
                      <a:satMod val="110000"/>
                      <a:lumMod val="100000"/>
                      <a:shade val="100000"/>
                    </a:schemeClr>
                  </a:gs>
                  <a:gs pos="100000">
                    <a:schemeClr val="accent4">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312B-4B0E-AF1C-0CD5519685A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12B-4B0E-AF1C-0CD5519685AC}"/>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C957F-24FC-4F24-A8B5-39B039AC0627}" type="doc">
      <dgm:prSet loTypeId="urn:microsoft.com/office/officeart/2005/8/layout/gear1" loCatId="process" qsTypeId="urn:microsoft.com/office/officeart/2005/8/quickstyle/3d5" qsCatId="3D" csTypeId="urn:microsoft.com/office/officeart/2005/8/colors/colorful1" csCatId="colorful" phldr="1"/>
      <dgm:spPr/>
      <dgm:t>
        <a:bodyPr/>
        <a:lstStyle/>
        <a:p>
          <a:endParaRPr lang="en-US"/>
        </a:p>
      </dgm:t>
    </dgm:pt>
    <dgm:pt modelId="{93B8BBBA-839A-48A2-BEDD-96CBD596129D}">
      <dgm:prSet phldrT="[Text]"/>
      <dgm:spPr/>
      <dgm:t>
        <a:bodyPr/>
        <a:lstStyle/>
        <a:p>
          <a:r>
            <a:rPr lang="en-US" dirty="0" smtClean="0"/>
            <a:t> </a:t>
          </a:r>
          <a:endParaRPr lang="en-US" dirty="0"/>
        </a:p>
      </dgm:t>
    </dgm:pt>
    <dgm:pt modelId="{A4B39930-B846-45C7-B770-23795AE3C77E}" type="parTrans" cxnId="{9E91ACDB-8480-4290-8B51-F901020FC7D6}">
      <dgm:prSet/>
      <dgm:spPr/>
      <dgm:t>
        <a:bodyPr/>
        <a:lstStyle/>
        <a:p>
          <a:endParaRPr lang="en-US"/>
        </a:p>
      </dgm:t>
    </dgm:pt>
    <dgm:pt modelId="{7F9ADBC5-6191-4489-A1FD-EB9F43A6A890}" type="sibTrans" cxnId="{9E91ACDB-8480-4290-8B51-F901020FC7D6}">
      <dgm:prSet/>
      <dgm:spPr/>
      <dgm:t>
        <a:bodyPr/>
        <a:lstStyle/>
        <a:p>
          <a:endParaRPr lang="en-US"/>
        </a:p>
      </dgm:t>
    </dgm:pt>
    <dgm:pt modelId="{E44CDF4E-CCED-4C59-9767-C29E043EA7F9}">
      <dgm:prSet phldrT="[Text]"/>
      <dgm:spPr/>
      <dgm:t>
        <a:bodyPr/>
        <a:lstStyle/>
        <a:p>
          <a:r>
            <a:rPr lang="en-US" dirty="0" smtClean="0"/>
            <a:t> </a:t>
          </a:r>
          <a:endParaRPr lang="en-US" dirty="0"/>
        </a:p>
      </dgm:t>
    </dgm:pt>
    <dgm:pt modelId="{23F55E66-ACFF-4FF6-A26A-9AD36F305685}" type="parTrans" cxnId="{69C8C6D8-8D4C-4043-8F2C-78CA42DBE5BF}">
      <dgm:prSet/>
      <dgm:spPr/>
      <dgm:t>
        <a:bodyPr/>
        <a:lstStyle/>
        <a:p>
          <a:endParaRPr lang="en-US"/>
        </a:p>
      </dgm:t>
    </dgm:pt>
    <dgm:pt modelId="{437EA4A8-0103-41F9-A0FF-49CBB9AFCDB9}" type="sibTrans" cxnId="{69C8C6D8-8D4C-4043-8F2C-78CA42DBE5BF}">
      <dgm:prSet/>
      <dgm:spPr/>
      <dgm:t>
        <a:bodyPr/>
        <a:lstStyle/>
        <a:p>
          <a:endParaRPr lang="en-US"/>
        </a:p>
      </dgm:t>
    </dgm:pt>
    <dgm:pt modelId="{5E036342-9FAC-4D04-8B8B-8090EF1ED107}">
      <dgm:prSet phldrT="[Text]"/>
      <dgm:spPr/>
      <dgm:t>
        <a:bodyPr/>
        <a:lstStyle/>
        <a:p>
          <a:r>
            <a:rPr lang="en-US" dirty="0" smtClean="0"/>
            <a:t> </a:t>
          </a:r>
          <a:endParaRPr lang="en-US" dirty="0"/>
        </a:p>
      </dgm:t>
    </dgm:pt>
    <dgm:pt modelId="{6EF24677-4199-4457-89DB-C05440C4C07C}" type="parTrans" cxnId="{33445D33-1309-410D-8570-B00C7A4CA3EC}">
      <dgm:prSet/>
      <dgm:spPr/>
      <dgm:t>
        <a:bodyPr/>
        <a:lstStyle/>
        <a:p>
          <a:endParaRPr lang="en-US"/>
        </a:p>
      </dgm:t>
    </dgm:pt>
    <dgm:pt modelId="{AB076A16-4993-446B-844E-3CC3782974B6}" type="sibTrans" cxnId="{33445D33-1309-410D-8570-B00C7A4CA3EC}">
      <dgm:prSet/>
      <dgm:spPr/>
      <dgm:t>
        <a:bodyPr/>
        <a:lstStyle/>
        <a:p>
          <a:endParaRPr lang="en-US"/>
        </a:p>
      </dgm:t>
    </dgm:pt>
    <dgm:pt modelId="{71FC0FCB-730D-4845-8992-8555F7514967}">
      <dgm:prSet/>
      <dgm:spPr/>
      <dgm:t>
        <a:bodyPr/>
        <a:lstStyle/>
        <a:p>
          <a:endParaRPr lang="en-US"/>
        </a:p>
      </dgm:t>
    </dgm:pt>
    <dgm:pt modelId="{3A4F245E-9035-47CA-8436-0AF189ADECF1}" type="parTrans" cxnId="{EE68C738-4329-4717-B60D-F4C50F0C7B91}">
      <dgm:prSet/>
      <dgm:spPr/>
      <dgm:t>
        <a:bodyPr/>
        <a:lstStyle/>
        <a:p>
          <a:endParaRPr lang="en-US"/>
        </a:p>
      </dgm:t>
    </dgm:pt>
    <dgm:pt modelId="{64643476-6552-4A0B-9252-A5461B1B6208}" type="sibTrans" cxnId="{EE68C738-4329-4717-B60D-F4C50F0C7B91}">
      <dgm:prSet/>
      <dgm:spPr/>
      <dgm:t>
        <a:bodyPr/>
        <a:lstStyle/>
        <a:p>
          <a:endParaRPr lang="en-US"/>
        </a:p>
      </dgm:t>
    </dgm:pt>
    <dgm:pt modelId="{8644F819-BB7E-45B9-9BC9-97C0C73C149B}" type="pres">
      <dgm:prSet presAssocID="{68FC957F-24FC-4F24-A8B5-39B039AC0627}" presName="composite" presStyleCnt="0">
        <dgm:presLayoutVars>
          <dgm:chMax val="3"/>
          <dgm:animLvl val="lvl"/>
          <dgm:resizeHandles val="exact"/>
        </dgm:presLayoutVars>
      </dgm:prSet>
      <dgm:spPr/>
      <dgm:t>
        <a:bodyPr/>
        <a:lstStyle/>
        <a:p>
          <a:endParaRPr lang="en-US"/>
        </a:p>
      </dgm:t>
    </dgm:pt>
    <dgm:pt modelId="{A71778F0-FBA7-4FD7-9A44-F49E1C3112B3}" type="pres">
      <dgm:prSet presAssocID="{93B8BBBA-839A-48A2-BEDD-96CBD596129D}" presName="gear1" presStyleLbl="node1" presStyleIdx="0" presStyleCnt="3">
        <dgm:presLayoutVars>
          <dgm:chMax val="1"/>
          <dgm:bulletEnabled val="1"/>
        </dgm:presLayoutVars>
      </dgm:prSet>
      <dgm:spPr/>
      <dgm:t>
        <a:bodyPr/>
        <a:lstStyle/>
        <a:p>
          <a:endParaRPr lang="en-US"/>
        </a:p>
      </dgm:t>
    </dgm:pt>
    <dgm:pt modelId="{CDB82C8B-FD2A-41A0-A1FE-03C9147905A9}" type="pres">
      <dgm:prSet presAssocID="{93B8BBBA-839A-48A2-BEDD-96CBD596129D}" presName="gear1srcNode" presStyleLbl="node1" presStyleIdx="0" presStyleCnt="3"/>
      <dgm:spPr/>
      <dgm:t>
        <a:bodyPr/>
        <a:lstStyle/>
        <a:p>
          <a:endParaRPr lang="en-US"/>
        </a:p>
      </dgm:t>
    </dgm:pt>
    <dgm:pt modelId="{431CD06C-B5F4-49E0-9E58-9B56293CA74F}" type="pres">
      <dgm:prSet presAssocID="{93B8BBBA-839A-48A2-BEDD-96CBD596129D}" presName="gear1dstNode" presStyleLbl="node1" presStyleIdx="0" presStyleCnt="3"/>
      <dgm:spPr/>
      <dgm:t>
        <a:bodyPr/>
        <a:lstStyle/>
        <a:p>
          <a:endParaRPr lang="en-US"/>
        </a:p>
      </dgm:t>
    </dgm:pt>
    <dgm:pt modelId="{FDBDE6F6-9CBA-4B34-B498-40773734DE0B}" type="pres">
      <dgm:prSet presAssocID="{E44CDF4E-CCED-4C59-9767-C29E043EA7F9}" presName="gear2" presStyleLbl="node1" presStyleIdx="1" presStyleCnt="3">
        <dgm:presLayoutVars>
          <dgm:chMax val="1"/>
          <dgm:bulletEnabled val="1"/>
        </dgm:presLayoutVars>
      </dgm:prSet>
      <dgm:spPr/>
      <dgm:t>
        <a:bodyPr/>
        <a:lstStyle/>
        <a:p>
          <a:endParaRPr lang="en-US"/>
        </a:p>
      </dgm:t>
    </dgm:pt>
    <dgm:pt modelId="{700DAE95-184B-4AFD-B2DD-55F786BF0FCC}" type="pres">
      <dgm:prSet presAssocID="{E44CDF4E-CCED-4C59-9767-C29E043EA7F9}" presName="gear2srcNode" presStyleLbl="node1" presStyleIdx="1" presStyleCnt="3"/>
      <dgm:spPr/>
      <dgm:t>
        <a:bodyPr/>
        <a:lstStyle/>
        <a:p>
          <a:endParaRPr lang="en-US"/>
        </a:p>
      </dgm:t>
    </dgm:pt>
    <dgm:pt modelId="{3093F168-9E55-4EC5-9B38-2D96D01E8FBE}" type="pres">
      <dgm:prSet presAssocID="{E44CDF4E-CCED-4C59-9767-C29E043EA7F9}" presName="gear2dstNode" presStyleLbl="node1" presStyleIdx="1" presStyleCnt="3"/>
      <dgm:spPr/>
      <dgm:t>
        <a:bodyPr/>
        <a:lstStyle/>
        <a:p>
          <a:endParaRPr lang="en-US"/>
        </a:p>
      </dgm:t>
    </dgm:pt>
    <dgm:pt modelId="{8C681BCA-4321-408D-A307-E1D37D069C06}" type="pres">
      <dgm:prSet presAssocID="{5E036342-9FAC-4D04-8B8B-8090EF1ED107}" presName="gear3" presStyleLbl="node1" presStyleIdx="2" presStyleCnt="3"/>
      <dgm:spPr/>
      <dgm:t>
        <a:bodyPr/>
        <a:lstStyle/>
        <a:p>
          <a:endParaRPr lang="en-US"/>
        </a:p>
      </dgm:t>
    </dgm:pt>
    <dgm:pt modelId="{D5A5F179-3FC0-4B87-BFB0-80CE109259F5}" type="pres">
      <dgm:prSet presAssocID="{5E036342-9FAC-4D04-8B8B-8090EF1ED107}" presName="gear3tx" presStyleLbl="node1" presStyleIdx="2" presStyleCnt="3">
        <dgm:presLayoutVars>
          <dgm:chMax val="1"/>
          <dgm:bulletEnabled val="1"/>
        </dgm:presLayoutVars>
      </dgm:prSet>
      <dgm:spPr/>
      <dgm:t>
        <a:bodyPr/>
        <a:lstStyle/>
        <a:p>
          <a:endParaRPr lang="en-US"/>
        </a:p>
      </dgm:t>
    </dgm:pt>
    <dgm:pt modelId="{73618ACB-364B-44FC-99AC-2E2F97435292}" type="pres">
      <dgm:prSet presAssocID="{5E036342-9FAC-4D04-8B8B-8090EF1ED107}" presName="gear3srcNode" presStyleLbl="node1" presStyleIdx="2" presStyleCnt="3"/>
      <dgm:spPr/>
      <dgm:t>
        <a:bodyPr/>
        <a:lstStyle/>
        <a:p>
          <a:endParaRPr lang="en-US"/>
        </a:p>
      </dgm:t>
    </dgm:pt>
    <dgm:pt modelId="{D40D238F-B05F-410D-87AB-A6ED44CEFEAD}" type="pres">
      <dgm:prSet presAssocID="{5E036342-9FAC-4D04-8B8B-8090EF1ED107}" presName="gear3dstNode" presStyleLbl="node1" presStyleIdx="2" presStyleCnt="3"/>
      <dgm:spPr/>
      <dgm:t>
        <a:bodyPr/>
        <a:lstStyle/>
        <a:p>
          <a:endParaRPr lang="en-US"/>
        </a:p>
      </dgm:t>
    </dgm:pt>
    <dgm:pt modelId="{D0126885-7EEC-4F90-8A0E-EBCA1496AB62}" type="pres">
      <dgm:prSet presAssocID="{7F9ADBC5-6191-4489-A1FD-EB9F43A6A890}" presName="connector1" presStyleLbl="sibTrans2D1" presStyleIdx="0" presStyleCnt="3"/>
      <dgm:spPr/>
      <dgm:t>
        <a:bodyPr/>
        <a:lstStyle/>
        <a:p>
          <a:endParaRPr lang="en-US"/>
        </a:p>
      </dgm:t>
    </dgm:pt>
    <dgm:pt modelId="{E847C08D-B75A-4100-A8F7-B933E861ACEC}" type="pres">
      <dgm:prSet presAssocID="{437EA4A8-0103-41F9-A0FF-49CBB9AFCDB9}" presName="connector2" presStyleLbl="sibTrans2D1" presStyleIdx="1" presStyleCnt="3"/>
      <dgm:spPr/>
      <dgm:t>
        <a:bodyPr/>
        <a:lstStyle/>
        <a:p>
          <a:endParaRPr lang="en-US"/>
        </a:p>
      </dgm:t>
    </dgm:pt>
    <dgm:pt modelId="{8163298B-40FB-4F2D-A333-7DFD30084817}" type="pres">
      <dgm:prSet presAssocID="{AB076A16-4993-446B-844E-3CC3782974B6}" presName="connector3" presStyleLbl="sibTrans2D1" presStyleIdx="2" presStyleCnt="3"/>
      <dgm:spPr/>
      <dgm:t>
        <a:bodyPr/>
        <a:lstStyle/>
        <a:p>
          <a:endParaRPr lang="en-US"/>
        </a:p>
      </dgm:t>
    </dgm:pt>
  </dgm:ptLst>
  <dgm:cxnLst>
    <dgm:cxn modelId="{78D85530-2EE1-4ACE-B377-731EE803B480}" type="presOf" srcId="{E44CDF4E-CCED-4C59-9767-C29E043EA7F9}" destId="{FDBDE6F6-9CBA-4B34-B498-40773734DE0B}" srcOrd="0" destOrd="0" presId="urn:microsoft.com/office/officeart/2005/8/layout/gear1"/>
    <dgm:cxn modelId="{BB70E7AE-8A5C-4A28-9C72-63C528A61F9D}" type="presOf" srcId="{E44CDF4E-CCED-4C59-9767-C29E043EA7F9}" destId="{700DAE95-184B-4AFD-B2DD-55F786BF0FCC}" srcOrd="1" destOrd="0" presId="urn:microsoft.com/office/officeart/2005/8/layout/gear1"/>
    <dgm:cxn modelId="{B33031AE-9802-48E1-94F8-E05C3D319FDB}" type="presOf" srcId="{5E036342-9FAC-4D04-8B8B-8090EF1ED107}" destId="{73618ACB-364B-44FC-99AC-2E2F97435292}" srcOrd="2" destOrd="0" presId="urn:microsoft.com/office/officeart/2005/8/layout/gear1"/>
    <dgm:cxn modelId="{9E91ACDB-8480-4290-8B51-F901020FC7D6}" srcId="{68FC957F-24FC-4F24-A8B5-39B039AC0627}" destId="{93B8BBBA-839A-48A2-BEDD-96CBD596129D}" srcOrd="0" destOrd="0" parTransId="{A4B39930-B846-45C7-B770-23795AE3C77E}" sibTransId="{7F9ADBC5-6191-4489-A1FD-EB9F43A6A890}"/>
    <dgm:cxn modelId="{4C57D352-22B2-4ADE-8F83-1E016AFBA244}" type="presOf" srcId="{93B8BBBA-839A-48A2-BEDD-96CBD596129D}" destId="{431CD06C-B5F4-49E0-9E58-9B56293CA74F}" srcOrd="2" destOrd="0" presId="urn:microsoft.com/office/officeart/2005/8/layout/gear1"/>
    <dgm:cxn modelId="{04CDF8A8-3A24-4CAA-B072-6C52FEC0D3CD}" type="presOf" srcId="{5E036342-9FAC-4D04-8B8B-8090EF1ED107}" destId="{D40D238F-B05F-410D-87AB-A6ED44CEFEAD}" srcOrd="3" destOrd="0" presId="urn:microsoft.com/office/officeart/2005/8/layout/gear1"/>
    <dgm:cxn modelId="{2B9EF8ED-6558-4508-8C5D-64D523A9BA64}" type="presOf" srcId="{7F9ADBC5-6191-4489-A1FD-EB9F43A6A890}" destId="{D0126885-7EEC-4F90-8A0E-EBCA1496AB62}" srcOrd="0" destOrd="0" presId="urn:microsoft.com/office/officeart/2005/8/layout/gear1"/>
    <dgm:cxn modelId="{52288C36-63C5-421D-A536-5667652165DA}" type="presOf" srcId="{AB076A16-4993-446B-844E-3CC3782974B6}" destId="{8163298B-40FB-4F2D-A333-7DFD30084817}" srcOrd="0" destOrd="0" presId="urn:microsoft.com/office/officeart/2005/8/layout/gear1"/>
    <dgm:cxn modelId="{CFEBF0E8-C528-4ACC-9AAE-2C74EE8DA317}" type="presOf" srcId="{437EA4A8-0103-41F9-A0FF-49CBB9AFCDB9}" destId="{E847C08D-B75A-4100-A8F7-B933E861ACEC}" srcOrd="0" destOrd="0" presId="urn:microsoft.com/office/officeart/2005/8/layout/gear1"/>
    <dgm:cxn modelId="{EE68C738-4329-4717-B60D-F4C50F0C7B91}" srcId="{68FC957F-24FC-4F24-A8B5-39B039AC0627}" destId="{71FC0FCB-730D-4845-8992-8555F7514967}" srcOrd="3" destOrd="0" parTransId="{3A4F245E-9035-47CA-8436-0AF189ADECF1}" sibTransId="{64643476-6552-4A0B-9252-A5461B1B6208}"/>
    <dgm:cxn modelId="{33445D33-1309-410D-8570-B00C7A4CA3EC}" srcId="{68FC957F-24FC-4F24-A8B5-39B039AC0627}" destId="{5E036342-9FAC-4D04-8B8B-8090EF1ED107}" srcOrd="2" destOrd="0" parTransId="{6EF24677-4199-4457-89DB-C05440C4C07C}" sibTransId="{AB076A16-4993-446B-844E-3CC3782974B6}"/>
    <dgm:cxn modelId="{6DA4279B-B3DE-44EC-8382-D74BF519F9AD}" type="presOf" srcId="{E44CDF4E-CCED-4C59-9767-C29E043EA7F9}" destId="{3093F168-9E55-4EC5-9B38-2D96D01E8FBE}" srcOrd="2" destOrd="0" presId="urn:microsoft.com/office/officeart/2005/8/layout/gear1"/>
    <dgm:cxn modelId="{4386E0BD-3896-4419-BFFF-EEC7228BEB6A}" type="presOf" srcId="{5E036342-9FAC-4D04-8B8B-8090EF1ED107}" destId="{D5A5F179-3FC0-4B87-BFB0-80CE109259F5}" srcOrd="1" destOrd="0" presId="urn:microsoft.com/office/officeart/2005/8/layout/gear1"/>
    <dgm:cxn modelId="{6237D87F-FAD9-4C19-B29A-0D2DBD60C46B}" type="presOf" srcId="{93B8BBBA-839A-48A2-BEDD-96CBD596129D}" destId="{CDB82C8B-FD2A-41A0-A1FE-03C9147905A9}" srcOrd="1" destOrd="0" presId="urn:microsoft.com/office/officeart/2005/8/layout/gear1"/>
    <dgm:cxn modelId="{BC381702-4424-40DA-ACE0-076ED45EDD43}" type="presOf" srcId="{68FC957F-24FC-4F24-A8B5-39B039AC0627}" destId="{8644F819-BB7E-45B9-9BC9-97C0C73C149B}" srcOrd="0" destOrd="0" presId="urn:microsoft.com/office/officeart/2005/8/layout/gear1"/>
    <dgm:cxn modelId="{3F1E7E66-6366-4797-B2C4-E0D008EB150E}" type="presOf" srcId="{5E036342-9FAC-4D04-8B8B-8090EF1ED107}" destId="{8C681BCA-4321-408D-A307-E1D37D069C06}" srcOrd="0" destOrd="0" presId="urn:microsoft.com/office/officeart/2005/8/layout/gear1"/>
    <dgm:cxn modelId="{27C5869D-5AA1-4144-8460-9484E00D7A97}" type="presOf" srcId="{93B8BBBA-839A-48A2-BEDD-96CBD596129D}" destId="{A71778F0-FBA7-4FD7-9A44-F49E1C3112B3}" srcOrd="0" destOrd="0" presId="urn:microsoft.com/office/officeart/2005/8/layout/gear1"/>
    <dgm:cxn modelId="{69C8C6D8-8D4C-4043-8F2C-78CA42DBE5BF}" srcId="{68FC957F-24FC-4F24-A8B5-39B039AC0627}" destId="{E44CDF4E-CCED-4C59-9767-C29E043EA7F9}" srcOrd="1" destOrd="0" parTransId="{23F55E66-ACFF-4FF6-A26A-9AD36F305685}" sibTransId="{437EA4A8-0103-41F9-A0FF-49CBB9AFCDB9}"/>
    <dgm:cxn modelId="{57ED74FE-CBE0-42D5-8FE3-D58C2CB88B5A}" type="presParOf" srcId="{8644F819-BB7E-45B9-9BC9-97C0C73C149B}" destId="{A71778F0-FBA7-4FD7-9A44-F49E1C3112B3}" srcOrd="0" destOrd="0" presId="urn:microsoft.com/office/officeart/2005/8/layout/gear1"/>
    <dgm:cxn modelId="{C376E267-AE71-408A-935B-3B82A8DD1DF3}" type="presParOf" srcId="{8644F819-BB7E-45B9-9BC9-97C0C73C149B}" destId="{CDB82C8B-FD2A-41A0-A1FE-03C9147905A9}" srcOrd="1" destOrd="0" presId="urn:microsoft.com/office/officeart/2005/8/layout/gear1"/>
    <dgm:cxn modelId="{9515A695-C04F-43D7-8AD3-3BA21CAE5F76}" type="presParOf" srcId="{8644F819-BB7E-45B9-9BC9-97C0C73C149B}" destId="{431CD06C-B5F4-49E0-9E58-9B56293CA74F}" srcOrd="2" destOrd="0" presId="urn:microsoft.com/office/officeart/2005/8/layout/gear1"/>
    <dgm:cxn modelId="{6DF06C55-6B33-4306-9AA3-4C49A103D30D}" type="presParOf" srcId="{8644F819-BB7E-45B9-9BC9-97C0C73C149B}" destId="{FDBDE6F6-9CBA-4B34-B498-40773734DE0B}" srcOrd="3" destOrd="0" presId="urn:microsoft.com/office/officeart/2005/8/layout/gear1"/>
    <dgm:cxn modelId="{FFD8D5A0-104F-487F-8C8F-12B05B73E933}" type="presParOf" srcId="{8644F819-BB7E-45B9-9BC9-97C0C73C149B}" destId="{700DAE95-184B-4AFD-B2DD-55F786BF0FCC}" srcOrd="4" destOrd="0" presId="urn:microsoft.com/office/officeart/2005/8/layout/gear1"/>
    <dgm:cxn modelId="{7D299179-202D-4C5E-B856-683A92B19423}" type="presParOf" srcId="{8644F819-BB7E-45B9-9BC9-97C0C73C149B}" destId="{3093F168-9E55-4EC5-9B38-2D96D01E8FBE}" srcOrd="5" destOrd="0" presId="urn:microsoft.com/office/officeart/2005/8/layout/gear1"/>
    <dgm:cxn modelId="{35B8484D-1C43-40F6-BA67-93EA17271F0B}" type="presParOf" srcId="{8644F819-BB7E-45B9-9BC9-97C0C73C149B}" destId="{8C681BCA-4321-408D-A307-E1D37D069C06}" srcOrd="6" destOrd="0" presId="urn:microsoft.com/office/officeart/2005/8/layout/gear1"/>
    <dgm:cxn modelId="{EF793278-FFD9-430F-97AA-43FB2C008C94}" type="presParOf" srcId="{8644F819-BB7E-45B9-9BC9-97C0C73C149B}" destId="{D5A5F179-3FC0-4B87-BFB0-80CE109259F5}" srcOrd="7" destOrd="0" presId="urn:microsoft.com/office/officeart/2005/8/layout/gear1"/>
    <dgm:cxn modelId="{8DAF8064-91C3-43F9-947F-27A59E7218AE}" type="presParOf" srcId="{8644F819-BB7E-45B9-9BC9-97C0C73C149B}" destId="{73618ACB-364B-44FC-99AC-2E2F97435292}" srcOrd="8" destOrd="0" presId="urn:microsoft.com/office/officeart/2005/8/layout/gear1"/>
    <dgm:cxn modelId="{2DCCB964-1146-437F-AD81-B1382582114C}" type="presParOf" srcId="{8644F819-BB7E-45B9-9BC9-97C0C73C149B}" destId="{D40D238F-B05F-410D-87AB-A6ED44CEFEAD}" srcOrd="9" destOrd="0" presId="urn:microsoft.com/office/officeart/2005/8/layout/gear1"/>
    <dgm:cxn modelId="{C72798EA-6758-489D-9D91-36EEC600608B}" type="presParOf" srcId="{8644F819-BB7E-45B9-9BC9-97C0C73C149B}" destId="{D0126885-7EEC-4F90-8A0E-EBCA1496AB62}" srcOrd="10" destOrd="0" presId="urn:microsoft.com/office/officeart/2005/8/layout/gear1"/>
    <dgm:cxn modelId="{44A86EF7-6D8E-4459-B594-047A64AC4C3A}" type="presParOf" srcId="{8644F819-BB7E-45B9-9BC9-97C0C73C149B}" destId="{E847C08D-B75A-4100-A8F7-B933E861ACEC}" srcOrd="11" destOrd="0" presId="urn:microsoft.com/office/officeart/2005/8/layout/gear1"/>
    <dgm:cxn modelId="{39BD193A-22B5-4C7D-89D0-6FDA5A1E69D1}" type="presParOf" srcId="{8644F819-BB7E-45B9-9BC9-97C0C73C149B}" destId="{8163298B-40FB-4F2D-A333-7DFD3008481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78F0-FBA7-4FD7-9A44-F49E1C3112B3}">
      <dsp:nvSpPr>
        <dsp:cNvPr id="0" name=""/>
        <dsp:cNvSpPr/>
      </dsp:nvSpPr>
      <dsp:spPr>
        <a:xfrm>
          <a:off x="4236858" y="2723695"/>
          <a:ext cx="3328960" cy="3328960"/>
        </a:xfrm>
        <a:prstGeom prst="gear9">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4906127" y="3503488"/>
        <a:ext cx="1990422" cy="1711154"/>
      </dsp:txXfrm>
    </dsp:sp>
    <dsp:sp modelId="{FDBDE6F6-9CBA-4B34-B498-40773734DE0B}">
      <dsp:nvSpPr>
        <dsp:cNvPr id="0" name=""/>
        <dsp:cNvSpPr/>
      </dsp:nvSpPr>
      <dsp:spPr>
        <a:xfrm>
          <a:off x="2300008" y="1936849"/>
          <a:ext cx="2421062" cy="2421062"/>
        </a:xfrm>
        <a:prstGeom prst="gear6">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2909518" y="2550042"/>
        <a:ext cx="1202042" cy="1194676"/>
      </dsp:txXfrm>
    </dsp:sp>
    <dsp:sp modelId="{8C681BCA-4321-408D-A307-E1D37D069C06}">
      <dsp:nvSpPr>
        <dsp:cNvPr id="0" name=""/>
        <dsp:cNvSpPr/>
      </dsp:nvSpPr>
      <dsp:spPr>
        <a:xfrm rot="20700000">
          <a:off x="3656050" y="266563"/>
          <a:ext cx="2372147" cy="2372147"/>
        </a:xfrm>
        <a:prstGeom prst="gear6">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rot="-20700000">
        <a:off x="4176332" y="786845"/>
        <a:ext cx="1331584" cy="1331584"/>
      </dsp:txXfrm>
    </dsp:sp>
    <dsp:sp modelId="{D0126885-7EEC-4F90-8A0E-EBCA1496AB62}">
      <dsp:nvSpPr>
        <dsp:cNvPr id="0" name=""/>
        <dsp:cNvSpPr/>
      </dsp:nvSpPr>
      <dsp:spPr>
        <a:xfrm>
          <a:off x="4001791" y="2209380"/>
          <a:ext cx="4261069" cy="4261069"/>
        </a:xfrm>
        <a:prstGeom prst="circularArrow">
          <a:avLst>
            <a:gd name="adj1" fmla="val 4688"/>
            <a:gd name="adj2" fmla="val 299029"/>
            <a:gd name="adj3" fmla="val 2547907"/>
            <a:gd name="adj4" fmla="val 15794519"/>
            <a:gd name="adj5" fmla="val 5469"/>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847C08D-B75A-4100-A8F7-B933E861ACEC}">
      <dsp:nvSpPr>
        <dsp:cNvPr id="0" name=""/>
        <dsp:cNvSpPr/>
      </dsp:nvSpPr>
      <dsp:spPr>
        <a:xfrm>
          <a:off x="1871243" y="1393185"/>
          <a:ext cx="3095933" cy="3095933"/>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163298B-40FB-4F2D-A333-7DFD30084817}">
      <dsp:nvSpPr>
        <dsp:cNvPr id="0" name=""/>
        <dsp:cNvSpPr/>
      </dsp:nvSpPr>
      <dsp:spPr>
        <a:xfrm>
          <a:off x="3107348" y="-261000"/>
          <a:ext cx="3338039" cy="3338039"/>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noFill/>
        </p:spPr>
        <p:txBody>
          <a:bodyPr/>
          <a:lstStyle/>
          <a:p>
            <a:endParaRPr lang="en-US"/>
          </a:p>
        </p:txBody>
      </p:sp>
      <p:sp>
        <p:nvSpPr>
          <p:cNvPr id="7" name="Shape 9">
            <a:extLst>
              <a:ext uri="{FF2B5EF4-FFF2-40B4-BE49-F238E27FC236}">
                <a16:creationId xmlns:a16="http://schemas.microsoft.com/office/drawing/2014/main" id="{9AE1E74B-28DA-4575-9FCD-5EA3699C4169}"/>
              </a:ext>
            </a:extLst>
          </p:cNvPr>
          <p:cNvSpPr txBox="1">
            <a:spLocks noGrp="1"/>
          </p:cNvSpPr>
          <p:nvPr>
            <p:ph type="ctrTitle"/>
          </p:nvPr>
        </p:nvSpPr>
        <p:spPr>
          <a:xfrm>
            <a:off x="360132" y="4632417"/>
            <a:ext cx="5185236" cy="907867"/>
          </a:xfrm>
          <a:prstGeom prst="rect">
            <a:avLst/>
          </a:prstGeom>
        </p:spPr>
        <p:txBody>
          <a:bodyPr lIns="91425" tIns="91425" rIns="91425" bIns="91425" anchor="ctr" anchorCtr="0">
            <a:normAutofit/>
          </a:bodyPr>
          <a:lstStyle>
            <a:lvl1pPr lvl="0" algn="ctr">
              <a:spcBef>
                <a:spcPts val="0"/>
              </a:spcBef>
              <a:buSzPct val="100000"/>
              <a:defRPr sz="4400">
                <a:solidFill>
                  <a:schemeClr val="tx1"/>
                </a:solidFill>
              </a:defRPr>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dirty="0"/>
          </a:p>
        </p:txBody>
      </p:sp>
    </p:spTree>
    <p:extLst>
      <p:ext uri="{BB962C8B-B14F-4D97-AF65-F5344CB8AC3E}">
        <p14:creationId xmlns:p14="http://schemas.microsoft.com/office/powerpoint/2010/main" val="20331889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mall">
    <p:bg>
      <p:bgPr>
        <a:solidFill>
          <a:schemeClr val="bg1"/>
        </a:solidFill>
        <a:effectLst/>
      </p:bgPr>
    </p:bg>
    <p:spTree>
      <p:nvGrpSpPr>
        <p:cNvPr id="1" name="Shape 122"/>
        <p:cNvGrpSpPr/>
        <p:nvPr/>
      </p:nvGrpSpPr>
      <p:grpSpPr>
        <a:xfrm>
          <a:off x="0" y="0"/>
          <a:ext cx="0" cy="0"/>
          <a:chOff x="0" y="0"/>
          <a:chExt cx="0" cy="0"/>
        </a:xfrm>
      </p:grpSpPr>
      <p:sp>
        <p:nvSpPr>
          <p:cNvPr id="42" name="Shape 78"/>
          <p:cNvSpPr txBox="1">
            <a:spLocks noGrp="1"/>
          </p:cNvSpPr>
          <p:nvPr>
            <p:ph type="title"/>
          </p:nvPr>
        </p:nvSpPr>
        <p:spPr>
          <a:xfrm>
            <a:off x="734396" y="1782363"/>
            <a:ext cx="4125515" cy="685347"/>
          </a:xfrm>
          <a:prstGeom prst="rect">
            <a:avLst/>
          </a:prstGeom>
          <a:solidFill>
            <a:schemeClr val="tx1"/>
          </a:solidFill>
        </p:spPr>
        <p:txBody>
          <a:bodyPr lIns="91425" tIns="91425" rIns="91425" bIns="91425" anchor="b" anchorCtr="0">
            <a:normAutofit/>
          </a:bodyPr>
          <a:lstStyle>
            <a:lvl1pPr lvl="0" algn="ctr" rtl="0">
              <a:spcBef>
                <a:spcPts val="0"/>
              </a:spcBef>
              <a:defRPr sz="3600">
                <a:solidFill>
                  <a:schemeClr val="bg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3" name="Shape 79"/>
          <p:cNvSpPr txBox="1">
            <a:spLocks noGrp="1"/>
          </p:cNvSpPr>
          <p:nvPr>
            <p:ph type="body" idx="1"/>
          </p:nvPr>
        </p:nvSpPr>
        <p:spPr>
          <a:xfrm>
            <a:off x="754416" y="2714394"/>
            <a:ext cx="4105495" cy="2285338"/>
          </a:xfrm>
          <a:prstGeom prst="rect">
            <a:avLst/>
          </a:prstGeom>
        </p:spPr>
        <p:txBody>
          <a:bodyPr lIns="91425" tIns="91425" rIns="91425" bIns="91425" anchor="t" anchorCtr="0">
            <a:normAutofit/>
          </a:bodyPr>
          <a:lstStyle>
            <a:lvl1pPr lvl="0" rtl="0">
              <a:spcBef>
                <a:spcPts val="0"/>
              </a:spcBef>
              <a:buSzPct val="100000"/>
              <a:defRPr sz="1600">
                <a:solidFill>
                  <a:srgbClr val="3F3F4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2" name="Frame 1"/>
          <p:cNvSpPr/>
          <p:nvPr userDrawn="1"/>
        </p:nvSpPr>
        <p:spPr>
          <a:xfrm>
            <a:off x="202277" y="1234440"/>
            <a:ext cx="11787447" cy="4389120"/>
          </a:xfrm>
          <a:prstGeom prst="frame">
            <a:avLst>
              <a:gd name="adj1" fmla="val 6061"/>
            </a:avLst>
          </a:pr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icture Placeholder 3"/>
          <p:cNvSpPr>
            <a:spLocks noGrp="1"/>
          </p:cNvSpPr>
          <p:nvPr>
            <p:ph type="pic" sz="quarter" idx="10"/>
          </p:nvPr>
        </p:nvSpPr>
        <p:spPr>
          <a:xfrm>
            <a:off x="6400800" y="652347"/>
            <a:ext cx="5121275" cy="5553306"/>
          </a:xfrm>
        </p:spPr>
        <p:txBody>
          <a:bodyPr/>
          <a:lstStyle/>
          <a:p>
            <a:endParaRPr lang="en-US"/>
          </a:p>
        </p:txBody>
      </p:sp>
      <p:sp>
        <p:nvSpPr>
          <p:cNvPr id="7" name="Freeform 6"/>
          <p:cNvSpPr/>
          <p:nvPr userDrawn="1"/>
        </p:nvSpPr>
        <p:spPr>
          <a:xfrm rot="2700000">
            <a:off x="2377805" y="-419349"/>
            <a:ext cx="838697" cy="838697"/>
          </a:xfrm>
          <a:custGeom>
            <a:avLst/>
            <a:gdLst>
              <a:gd name="connsiteX0" fmla="*/ 0 w 810838"/>
              <a:gd name="connsiteY0" fmla="*/ 810838 h 810838"/>
              <a:gd name="connsiteX1" fmla="*/ 36467 w 810838"/>
              <a:gd name="connsiteY1" fmla="*/ 774371 h 810838"/>
              <a:gd name="connsiteX2" fmla="*/ 774371 w 810838"/>
              <a:gd name="connsiteY2" fmla="*/ 774371 h 810838"/>
              <a:gd name="connsiteX3" fmla="*/ 774371 w 810838"/>
              <a:gd name="connsiteY3" fmla="*/ 36467 h 810838"/>
              <a:gd name="connsiteX4" fmla="*/ 810838 w 810838"/>
              <a:gd name="connsiteY4" fmla="*/ 0 h 810838"/>
              <a:gd name="connsiteX5" fmla="*/ 810838 w 810838"/>
              <a:gd name="connsiteY5" fmla="*/ 810838 h 8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38" h="810838">
                <a:moveTo>
                  <a:pt x="0" y="810838"/>
                </a:moveTo>
                <a:lnTo>
                  <a:pt x="36467" y="774371"/>
                </a:lnTo>
                <a:lnTo>
                  <a:pt x="774371" y="774371"/>
                </a:lnTo>
                <a:lnTo>
                  <a:pt x="774371" y="36467"/>
                </a:lnTo>
                <a:lnTo>
                  <a:pt x="810838" y="0"/>
                </a:lnTo>
                <a:lnTo>
                  <a:pt x="810838" y="810838"/>
                </a:lnTo>
                <a:close/>
              </a:path>
            </a:pathLst>
          </a:cu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393668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small">
    <p:bg>
      <p:bgPr>
        <a:solidFill>
          <a:schemeClr val="bg1"/>
        </a:solidFill>
        <a:effectLst/>
      </p:bgPr>
    </p:bg>
    <p:spTree>
      <p:nvGrpSpPr>
        <p:cNvPr id="1" name="Shape 122"/>
        <p:cNvGrpSpPr/>
        <p:nvPr/>
      </p:nvGrpSpPr>
      <p:grpSpPr>
        <a:xfrm>
          <a:off x="0" y="0"/>
          <a:ext cx="0" cy="0"/>
          <a:chOff x="0" y="0"/>
          <a:chExt cx="0" cy="0"/>
        </a:xfrm>
      </p:grpSpPr>
      <p:sp>
        <p:nvSpPr>
          <p:cNvPr id="42" name="Shape 78"/>
          <p:cNvSpPr txBox="1">
            <a:spLocks noGrp="1"/>
          </p:cNvSpPr>
          <p:nvPr>
            <p:ph type="title"/>
          </p:nvPr>
        </p:nvSpPr>
        <p:spPr>
          <a:xfrm>
            <a:off x="6998248" y="1845049"/>
            <a:ext cx="4125515" cy="685347"/>
          </a:xfrm>
          <a:prstGeom prst="rect">
            <a:avLst/>
          </a:prstGeom>
          <a:solidFill>
            <a:srgbClr val="FFBF2A"/>
          </a:solidFill>
        </p:spPr>
        <p:txBody>
          <a:bodyPr lIns="91425" tIns="91425" rIns="91425" bIns="91425" anchor="b" anchorCtr="0">
            <a:normAutofit/>
          </a:bodyPr>
          <a:lstStyle>
            <a:lvl1pPr lvl="0" algn="ctr" rtl="0">
              <a:spcBef>
                <a:spcPts val="0"/>
              </a:spcBef>
              <a:defRPr sz="3600">
                <a:solidFill>
                  <a:schemeClr val="bg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3" name="Shape 79"/>
          <p:cNvSpPr txBox="1">
            <a:spLocks noGrp="1"/>
          </p:cNvSpPr>
          <p:nvPr>
            <p:ph type="body" idx="1"/>
          </p:nvPr>
        </p:nvSpPr>
        <p:spPr>
          <a:xfrm>
            <a:off x="7018268" y="2777080"/>
            <a:ext cx="4105495" cy="2285338"/>
          </a:xfrm>
          <a:prstGeom prst="rect">
            <a:avLst/>
          </a:prstGeom>
        </p:spPr>
        <p:txBody>
          <a:bodyPr lIns="91425" tIns="91425" rIns="91425" bIns="91425" anchor="t" anchorCtr="0">
            <a:normAutofit/>
          </a:bodyPr>
          <a:lstStyle>
            <a:lvl1pPr lvl="0" rtl="0">
              <a:spcBef>
                <a:spcPts val="0"/>
              </a:spcBef>
              <a:buSzPct val="100000"/>
              <a:defRPr sz="1600">
                <a:solidFill>
                  <a:srgbClr val="3F3F4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4" name="Frame 3"/>
          <p:cNvSpPr/>
          <p:nvPr userDrawn="1"/>
        </p:nvSpPr>
        <p:spPr>
          <a:xfrm>
            <a:off x="202277" y="1234440"/>
            <a:ext cx="11787447" cy="4389120"/>
          </a:xfrm>
          <a:prstGeom prst="frame">
            <a:avLst>
              <a:gd name="adj1" fmla="val 606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icture Placeholder 3"/>
          <p:cNvSpPr>
            <a:spLocks noGrp="1"/>
          </p:cNvSpPr>
          <p:nvPr>
            <p:ph type="pic" sz="quarter" idx="10"/>
          </p:nvPr>
        </p:nvSpPr>
        <p:spPr>
          <a:xfrm>
            <a:off x="947651" y="652347"/>
            <a:ext cx="5121275" cy="5553306"/>
          </a:xfrm>
        </p:spPr>
        <p:txBody>
          <a:bodyPr/>
          <a:lstStyle/>
          <a:p>
            <a:endParaRPr lang="en-US"/>
          </a:p>
        </p:txBody>
      </p:sp>
      <p:sp>
        <p:nvSpPr>
          <p:cNvPr id="6" name="Freeform 5"/>
          <p:cNvSpPr/>
          <p:nvPr userDrawn="1"/>
        </p:nvSpPr>
        <p:spPr>
          <a:xfrm rot="2700000">
            <a:off x="8641657" y="-419348"/>
            <a:ext cx="838697" cy="838697"/>
          </a:xfrm>
          <a:custGeom>
            <a:avLst/>
            <a:gdLst>
              <a:gd name="connsiteX0" fmla="*/ 0 w 810838"/>
              <a:gd name="connsiteY0" fmla="*/ 810838 h 810838"/>
              <a:gd name="connsiteX1" fmla="*/ 36467 w 810838"/>
              <a:gd name="connsiteY1" fmla="*/ 774371 h 810838"/>
              <a:gd name="connsiteX2" fmla="*/ 774371 w 810838"/>
              <a:gd name="connsiteY2" fmla="*/ 774371 h 810838"/>
              <a:gd name="connsiteX3" fmla="*/ 774371 w 810838"/>
              <a:gd name="connsiteY3" fmla="*/ 36467 h 810838"/>
              <a:gd name="connsiteX4" fmla="*/ 810838 w 810838"/>
              <a:gd name="connsiteY4" fmla="*/ 0 h 810838"/>
              <a:gd name="connsiteX5" fmla="*/ 810838 w 810838"/>
              <a:gd name="connsiteY5" fmla="*/ 810838 h 8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38" h="810838">
                <a:moveTo>
                  <a:pt x="0" y="810838"/>
                </a:moveTo>
                <a:lnTo>
                  <a:pt x="36467" y="774371"/>
                </a:lnTo>
                <a:lnTo>
                  <a:pt x="774371" y="774371"/>
                </a:lnTo>
                <a:lnTo>
                  <a:pt x="774371" y="36467"/>
                </a:lnTo>
                <a:lnTo>
                  <a:pt x="810838" y="0"/>
                </a:lnTo>
                <a:lnTo>
                  <a:pt x="810838" y="810838"/>
                </a:lnTo>
                <a:close/>
              </a:path>
            </a:pathLst>
          </a:cu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66888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big">
    <p:spTree>
      <p:nvGrpSpPr>
        <p:cNvPr id="1" name="Shape 135"/>
        <p:cNvGrpSpPr/>
        <p:nvPr/>
      </p:nvGrpSpPr>
      <p:grpSpPr>
        <a:xfrm>
          <a:off x="0" y="0"/>
          <a:ext cx="0" cy="0"/>
          <a:chOff x="0" y="0"/>
          <a:chExt cx="0" cy="0"/>
        </a:xfrm>
      </p:grpSpPr>
      <p:sp>
        <p:nvSpPr>
          <p:cNvPr id="42" name="Frame 41"/>
          <p:cNvSpPr/>
          <p:nvPr userDrawn="1"/>
        </p:nvSpPr>
        <p:spPr>
          <a:xfrm>
            <a:off x="576485" y="510540"/>
            <a:ext cx="11039031" cy="5836920"/>
          </a:xfrm>
          <a:prstGeom prst="frame">
            <a:avLst>
              <a:gd name="adj1" fmla="val 966"/>
            </a:avLst>
          </a:pr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75199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5969000" cy="6858000"/>
          </a:xfrm>
        </p:spPr>
        <p:txBody>
          <a:bodyPr/>
          <a:lstStyle/>
          <a:p>
            <a:endParaRPr lang="en-US"/>
          </a:p>
        </p:txBody>
      </p:sp>
    </p:spTree>
    <p:extLst>
      <p:ext uri="{BB962C8B-B14F-4D97-AF65-F5344CB8AC3E}">
        <p14:creationId xmlns:p14="http://schemas.microsoft.com/office/powerpoint/2010/main" val="29123007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Shape 20"/>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75057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7505700" y="0"/>
                </a:moveTo>
                <a:lnTo>
                  <a:pt x="12192000" y="0"/>
                </a:lnTo>
                <a:lnTo>
                  <a:pt x="12192000" y="6858000"/>
                </a:lnTo>
                <a:lnTo>
                  <a:pt x="0" y="6858000"/>
                </a:lnTo>
                <a:close/>
              </a:path>
            </a:pathLst>
          </a:custGeom>
          <a:effectLst>
            <a:innerShdw blurRad="63500" dist="50800" dir="10800000">
              <a:prstClr val="black">
                <a:alpha val="50000"/>
              </a:prstClr>
            </a:innerShdw>
          </a:effectLst>
        </p:spPr>
        <p:txBody>
          <a:bodyPr wrap="square">
            <a:noAutofit/>
          </a:bodyPr>
          <a:lstStyle/>
          <a:p>
            <a:endParaRPr lang="en-US"/>
          </a:p>
        </p:txBody>
      </p:sp>
      <p:sp>
        <p:nvSpPr>
          <p:cNvPr id="2" name="Right Triangle 1"/>
          <p:cNvSpPr/>
          <p:nvPr userDrawn="1"/>
        </p:nvSpPr>
        <p:spPr>
          <a:xfrm rot="5400000">
            <a:off x="323848" y="-323850"/>
            <a:ext cx="6858001" cy="7505701"/>
          </a:xfrm>
          <a:prstGeom prst="rtTriangle">
            <a:avLst/>
          </a:prstGeom>
          <a:gradFill>
            <a:gsLst>
              <a:gs pos="76000">
                <a:srgbClr val="FFBF2A"/>
              </a:gs>
              <a:gs pos="100000">
                <a:srgbClr val="FFC000">
                  <a:lumMod val="86000"/>
                </a:srgb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21"/>
          <p:cNvSpPr txBox="1">
            <a:spLocks noGrp="1"/>
          </p:cNvSpPr>
          <p:nvPr userDrawn="1">
            <p:ph type="ctrTitle"/>
          </p:nvPr>
        </p:nvSpPr>
        <p:spPr>
          <a:xfrm>
            <a:off x="290270" y="334731"/>
            <a:ext cx="3932497" cy="1458057"/>
          </a:xfrm>
          <a:prstGeom prst="rect">
            <a:avLst/>
          </a:prstGeom>
        </p:spPr>
        <p:txBody>
          <a:bodyPr lIns="91425" tIns="91425" rIns="91425" bIns="91425" anchor="b" anchorCtr="0"/>
          <a:lstStyle>
            <a:lvl1pPr lvl="0" algn="ctr" rtl="0">
              <a:spcBef>
                <a:spcPts val="0"/>
              </a:spcBef>
              <a:defRPr b="1">
                <a:solidFill>
                  <a:schemeClr val="bg1"/>
                </a:solidFill>
                <a:latin typeface="+mj-lt"/>
                <a:ea typeface="Roboto Medium" panose="02000000000000000000" pitchFamily="2" charset="0"/>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dirty="0"/>
          </a:p>
        </p:txBody>
      </p:sp>
      <p:sp>
        <p:nvSpPr>
          <p:cNvPr id="22" name="Shape 22"/>
          <p:cNvSpPr txBox="1">
            <a:spLocks noGrp="1"/>
          </p:cNvSpPr>
          <p:nvPr userDrawn="1">
            <p:ph type="subTitle" idx="1"/>
          </p:nvPr>
        </p:nvSpPr>
        <p:spPr>
          <a:xfrm>
            <a:off x="290270" y="1956516"/>
            <a:ext cx="3932497" cy="531597"/>
          </a:xfrm>
          <a:prstGeom prst="rect">
            <a:avLst/>
          </a:prstGeom>
        </p:spPr>
        <p:txBody>
          <a:bodyPr lIns="91425" tIns="91425" rIns="91425" bIns="91425" anchor="t" anchorCtr="0"/>
          <a:lstStyle>
            <a:lvl1pPr lvl="0" algn="ctr" rtl="0">
              <a:spcBef>
                <a:spcPts val="0"/>
              </a:spcBef>
              <a:buClr>
                <a:srgbClr val="33CCFF"/>
              </a:buClr>
              <a:buSzPct val="100000"/>
              <a:buNone/>
              <a:defRPr sz="2400" b="0">
                <a:solidFill>
                  <a:schemeClr val="bg1"/>
                </a:solidFill>
                <a:latin typeface="Roboto" panose="02000000000000000000" pitchFamily="2" charset="0"/>
                <a:ea typeface="Roboto" panose="02000000000000000000" pitchFamily="2" charset="0"/>
              </a:defRPr>
            </a:lvl1pPr>
            <a:lvl2pPr lvl="1" algn="ctr" rtl="0">
              <a:spcBef>
                <a:spcPts val="0"/>
              </a:spcBef>
              <a:buClr>
                <a:srgbClr val="33CCFF"/>
              </a:buClr>
              <a:buSzPct val="100000"/>
              <a:buNone/>
              <a:defRPr sz="2400">
                <a:solidFill>
                  <a:srgbClr val="33CCFF"/>
                </a:solidFill>
              </a:defRPr>
            </a:lvl2pPr>
            <a:lvl3pPr lvl="2" algn="ctr" rtl="0">
              <a:spcBef>
                <a:spcPts val="0"/>
              </a:spcBef>
              <a:buClr>
                <a:srgbClr val="33CCFF"/>
              </a:buClr>
              <a:buSzPct val="100000"/>
              <a:buNone/>
              <a:defRPr sz="2400">
                <a:solidFill>
                  <a:srgbClr val="33CCFF"/>
                </a:solidFill>
              </a:defRPr>
            </a:lvl3pPr>
            <a:lvl4pPr lvl="3" algn="ctr" rtl="0">
              <a:spcBef>
                <a:spcPts val="0"/>
              </a:spcBef>
              <a:buClr>
                <a:srgbClr val="33CCFF"/>
              </a:buClr>
              <a:buSzPct val="100000"/>
              <a:buNone/>
              <a:defRPr sz="2400">
                <a:solidFill>
                  <a:srgbClr val="33CCFF"/>
                </a:solidFill>
              </a:defRPr>
            </a:lvl4pPr>
            <a:lvl5pPr lvl="4" algn="ctr" rtl="0">
              <a:spcBef>
                <a:spcPts val="0"/>
              </a:spcBef>
              <a:buClr>
                <a:srgbClr val="33CCFF"/>
              </a:buClr>
              <a:buSzPct val="100000"/>
              <a:buNone/>
              <a:defRPr sz="2400">
                <a:solidFill>
                  <a:srgbClr val="33CCFF"/>
                </a:solidFill>
              </a:defRPr>
            </a:lvl5pPr>
            <a:lvl6pPr lvl="5" algn="ctr" rtl="0">
              <a:spcBef>
                <a:spcPts val="0"/>
              </a:spcBef>
              <a:buClr>
                <a:srgbClr val="33CCFF"/>
              </a:buClr>
              <a:buSzPct val="100000"/>
              <a:buNone/>
              <a:defRPr sz="2400">
                <a:solidFill>
                  <a:srgbClr val="33CCFF"/>
                </a:solidFill>
              </a:defRPr>
            </a:lvl6pPr>
            <a:lvl7pPr lvl="6" algn="ctr" rtl="0">
              <a:spcBef>
                <a:spcPts val="0"/>
              </a:spcBef>
              <a:buClr>
                <a:srgbClr val="33CCFF"/>
              </a:buClr>
              <a:buSzPct val="100000"/>
              <a:buNone/>
              <a:defRPr sz="2400">
                <a:solidFill>
                  <a:srgbClr val="33CCFF"/>
                </a:solidFill>
              </a:defRPr>
            </a:lvl7pPr>
            <a:lvl8pPr lvl="7" algn="ctr" rtl="0">
              <a:spcBef>
                <a:spcPts val="0"/>
              </a:spcBef>
              <a:buClr>
                <a:srgbClr val="33CCFF"/>
              </a:buClr>
              <a:buSzPct val="100000"/>
              <a:buNone/>
              <a:defRPr sz="2400">
                <a:solidFill>
                  <a:srgbClr val="33CCFF"/>
                </a:solidFill>
              </a:defRPr>
            </a:lvl8pPr>
            <a:lvl9pPr lvl="8" algn="ctr" rtl="0">
              <a:spcBef>
                <a:spcPts val="0"/>
              </a:spcBef>
              <a:buClr>
                <a:srgbClr val="33CCFF"/>
              </a:buClr>
              <a:buSzPct val="100000"/>
              <a:buNone/>
              <a:defRPr sz="2400">
                <a:solidFill>
                  <a:srgbClr val="33CCFF"/>
                </a:solidFill>
              </a:defRPr>
            </a:lvl9pPr>
          </a:lstStyle>
          <a:p>
            <a:endParaRPr dirty="0"/>
          </a:p>
        </p:txBody>
      </p:sp>
    </p:spTree>
    <p:extLst>
      <p:ext uri="{BB962C8B-B14F-4D97-AF65-F5344CB8AC3E}">
        <p14:creationId xmlns:p14="http://schemas.microsoft.com/office/powerpoint/2010/main" val="3039879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Shape 33"/>
        <p:cNvGrpSpPr/>
        <p:nvPr/>
      </p:nvGrpSpPr>
      <p:grpSpPr>
        <a:xfrm>
          <a:off x="0" y="0"/>
          <a:ext cx="0" cy="0"/>
          <a:chOff x="0" y="0"/>
          <a:chExt cx="0" cy="0"/>
        </a:xfrm>
      </p:grpSpPr>
      <p:sp>
        <p:nvSpPr>
          <p:cNvPr id="46" name="Shape 47"/>
          <p:cNvSpPr txBox="1">
            <a:spLocks noGrp="1"/>
          </p:cNvSpPr>
          <p:nvPr>
            <p:ph type="title"/>
          </p:nvPr>
        </p:nvSpPr>
        <p:spPr>
          <a:xfrm>
            <a:off x="450669" y="534130"/>
            <a:ext cx="4635681" cy="725714"/>
          </a:xfrm>
          <a:prstGeom prst="rect">
            <a:avLst/>
          </a:prstGeom>
        </p:spPr>
        <p:txBody>
          <a:bodyPr lIns="91425" tIns="91425" rIns="91425" bIns="91425" anchor="b" anchorCtr="0">
            <a:normAutofit/>
          </a:bodyPr>
          <a:lstStyle>
            <a:lvl1pPr lvl="0" algn="l">
              <a:spcBef>
                <a:spcPts val="0"/>
              </a:spcBef>
              <a:defRPr sz="3600">
                <a:solidFill>
                  <a:schemeClr val="tx1">
                    <a:lumMod val="75000"/>
                    <a:lumOff val="25000"/>
                  </a:schemeClr>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4" name="Shape 34"/>
          <p:cNvSpPr txBox="1">
            <a:spLocks noGrp="1"/>
          </p:cNvSpPr>
          <p:nvPr>
            <p:ph type="body" idx="1"/>
          </p:nvPr>
        </p:nvSpPr>
        <p:spPr>
          <a:xfrm>
            <a:off x="415356" y="1771649"/>
            <a:ext cx="10766994" cy="1695277"/>
          </a:xfrm>
          <a:prstGeom prst="rect">
            <a:avLst/>
          </a:prstGeom>
        </p:spPr>
        <p:txBody>
          <a:bodyPr lIns="91425" tIns="91425" rIns="91425" bIns="91425" anchor="ctr" anchorCtr="0">
            <a:normAutofit/>
          </a:bodyPr>
          <a:lstStyle>
            <a:lvl1pPr marL="0" lvl="0" indent="0" algn="ctr" rtl="0">
              <a:lnSpc>
                <a:spcPct val="100000"/>
              </a:lnSpc>
              <a:spcBef>
                <a:spcPts val="0"/>
              </a:spcBef>
              <a:buNone/>
              <a:defRPr sz="2000" b="0" i="1">
                <a:solidFill>
                  <a:schemeClr val="tx1">
                    <a:lumMod val="75000"/>
                    <a:lumOff val="25000"/>
                  </a:schemeClr>
                </a:solidFill>
              </a:defRPr>
            </a:lvl1pPr>
            <a:lvl2pPr lvl="1" algn="ctr" rtl="0">
              <a:spcBef>
                <a:spcPts val="0"/>
              </a:spcBef>
              <a:defRPr b="1" i="1"/>
            </a:lvl2pPr>
            <a:lvl3pPr lvl="2" algn="ctr" rtl="0">
              <a:spcBef>
                <a:spcPts val="0"/>
              </a:spcBef>
              <a:defRPr b="1" i="1"/>
            </a:lvl3pPr>
            <a:lvl4pPr lvl="3" algn="ctr" rtl="0">
              <a:spcBef>
                <a:spcPts val="0"/>
              </a:spcBef>
              <a:defRPr b="1" i="1"/>
            </a:lvl4pPr>
            <a:lvl5pPr lvl="4" algn="ctr" rtl="0">
              <a:spcBef>
                <a:spcPts val="0"/>
              </a:spcBef>
              <a:defRPr b="1" i="1"/>
            </a:lvl5pPr>
            <a:lvl6pPr lvl="5" algn="ctr" rtl="0">
              <a:spcBef>
                <a:spcPts val="0"/>
              </a:spcBef>
              <a:defRPr b="1" i="1"/>
            </a:lvl6pPr>
            <a:lvl7pPr lvl="6" algn="ctr" rtl="0">
              <a:spcBef>
                <a:spcPts val="0"/>
              </a:spcBef>
              <a:defRPr b="1" i="1"/>
            </a:lvl7pPr>
            <a:lvl8pPr lvl="7" algn="ctr" rtl="0">
              <a:spcBef>
                <a:spcPts val="0"/>
              </a:spcBef>
              <a:defRPr b="1" i="1"/>
            </a:lvl8pPr>
            <a:lvl9pPr lvl="8" algn="ctr">
              <a:spcBef>
                <a:spcPts val="0"/>
              </a:spcBef>
              <a:defRPr b="1" i="1"/>
            </a:lvl9pPr>
          </a:lstStyle>
          <a:p>
            <a:endParaRPr dirty="0"/>
          </a:p>
        </p:txBody>
      </p:sp>
      <p:sp>
        <p:nvSpPr>
          <p:cNvPr id="3" name="Picture Placeholder 2"/>
          <p:cNvSpPr>
            <a:spLocks noGrp="1"/>
          </p:cNvSpPr>
          <p:nvPr>
            <p:ph type="pic" sz="quarter" idx="10"/>
          </p:nvPr>
        </p:nvSpPr>
        <p:spPr>
          <a:xfrm>
            <a:off x="0" y="3886200"/>
            <a:ext cx="12192000" cy="2971799"/>
          </a:xfrm>
        </p:spPr>
        <p:txBody>
          <a:bodyPr/>
          <a:lstStyle/>
          <a:p>
            <a:endParaRPr lang="en-US" dirty="0"/>
          </a:p>
        </p:txBody>
      </p:sp>
      <p:sp>
        <p:nvSpPr>
          <p:cNvPr id="5" name="Rectangle 4"/>
          <p:cNvSpPr/>
          <p:nvPr userDrawn="1"/>
        </p:nvSpPr>
        <p:spPr>
          <a:xfrm>
            <a:off x="457200" y="1295400"/>
            <a:ext cx="3600450" cy="114300"/>
          </a:xfrm>
          <a:prstGeom prst="rect">
            <a:avLst/>
          </a:pr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userDrawn="1"/>
        </p:nvSpPr>
        <p:spPr>
          <a:xfrm rot="2700000">
            <a:off x="5770412" y="-405419"/>
            <a:ext cx="810838" cy="810838"/>
          </a:xfrm>
          <a:custGeom>
            <a:avLst/>
            <a:gdLst>
              <a:gd name="connsiteX0" fmla="*/ 0 w 810838"/>
              <a:gd name="connsiteY0" fmla="*/ 810838 h 810838"/>
              <a:gd name="connsiteX1" fmla="*/ 36467 w 810838"/>
              <a:gd name="connsiteY1" fmla="*/ 774371 h 810838"/>
              <a:gd name="connsiteX2" fmla="*/ 774371 w 810838"/>
              <a:gd name="connsiteY2" fmla="*/ 774371 h 810838"/>
              <a:gd name="connsiteX3" fmla="*/ 774371 w 810838"/>
              <a:gd name="connsiteY3" fmla="*/ 36467 h 810838"/>
              <a:gd name="connsiteX4" fmla="*/ 810838 w 810838"/>
              <a:gd name="connsiteY4" fmla="*/ 0 h 810838"/>
              <a:gd name="connsiteX5" fmla="*/ 810838 w 810838"/>
              <a:gd name="connsiteY5" fmla="*/ 810838 h 8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38" h="810838">
                <a:moveTo>
                  <a:pt x="0" y="810838"/>
                </a:moveTo>
                <a:lnTo>
                  <a:pt x="36467" y="774371"/>
                </a:lnTo>
                <a:lnTo>
                  <a:pt x="774371" y="774371"/>
                </a:lnTo>
                <a:lnTo>
                  <a:pt x="774371" y="36467"/>
                </a:lnTo>
                <a:lnTo>
                  <a:pt x="810838" y="0"/>
                </a:lnTo>
                <a:lnTo>
                  <a:pt x="810838" y="810838"/>
                </a:lnTo>
                <a:close/>
              </a:path>
            </a:pathLst>
          </a:cu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25435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Shape 46"/>
        <p:cNvGrpSpPr/>
        <p:nvPr/>
      </p:nvGrpSpPr>
      <p:grpSpPr>
        <a:xfrm>
          <a:off x="0" y="0"/>
          <a:ext cx="0" cy="0"/>
          <a:chOff x="0" y="0"/>
          <a:chExt cx="0" cy="0"/>
        </a:xfrm>
      </p:grpSpPr>
      <p:sp>
        <p:nvSpPr>
          <p:cNvPr id="21" name="Picture Placeholder 20"/>
          <p:cNvSpPr>
            <a:spLocks noGrp="1"/>
          </p:cNvSpPr>
          <p:nvPr>
            <p:ph type="pic" sz="quarter" idx="10"/>
          </p:nvPr>
        </p:nvSpPr>
        <p:spPr>
          <a:xfrm>
            <a:off x="0" y="0"/>
            <a:ext cx="12192000" cy="6858000"/>
          </a:xfrm>
          <a:custGeom>
            <a:avLst/>
            <a:gdLst>
              <a:gd name="connsiteX0" fmla="*/ 285750 w 12192000"/>
              <a:gd name="connsiteY0" fmla="*/ 809624 h 6858000"/>
              <a:gd name="connsiteX1" fmla="*/ 285750 w 12192000"/>
              <a:gd name="connsiteY1" fmla="*/ 6134099 h 6858000"/>
              <a:gd name="connsiteX2" fmla="*/ 6134100 w 12192000"/>
              <a:gd name="connsiteY2" fmla="*/ 6134099 h 6858000"/>
              <a:gd name="connsiteX3" fmla="*/ 6134100 w 12192000"/>
              <a:gd name="connsiteY3" fmla="*/ 80962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85750" y="809624"/>
                </a:moveTo>
                <a:lnTo>
                  <a:pt x="285750" y="6134099"/>
                </a:lnTo>
                <a:lnTo>
                  <a:pt x="6134100" y="6134099"/>
                </a:lnTo>
                <a:lnTo>
                  <a:pt x="6134100" y="809624"/>
                </a:lnTo>
                <a:close/>
                <a:moveTo>
                  <a:pt x="0" y="0"/>
                </a:moveTo>
                <a:lnTo>
                  <a:pt x="12192000" y="0"/>
                </a:lnTo>
                <a:lnTo>
                  <a:pt x="12192000" y="6858000"/>
                </a:lnTo>
                <a:lnTo>
                  <a:pt x="0" y="6858000"/>
                </a:lnTo>
                <a:close/>
              </a:path>
            </a:pathLst>
          </a:custGeom>
          <a:effectLst>
            <a:innerShdw blurRad="114300">
              <a:prstClr val="black"/>
            </a:innerShdw>
          </a:effectLst>
        </p:spPr>
        <p:txBody>
          <a:bodyPr wrap="square">
            <a:noAutofit/>
          </a:bodyPr>
          <a:lstStyle/>
          <a:p>
            <a:endParaRPr lang="en-US"/>
          </a:p>
        </p:txBody>
      </p:sp>
      <p:sp>
        <p:nvSpPr>
          <p:cNvPr id="14" name="Rectangle 13"/>
          <p:cNvSpPr/>
          <p:nvPr userDrawn="1"/>
        </p:nvSpPr>
        <p:spPr>
          <a:xfrm>
            <a:off x="266700" y="800100"/>
            <a:ext cx="5867400" cy="53530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hape 48"/>
          <p:cNvSpPr txBox="1">
            <a:spLocks noGrp="1"/>
          </p:cNvSpPr>
          <p:nvPr>
            <p:ph type="body" idx="1"/>
          </p:nvPr>
        </p:nvSpPr>
        <p:spPr>
          <a:xfrm>
            <a:off x="678993" y="2744000"/>
            <a:ext cx="4863648" cy="2609850"/>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7" name="Shape 47"/>
          <p:cNvSpPr txBox="1">
            <a:spLocks noGrp="1"/>
          </p:cNvSpPr>
          <p:nvPr>
            <p:ph type="title"/>
          </p:nvPr>
        </p:nvSpPr>
        <p:spPr>
          <a:xfrm>
            <a:off x="678993" y="1253760"/>
            <a:ext cx="4863648" cy="847999"/>
          </a:xfrm>
          <a:prstGeom prst="rect">
            <a:avLst/>
          </a:prstGeom>
        </p:spPr>
        <p:txBody>
          <a:bodyPr lIns="91425" tIns="91425" rIns="91425" bIns="91425" anchor="b" anchorCtr="0">
            <a:normAutofit/>
          </a:bodyPr>
          <a:lstStyle>
            <a:lvl1pPr lvl="0">
              <a:spcBef>
                <a:spcPts val="0"/>
              </a:spcBef>
              <a:defRPr sz="32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2" name="Rectangle 21"/>
          <p:cNvSpPr/>
          <p:nvPr userDrawn="1"/>
        </p:nvSpPr>
        <p:spPr>
          <a:xfrm>
            <a:off x="673331" y="2126671"/>
            <a:ext cx="3600450" cy="114300"/>
          </a:xfrm>
          <a:prstGeom prst="rect">
            <a:avLst/>
          </a:pr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userDrawn="1"/>
        </p:nvSpPr>
        <p:spPr>
          <a:xfrm rot="2700000">
            <a:off x="2918152" y="515773"/>
            <a:ext cx="564496" cy="564496"/>
          </a:xfrm>
          <a:custGeom>
            <a:avLst/>
            <a:gdLst>
              <a:gd name="connsiteX0" fmla="*/ 0 w 810838"/>
              <a:gd name="connsiteY0" fmla="*/ 810838 h 810838"/>
              <a:gd name="connsiteX1" fmla="*/ 36467 w 810838"/>
              <a:gd name="connsiteY1" fmla="*/ 774371 h 810838"/>
              <a:gd name="connsiteX2" fmla="*/ 774371 w 810838"/>
              <a:gd name="connsiteY2" fmla="*/ 774371 h 810838"/>
              <a:gd name="connsiteX3" fmla="*/ 774371 w 810838"/>
              <a:gd name="connsiteY3" fmla="*/ 36467 h 810838"/>
              <a:gd name="connsiteX4" fmla="*/ 810838 w 810838"/>
              <a:gd name="connsiteY4" fmla="*/ 0 h 810838"/>
              <a:gd name="connsiteX5" fmla="*/ 810838 w 810838"/>
              <a:gd name="connsiteY5" fmla="*/ 810838 h 8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38" h="810838">
                <a:moveTo>
                  <a:pt x="0" y="810838"/>
                </a:moveTo>
                <a:lnTo>
                  <a:pt x="36467" y="774371"/>
                </a:lnTo>
                <a:lnTo>
                  <a:pt x="774371" y="774371"/>
                </a:lnTo>
                <a:lnTo>
                  <a:pt x="774371" y="36467"/>
                </a:lnTo>
                <a:lnTo>
                  <a:pt x="810838" y="0"/>
                </a:lnTo>
                <a:lnTo>
                  <a:pt x="810838" y="810838"/>
                </a:lnTo>
                <a:close/>
              </a:path>
            </a:pathLst>
          </a:cu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79243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 1 column">
    <p:spTree>
      <p:nvGrpSpPr>
        <p:cNvPr id="1" name="Shape 46"/>
        <p:cNvGrpSpPr/>
        <p:nvPr/>
      </p:nvGrpSpPr>
      <p:grpSpPr>
        <a:xfrm>
          <a:off x="0" y="0"/>
          <a:ext cx="0" cy="0"/>
          <a:chOff x="0" y="0"/>
          <a:chExt cx="0" cy="0"/>
        </a:xfrm>
      </p:grpSpPr>
      <p:sp>
        <p:nvSpPr>
          <p:cNvPr id="38" name="Shape 48"/>
          <p:cNvSpPr txBox="1">
            <a:spLocks noGrp="1"/>
          </p:cNvSpPr>
          <p:nvPr>
            <p:ph type="body" idx="11"/>
          </p:nvPr>
        </p:nvSpPr>
        <p:spPr>
          <a:xfrm>
            <a:off x="509815" y="3055333"/>
            <a:ext cx="4705349" cy="2137690"/>
          </a:xfrm>
          <a:prstGeom prst="rect">
            <a:avLst/>
          </a:prstGeom>
        </p:spPr>
        <p:txBody>
          <a:bodyPr lIns="91425" tIns="91425" rIns="91425" bIns="91425" anchor="t" anchorCtr="0">
            <a:normAutofit/>
          </a:bodyPr>
          <a:lstStyle>
            <a:lvl1pPr lvl="0">
              <a:spcBef>
                <a:spcPts val="0"/>
              </a:spcBef>
              <a:defRPr sz="1800">
                <a:solidFill>
                  <a:schemeClr val="tx1">
                    <a:lumMod val="75000"/>
                    <a:lumOff val="25000"/>
                  </a:schemeClr>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7" name="Shape 47"/>
          <p:cNvSpPr txBox="1">
            <a:spLocks noGrp="1"/>
          </p:cNvSpPr>
          <p:nvPr>
            <p:ph type="title"/>
          </p:nvPr>
        </p:nvSpPr>
        <p:spPr>
          <a:xfrm>
            <a:off x="476564" y="1458572"/>
            <a:ext cx="4697354" cy="831256"/>
          </a:xfrm>
          <a:prstGeom prst="rect">
            <a:avLst/>
          </a:prstGeom>
        </p:spPr>
        <p:txBody>
          <a:bodyPr lIns="91425" tIns="91425" rIns="91425" bIns="91425" anchor="b" anchorCtr="0">
            <a:normAutofit/>
          </a:bodyPr>
          <a:lstStyle>
            <a:lvl1pPr lvl="0">
              <a:spcBef>
                <a:spcPts val="0"/>
              </a:spcBef>
              <a:defRPr sz="3200">
                <a:solidFill>
                  <a:schemeClr val="tx1">
                    <a:lumMod val="75000"/>
                    <a:lumOff val="25000"/>
                  </a:schemeClr>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Picture Placeholder 5"/>
          <p:cNvSpPr>
            <a:spLocks noGrp="1"/>
          </p:cNvSpPr>
          <p:nvPr>
            <p:ph type="pic" sz="quarter" idx="12"/>
          </p:nvPr>
        </p:nvSpPr>
        <p:spPr>
          <a:xfrm>
            <a:off x="6381750" y="0"/>
            <a:ext cx="5810250" cy="6858000"/>
          </a:xfrm>
        </p:spPr>
        <p:txBody>
          <a:bodyPr/>
          <a:lstStyle/>
          <a:p>
            <a:endParaRPr lang="en-US"/>
          </a:p>
        </p:txBody>
      </p:sp>
      <p:sp>
        <p:nvSpPr>
          <p:cNvPr id="10" name="Rectangle 9"/>
          <p:cNvSpPr/>
          <p:nvPr userDrawn="1"/>
        </p:nvSpPr>
        <p:spPr>
          <a:xfrm>
            <a:off x="457200" y="2326180"/>
            <a:ext cx="3600450" cy="114300"/>
          </a:xfrm>
          <a:prstGeom prst="rect">
            <a:avLst/>
          </a:pr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userDrawn="1"/>
        </p:nvSpPr>
        <p:spPr>
          <a:xfrm rot="2700000">
            <a:off x="2211919" y="-613323"/>
            <a:ext cx="1226645" cy="1226645"/>
          </a:xfrm>
          <a:custGeom>
            <a:avLst/>
            <a:gdLst>
              <a:gd name="connsiteX0" fmla="*/ 0 w 810838"/>
              <a:gd name="connsiteY0" fmla="*/ 810838 h 810838"/>
              <a:gd name="connsiteX1" fmla="*/ 36467 w 810838"/>
              <a:gd name="connsiteY1" fmla="*/ 774371 h 810838"/>
              <a:gd name="connsiteX2" fmla="*/ 774371 w 810838"/>
              <a:gd name="connsiteY2" fmla="*/ 774371 h 810838"/>
              <a:gd name="connsiteX3" fmla="*/ 774371 w 810838"/>
              <a:gd name="connsiteY3" fmla="*/ 36467 h 810838"/>
              <a:gd name="connsiteX4" fmla="*/ 810838 w 810838"/>
              <a:gd name="connsiteY4" fmla="*/ 0 h 810838"/>
              <a:gd name="connsiteX5" fmla="*/ 810838 w 810838"/>
              <a:gd name="connsiteY5" fmla="*/ 810838 h 8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38" h="810838">
                <a:moveTo>
                  <a:pt x="0" y="810838"/>
                </a:moveTo>
                <a:lnTo>
                  <a:pt x="36467" y="774371"/>
                </a:lnTo>
                <a:lnTo>
                  <a:pt x="774371" y="774371"/>
                </a:lnTo>
                <a:lnTo>
                  <a:pt x="774371" y="36467"/>
                </a:lnTo>
                <a:lnTo>
                  <a:pt x="810838" y="0"/>
                </a:lnTo>
                <a:lnTo>
                  <a:pt x="810838" y="810838"/>
                </a:lnTo>
                <a:close/>
              </a:path>
            </a:pathLst>
          </a:cu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758886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Shape 61"/>
        <p:cNvGrpSpPr/>
        <p:nvPr/>
      </p:nvGrpSpPr>
      <p:grpSpPr>
        <a:xfrm>
          <a:off x="0" y="0"/>
          <a:ext cx="0" cy="0"/>
          <a:chOff x="0" y="0"/>
          <a:chExt cx="0" cy="0"/>
        </a:xfrm>
      </p:grpSpPr>
      <p:sp>
        <p:nvSpPr>
          <p:cNvPr id="4" name="Rectangle 3"/>
          <p:cNvSpPr/>
          <p:nvPr userDrawn="1"/>
        </p:nvSpPr>
        <p:spPr>
          <a:xfrm>
            <a:off x="0" y="1076325"/>
            <a:ext cx="12192000" cy="470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48"/>
          <p:cNvSpPr txBox="1">
            <a:spLocks noGrp="1"/>
          </p:cNvSpPr>
          <p:nvPr>
            <p:ph type="body" idx="11"/>
          </p:nvPr>
        </p:nvSpPr>
        <p:spPr>
          <a:xfrm>
            <a:off x="1352550" y="2428685"/>
            <a:ext cx="4476750" cy="1457515"/>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1" name="Shape 48"/>
          <p:cNvSpPr txBox="1">
            <a:spLocks noGrp="1"/>
          </p:cNvSpPr>
          <p:nvPr>
            <p:ph type="body" idx="12"/>
          </p:nvPr>
        </p:nvSpPr>
        <p:spPr>
          <a:xfrm>
            <a:off x="1352634" y="4086035"/>
            <a:ext cx="4476750" cy="1457515"/>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3" name="Shape 47"/>
          <p:cNvSpPr txBox="1">
            <a:spLocks noGrp="1"/>
          </p:cNvSpPr>
          <p:nvPr>
            <p:ph type="title"/>
          </p:nvPr>
        </p:nvSpPr>
        <p:spPr>
          <a:xfrm>
            <a:off x="369781" y="1287186"/>
            <a:ext cx="5436664" cy="831256"/>
          </a:xfrm>
          <a:prstGeom prst="rect">
            <a:avLst/>
          </a:prstGeom>
        </p:spPr>
        <p:txBody>
          <a:bodyPr lIns="91425" tIns="91425" rIns="91425" bIns="91425" anchor="b" anchorCtr="0">
            <a:normAutofit/>
          </a:bodyPr>
          <a:lstStyle>
            <a:lvl1pPr lvl="0">
              <a:spcBef>
                <a:spcPts val="0"/>
              </a:spcBef>
              <a:defRPr sz="3200">
                <a:solidFill>
                  <a:srgbClr val="FFBF2A"/>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Picture Placeholder 5"/>
          <p:cNvSpPr>
            <a:spLocks noGrp="1"/>
          </p:cNvSpPr>
          <p:nvPr>
            <p:ph type="pic" sz="quarter" idx="13"/>
          </p:nvPr>
        </p:nvSpPr>
        <p:spPr>
          <a:xfrm>
            <a:off x="6896100" y="1390650"/>
            <a:ext cx="5048250" cy="4076700"/>
          </a:xfrm>
          <a:effectLst>
            <a:innerShdw blurRad="63500" dist="50800" dir="10800000">
              <a:prstClr val="black">
                <a:alpha val="50000"/>
              </a:prstClr>
            </a:innerShdw>
          </a:effectLst>
        </p:spPr>
        <p:txBody>
          <a:bodyPr/>
          <a:lstStyle/>
          <a:p>
            <a:endParaRPr lang="en-US"/>
          </a:p>
        </p:txBody>
      </p:sp>
      <p:sp>
        <p:nvSpPr>
          <p:cNvPr id="15" name="Freeform 14"/>
          <p:cNvSpPr/>
          <p:nvPr userDrawn="1"/>
        </p:nvSpPr>
        <p:spPr>
          <a:xfrm rot="2700000">
            <a:off x="5584511" y="-511490"/>
            <a:ext cx="1022979" cy="1022979"/>
          </a:xfrm>
          <a:custGeom>
            <a:avLst/>
            <a:gdLst>
              <a:gd name="connsiteX0" fmla="*/ 0 w 810838"/>
              <a:gd name="connsiteY0" fmla="*/ 810838 h 810838"/>
              <a:gd name="connsiteX1" fmla="*/ 36467 w 810838"/>
              <a:gd name="connsiteY1" fmla="*/ 774371 h 810838"/>
              <a:gd name="connsiteX2" fmla="*/ 774371 w 810838"/>
              <a:gd name="connsiteY2" fmla="*/ 774371 h 810838"/>
              <a:gd name="connsiteX3" fmla="*/ 774371 w 810838"/>
              <a:gd name="connsiteY3" fmla="*/ 36467 h 810838"/>
              <a:gd name="connsiteX4" fmla="*/ 810838 w 810838"/>
              <a:gd name="connsiteY4" fmla="*/ 0 h 810838"/>
              <a:gd name="connsiteX5" fmla="*/ 810838 w 810838"/>
              <a:gd name="connsiteY5" fmla="*/ 810838 h 8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38" h="810838">
                <a:moveTo>
                  <a:pt x="0" y="810838"/>
                </a:moveTo>
                <a:lnTo>
                  <a:pt x="36467" y="774371"/>
                </a:lnTo>
                <a:lnTo>
                  <a:pt x="774371" y="774371"/>
                </a:lnTo>
                <a:lnTo>
                  <a:pt x="774371" y="36467"/>
                </a:lnTo>
                <a:lnTo>
                  <a:pt x="810838" y="0"/>
                </a:lnTo>
                <a:lnTo>
                  <a:pt x="810838" y="810838"/>
                </a:lnTo>
                <a:close/>
              </a:path>
            </a:pathLst>
          </a:cu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77227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Shape 77"/>
        <p:cNvGrpSpPr/>
        <p:nvPr/>
      </p:nvGrpSpPr>
      <p:grpSpPr>
        <a:xfrm>
          <a:off x="0" y="0"/>
          <a:ext cx="0" cy="0"/>
          <a:chOff x="0" y="0"/>
          <a:chExt cx="0" cy="0"/>
        </a:xfrm>
      </p:grpSpPr>
      <p:sp>
        <p:nvSpPr>
          <p:cNvPr id="7" name="Rectangle 6"/>
          <p:cNvSpPr/>
          <p:nvPr userDrawn="1"/>
        </p:nvSpPr>
        <p:spPr>
          <a:xfrm>
            <a:off x="0" y="1619250"/>
            <a:ext cx="12192000" cy="45148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79"/>
          <p:cNvSpPr txBox="1">
            <a:spLocks noGrp="1"/>
          </p:cNvSpPr>
          <p:nvPr>
            <p:ph type="body" idx="15"/>
          </p:nvPr>
        </p:nvSpPr>
        <p:spPr>
          <a:xfrm>
            <a:off x="2660344" y="2200240"/>
            <a:ext cx="2906841" cy="1250378"/>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78" name="Shape 78"/>
          <p:cNvSpPr txBox="1">
            <a:spLocks noGrp="1"/>
          </p:cNvSpPr>
          <p:nvPr>
            <p:ph type="title"/>
          </p:nvPr>
        </p:nvSpPr>
        <p:spPr>
          <a:xfrm>
            <a:off x="2854172" y="766492"/>
            <a:ext cx="6255056" cy="670029"/>
          </a:xfrm>
          <a:prstGeom prst="rect">
            <a:avLst/>
          </a:prstGeom>
        </p:spPr>
        <p:txBody>
          <a:bodyPr lIns="91425" tIns="91425" rIns="91425" bIns="91425" anchor="b" anchorCtr="0">
            <a:noAutofit/>
          </a:bodyPr>
          <a:lstStyle>
            <a:lvl1pPr lvl="0" algn="ctr" rtl="0">
              <a:spcBef>
                <a:spcPts val="0"/>
              </a:spcBef>
              <a:defRPr sz="3600">
                <a:solidFill>
                  <a:srgbClr val="FFC000"/>
                </a:solidFill>
                <a:latin typeface="Roboto" panose="02000000000000000000" pitchFamily="2" charset="0"/>
                <a:ea typeface="Roboto" panose="02000000000000000000" pitchFamily="2"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6" name="Shape 79"/>
          <p:cNvSpPr txBox="1">
            <a:spLocks noGrp="1"/>
          </p:cNvSpPr>
          <p:nvPr>
            <p:ph type="body" idx="17"/>
          </p:nvPr>
        </p:nvSpPr>
        <p:spPr>
          <a:xfrm>
            <a:off x="2660344" y="4404837"/>
            <a:ext cx="2906841" cy="1250378"/>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37" name="Shape 79"/>
          <p:cNvSpPr txBox="1">
            <a:spLocks noGrp="1"/>
          </p:cNvSpPr>
          <p:nvPr>
            <p:ph type="body" idx="18"/>
          </p:nvPr>
        </p:nvSpPr>
        <p:spPr>
          <a:xfrm>
            <a:off x="8008809" y="2219290"/>
            <a:ext cx="2906841" cy="1250378"/>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38" name="Shape 79"/>
          <p:cNvSpPr txBox="1">
            <a:spLocks noGrp="1"/>
          </p:cNvSpPr>
          <p:nvPr>
            <p:ph type="body" idx="19"/>
          </p:nvPr>
        </p:nvSpPr>
        <p:spPr>
          <a:xfrm>
            <a:off x="8008809" y="4423887"/>
            <a:ext cx="2906841" cy="1250378"/>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2" name="Frame 1"/>
          <p:cNvSpPr/>
          <p:nvPr userDrawn="1"/>
        </p:nvSpPr>
        <p:spPr>
          <a:xfrm rot="2700000">
            <a:off x="1085662" y="2242141"/>
            <a:ext cx="1063795" cy="1063795"/>
          </a:xfrm>
          <a:prstGeom prst="frame">
            <a:avLst>
              <a:gd name="adj1" fmla="val 7021"/>
            </a:avLst>
          </a:pr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userDrawn="1"/>
        </p:nvSpPr>
        <p:spPr>
          <a:xfrm rot="2700000">
            <a:off x="1066612" y="4356691"/>
            <a:ext cx="1063795" cy="1063795"/>
          </a:xfrm>
          <a:prstGeom prst="frame">
            <a:avLst>
              <a:gd name="adj1" fmla="val 7021"/>
            </a:avLst>
          </a:pr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userDrawn="1"/>
        </p:nvSpPr>
        <p:spPr>
          <a:xfrm rot="2700000">
            <a:off x="6400611" y="2242141"/>
            <a:ext cx="1063795" cy="1063795"/>
          </a:xfrm>
          <a:prstGeom prst="frame">
            <a:avLst>
              <a:gd name="adj1" fmla="val 7021"/>
            </a:avLst>
          </a:pr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userDrawn="1"/>
        </p:nvSpPr>
        <p:spPr>
          <a:xfrm rot="2700000">
            <a:off x="6381561" y="4356691"/>
            <a:ext cx="1063795" cy="1063795"/>
          </a:xfrm>
          <a:prstGeom prst="frame">
            <a:avLst>
              <a:gd name="adj1" fmla="val 7021"/>
            </a:avLst>
          </a:pr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p:cNvSpPr/>
          <p:nvPr userDrawn="1"/>
        </p:nvSpPr>
        <p:spPr>
          <a:xfrm rot="2700000">
            <a:off x="5770412" y="-405419"/>
            <a:ext cx="810838" cy="810838"/>
          </a:xfrm>
          <a:custGeom>
            <a:avLst/>
            <a:gdLst>
              <a:gd name="connsiteX0" fmla="*/ 0 w 810838"/>
              <a:gd name="connsiteY0" fmla="*/ 810838 h 810838"/>
              <a:gd name="connsiteX1" fmla="*/ 36467 w 810838"/>
              <a:gd name="connsiteY1" fmla="*/ 774371 h 810838"/>
              <a:gd name="connsiteX2" fmla="*/ 774371 w 810838"/>
              <a:gd name="connsiteY2" fmla="*/ 774371 h 810838"/>
              <a:gd name="connsiteX3" fmla="*/ 774371 w 810838"/>
              <a:gd name="connsiteY3" fmla="*/ 36467 h 810838"/>
              <a:gd name="connsiteX4" fmla="*/ 810838 w 810838"/>
              <a:gd name="connsiteY4" fmla="*/ 0 h 810838"/>
              <a:gd name="connsiteX5" fmla="*/ 810838 w 810838"/>
              <a:gd name="connsiteY5" fmla="*/ 810838 h 8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38" h="810838">
                <a:moveTo>
                  <a:pt x="0" y="810838"/>
                </a:moveTo>
                <a:lnTo>
                  <a:pt x="36467" y="774371"/>
                </a:lnTo>
                <a:lnTo>
                  <a:pt x="774371" y="774371"/>
                </a:lnTo>
                <a:lnTo>
                  <a:pt x="774371" y="36467"/>
                </a:lnTo>
                <a:lnTo>
                  <a:pt x="810838" y="0"/>
                </a:lnTo>
                <a:lnTo>
                  <a:pt x="810838" y="810838"/>
                </a:lnTo>
                <a:close/>
              </a:path>
            </a:pathLst>
          </a:cu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2262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Shape 94"/>
        <p:cNvGrpSpPr/>
        <p:nvPr/>
      </p:nvGrpSpPr>
      <p:grpSpPr>
        <a:xfrm>
          <a:off x="0" y="0"/>
          <a:ext cx="0" cy="0"/>
          <a:chOff x="0" y="0"/>
          <a:chExt cx="0" cy="0"/>
        </a:xfrm>
      </p:grpSpPr>
      <p:sp>
        <p:nvSpPr>
          <p:cNvPr id="3" name="Freeform 2"/>
          <p:cNvSpPr/>
          <p:nvPr userDrawn="1"/>
        </p:nvSpPr>
        <p:spPr>
          <a:xfrm rot="2700000">
            <a:off x="5770412" y="-405419"/>
            <a:ext cx="810838" cy="810838"/>
          </a:xfrm>
          <a:custGeom>
            <a:avLst/>
            <a:gdLst>
              <a:gd name="connsiteX0" fmla="*/ 0 w 810838"/>
              <a:gd name="connsiteY0" fmla="*/ 810838 h 810838"/>
              <a:gd name="connsiteX1" fmla="*/ 36467 w 810838"/>
              <a:gd name="connsiteY1" fmla="*/ 774371 h 810838"/>
              <a:gd name="connsiteX2" fmla="*/ 774371 w 810838"/>
              <a:gd name="connsiteY2" fmla="*/ 774371 h 810838"/>
              <a:gd name="connsiteX3" fmla="*/ 774371 w 810838"/>
              <a:gd name="connsiteY3" fmla="*/ 36467 h 810838"/>
              <a:gd name="connsiteX4" fmla="*/ 810838 w 810838"/>
              <a:gd name="connsiteY4" fmla="*/ 0 h 810838"/>
              <a:gd name="connsiteX5" fmla="*/ 810838 w 810838"/>
              <a:gd name="connsiteY5" fmla="*/ 810838 h 8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38" h="810838">
                <a:moveTo>
                  <a:pt x="0" y="810838"/>
                </a:moveTo>
                <a:lnTo>
                  <a:pt x="36467" y="774371"/>
                </a:lnTo>
                <a:lnTo>
                  <a:pt x="774371" y="774371"/>
                </a:lnTo>
                <a:lnTo>
                  <a:pt x="774371" y="36467"/>
                </a:lnTo>
                <a:lnTo>
                  <a:pt x="810838" y="0"/>
                </a:lnTo>
                <a:lnTo>
                  <a:pt x="810838" y="810838"/>
                </a:lnTo>
                <a:close/>
              </a:path>
            </a:pathLst>
          </a:cu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Shape 95"/>
          <p:cNvSpPr txBox="1">
            <a:spLocks noGrp="1"/>
          </p:cNvSpPr>
          <p:nvPr>
            <p:ph type="title"/>
          </p:nvPr>
        </p:nvSpPr>
        <p:spPr>
          <a:xfrm>
            <a:off x="2454086" y="779165"/>
            <a:ext cx="7450082" cy="732011"/>
          </a:xfrm>
          <a:prstGeom prst="rect">
            <a:avLst/>
          </a:prstGeom>
        </p:spPr>
        <p:txBody>
          <a:bodyPr lIns="91425" tIns="91425" rIns="91425" bIns="91425" anchor="b" anchorCtr="0">
            <a:normAutofit/>
          </a:bodyPr>
          <a:lstStyle>
            <a:lvl1pPr lvl="0" algn="ctr">
              <a:spcBef>
                <a:spcPts val="0"/>
              </a:spcBef>
              <a:defRPr sz="3600">
                <a:solidFill>
                  <a:schemeClr val="tx1"/>
                </a:solidFill>
                <a:latin typeface="Roboto" panose="02000000000000000000" pitchFamily="2" charset="0"/>
                <a:ea typeface="Roboto" panose="02000000000000000000" pitchFamily="2"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 name="Rectangle 1"/>
          <p:cNvSpPr/>
          <p:nvPr userDrawn="1"/>
        </p:nvSpPr>
        <p:spPr>
          <a:xfrm>
            <a:off x="0" y="0"/>
            <a:ext cx="315884" cy="6858000"/>
          </a:xfrm>
          <a:prstGeom prst="rect">
            <a:avLst/>
          </a:pr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1876116" y="0"/>
            <a:ext cx="315884" cy="6858000"/>
          </a:xfrm>
          <a:prstGeom prst="rect">
            <a:avLst/>
          </a:pr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9824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Shape 108"/>
        <p:cNvGrpSpPr/>
        <p:nvPr/>
      </p:nvGrpSpPr>
      <p:grpSpPr>
        <a:xfrm>
          <a:off x="0" y="0"/>
          <a:ext cx="0" cy="0"/>
          <a:chOff x="0" y="0"/>
          <a:chExt cx="0" cy="0"/>
        </a:xfrm>
      </p:grpSpPr>
      <p:sp>
        <p:nvSpPr>
          <p:cNvPr id="6" name="Shape 95"/>
          <p:cNvSpPr txBox="1">
            <a:spLocks noGrp="1"/>
          </p:cNvSpPr>
          <p:nvPr>
            <p:ph type="title"/>
          </p:nvPr>
        </p:nvSpPr>
        <p:spPr>
          <a:xfrm>
            <a:off x="2487337" y="629536"/>
            <a:ext cx="7450082" cy="732011"/>
          </a:xfrm>
          <a:prstGeom prst="rect">
            <a:avLst/>
          </a:prstGeom>
        </p:spPr>
        <p:txBody>
          <a:bodyPr lIns="91425" tIns="91425" rIns="91425" bIns="91425" anchor="b" anchorCtr="0">
            <a:normAutofit/>
          </a:bodyPr>
          <a:lstStyle>
            <a:lvl1pPr lvl="0" algn="ctr">
              <a:spcBef>
                <a:spcPts val="0"/>
              </a:spcBef>
              <a:defRPr sz="3600">
                <a:solidFill>
                  <a:schemeClr val="tx1"/>
                </a:solidFill>
                <a:latin typeface="Roboto" panose="02000000000000000000" pitchFamily="2" charset="0"/>
                <a:ea typeface="Roboto" panose="02000000000000000000" pitchFamily="2"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 name="Freeform 2"/>
          <p:cNvSpPr/>
          <p:nvPr userDrawn="1"/>
        </p:nvSpPr>
        <p:spPr>
          <a:xfrm rot="2700000">
            <a:off x="5770412" y="-405419"/>
            <a:ext cx="810838" cy="810838"/>
          </a:xfrm>
          <a:custGeom>
            <a:avLst/>
            <a:gdLst>
              <a:gd name="connsiteX0" fmla="*/ 0 w 810838"/>
              <a:gd name="connsiteY0" fmla="*/ 810838 h 810838"/>
              <a:gd name="connsiteX1" fmla="*/ 36467 w 810838"/>
              <a:gd name="connsiteY1" fmla="*/ 774371 h 810838"/>
              <a:gd name="connsiteX2" fmla="*/ 774371 w 810838"/>
              <a:gd name="connsiteY2" fmla="*/ 774371 h 810838"/>
              <a:gd name="connsiteX3" fmla="*/ 774371 w 810838"/>
              <a:gd name="connsiteY3" fmla="*/ 36467 h 810838"/>
              <a:gd name="connsiteX4" fmla="*/ 810838 w 810838"/>
              <a:gd name="connsiteY4" fmla="*/ 0 h 810838"/>
              <a:gd name="connsiteX5" fmla="*/ 810838 w 810838"/>
              <a:gd name="connsiteY5" fmla="*/ 810838 h 8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38" h="810838">
                <a:moveTo>
                  <a:pt x="0" y="810838"/>
                </a:moveTo>
                <a:lnTo>
                  <a:pt x="36467" y="774371"/>
                </a:lnTo>
                <a:lnTo>
                  <a:pt x="774371" y="774371"/>
                </a:lnTo>
                <a:lnTo>
                  <a:pt x="774371" y="36467"/>
                </a:lnTo>
                <a:lnTo>
                  <a:pt x="810838" y="0"/>
                </a:lnTo>
                <a:lnTo>
                  <a:pt x="810838" y="810838"/>
                </a:lnTo>
                <a:close/>
              </a:path>
            </a:pathLst>
          </a:cu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userDrawn="1"/>
        </p:nvSpPr>
        <p:spPr>
          <a:xfrm>
            <a:off x="0" y="0"/>
            <a:ext cx="3158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1876116" y="0"/>
            <a:ext cx="3158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3322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DE606-9C77-408D-BE03-24680037D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361394E-2CAD-4E17-8514-3D6CB3838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EDCC0C-D0B1-41A7-84F3-DF4270322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22CB2-C0B0-4533-93F7-29C35AD9B5A9}" type="datetimeFigureOut">
              <a:rPr lang="en-US" smtClean="0"/>
              <a:t>11/5/2018</a:t>
            </a:fld>
            <a:endParaRPr lang="en-US"/>
          </a:p>
        </p:txBody>
      </p:sp>
      <p:sp>
        <p:nvSpPr>
          <p:cNvPr id="5" name="Footer Placeholder 4">
            <a:extLst>
              <a:ext uri="{FF2B5EF4-FFF2-40B4-BE49-F238E27FC236}">
                <a16:creationId xmlns:a16="http://schemas.microsoft.com/office/drawing/2014/main" id="{D1EC9F74-044A-428D-91EA-407292FCE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3FBA8E-2865-40A0-A7CB-D3D1D842E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3F91B-6294-443A-B4E9-CBD2F357A3C5}" type="slidenum">
              <a:rPr lang="en-US" smtClean="0"/>
              <a:t>‹#›</a:t>
            </a:fld>
            <a:endParaRPr lang="en-US"/>
          </a:p>
        </p:txBody>
      </p:sp>
    </p:spTree>
    <p:extLst>
      <p:ext uri="{BB962C8B-B14F-4D97-AF65-F5344CB8AC3E}">
        <p14:creationId xmlns:p14="http://schemas.microsoft.com/office/powerpoint/2010/main" val="324948833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60" r:id="rId5"/>
    <p:sldLayoutId id="2147483654" r:id="rId6"/>
    <p:sldLayoutId id="2147483655" r:id="rId7"/>
    <p:sldLayoutId id="2147483656" r:id="rId8"/>
    <p:sldLayoutId id="2147483657" r:id="rId9"/>
    <p:sldLayoutId id="2147483658" r:id="rId10"/>
    <p:sldLayoutId id="2147483661" r:id="rId11"/>
    <p:sldLayoutId id="2147483659" r:id="rId12"/>
    <p:sldLayoutId id="2147483662"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a:xfrm>
            <a:off x="0" y="0"/>
            <a:ext cx="12192000" cy="6858000"/>
          </a:xfrm>
          <a:solidFill>
            <a:srgbClr val="3F3F41"/>
          </a:solidFill>
          <a:ln>
            <a:noFill/>
          </a:ln>
        </p:spPr>
      </p:pic>
      <p:sp>
        <p:nvSpPr>
          <p:cNvPr id="7" name="Rectangle 6"/>
          <p:cNvSpPr/>
          <p:nvPr/>
        </p:nvSpPr>
        <p:spPr>
          <a:xfrm>
            <a:off x="5752407" y="6267797"/>
            <a:ext cx="6439593" cy="99751"/>
          </a:xfrm>
          <a:prstGeom prst="rect">
            <a:avLst/>
          </a:prstGeom>
          <a:solidFill>
            <a:srgbClr val="FFBF2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p:cNvSpPr>
            <a:spLocks noGrp="1"/>
          </p:cNvSpPr>
          <p:nvPr>
            <p:ph type="ctrTitle"/>
          </p:nvPr>
        </p:nvSpPr>
        <p:spPr>
          <a:xfrm>
            <a:off x="5599229" y="5447064"/>
            <a:ext cx="6592771" cy="907867"/>
          </a:xfrm>
        </p:spPr>
        <p:txBody>
          <a:bodyPr>
            <a:noAutofit/>
          </a:bodyPr>
          <a:lstStyle/>
          <a:p>
            <a:r>
              <a:rPr lang="en-US" sz="6600" dirty="0" smtClean="0">
                <a:solidFill>
                  <a:schemeClr val="bg1"/>
                </a:solidFill>
                <a:effectLst>
                  <a:outerShdw blurRad="63500" sx="102000" sy="102000" algn="ctr" rotWithShape="0">
                    <a:prstClr val="black">
                      <a:alpha val="75000"/>
                    </a:prstClr>
                  </a:outerShdw>
                </a:effectLst>
                <a:latin typeface="Roboto Black" panose="02000000000000000000" pitchFamily="2" charset="0"/>
                <a:ea typeface="Roboto Black" panose="02000000000000000000" pitchFamily="2" charset="0"/>
              </a:rPr>
              <a:t>CONSTRUCTION</a:t>
            </a:r>
            <a:endParaRPr lang="en-US" sz="6600" dirty="0">
              <a:solidFill>
                <a:schemeClr val="bg1"/>
              </a:solidFill>
              <a:effectLst>
                <a:outerShdw blurRad="63500" sx="102000" sy="102000" algn="ctr" rotWithShape="0">
                  <a:prstClr val="black">
                    <a:alpha val="75000"/>
                  </a:prstClr>
                </a:outerShdw>
              </a:effectLst>
              <a:latin typeface="Roboto Black" panose="02000000000000000000" pitchFamily="2" charset="0"/>
              <a:ea typeface="Roboto Black" panose="02000000000000000000" pitchFamily="2" charset="0"/>
            </a:endParaRPr>
          </a:p>
        </p:txBody>
      </p:sp>
      <p:sp>
        <p:nvSpPr>
          <p:cNvPr id="9" name="Freeform 8"/>
          <p:cNvSpPr/>
          <p:nvPr/>
        </p:nvSpPr>
        <p:spPr>
          <a:xfrm rot="2700000">
            <a:off x="5296489" y="-799511"/>
            <a:ext cx="1599022" cy="1599022"/>
          </a:xfrm>
          <a:custGeom>
            <a:avLst/>
            <a:gdLst>
              <a:gd name="connsiteX0" fmla="*/ 0 w 810838"/>
              <a:gd name="connsiteY0" fmla="*/ 810838 h 810838"/>
              <a:gd name="connsiteX1" fmla="*/ 36467 w 810838"/>
              <a:gd name="connsiteY1" fmla="*/ 774371 h 810838"/>
              <a:gd name="connsiteX2" fmla="*/ 774371 w 810838"/>
              <a:gd name="connsiteY2" fmla="*/ 774371 h 810838"/>
              <a:gd name="connsiteX3" fmla="*/ 774371 w 810838"/>
              <a:gd name="connsiteY3" fmla="*/ 36467 h 810838"/>
              <a:gd name="connsiteX4" fmla="*/ 810838 w 810838"/>
              <a:gd name="connsiteY4" fmla="*/ 0 h 810838"/>
              <a:gd name="connsiteX5" fmla="*/ 810838 w 810838"/>
              <a:gd name="connsiteY5" fmla="*/ 810838 h 8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38" h="810838">
                <a:moveTo>
                  <a:pt x="0" y="810838"/>
                </a:moveTo>
                <a:lnTo>
                  <a:pt x="36467" y="774371"/>
                </a:lnTo>
                <a:lnTo>
                  <a:pt x="774371" y="774371"/>
                </a:lnTo>
                <a:lnTo>
                  <a:pt x="774371" y="36467"/>
                </a:lnTo>
                <a:lnTo>
                  <a:pt x="810838" y="0"/>
                </a:lnTo>
                <a:lnTo>
                  <a:pt x="810838" y="810838"/>
                </a:lnTo>
                <a:close/>
              </a:path>
            </a:pathLst>
          </a:custGeom>
          <a:solidFill>
            <a:srgbClr val="FFB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8955629" y="5245377"/>
            <a:ext cx="3203121" cy="307777"/>
          </a:xfrm>
          <a:prstGeom prst="rect">
            <a:avLst/>
          </a:prstGeom>
        </p:spPr>
        <p:txBody>
          <a:bodyPr wrap="none">
            <a:spAutoFit/>
          </a:bodyPr>
          <a:lstStyle/>
          <a:p>
            <a:r>
              <a:rPr lang="en" sz="1400" dirty="0" smtClean="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PowerPoint &amp; Google Slides Template</a:t>
            </a:r>
            <a:endParaRPr lang="en-US" sz="14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sp>
        <p:nvSpPr>
          <p:cNvPr id="14" name="Rectangle 13"/>
          <p:cNvSpPr/>
          <p:nvPr/>
        </p:nvSpPr>
        <p:spPr>
          <a:xfrm rot="5400000">
            <a:off x="11692023" y="556334"/>
            <a:ext cx="1369286" cy="307777"/>
          </a:xfrm>
          <a:prstGeom prst="rect">
            <a:avLst/>
          </a:prstGeom>
        </p:spPr>
        <p:txBody>
          <a:bodyPr wrap="none">
            <a:spAutoFit/>
          </a:bodyPr>
          <a:lstStyle/>
          <a:p>
            <a:r>
              <a:rPr lang="en-US" sz="1400" dirty="0"/>
              <a:t>Slidehood.com</a:t>
            </a:r>
          </a:p>
        </p:txBody>
      </p:sp>
      <p:pic>
        <p:nvPicPr>
          <p:cNvPr id="12" name="Picture 11"/>
          <p:cNvPicPr>
            <a:picLocks noChangeAspect="1"/>
          </p:cNvPicPr>
          <p:nvPr/>
        </p:nvPicPr>
        <p:blipFill rotWithShape="1">
          <a:blip r:embed="rId3"/>
          <a:srcRect l="7984" t="6460" r="10556" b="21488"/>
          <a:stretch/>
        </p:blipFill>
        <p:spPr>
          <a:xfrm>
            <a:off x="7714212" y="2959331"/>
            <a:ext cx="2427316" cy="241069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9276827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1957E58B-004F-4F78-8D2D-7B31C1DE0287}"/>
              </a:ext>
            </a:extLst>
          </p:cNvPr>
          <p:cNvSpPr txBox="1">
            <a:spLocks/>
          </p:cNvSpPr>
          <p:nvPr/>
        </p:nvSpPr>
        <p:spPr>
          <a:xfrm>
            <a:off x="3133586" y="398639"/>
            <a:ext cx="5924829" cy="1244635"/>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solidFill>
                  <a:schemeClr val="tx1">
                    <a:lumMod val="85000"/>
                    <a:lumOff val="15000"/>
                  </a:schemeClr>
                </a:solidFill>
                <a:latin typeface="Roboto Medium" panose="02000000000000000000" pitchFamily="2" charset="0"/>
                <a:ea typeface="Roboto Medium" panose="02000000000000000000" pitchFamily="2" charset="0"/>
              </a:rPr>
              <a:t>USE CHARTS TO EXPLAIN YOUR </a:t>
            </a:r>
            <a:r>
              <a:rPr lang="en" sz="3600" b="1" dirty="0">
                <a:solidFill>
                  <a:srgbClr val="FFC000"/>
                </a:solidFill>
                <a:latin typeface="Roboto Medium" panose="02000000000000000000" pitchFamily="2" charset="0"/>
                <a:ea typeface="Roboto Medium" panose="02000000000000000000" pitchFamily="2" charset="0"/>
              </a:rPr>
              <a:t>IDEAS</a:t>
            </a:r>
          </a:p>
        </p:txBody>
      </p:sp>
      <p:graphicFrame>
        <p:nvGraphicFramePr>
          <p:cNvPr id="6" name="Chart 5">
            <a:extLst>
              <a:ext uri="{FF2B5EF4-FFF2-40B4-BE49-F238E27FC236}">
                <a16:creationId xmlns:a16="http://schemas.microsoft.com/office/drawing/2014/main" id="{64D6DB72-2E48-448B-A0E4-47322D4FC72B}"/>
              </a:ext>
            </a:extLst>
          </p:cNvPr>
          <p:cNvGraphicFramePr/>
          <p:nvPr>
            <p:extLst>
              <p:ext uri="{D42A27DB-BD31-4B8C-83A1-F6EECF244321}">
                <p14:modId xmlns:p14="http://schemas.microsoft.com/office/powerpoint/2010/main" val="403671735"/>
              </p:ext>
            </p:extLst>
          </p:nvPr>
        </p:nvGraphicFramePr>
        <p:xfrm>
          <a:off x="336878" y="1574460"/>
          <a:ext cx="5532189" cy="389276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rot="5400000">
            <a:off x="11692023" y="556334"/>
            <a:ext cx="1369286" cy="307777"/>
          </a:xfrm>
          <a:prstGeom prst="rect">
            <a:avLst/>
          </a:prstGeom>
        </p:spPr>
        <p:txBody>
          <a:bodyPr wrap="none">
            <a:spAutoFit/>
          </a:bodyPr>
          <a:lstStyle/>
          <a:p>
            <a:r>
              <a:rPr lang="en-US" sz="1400" dirty="0"/>
              <a:t>Slidehood.com</a:t>
            </a:r>
          </a:p>
        </p:txBody>
      </p:sp>
      <p:graphicFrame>
        <p:nvGraphicFramePr>
          <p:cNvPr id="5" name="Chart 4">
            <a:extLst>
              <a:ext uri="{FF2B5EF4-FFF2-40B4-BE49-F238E27FC236}">
                <a16:creationId xmlns:a16="http://schemas.microsoft.com/office/drawing/2014/main" id="{64D6DB72-2E48-448B-A0E4-47322D4FC72B}"/>
              </a:ext>
            </a:extLst>
          </p:cNvPr>
          <p:cNvGraphicFramePr/>
          <p:nvPr>
            <p:extLst>
              <p:ext uri="{D42A27DB-BD31-4B8C-83A1-F6EECF244321}">
                <p14:modId xmlns:p14="http://schemas.microsoft.com/office/powerpoint/2010/main" val="2217331390"/>
              </p:ext>
            </p:extLst>
          </p:nvPr>
        </p:nvGraphicFramePr>
        <p:xfrm>
          <a:off x="6500447" y="2654709"/>
          <a:ext cx="4521315" cy="3136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013272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F8C70935-AD9C-4BB7-845D-9E158701D0E2}"/>
              </a:ext>
            </a:extLst>
          </p:cNvPr>
          <p:cNvSpPr txBox="1">
            <a:spLocks/>
          </p:cNvSpPr>
          <p:nvPr/>
        </p:nvSpPr>
        <p:spPr>
          <a:xfrm>
            <a:off x="3502635" y="471950"/>
            <a:ext cx="5186731" cy="1204992"/>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solidFill>
                  <a:schemeClr val="tx1">
                    <a:lumMod val="85000"/>
                    <a:lumOff val="15000"/>
                  </a:schemeClr>
                </a:solidFill>
                <a:latin typeface="Roboto Medium" panose="02000000000000000000" pitchFamily="2" charset="0"/>
                <a:ea typeface="Roboto Medium" panose="02000000000000000000" pitchFamily="2" charset="0"/>
              </a:rPr>
              <a:t>USE </a:t>
            </a:r>
            <a:r>
              <a:rPr lang="en-US" sz="3600" dirty="0">
                <a:solidFill>
                  <a:schemeClr val="tx1">
                    <a:lumMod val="85000"/>
                    <a:lumOff val="15000"/>
                  </a:schemeClr>
                </a:solidFill>
                <a:latin typeface="Roboto Medium" panose="02000000000000000000" pitchFamily="2" charset="0"/>
                <a:ea typeface="Roboto Medium" panose="02000000000000000000" pitchFamily="2" charset="0"/>
              </a:rPr>
              <a:t>TABLES</a:t>
            </a:r>
            <a:r>
              <a:rPr lang="en" sz="3600" dirty="0">
                <a:solidFill>
                  <a:schemeClr val="tx1">
                    <a:lumMod val="85000"/>
                    <a:lumOff val="15000"/>
                  </a:schemeClr>
                </a:solidFill>
                <a:latin typeface="Roboto Medium" panose="02000000000000000000" pitchFamily="2" charset="0"/>
                <a:ea typeface="Roboto Medium" panose="02000000000000000000" pitchFamily="2" charset="0"/>
              </a:rPr>
              <a:t> TO EXPLAIN YOUR </a:t>
            </a:r>
            <a:r>
              <a:rPr lang="en-US" sz="3600" b="1" dirty="0">
                <a:solidFill>
                  <a:srgbClr val="FFBF2A"/>
                </a:solidFill>
                <a:latin typeface="Roboto Medium" panose="02000000000000000000" pitchFamily="2" charset="0"/>
                <a:ea typeface="Roboto Medium" panose="02000000000000000000" pitchFamily="2" charset="0"/>
              </a:rPr>
              <a:t>DATA</a:t>
            </a:r>
            <a:endParaRPr lang="en" sz="3600" b="1" dirty="0">
              <a:solidFill>
                <a:srgbClr val="FFBF2A"/>
              </a:solidFill>
              <a:latin typeface="Roboto Medium" panose="02000000000000000000" pitchFamily="2" charset="0"/>
              <a:ea typeface="Roboto Medium" panose="02000000000000000000" pitchFamily="2" charset="0"/>
            </a:endParaRPr>
          </a:p>
        </p:txBody>
      </p:sp>
      <p:graphicFrame>
        <p:nvGraphicFramePr>
          <p:cNvPr id="4" name="Table 3">
            <a:extLst>
              <a:ext uri="{FF2B5EF4-FFF2-40B4-BE49-F238E27FC236}">
                <a16:creationId xmlns:a16="http://schemas.microsoft.com/office/drawing/2014/main" id="{C156B53D-A384-4A77-8FD9-F1AF20D14BC6}"/>
              </a:ext>
            </a:extLst>
          </p:cNvPr>
          <p:cNvGraphicFramePr>
            <a:graphicFrameLocks noGrp="1"/>
          </p:cNvGraphicFramePr>
          <p:nvPr>
            <p:extLst>
              <p:ext uri="{D42A27DB-BD31-4B8C-83A1-F6EECF244321}">
                <p14:modId xmlns:p14="http://schemas.microsoft.com/office/powerpoint/2010/main" val="3837712354"/>
              </p:ext>
            </p:extLst>
          </p:nvPr>
        </p:nvGraphicFramePr>
        <p:xfrm>
          <a:off x="1347019" y="1928551"/>
          <a:ext cx="9497963" cy="4356882"/>
        </p:xfrm>
        <a:graphic>
          <a:graphicData uri="http://schemas.openxmlformats.org/drawingml/2006/table">
            <a:tbl>
              <a:tblPr firstRow="1" firstCol="1" bandRow="1">
                <a:effectLst>
                  <a:outerShdw blurRad="127000" sx="101000" sy="101000" algn="ctr" rotWithShape="0">
                    <a:prstClr val="black">
                      <a:alpha val="20000"/>
                    </a:prstClr>
                  </a:outerShdw>
                </a:effectLst>
                <a:tableStyleId>{5C22544A-7EE6-4342-B048-85BDC9FD1C3A}</a:tableStyleId>
              </a:tblPr>
              <a:tblGrid>
                <a:gridCol w="1254780">
                  <a:extLst>
                    <a:ext uri="{9D8B030D-6E8A-4147-A177-3AD203B41FA5}">
                      <a16:colId xmlns:a16="http://schemas.microsoft.com/office/drawing/2014/main" val="4287316403"/>
                    </a:ext>
                  </a:extLst>
                </a:gridCol>
                <a:gridCol w="3494201">
                  <a:extLst>
                    <a:ext uri="{9D8B030D-6E8A-4147-A177-3AD203B41FA5}">
                      <a16:colId xmlns:a16="http://schemas.microsoft.com/office/drawing/2014/main" val="1902235641"/>
                    </a:ext>
                  </a:extLst>
                </a:gridCol>
                <a:gridCol w="2374491">
                  <a:extLst>
                    <a:ext uri="{9D8B030D-6E8A-4147-A177-3AD203B41FA5}">
                      <a16:colId xmlns:a16="http://schemas.microsoft.com/office/drawing/2014/main" val="3162900589"/>
                    </a:ext>
                  </a:extLst>
                </a:gridCol>
                <a:gridCol w="2374491">
                  <a:extLst>
                    <a:ext uri="{9D8B030D-6E8A-4147-A177-3AD203B41FA5}">
                      <a16:colId xmlns:a16="http://schemas.microsoft.com/office/drawing/2014/main" val="2921416807"/>
                    </a:ext>
                  </a:extLst>
                </a:gridCol>
              </a:tblGrid>
              <a:tr h="276196">
                <a:tc>
                  <a:txBody>
                    <a:bodyPr/>
                    <a:lstStyle/>
                    <a:p>
                      <a:pPr algn="ctr"/>
                      <a:r>
                        <a:rPr lang="en-US" sz="1400" dirty="0" smtClean="0"/>
                        <a:t>S.NO</a:t>
                      </a:r>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3F41"/>
                    </a:solidFill>
                  </a:tcPr>
                </a:tc>
                <a:tc>
                  <a:txBody>
                    <a:bodyPr/>
                    <a:lstStyle/>
                    <a:p>
                      <a:pPr algn="ctr"/>
                      <a:r>
                        <a:rPr lang="en-US" sz="1400" dirty="0"/>
                        <a:t>DATA</a:t>
                      </a: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3F41"/>
                    </a:solidFill>
                  </a:tcPr>
                </a:tc>
                <a:tc>
                  <a:txBody>
                    <a:bodyPr/>
                    <a:lstStyle/>
                    <a:p>
                      <a:pPr algn="ctr"/>
                      <a:r>
                        <a:rPr lang="en-US" sz="1400" dirty="0"/>
                        <a:t>MORE DATA</a:t>
                      </a: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3F41"/>
                    </a:solidFill>
                  </a:tcPr>
                </a:tc>
                <a:tc>
                  <a:txBody>
                    <a:bodyPr/>
                    <a:lstStyle/>
                    <a:p>
                      <a:pPr algn="ctr"/>
                      <a:r>
                        <a:rPr lang="en-US" sz="1400" dirty="0"/>
                        <a:t>LOTS OF DATA</a:t>
                      </a: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3F41"/>
                    </a:solidFill>
                  </a:tcPr>
                </a:tc>
                <a:extLst>
                  <a:ext uri="{0D108BD9-81ED-4DB2-BD59-A6C34878D82A}">
                    <a16:rowId xmlns:a16="http://schemas.microsoft.com/office/drawing/2014/main" val="3132156098"/>
                  </a:ext>
                </a:extLst>
              </a:tr>
              <a:tr h="581622">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F2A"/>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749153"/>
                  </a:ext>
                </a:extLst>
              </a:tr>
              <a:tr h="581622">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F2A"/>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813096950"/>
                  </a:ext>
                </a:extLst>
              </a:tr>
              <a:tr h="581622">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F2A"/>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557131"/>
                  </a:ext>
                </a:extLst>
              </a:tr>
              <a:tr h="581622">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F2A"/>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120665361"/>
                  </a:ext>
                </a:extLst>
              </a:tr>
              <a:tr h="581622">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F2A"/>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0860564"/>
                  </a:ext>
                </a:extLst>
              </a:tr>
              <a:tr h="581622">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F2A"/>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825413436"/>
                  </a:ext>
                </a:extLst>
              </a:tr>
              <a:tr h="581622">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F2A"/>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027449"/>
                  </a:ext>
                </a:extLst>
              </a:tr>
            </a:tbl>
          </a:graphicData>
        </a:graphic>
      </p:graphicFrame>
      <p:sp>
        <p:nvSpPr>
          <p:cNvPr id="5" name="Rectangle 4"/>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40965331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50">
            <a:extLst>
              <a:ext uri="{FF2B5EF4-FFF2-40B4-BE49-F238E27FC236}">
                <a16:creationId xmlns:a16="http://schemas.microsoft.com/office/drawing/2014/main" id="{42B67C66-11CD-45FD-84F3-6104645770A5}"/>
              </a:ext>
            </a:extLst>
          </p:cNvPr>
          <p:cNvSpPr txBox="1">
            <a:spLocks/>
          </p:cNvSpPr>
          <p:nvPr/>
        </p:nvSpPr>
        <p:spPr>
          <a:xfrm>
            <a:off x="4319700" y="448125"/>
            <a:ext cx="3552600" cy="85531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solidFill>
                  <a:schemeClr val="tx1">
                    <a:lumMod val="85000"/>
                    <a:lumOff val="15000"/>
                  </a:schemeClr>
                </a:solidFill>
              </a:rPr>
              <a:t>USE </a:t>
            </a:r>
            <a:r>
              <a:rPr lang="en" sz="3600" b="1" dirty="0">
                <a:solidFill>
                  <a:schemeClr val="tx1">
                    <a:lumMod val="85000"/>
                    <a:lumOff val="15000"/>
                  </a:schemeClr>
                </a:solidFill>
                <a:effectLst>
                  <a:outerShdw blurRad="38100" dist="38100" dir="2700000" algn="tl">
                    <a:srgbClr val="000000">
                      <a:alpha val="43137"/>
                    </a:srgbClr>
                  </a:outerShdw>
                </a:effectLst>
              </a:rPr>
              <a:t>MAPS</a:t>
            </a:r>
          </a:p>
        </p:txBody>
      </p:sp>
      <p:sp>
        <p:nvSpPr>
          <p:cNvPr id="5" name="Shape 249">
            <a:extLst>
              <a:ext uri="{FF2B5EF4-FFF2-40B4-BE49-F238E27FC236}">
                <a16:creationId xmlns:a16="http://schemas.microsoft.com/office/drawing/2014/main" id="{44357103-9277-4716-AE8A-A83FDDBE1545}"/>
              </a:ext>
            </a:extLst>
          </p:cNvPr>
          <p:cNvSpPr/>
          <p:nvPr/>
        </p:nvSpPr>
        <p:spPr>
          <a:xfrm>
            <a:off x="1517651" y="1563098"/>
            <a:ext cx="9888244" cy="4710970"/>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BF2A"/>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6" name="Shape 251">
            <a:extLst>
              <a:ext uri="{FF2B5EF4-FFF2-40B4-BE49-F238E27FC236}">
                <a16:creationId xmlns:a16="http://schemas.microsoft.com/office/drawing/2014/main" id="{FF590FE2-890C-4B6D-BA48-AC143E970EBD}"/>
              </a:ext>
            </a:extLst>
          </p:cNvPr>
          <p:cNvSpPr/>
          <p:nvPr/>
        </p:nvSpPr>
        <p:spPr>
          <a:xfrm>
            <a:off x="2693608" y="2309599"/>
            <a:ext cx="1048503" cy="203627"/>
          </a:xfrm>
          <a:prstGeom prst="wedgeRectCallout">
            <a:avLst>
              <a:gd name="adj1" fmla="val -21428"/>
              <a:gd name="adj2" fmla="val 84287"/>
            </a:avLst>
          </a:prstGeom>
          <a:solidFill>
            <a:srgbClr val="3F3F4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lgn="ctr">
              <a:spcBef>
                <a:spcPts val="0"/>
              </a:spcBef>
              <a:buNone/>
            </a:pPr>
            <a:r>
              <a:rPr lang="en" sz="900" dirty="0">
                <a:solidFill>
                  <a:schemeClr val="bg1"/>
                </a:solidFill>
                <a:ea typeface="Dosis"/>
                <a:cs typeface="Dosis"/>
                <a:sym typeface="Dosis"/>
              </a:rPr>
              <a:t>OUR OFFICE</a:t>
            </a:r>
          </a:p>
        </p:txBody>
      </p:sp>
      <p:sp>
        <p:nvSpPr>
          <p:cNvPr id="7" name="Shape 253">
            <a:extLst>
              <a:ext uri="{FF2B5EF4-FFF2-40B4-BE49-F238E27FC236}">
                <a16:creationId xmlns:a16="http://schemas.microsoft.com/office/drawing/2014/main" id="{945600EC-E3FF-4EFA-8CDA-5B4D7B9A429D}"/>
              </a:ext>
            </a:extLst>
          </p:cNvPr>
          <p:cNvSpPr/>
          <p:nvPr/>
        </p:nvSpPr>
        <p:spPr>
          <a:xfrm rot="8100000">
            <a:off x="2885300" y="2705330"/>
            <a:ext cx="120567" cy="120567"/>
          </a:xfrm>
          <a:prstGeom prst="teardrop">
            <a:avLst>
              <a:gd name="adj" fmla="val 100000"/>
            </a:avLst>
          </a:prstGeom>
          <a:solidFill>
            <a:srgbClr val="3F3F4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spcBef>
                <a:spcPts val="0"/>
              </a:spcBef>
              <a:buNone/>
            </a:pPr>
            <a:endParaRPr>
              <a:solidFill>
                <a:schemeClr val="bg1"/>
              </a:solidFill>
            </a:endParaRPr>
          </a:p>
        </p:txBody>
      </p:sp>
      <p:sp>
        <p:nvSpPr>
          <p:cNvPr id="8" name="Shape 254">
            <a:extLst>
              <a:ext uri="{FF2B5EF4-FFF2-40B4-BE49-F238E27FC236}">
                <a16:creationId xmlns:a16="http://schemas.microsoft.com/office/drawing/2014/main" id="{9F87C5DF-46F4-4008-A41D-C81D5DBC851B}"/>
              </a:ext>
            </a:extLst>
          </p:cNvPr>
          <p:cNvSpPr/>
          <p:nvPr/>
        </p:nvSpPr>
        <p:spPr>
          <a:xfrm rot="8100000">
            <a:off x="3767082" y="4468673"/>
            <a:ext cx="120567" cy="120567"/>
          </a:xfrm>
          <a:prstGeom prst="teardrop">
            <a:avLst>
              <a:gd name="adj" fmla="val 100000"/>
            </a:avLst>
          </a:prstGeom>
          <a:solidFill>
            <a:srgbClr val="3F3F4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spcBef>
                <a:spcPts val="0"/>
              </a:spcBef>
              <a:buNone/>
            </a:pPr>
            <a:endParaRPr>
              <a:solidFill>
                <a:schemeClr val="bg1"/>
              </a:solidFill>
            </a:endParaRPr>
          </a:p>
        </p:txBody>
      </p:sp>
      <p:sp>
        <p:nvSpPr>
          <p:cNvPr id="10" name="Shape 257">
            <a:extLst>
              <a:ext uri="{FF2B5EF4-FFF2-40B4-BE49-F238E27FC236}">
                <a16:creationId xmlns:a16="http://schemas.microsoft.com/office/drawing/2014/main" id="{2C28FC7E-CDB5-4F44-965F-AF78D0FC6729}"/>
              </a:ext>
            </a:extLst>
          </p:cNvPr>
          <p:cNvSpPr/>
          <p:nvPr/>
        </p:nvSpPr>
        <p:spPr>
          <a:xfrm rot="8100000">
            <a:off x="7779276" y="3118315"/>
            <a:ext cx="120567" cy="120567"/>
          </a:xfrm>
          <a:prstGeom prst="teardrop">
            <a:avLst>
              <a:gd name="adj" fmla="val 100000"/>
            </a:avLst>
          </a:prstGeom>
          <a:solidFill>
            <a:srgbClr val="3F3F4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spcBef>
                <a:spcPts val="0"/>
              </a:spcBef>
              <a:buNone/>
            </a:pPr>
            <a:endParaRPr>
              <a:solidFill>
                <a:schemeClr val="bg1"/>
              </a:solidFill>
            </a:endParaRPr>
          </a:p>
        </p:txBody>
      </p:sp>
      <p:sp>
        <p:nvSpPr>
          <p:cNvPr id="9" name="Rectangle 8"/>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78555210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Placeholder 46"/>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colorTemperature colorTemp="7896"/>
                    </a14:imgEffect>
                  </a14:imgLayer>
                </a14:imgProps>
              </a:ext>
              <a:ext uri="{28A0092B-C50C-407E-A947-70E740481C1C}">
                <a14:useLocalDpi xmlns:a14="http://schemas.microsoft.com/office/drawing/2010/main"/>
              </a:ext>
            </a:extLst>
          </a:blip>
          <a:srcRect l="17361" r="17361"/>
          <a:stretch>
            <a:fillRect/>
          </a:stretch>
        </p:blipFill>
        <p:spPr/>
      </p:pic>
      <p:grpSp>
        <p:nvGrpSpPr>
          <p:cNvPr id="3" name="Group 2">
            <a:extLst>
              <a:ext uri="{FF2B5EF4-FFF2-40B4-BE49-F238E27FC236}">
                <a16:creationId xmlns:a16="http://schemas.microsoft.com/office/drawing/2014/main" id="{74137506-E99E-4CBA-8502-A4BC80823971}"/>
              </a:ext>
            </a:extLst>
          </p:cNvPr>
          <p:cNvGrpSpPr/>
          <p:nvPr/>
        </p:nvGrpSpPr>
        <p:grpSpPr>
          <a:xfrm>
            <a:off x="5560093" y="352269"/>
            <a:ext cx="4774078" cy="6112647"/>
            <a:chOff x="5560093" y="352269"/>
            <a:chExt cx="4774078" cy="6112647"/>
          </a:xfrm>
        </p:grpSpPr>
        <p:grpSp>
          <p:nvGrpSpPr>
            <p:cNvPr id="4" name="Group 3">
              <a:extLst>
                <a:ext uri="{FF2B5EF4-FFF2-40B4-BE49-F238E27FC236}">
                  <a16:creationId xmlns:a16="http://schemas.microsoft.com/office/drawing/2014/main" id="{4634DF64-1BDD-4027-A1FB-8370F72C6ABD}"/>
                </a:ext>
              </a:extLst>
            </p:cNvPr>
            <p:cNvGrpSpPr/>
            <p:nvPr/>
          </p:nvGrpSpPr>
          <p:grpSpPr>
            <a:xfrm>
              <a:off x="5560093" y="352269"/>
              <a:ext cx="1221217" cy="1245641"/>
              <a:chOff x="7570030" y="640979"/>
              <a:chExt cx="1608946" cy="1641125"/>
            </a:xfrm>
          </p:grpSpPr>
          <p:sp>
            <p:nvSpPr>
              <p:cNvPr id="18" name="Oval 17">
                <a:extLst>
                  <a:ext uri="{FF2B5EF4-FFF2-40B4-BE49-F238E27FC236}">
                    <a16:creationId xmlns:a16="http://schemas.microsoft.com/office/drawing/2014/main" id="{A75561A7-3D98-4887-8AC2-513C74C836F5}"/>
                  </a:ext>
                </a:extLst>
              </p:cNvPr>
              <p:cNvSpPr/>
              <p:nvPr/>
            </p:nvSpPr>
            <p:spPr>
              <a:xfrm>
                <a:off x="7570030" y="640979"/>
                <a:ext cx="1608946" cy="1641125"/>
              </a:xfrm>
              <a:prstGeom prst="ellipse">
                <a:avLst/>
              </a:prstGeom>
              <a:solidFill>
                <a:srgbClr val="FFBF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CBB9810-A30F-4E7E-A164-D93A100BA950}"/>
                  </a:ext>
                </a:extLst>
              </p:cNvPr>
              <p:cNvSpPr/>
              <p:nvPr/>
            </p:nvSpPr>
            <p:spPr>
              <a:xfrm>
                <a:off x="7624995" y="694753"/>
                <a:ext cx="1499017" cy="152899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9817DD28-48C8-4E32-96D8-53427FF0A619}"/>
                </a:ext>
              </a:extLst>
            </p:cNvPr>
            <p:cNvGrpSpPr/>
            <p:nvPr/>
          </p:nvGrpSpPr>
          <p:grpSpPr>
            <a:xfrm>
              <a:off x="5560093" y="1919937"/>
              <a:ext cx="1221217" cy="1245641"/>
              <a:chOff x="7570030" y="640979"/>
              <a:chExt cx="1608946" cy="1641125"/>
            </a:xfrm>
          </p:grpSpPr>
          <p:sp>
            <p:nvSpPr>
              <p:cNvPr id="16" name="Oval 15">
                <a:extLst>
                  <a:ext uri="{FF2B5EF4-FFF2-40B4-BE49-F238E27FC236}">
                    <a16:creationId xmlns:a16="http://schemas.microsoft.com/office/drawing/2014/main" id="{96F392CD-6C58-43BE-A659-90217BC4A200}"/>
                  </a:ext>
                </a:extLst>
              </p:cNvPr>
              <p:cNvSpPr/>
              <p:nvPr/>
            </p:nvSpPr>
            <p:spPr>
              <a:xfrm>
                <a:off x="7570030" y="640979"/>
                <a:ext cx="1608946" cy="1641125"/>
              </a:xfrm>
              <a:prstGeom prst="ellipse">
                <a:avLst/>
              </a:prstGeom>
              <a:solidFill>
                <a:srgbClr val="F9690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6010F33-E667-4190-BE43-0FB34973FCFC}"/>
                  </a:ext>
                </a:extLst>
              </p:cNvPr>
              <p:cNvSpPr/>
              <p:nvPr/>
            </p:nvSpPr>
            <p:spPr>
              <a:xfrm>
                <a:off x="7624995" y="694753"/>
                <a:ext cx="1499017" cy="1528997"/>
              </a:xfrm>
              <a:prstGeom prst="ellipse">
                <a:avLst/>
              </a:prstGeom>
              <a:solidFill>
                <a:srgbClr val="2A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F7E4F00E-F854-42B5-A7BF-EC53AA44BDE4}"/>
                </a:ext>
              </a:extLst>
            </p:cNvPr>
            <p:cNvGrpSpPr/>
            <p:nvPr/>
          </p:nvGrpSpPr>
          <p:grpSpPr>
            <a:xfrm>
              <a:off x="5560093" y="3579037"/>
              <a:ext cx="1221217" cy="1245641"/>
              <a:chOff x="7570030" y="640979"/>
              <a:chExt cx="1608946" cy="1641125"/>
            </a:xfrm>
          </p:grpSpPr>
          <p:sp>
            <p:nvSpPr>
              <p:cNvPr id="14" name="Oval 13">
                <a:extLst>
                  <a:ext uri="{FF2B5EF4-FFF2-40B4-BE49-F238E27FC236}">
                    <a16:creationId xmlns:a16="http://schemas.microsoft.com/office/drawing/2014/main" id="{8BDA7754-F107-430D-8CAE-1E647E590B78}"/>
                  </a:ext>
                </a:extLst>
              </p:cNvPr>
              <p:cNvSpPr/>
              <p:nvPr/>
            </p:nvSpPr>
            <p:spPr>
              <a:xfrm>
                <a:off x="7570030" y="640979"/>
                <a:ext cx="1608946" cy="1641125"/>
              </a:xfrm>
              <a:prstGeom prst="ellipse">
                <a:avLst/>
              </a:prstGeom>
              <a:solidFill>
                <a:srgbClr val="FFFF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462F89C-9E46-47DF-8744-1366E060819A}"/>
                  </a:ext>
                </a:extLst>
              </p:cNvPr>
              <p:cNvSpPr/>
              <p:nvPr/>
            </p:nvSpPr>
            <p:spPr>
              <a:xfrm>
                <a:off x="7624995" y="694753"/>
                <a:ext cx="1499017" cy="152899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0BB3B344-AA70-4DB5-A1CA-47E464EFCB32}"/>
                </a:ext>
              </a:extLst>
            </p:cNvPr>
            <p:cNvGrpSpPr/>
            <p:nvPr/>
          </p:nvGrpSpPr>
          <p:grpSpPr>
            <a:xfrm>
              <a:off x="5560093" y="5219275"/>
              <a:ext cx="1221217" cy="1245641"/>
              <a:chOff x="7570030" y="640979"/>
              <a:chExt cx="1608946" cy="1641125"/>
            </a:xfrm>
          </p:grpSpPr>
          <p:sp>
            <p:nvSpPr>
              <p:cNvPr id="12" name="Oval 11">
                <a:extLst>
                  <a:ext uri="{FF2B5EF4-FFF2-40B4-BE49-F238E27FC236}">
                    <a16:creationId xmlns:a16="http://schemas.microsoft.com/office/drawing/2014/main" id="{2AB983AA-F3D8-4E9B-A465-C8C4B3C4C960}"/>
                  </a:ext>
                </a:extLst>
              </p:cNvPr>
              <p:cNvSpPr/>
              <p:nvPr/>
            </p:nvSpPr>
            <p:spPr>
              <a:xfrm>
                <a:off x="7570030" y="640979"/>
                <a:ext cx="1608946" cy="1641125"/>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E94315D-C3C5-4091-B0CC-F8508542AC27}"/>
                  </a:ext>
                </a:extLst>
              </p:cNvPr>
              <p:cNvSpPr/>
              <p:nvPr/>
            </p:nvSpPr>
            <p:spPr>
              <a:xfrm>
                <a:off x="7624995" y="694753"/>
                <a:ext cx="1499017" cy="152899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EA8075CC-A055-4CCB-A461-E060E9A9C854}"/>
                </a:ext>
              </a:extLst>
            </p:cNvPr>
            <p:cNvCxnSpPr>
              <a:stCxn id="18" idx="6"/>
            </p:cNvCxnSpPr>
            <p:nvPr/>
          </p:nvCxnSpPr>
          <p:spPr>
            <a:xfrm flipV="1">
              <a:off x="6781310" y="973351"/>
              <a:ext cx="3552861" cy="1739"/>
            </a:xfrm>
            <a:prstGeom prst="line">
              <a:avLst/>
            </a:prstGeom>
            <a:ln w="28575">
              <a:solidFill>
                <a:srgbClr val="FFBF2A"/>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E853926-F9B0-46AB-8D68-0C8FF4DAEB8A}"/>
                </a:ext>
              </a:extLst>
            </p:cNvPr>
            <p:cNvCxnSpPr/>
            <p:nvPr/>
          </p:nvCxnSpPr>
          <p:spPr>
            <a:xfrm flipV="1">
              <a:off x="6781310" y="2525660"/>
              <a:ext cx="3552861" cy="1739"/>
            </a:xfrm>
            <a:prstGeom prst="line">
              <a:avLst/>
            </a:prstGeom>
            <a:ln w="28575">
              <a:solidFill>
                <a:srgbClr val="FFBF2A"/>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25611A7-50A4-427A-B974-D8138416CF78}"/>
                </a:ext>
              </a:extLst>
            </p:cNvPr>
            <p:cNvCxnSpPr/>
            <p:nvPr/>
          </p:nvCxnSpPr>
          <p:spPr>
            <a:xfrm flipV="1">
              <a:off x="6781310" y="4198380"/>
              <a:ext cx="3552861" cy="1739"/>
            </a:xfrm>
            <a:prstGeom prst="line">
              <a:avLst/>
            </a:prstGeom>
            <a:ln w="28575">
              <a:solidFill>
                <a:srgbClr val="FFBF2A"/>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BD5EEA6-A869-4C29-98D2-940E5DB2C552}"/>
                </a:ext>
              </a:extLst>
            </p:cNvPr>
            <p:cNvCxnSpPr/>
            <p:nvPr/>
          </p:nvCxnSpPr>
          <p:spPr>
            <a:xfrm flipV="1">
              <a:off x="6781310" y="5838618"/>
              <a:ext cx="3552861" cy="1739"/>
            </a:xfrm>
            <a:prstGeom prst="line">
              <a:avLst/>
            </a:prstGeom>
            <a:ln w="28575">
              <a:solidFill>
                <a:srgbClr val="FFBF2A"/>
              </a:solidFill>
            </a:ln>
          </p:spPr>
          <p:style>
            <a:lnRef idx="1">
              <a:schemeClr val="dk1"/>
            </a:lnRef>
            <a:fillRef idx="0">
              <a:schemeClr val="dk1"/>
            </a:fillRef>
            <a:effectRef idx="0">
              <a:schemeClr val="dk1"/>
            </a:effectRef>
            <a:fontRef idx="minor">
              <a:schemeClr val="tx1"/>
            </a:fontRef>
          </p:style>
        </p:cxnSp>
      </p:grpSp>
      <p:sp>
        <p:nvSpPr>
          <p:cNvPr id="20" name="TextBox 19">
            <a:extLst>
              <a:ext uri="{FF2B5EF4-FFF2-40B4-BE49-F238E27FC236}">
                <a16:creationId xmlns:a16="http://schemas.microsoft.com/office/drawing/2014/main" id="{AF147E24-1D76-4F4E-A05E-E9CA8A9531D3}"/>
              </a:ext>
            </a:extLst>
          </p:cNvPr>
          <p:cNvSpPr txBox="1"/>
          <p:nvPr/>
        </p:nvSpPr>
        <p:spPr>
          <a:xfrm>
            <a:off x="7061385" y="1033377"/>
            <a:ext cx="3446211" cy="977191"/>
          </a:xfrm>
          <a:prstGeom prst="rect">
            <a:avLst/>
          </a:prstGeom>
          <a:noFill/>
        </p:spPr>
        <p:txBody>
          <a:bodyPr wrap="square" rtlCol="0">
            <a:spAutoFit/>
          </a:bodyPr>
          <a:lstStyle/>
          <a:p>
            <a:pPr algn="just"/>
            <a:r>
              <a:rPr lang="en-US" sz="1150" dirty="0">
                <a:solidFill>
                  <a:schemeClr val="tx1">
                    <a:lumMod val="50000"/>
                    <a:lumOff val="50000"/>
                  </a:schemeClr>
                </a:solidFill>
                <a:latin typeface="Roboto" pitchFamily="2" charset="0"/>
                <a:ea typeface="Roboto" pitchFamily="2" charset="0"/>
                <a:cs typeface="Lato" panose="020F0502020204030203" pitchFamily="34" charset="0"/>
              </a:rPr>
              <a:t>Here you put a little description, Keep it short and to the point. Make it more impactful . Here you put a little description, Keep it short and to the point. Make it more impactful . </a:t>
            </a:r>
          </a:p>
          <a:p>
            <a:pPr algn="just"/>
            <a:endParaRPr lang="en-US" sz="1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21" name="Rectangle 20">
            <a:extLst>
              <a:ext uri="{FF2B5EF4-FFF2-40B4-BE49-F238E27FC236}">
                <a16:creationId xmlns:a16="http://schemas.microsoft.com/office/drawing/2014/main" id="{F3ABE6EA-56A8-4883-A19C-C5E023BFD4A7}"/>
              </a:ext>
            </a:extLst>
          </p:cNvPr>
          <p:cNvSpPr/>
          <p:nvPr/>
        </p:nvSpPr>
        <p:spPr>
          <a:xfrm>
            <a:off x="6996454" y="481014"/>
            <a:ext cx="2995443" cy="523220"/>
          </a:xfrm>
          <a:prstGeom prst="rect">
            <a:avLst/>
          </a:prstGeom>
        </p:spPr>
        <p:txBody>
          <a:bodyPr wrap="square">
            <a:spAutoFit/>
          </a:bodyPr>
          <a:lstStyle/>
          <a:p>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1</a:t>
            </a:r>
            <a:r>
              <a:rPr lang="en-US" sz="2400" spc="-150" baseline="30000" dirty="0">
                <a:solidFill>
                  <a:schemeClr val="tx1">
                    <a:lumMod val="50000"/>
                    <a:lumOff val="50000"/>
                  </a:schemeClr>
                </a:solidFill>
                <a:latin typeface="Roboto" pitchFamily="2" charset="0"/>
                <a:ea typeface="Roboto" pitchFamily="2" charset="0"/>
                <a:cs typeface="Lato" panose="020F0502020204030203" pitchFamily="34" charset="0"/>
              </a:rPr>
              <a:t>st</a:t>
            </a:r>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 January </a:t>
            </a:r>
            <a:r>
              <a:rPr lang="en-US" sz="2800" spc="-150" dirty="0" smtClean="0">
                <a:solidFill>
                  <a:schemeClr val="tx1">
                    <a:lumMod val="50000"/>
                    <a:lumOff val="50000"/>
                  </a:schemeClr>
                </a:solidFill>
                <a:latin typeface="Roboto" pitchFamily="2" charset="0"/>
                <a:ea typeface="Roboto" pitchFamily="2" charset="0"/>
                <a:cs typeface="Lato" panose="020F0502020204030203" pitchFamily="34" charset="0"/>
              </a:rPr>
              <a:t>2015</a:t>
            </a:r>
            <a:endParaRPr lang="en-US" sz="2800" spc="-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22" name="Rectangle 21">
            <a:extLst>
              <a:ext uri="{FF2B5EF4-FFF2-40B4-BE49-F238E27FC236}">
                <a16:creationId xmlns:a16="http://schemas.microsoft.com/office/drawing/2014/main" id="{9226B735-9374-47F4-8F58-D67AF6168FF9}"/>
              </a:ext>
            </a:extLst>
          </p:cNvPr>
          <p:cNvSpPr/>
          <p:nvPr/>
        </p:nvSpPr>
        <p:spPr>
          <a:xfrm>
            <a:off x="1651475" y="401702"/>
            <a:ext cx="4203508" cy="541174"/>
          </a:xfrm>
          <a:prstGeom prst="rect">
            <a:avLst/>
          </a:prstGeom>
        </p:spPr>
        <p:txBody>
          <a:bodyPr wrap="square">
            <a:spAutoFit/>
          </a:bodyPr>
          <a:lstStyle/>
          <a:p>
            <a:pPr algn="ctr">
              <a:lnSpc>
                <a:spcPts val="3500"/>
              </a:lnSpc>
            </a:pPr>
            <a:r>
              <a:rPr lang="en-US" sz="3600" b="1" dirty="0">
                <a:ln w="0"/>
                <a:solidFill>
                  <a:schemeClr val="bg1"/>
                </a:solidFill>
                <a:effectLst>
                  <a:outerShdw blurRad="38100" dist="38100" dir="2700000" algn="tl">
                    <a:srgbClr val="000000">
                      <a:alpha val="43137"/>
                    </a:srgbClr>
                  </a:outerShdw>
                </a:effectLst>
                <a:latin typeface="+mj-lt"/>
                <a:ea typeface="Roboto" pitchFamily="2" charset="0"/>
                <a:cs typeface="Lato" panose="020F0502020204030203" pitchFamily="34" charset="0"/>
              </a:rPr>
              <a:t>Picture Timeline</a:t>
            </a:r>
          </a:p>
        </p:txBody>
      </p:sp>
      <p:sp>
        <p:nvSpPr>
          <p:cNvPr id="23" name="TextBox 22">
            <a:extLst>
              <a:ext uri="{FF2B5EF4-FFF2-40B4-BE49-F238E27FC236}">
                <a16:creationId xmlns:a16="http://schemas.microsoft.com/office/drawing/2014/main" id="{175E9A35-97A2-4967-8480-2F950421FEA9}"/>
              </a:ext>
            </a:extLst>
          </p:cNvPr>
          <p:cNvSpPr txBox="1"/>
          <p:nvPr/>
        </p:nvSpPr>
        <p:spPr>
          <a:xfrm>
            <a:off x="2932695" y="973351"/>
            <a:ext cx="2619057" cy="1331134"/>
          </a:xfrm>
          <a:prstGeom prst="rect">
            <a:avLst/>
          </a:prstGeom>
          <a:noFill/>
        </p:spPr>
        <p:txBody>
          <a:bodyPr wrap="square" rtlCol="0">
            <a:spAutoFit/>
          </a:bodyPr>
          <a:lstStyle/>
          <a:p>
            <a:pPr algn="r"/>
            <a:r>
              <a:rPr lang="en-US" sz="1150" dirty="0">
                <a:latin typeface="+mj-lt"/>
                <a:ea typeface="Roboto" pitchFamily="2" charset="0"/>
                <a:cs typeface="Lato" panose="020F0502020204030203" pitchFamily="34" charset="0"/>
              </a:rPr>
              <a:t>Here you put a little description, Keep it short and to the point. Make it more impactful. Here you put a little description, Keep it short and to the point. Make it more impactful. </a:t>
            </a:r>
          </a:p>
          <a:p>
            <a:pPr algn="r"/>
            <a:endParaRPr lang="en-US" sz="1150" dirty="0">
              <a:latin typeface="+mj-lt"/>
              <a:ea typeface="Roboto" pitchFamily="2" charset="0"/>
              <a:cs typeface="Lato" panose="020F0502020204030203" pitchFamily="34" charset="0"/>
            </a:endParaRPr>
          </a:p>
        </p:txBody>
      </p:sp>
      <p:sp>
        <p:nvSpPr>
          <p:cNvPr id="24" name="TextBox 23">
            <a:extLst>
              <a:ext uri="{FF2B5EF4-FFF2-40B4-BE49-F238E27FC236}">
                <a16:creationId xmlns:a16="http://schemas.microsoft.com/office/drawing/2014/main" id="{82B06FC0-64A1-49AF-B2AD-B9A67E9AEE95}"/>
              </a:ext>
            </a:extLst>
          </p:cNvPr>
          <p:cNvSpPr txBox="1"/>
          <p:nvPr/>
        </p:nvSpPr>
        <p:spPr>
          <a:xfrm>
            <a:off x="7061385" y="2658146"/>
            <a:ext cx="3446211" cy="977191"/>
          </a:xfrm>
          <a:prstGeom prst="rect">
            <a:avLst/>
          </a:prstGeom>
          <a:noFill/>
        </p:spPr>
        <p:txBody>
          <a:bodyPr wrap="square" rtlCol="0">
            <a:spAutoFit/>
          </a:bodyPr>
          <a:lstStyle/>
          <a:p>
            <a:pPr algn="just"/>
            <a:r>
              <a:rPr lang="en-US" sz="1150" dirty="0">
                <a:solidFill>
                  <a:schemeClr val="tx1">
                    <a:lumMod val="50000"/>
                    <a:lumOff val="50000"/>
                  </a:schemeClr>
                </a:solidFill>
                <a:latin typeface="Roboto" pitchFamily="2" charset="0"/>
                <a:ea typeface="Roboto" pitchFamily="2" charset="0"/>
                <a:cs typeface="Lato" panose="020F0502020204030203" pitchFamily="34" charset="0"/>
              </a:rPr>
              <a:t>Here you put a little description, Keep it short and to the point. Make it more impactful . Here you put a little description, Keep it short and to the point. Make it more impactful . </a:t>
            </a:r>
          </a:p>
          <a:p>
            <a:pPr algn="just"/>
            <a:endParaRPr lang="en-US" sz="1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25" name="TextBox 24">
            <a:extLst>
              <a:ext uri="{FF2B5EF4-FFF2-40B4-BE49-F238E27FC236}">
                <a16:creationId xmlns:a16="http://schemas.microsoft.com/office/drawing/2014/main" id="{13723C26-ABF7-496C-9041-4DF501DF3184}"/>
              </a:ext>
            </a:extLst>
          </p:cNvPr>
          <p:cNvSpPr txBox="1"/>
          <p:nvPr/>
        </p:nvSpPr>
        <p:spPr>
          <a:xfrm>
            <a:off x="7089906" y="4329127"/>
            <a:ext cx="3446211" cy="977191"/>
          </a:xfrm>
          <a:prstGeom prst="rect">
            <a:avLst/>
          </a:prstGeom>
          <a:noFill/>
        </p:spPr>
        <p:txBody>
          <a:bodyPr wrap="square" rtlCol="0">
            <a:spAutoFit/>
          </a:bodyPr>
          <a:lstStyle/>
          <a:p>
            <a:pPr algn="just"/>
            <a:r>
              <a:rPr lang="en-US" sz="1150" dirty="0">
                <a:solidFill>
                  <a:schemeClr val="tx1">
                    <a:lumMod val="50000"/>
                    <a:lumOff val="50000"/>
                  </a:schemeClr>
                </a:solidFill>
                <a:latin typeface="Roboto" pitchFamily="2" charset="0"/>
                <a:ea typeface="Roboto" pitchFamily="2" charset="0"/>
                <a:cs typeface="Lato" panose="020F0502020204030203" pitchFamily="34" charset="0"/>
              </a:rPr>
              <a:t>Here you put a little description, Keep it short and to the point. Make it more impactful . Here you put a little description, Keep it short and to the point. Make it more impactful . </a:t>
            </a:r>
          </a:p>
          <a:p>
            <a:pPr algn="just"/>
            <a:endParaRPr lang="en-US" sz="1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26" name="TextBox 25">
            <a:extLst>
              <a:ext uri="{FF2B5EF4-FFF2-40B4-BE49-F238E27FC236}">
                <a16:creationId xmlns:a16="http://schemas.microsoft.com/office/drawing/2014/main" id="{705DB5D9-B8CF-4CB6-8B89-2919D5CA3C0B}"/>
              </a:ext>
            </a:extLst>
          </p:cNvPr>
          <p:cNvSpPr txBox="1"/>
          <p:nvPr/>
        </p:nvSpPr>
        <p:spPr>
          <a:xfrm>
            <a:off x="7026921" y="5967626"/>
            <a:ext cx="3446211" cy="977191"/>
          </a:xfrm>
          <a:prstGeom prst="rect">
            <a:avLst/>
          </a:prstGeom>
          <a:noFill/>
        </p:spPr>
        <p:txBody>
          <a:bodyPr wrap="square" rtlCol="0">
            <a:spAutoFit/>
          </a:bodyPr>
          <a:lstStyle/>
          <a:p>
            <a:pPr algn="just"/>
            <a:r>
              <a:rPr lang="en-US" sz="1150" dirty="0">
                <a:solidFill>
                  <a:schemeClr val="tx1">
                    <a:lumMod val="50000"/>
                    <a:lumOff val="50000"/>
                  </a:schemeClr>
                </a:solidFill>
                <a:latin typeface="Roboto" pitchFamily="2" charset="0"/>
                <a:ea typeface="Roboto" pitchFamily="2" charset="0"/>
                <a:cs typeface="Lato" panose="020F0502020204030203" pitchFamily="34" charset="0"/>
              </a:rPr>
              <a:t>Here you put a little description, Keep it short and to the point. Make it more impactful . Here you put a little description, Keep it short and to the point. Make it more impactful . </a:t>
            </a:r>
          </a:p>
          <a:p>
            <a:pPr algn="just"/>
            <a:endParaRPr lang="en-US" sz="1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27" name="Rectangle 26">
            <a:extLst>
              <a:ext uri="{FF2B5EF4-FFF2-40B4-BE49-F238E27FC236}">
                <a16:creationId xmlns:a16="http://schemas.microsoft.com/office/drawing/2014/main" id="{E016925C-D077-4C16-AE2A-005A7A79B430}"/>
              </a:ext>
            </a:extLst>
          </p:cNvPr>
          <p:cNvSpPr/>
          <p:nvPr/>
        </p:nvSpPr>
        <p:spPr>
          <a:xfrm>
            <a:off x="7019666" y="1982529"/>
            <a:ext cx="3004674" cy="523220"/>
          </a:xfrm>
          <a:prstGeom prst="rect">
            <a:avLst/>
          </a:prstGeom>
        </p:spPr>
        <p:txBody>
          <a:bodyPr wrap="square">
            <a:spAutoFit/>
          </a:bodyPr>
          <a:lstStyle/>
          <a:p>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 8</a:t>
            </a:r>
            <a:r>
              <a:rPr lang="en-US" sz="2400" spc="-150" baseline="30000" dirty="0">
                <a:solidFill>
                  <a:schemeClr val="tx1">
                    <a:lumMod val="50000"/>
                    <a:lumOff val="50000"/>
                  </a:schemeClr>
                </a:solidFill>
                <a:latin typeface="Roboto" pitchFamily="2" charset="0"/>
                <a:ea typeface="Roboto" pitchFamily="2" charset="0"/>
                <a:cs typeface="Lato" panose="020F0502020204030203" pitchFamily="34" charset="0"/>
              </a:rPr>
              <a:t>th</a:t>
            </a:r>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 August  </a:t>
            </a:r>
            <a:r>
              <a:rPr lang="en-US" sz="2800" spc="-150" dirty="0" smtClean="0">
                <a:solidFill>
                  <a:schemeClr val="tx1">
                    <a:lumMod val="50000"/>
                    <a:lumOff val="50000"/>
                  </a:schemeClr>
                </a:solidFill>
                <a:latin typeface="Roboto" pitchFamily="2" charset="0"/>
                <a:ea typeface="Roboto" pitchFamily="2" charset="0"/>
                <a:cs typeface="Lato" panose="020F0502020204030203" pitchFamily="34" charset="0"/>
              </a:rPr>
              <a:t>2016</a:t>
            </a:r>
            <a:endParaRPr lang="en-US" sz="2800" spc="-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28" name="Rectangle 27">
            <a:extLst>
              <a:ext uri="{FF2B5EF4-FFF2-40B4-BE49-F238E27FC236}">
                <a16:creationId xmlns:a16="http://schemas.microsoft.com/office/drawing/2014/main" id="{5861EC4E-B96F-4F20-B93A-8D46BCD34EA5}"/>
              </a:ext>
            </a:extLst>
          </p:cNvPr>
          <p:cNvSpPr/>
          <p:nvPr/>
        </p:nvSpPr>
        <p:spPr>
          <a:xfrm>
            <a:off x="6996536" y="3653583"/>
            <a:ext cx="2782353" cy="523220"/>
          </a:xfrm>
          <a:prstGeom prst="rect">
            <a:avLst/>
          </a:prstGeom>
        </p:spPr>
        <p:txBody>
          <a:bodyPr wrap="square">
            <a:spAutoFit/>
          </a:bodyPr>
          <a:lstStyle/>
          <a:p>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 21</a:t>
            </a:r>
            <a:r>
              <a:rPr lang="en-US" sz="2400" spc="-150" baseline="30000" dirty="0">
                <a:solidFill>
                  <a:schemeClr val="tx1">
                    <a:lumMod val="50000"/>
                    <a:lumOff val="50000"/>
                  </a:schemeClr>
                </a:solidFill>
                <a:latin typeface="Roboto" pitchFamily="2" charset="0"/>
                <a:ea typeface="Roboto" pitchFamily="2" charset="0"/>
                <a:cs typeface="Lato" panose="020F0502020204030203" pitchFamily="34" charset="0"/>
              </a:rPr>
              <a:t>th</a:t>
            </a:r>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 April  </a:t>
            </a:r>
            <a:r>
              <a:rPr lang="en-US" sz="2800" spc="-150" dirty="0" smtClean="0">
                <a:solidFill>
                  <a:schemeClr val="tx1">
                    <a:lumMod val="50000"/>
                    <a:lumOff val="50000"/>
                  </a:schemeClr>
                </a:solidFill>
                <a:latin typeface="Roboto" pitchFamily="2" charset="0"/>
                <a:ea typeface="Roboto" pitchFamily="2" charset="0"/>
                <a:cs typeface="Lato" panose="020F0502020204030203" pitchFamily="34" charset="0"/>
              </a:rPr>
              <a:t>2017</a:t>
            </a:r>
            <a:endParaRPr lang="en-US" sz="2800" spc="-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29" name="Rectangle 28">
            <a:extLst>
              <a:ext uri="{FF2B5EF4-FFF2-40B4-BE49-F238E27FC236}">
                <a16:creationId xmlns:a16="http://schemas.microsoft.com/office/drawing/2014/main" id="{06A31E5B-D799-4363-9D3B-E44A677BC18E}"/>
              </a:ext>
            </a:extLst>
          </p:cNvPr>
          <p:cNvSpPr/>
          <p:nvPr/>
        </p:nvSpPr>
        <p:spPr>
          <a:xfrm>
            <a:off x="6954735" y="5315398"/>
            <a:ext cx="3077241" cy="523220"/>
          </a:xfrm>
          <a:prstGeom prst="rect">
            <a:avLst/>
          </a:prstGeom>
        </p:spPr>
        <p:txBody>
          <a:bodyPr wrap="square">
            <a:spAutoFit/>
          </a:bodyPr>
          <a:lstStyle/>
          <a:p>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 12</a:t>
            </a:r>
            <a:r>
              <a:rPr lang="en-US" sz="2400" spc="-150" baseline="30000" dirty="0">
                <a:solidFill>
                  <a:schemeClr val="tx1">
                    <a:lumMod val="50000"/>
                    <a:lumOff val="50000"/>
                  </a:schemeClr>
                </a:solidFill>
                <a:latin typeface="Roboto" pitchFamily="2" charset="0"/>
                <a:ea typeface="Roboto" pitchFamily="2" charset="0"/>
                <a:cs typeface="Lato" panose="020F0502020204030203" pitchFamily="34" charset="0"/>
              </a:rPr>
              <a:t>th</a:t>
            </a:r>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  June  </a:t>
            </a:r>
            <a:r>
              <a:rPr lang="en-US" sz="2800" spc="-150" dirty="0" smtClean="0">
                <a:solidFill>
                  <a:schemeClr val="tx1">
                    <a:lumMod val="50000"/>
                    <a:lumOff val="50000"/>
                  </a:schemeClr>
                </a:solidFill>
                <a:latin typeface="Roboto" pitchFamily="2" charset="0"/>
                <a:ea typeface="Roboto" pitchFamily="2" charset="0"/>
                <a:cs typeface="Lato" panose="020F0502020204030203" pitchFamily="34" charset="0"/>
              </a:rPr>
              <a:t>2018</a:t>
            </a:r>
            <a:endParaRPr lang="en-US" sz="2800" spc="-150" dirty="0">
              <a:solidFill>
                <a:schemeClr val="tx1">
                  <a:lumMod val="50000"/>
                  <a:lumOff val="50000"/>
                </a:schemeClr>
              </a:solidFill>
              <a:latin typeface="Roboto" pitchFamily="2" charset="0"/>
              <a:ea typeface="Roboto" pitchFamily="2" charset="0"/>
              <a:cs typeface="Lato" panose="020F0502020204030203" pitchFamily="34" charset="0"/>
            </a:endParaRPr>
          </a:p>
        </p:txBody>
      </p:sp>
      <p:cxnSp>
        <p:nvCxnSpPr>
          <p:cNvPr id="30" name="Straight Connector 29">
            <a:extLst>
              <a:ext uri="{FF2B5EF4-FFF2-40B4-BE49-F238E27FC236}">
                <a16:creationId xmlns:a16="http://schemas.microsoft.com/office/drawing/2014/main" id="{F03F121E-02B1-487F-8EB9-A979BDFB815F}"/>
              </a:ext>
            </a:extLst>
          </p:cNvPr>
          <p:cNvCxnSpPr>
            <a:cxnSpLocks/>
          </p:cNvCxnSpPr>
          <p:nvPr/>
        </p:nvCxnSpPr>
        <p:spPr>
          <a:xfrm>
            <a:off x="2033372" y="912399"/>
            <a:ext cx="3439715" cy="1"/>
          </a:xfrm>
          <a:prstGeom prst="line">
            <a:avLst/>
          </a:prstGeom>
          <a:ln w="28575">
            <a:solidFill>
              <a:srgbClr val="FFBF2A"/>
            </a:solidFill>
          </a:ln>
        </p:spPr>
        <p:style>
          <a:lnRef idx="1">
            <a:schemeClr val="dk1"/>
          </a:lnRef>
          <a:fillRef idx="0">
            <a:schemeClr val="dk1"/>
          </a:fillRef>
          <a:effectRef idx="0">
            <a:schemeClr val="dk1"/>
          </a:effectRef>
          <a:fontRef idx="minor">
            <a:schemeClr val="tx1"/>
          </a:fontRef>
        </p:style>
      </p:cxnSp>
      <p:sp>
        <p:nvSpPr>
          <p:cNvPr id="31" name="Shape 440">
            <a:extLst>
              <a:ext uri="{FF2B5EF4-FFF2-40B4-BE49-F238E27FC236}">
                <a16:creationId xmlns:a16="http://schemas.microsoft.com/office/drawing/2014/main" id="{FE20B990-C583-4174-A829-A559FEC01CBA}"/>
              </a:ext>
            </a:extLst>
          </p:cNvPr>
          <p:cNvSpPr/>
          <p:nvPr/>
        </p:nvSpPr>
        <p:spPr>
          <a:xfrm>
            <a:off x="5957343" y="2333937"/>
            <a:ext cx="428564" cy="428538"/>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9690E"/>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32" name="Shape 486">
            <a:extLst>
              <a:ext uri="{FF2B5EF4-FFF2-40B4-BE49-F238E27FC236}">
                <a16:creationId xmlns:a16="http://schemas.microsoft.com/office/drawing/2014/main" id="{035FF652-F90D-476E-9A2C-5A8E19A865AB}"/>
              </a:ext>
            </a:extLst>
          </p:cNvPr>
          <p:cNvGrpSpPr/>
          <p:nvPr/>
        </p:nvGrpSpPr>
        <p:grpSpPr>
          <a:xfrm>
            <a:off x="5986044" y="702431"/>
            <a:ext cx="332377" cy="541839"/>
            <a:chOff x="6730350" y="2315900"/>
            <a:chExt cx="257700" cy="420100"/>
          </a:xfrm>
          <a:solidFill>
            <a:srgbClr val="FFBF2A"/>
          </a:solidFill>
        </p:grpSpPr>
        <p:sp>
          <p:nvSpPr>
            <p:cNvPr id="33" name="Shape 487">
              <a:extLst>
                <a:ext uri="{FF2B5EF4-FFF2-40B4-BE49-F238E27FC236}">
                  <a16:creationId xmlns:a16="http://schemas.microsoft.com/office/drawing/2014/main" id="{1CB37FEC-963F-4C71-9AB0-A0AAE1FD2F27}"/>
                </a:ext>
              </a:extLst>
            </p:cNvPr>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4" name="Shape 488">
              <a:extLst>
                <a:ext uri="{FF2B5EF4-FFF2-40B4-BE49-F238E27FC236}">
                  <a16:creationId xmlns:a16="http://schemas.microsoft.com/office/drawing/2014/main" id="{AE4DE783-6FFF-44F8-8E19-E0B7E3D29A67}"/>
                </a:ext>
              </a:extLst>
            </p:cNvPr>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489">
              <a:extLst>
                <a:ext uri="{FF2B5EF4-FFF2-40B4-BE49-F238E27FC236}">
                  <a16:creationId xmlns:a16="http://schemas.microsoft.com/office/drawing/2014/main" id="{F525F0C8-130D-43DD-8E01-4AFD21821ED2}"/>
                </a:ext>
              </a:extLst>
            </p:cNvPr>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6" name="Shape 490">
              <a:extLst>
                <a:ext uri="{FF2B5EF4-FFF2-40B4-BE49-F238E27FC236}">
                  <a16:creationId xmlns:a16="http://schemas.microsoft.com/office/drawing/2014/main" id="{DCE54DB5-C02B-4A85-B4F2-9A9FF73DA5EB}"/>
                </a:ext>
              </a:extLst>
            </p:cNvPr>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7" name="Shape 491">
              <a:extLst>
                <a:ext uri="{FF2B5EF4-FFF2-40B4-BE49-F238E27FC236}">
                  <a16:creationId xmlns:a16="http://schemas.microsoft.com/office/drawing/2014/main" id="{18BF76EC-94DB-4A4B-9D17-6118CD8ACD7F}"/>
                </a:ext>
              </a:extLst>
            </p:cNvPr>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38" name="Shape 504">
            <a:extLst>
              <a:ext uri="{FF2B5EF4-FFF2-40B4-BE49-F238E27FC236}">
                <a16:creationId xmlns:a16="http://schemas.microsoft.com/office/drawing/2014/main" id="{D6F287B0-1228-41D6-8B13-3864120875E3}"/>
              </a:ext>
            </a:extLst>
          </p:cNvPr>
          <p:cNvGrpSpPr/>
          <p:nvPr/>
        </p:nvGrpSpPr>
        <p:grpSpPr>
          <a:xfrm>
            <a:off x="5905917" y="4002399"/>
            <a:ext cx="545785" cy="403792"/>
            <a:chOff x="5255200" y="3006475"/>
            <a:chExt cx="511700" cy="378575"/>
          </a:xfrm>
          <a:solidFill>
            <a:srgbClr val="FFFF00"/>
          </a:solidFill>
        </p:grpSpPr>
        <p:sp>
          <p:nvSpPr>
            <p:cNvPr id="39" name="Shape 505">
              <a:extLst>
                <a:ext uri="{FF2B5EF4-FFF2-40B4-BE49-F238E27FC236}">
                  <a16:creationId xmlns:a16="http://schemas.microsoft.com/office/drawing/2014/main" id="{40312CA3-B692-4C04-BC94-1D19697517CA}"/>
                </a:ext>
              </a:extLst>
            </p:cNvPr>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0" name="Shape 506">
              <a:extLst>
                <a:ext uri="{FF2B5EF4-FFF2-40B4-BE49-F238E27FC236}">
                  <a16:creationId xmlns:a16="http://schemas.microsoft.com/office/drawing/2014/main" id="{DD1C8274-04D9-413E-9A5F-A01E63EE1A5B}"/>
                </a:ext>
              </a:extLst>
            </p:cNvPr>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1" name="Shape 532">
            <a:extLst>
              <a:ext uri="{FF2B5EF4-FFF2-40B4-BE49-F238E27FC236}">
                <a16:creationId xmlns:a16="http://schemas.microsoft.com/office/drawing/2014/main" id="{17A036A1-73CD-4E00-854D-1354A37BAD83}"/>
              </a:ext>
            </a:extLst>
          </p:cNvPr>
          <p:cNvGrpSpPr/>
          <p:nvPr/>
        </p:nvGrpSpPr>
        <p:grpSpPr>
          <a:xfrm>
            <a:off x="5938223" y="5652327"/>
            <a:ext cx="483228" cy="354301"/>
            <a:chOff x="3936375" y="3703750"/>
            <a:chExt cx="453050" cy="332175"/>
          </a:xfrm>
          <a:solidFill>
            <a:schemeClr val="bg1">
              <a:lumMod val="95000"/>
            </a:schemeClr>
          </a:solidFill>
        </p:grpSpPr>
        <p:sp>
          <p:nvSpPr>
            <p:cNvPr id="42" name="Shape 533">
              <a:extLst>
                <a:ext uri="{FF2B5EF4-FFF2-40B4-BE49-F238E27FC236}">
                  <a16:creationId xmlns:a16="http://schemas.microsoft.com/office/drawing/2014/main" id="{10048B1A-8D31-44BA-817B-FA1C58FAAB72}"/>
                </a:ext>
              </a:extLst>
            </p:cNvPr>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3" name="Shape 534">
              <a:extLst>
                <a:ext uri="{FF2B5EF4-FFF2-40B4-BE49-F238E27FC236}">
                  <a16:creationId xmlns:a16="http://schemas.microsoft.com/office/drawing/2014/main" id="{601ED9A0-12FE-4379-B0FC-48797F3365C4}"/>
                </a:ext>
              </a:extLst>
            </p:cNvPr>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535">
              <a:extLst>
                <a:ext uri="{FF2B5EF4-FFF2-40B4-BE49-F238E27FC236}">
                  <a16:creationId xmlns:a16="http://schemas.microsoft.com/office/drawing/2014/main" id="{82BE76D2-80F1-4889-9E5F-9371746CF7AD}"/>
                </a:ext>
              </a:extLst>
            </p:cNvPr>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536">
              <a:extLst>
                <a:ext uri="{FF2B5EF4-FFF2-40B4-BE49-F238E27FC236}">
                  <a16:creationId xmlns:a16="http://schemas.microsoft.com/office/drawing/2014/main" id="{BE46F558-2EA7-42C3-9313-E29DD93FF710}"/>
                </a:ext>
              </a:extLst>
            </p:cNvPr>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46" name="Shape 537">
              <a:extLst>
                <a:ext uri="{FF2B5EF4-FFF2-40B4-BE49-F238E27FC236}">
                  <a16:creationId xmlns:a16="http://schemas.microsoft.com/office/drawing/2014/main" id="{6D0C2E92-BFA4-44FE-B47C-6CC4424B293E}"/>
                </a:ext>
              </a:extLst>
            </p:cNvPr>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Tree>
    <p:extLst>
      <p:ext uri="{BB962C8B-B14F-4D97-AF65-F5344CB8AC3E}">
        <p14:creationId xmlns:p14="http://schemas.microsoft.com/office/powerpoint/2010/main" val="47404933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53000">
              <a:schemeClr val="bg1"/>
            </a:gs>
            <a:gs pos="100000">
              <a:schemeClr val="bg1">
                <a:lumMod val="95000"/>
              </a:schemeClr>
            </a:gs>
          </a:gsLst>
          <a:lin ang="5400000" scaled="0"/>
        </a:gradFill>
        <a:effectLst/>
      </p:bgPr>
    </p:bg>
    <p:spTree>
      <p:nvGrpSpPr>
        <p:cNvPr id="1" name=""/>
        <p:cNvGrpSpPr/>
        <p:nvPr/>
      </p:nvGrpSpPr>
      <p:grpSpPr>
        <a:xfrm>
          <a:off x="0" y="0"/>
          <a:ext cx="0" cy="0"/>
          <a:chOff x="0" y="0"/>
          <a:chExt cx="0" cy="0"/>
        </a:xfrm>
      </p:grpSpPr>
      <p:grpSp>
        <p:nvGrpSpPr>
          <p:cNvPr id="3" name="Group 2"/>
          <p:cNvGrpSpPr/>
          <p:nvPr/>
        </p:nvGrpSpPr>
        <p:grpSpPr>
          <a:xfrm>
            <a:off x="262540" y="388821"/>
            <a:ext cx="11109188" cy="6169251"/>
            <a:chOff x="262540" y="388821"/>
            <a:chExt cx="11109188" cy="6169251"/>
          </a:xfrm>
        </p:grpSpPr>
        <p:graphicFrame>
          <p:nvGraphicFramePr>
            <p:cNvPr id="2" name="Diagram 1"/>
            <p:cNvGraphicFramePr/>
            <p:nvPr>
              <p:extLst>
                <p:ext uri="{D42A27DB-BD31-4B8C-83A1-F6EECF244321}">
                  <p14:modId xmlns:p14="http://schemas.microsoft.com/office/powerpoint/2010/main" val="2824811711"/>
                </p:ext>
              </p:extLst>
            </p:nvPr>
          </p:nvGraphicFramePr>
          <p:xfrm>
            <a:off x="1409699" y="505416"/>
            <a:ext cx="9078983" cy="6052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a:extLst>
                <a:ext uri="{FF2B5EF4-FFF2-40B4-BE49-F238E27FC236}">
                  <a16:creationId xmlns:a16="http://schemas.microsoft.com/office/drawing/2014/main" id="{6EC17C9B-7926-4244-9D52-02983425AE80}"/>
                </a:ext>
              </a:extLst>
            </p:cNvPr>
            <p:cNvSpPr txBox="1"/>
            <p:nvPr/>
          </p:nvSpPr>
          <p:spPr>
            <a:xfrm>
              <a:off x="1117766" y="4325144"/>
              <a:ext cx="2785120" cy="954107"/>
            </a:xfrm>
            <a:prstGeom prst="rect">
              <a:avLst/>
            </a:prstGeom>
            <a:noFill/>
          </p:spPr>
          <p:txBody>
            <a:bodyPr wrap="square" rtlCol="0">
              <a:spAutoFit/>
            </a:bodyPr>
            <a:lstStyle/>
            <a:p>
              <a:pPr algn="ctr"/>
              <a:r>
                <a:rPr lang="en-US" b="1" dirty="0">
                  <a:solidFill>
                    <a:schemeClr val="bg1">
                      <a:lumMod val="50000"/>
                    </a:schemeClr>
                  </a:solidFill>
                  <a:latin typeface="Roboto" pitchFamily="2" charset="0"/>
                  <a:ea typeface="Roboto" pitchFamily="2" charset="0"/>
                  <a:cs typeface="Lato" panose="020F0502020204030203" pitchFamily="34" charset="0"/>
                </a:rPr>
                <a:t>SECOND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27" name="TextBox 26">
              <a:extLst>
                <a:ext uri="{FF2B5EF4-FFF2-40B4-BE49-F238E27FC236}">
                  <a16:creationId xmlns:a16="http://schemas.microsoft.com/office/drawing/2014/main" id="{787A15B3-DD6A-42BA-8A35-790A37385E92}"/>
                </a:ext>
              </a:extLst>
            </p:cNvPr>
            <p:cNvSpPr txBox="1"/>
            <p:nvPr/>
          </p:nvSpPr>
          <p:spPr>
            <a:xfrm>
              <a:off x="8531842" y="2208710"/>
              <a:ext cx="2839886" cy="954107"/>
            </a:xfrm>
            <a:prstGeom prst="rect">
              <a:avLst/>
            </a:prstGeom>
            <a:noFill/>
          </p:spPr>
          <p:txBody>
            <a:bodyPr wrap="square" rtlCol="0">
              <a:spAutoFit/>
            </a:bodyPr>
            <a:lstStyle/>
            <a:p>
              <a:pPr algn="ctr"/>
              <a:r>
                <a:rPr lang="en-US" b="1" dirty="0">
                  <a:solidFill>
                    <a:srgbClr val="F9690E"/>
                  </a:solidFill>
                  <a:latin typeface="Roboto" pitchFamily="2" charset="0"/>
                  <a:ea typeface="Roboto" pitchFamily="2" charset="0"/>
                  <a:cs typeface="Lato" panose="020F0502020204030203" pitchFamily="34" charset="0"/>
                </a:rPr>
                <a:t>THIRD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29" name="TextBox 28">
              <a:extLst>
                <a:ext uri="{FF2B5EF4-FFF2-40B4-BE49-F238E27FC236}">
                  <a16:creationId xmlns:a16="http://schemas.microsoft.com/office/drawing/2014/main" id="{51672FBC-FE7B-4068-9E8F-C74AA444EAE5}"/>
                </a:ext>
              </a:extLst>
            </p:cNvPr>
            <p:cNvSpPr txBox="1"/>
            <p:nvPr/>
          </p:nvSpPr>
          <p:spPr>
            <a:xfrm>
              <a:off x="7217663" y="564206"/>
              <a:ext cx="2628358" cy="954107"/>
            </a:xfrm>
            <a:prstGeom prst="rect">
              <a:avLst/>
            </a:prstGeom>
            <a:noFill/>
          </p:spPr>
          <p:txBody>
            <a:bodyPr wrap="square" rtlCol="0">
              <a:spAutoFit/>
            </a:bodyPr>
            <a:lstStyle/>
            <a:p>
              <a:pPr algn="ctr"/>
              <a:r>
                <a:rPr lang="en-US" b="1" dirty="0">
                  <a:solidFill>
                    <a:srgbClr val="FFC000"/>
                  </a:solidFill>
                  <a:latin typeface="Roboto" pitchFamily="2" charset="0"/>
                  <a:ea typeface="Roboto" pitchFamily="2" charset="0"/>
                  <a:cs typeface="Lato" panose="020F0502020204030203" pitchFamily="34" charset="0"/>
                </a:rPr>
                <a:t>FIRST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30" name="Rectangle 29">
              <a:extLst>
                <a:ext uri="{FF2B5EF4-FFF2-40B4-BE49-F238E27FC236}">
                  <a16:creationId xmlns:a16="http://schemas.microsoft.com/office/drawing/2014/main" id="{EFF49A3A-275B-4E2D-9586-12C6492F041A}"/>
                </a:ext>
              </a:extLst>
            </p:cNvPr>
            <p:cNvSpPr/>
            <p:nvPr/>
          </p:nvSpPr>
          <p:spPr>
            <a:xfrm>
              <a:off x="262540" y="388821"/>
              <a:ext cx="4123858" cy="1006045"/>
            </a:xfrm>
            <a:prstGeom prst="rect">
              <a:avLst/>
            </a:prstGeom>
            <a:noFill/>
          </p:spPr>
          <p:txBody>
            <a:bodyPr wrap="square" lIns="91440" tIns="45720" rIns="91440" bIns="45720">
              <a:spAutoFit/>
            </a:bodyPr>
            <a:lstStyle/>
            <a:p>
              <a:pPr>
                <a:lnSpc>
                  <a:spcPts val="3500"/>
                </a:lnSpc>
              </a:pPr>
              <a:r>
                <a:rPr lang="en-US" sz="4000" cap="none" spc="0" dirty="0">
                  <a:ln w="0"/>
                  <a:solidFill>
                    <a:srgbClr val="FFBF2A"/>
                  </a:solidFill>
                  <a:latin typeface="Roboto" pitchFamily="2" charset="0"/>
                  <a:ea typeface="Roboto" pitchFamily="2" charset="0"/>
                  <a:cs typeface="Lato" panose="020F0502020204030203" pitchFamily="34" charset="0"/>
                </a:rPr>
                <a:t>OUR PROCESS IS </a:t>
              </a:r>
              <a:r>
                <a:rPr lang="en-US" sz="4000" b="1" cap="none" spc="0" dirty="0">
                  <a:ln w="0"/>
                  <a:solidFill>
                    <a:srgbClr val="FFBF2A"/>
                  </a:solidFill>
                  <a:effectLst>
                    <a:outerShdw blurRad="38100" dist="38100" dir="2700000" algn="tl">
                      <a:srgbClr val="000000">
                        <a:alpha val="43137"/>
                      </a:srgbClr>
                    </a:outerShdw>
                  </a:effectLst>
                  <a:latin typeface="Roboto" pitchFamily="2" charset="0"/>
                  <a:ea typeface="Roboto" pitchFamily="2" charset="0"/>
                  <a:cs typeface="Lato" panose="020F0502020204030203" pitchFamily="34" charset="0"/>
                </a:rPr>
                <a:t>SIMPLE</a:t>
              </a:r>
            </a:p>
          </p:txBody>
        </p:sp>
        <p:sp>
          <p:nvSpPr>
            <p:cNvPr id="40" name="Shape 440">
              <a:extLst>
                <a:ext uri="{FF2B5EF4-FFF2-40B4-BE49-F238E27FC236}">
                  <a16:creationId xmlns:a16="http://schemas.microsoft.com/office/drawing/2014/main" id="{36210CA5-C6C1-4025-B4ED-D14E69637AEA}"/>
                </a:ext>
              </a:extLst>
            </p:cNvPr>
            <p:cNvSpPr/>
            <p:nvPr/>
          </p:nvSpPr>
          <p:spPr>
            <a:xfrm>
              <a:off x="6027295" y="1857188"/>
              <a:ext cx="487805" cy="487775"/>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bg1"/>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grpSp>
          <p:nvGrpSpPr>
            <p:cNvPr id="42" name="Shape 541">
              <a:extLst>
                <a:ext uri="{FF2B5EF4-FFF2-40B4-BE49-F238E27FC236}">
                  <a16:creationId xmlns:a16="http://schemas.microsoft.com/office/drawing/2014/main" id="{90F66949-D0E2-4599-A55B-2A505C863763}"/>
                </a:ext>
              </a:extLst>
            </p:cNvPr>
            <p:cNvGrpSpPr/>
            <p:nvPr/>
          </p:nvGrpSpPr>
          <p:grpSpPr>
            <a:xfrm>
              <a:off x="4798621" y="3247427"/>
              <a:ext cx="725917" cy="599024"/>
              <a:chOff x="5377791" y="3663799"/>
              <a:chExt cx="421300" cy="347657"/>
            </a:xfrm>
            <a:solidFill>
              <a:schemeClr val="bg1"/>
            </a:solidFill>
            <a:effectLst>
              <a:outerShdw blurRad="50800" dist="38100" algn="l" rotWithShape="0">
                <a:prstClr val="black">
                  <a:alpha val="23000"/>
                </a:prstClr>
              </a:outerShdw>
            </a:effectLst>
          </p:grpSpPr>
          <p:sp>
            <p:nvSpPr>
              <p:cNvPr id="43" name="Shape 542">
                <a:extLst>
                  <a:ext uri="{FF2B5EF4-FFF2-40B4-BE49-F238E27FC236}">
                    <a16:creationId xmlns:a16="http://schemas.microsoft.com/office/drawing/2014/main" id="{DB6E699C-EB43-400B-A5BA-3299472C07CD}"/>
                  </a:ext>
                </a:extLst>
              </p:cNvPr>
              <p:cNvSpPr/>
              <p:nvPr/>
            </p:nvSpPr>
            <p:spPr>
              <a:xfrm>
                <a:off x="5377791" y="3663799"/>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543">
                <a:extLst>
                  <a:ext uri="{FF2B5EF4-FFF2-40B4-BE49-F238E27FC236}">
                    <a16:creationId xmlns:a16="http://schemas.microsoft.com/office/drawing/2014/main" id="{AF3F301D-7ECA-4431-9933-A5EEE6C43C42}"/>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544">
                <a:extLst>
                  <a:ext uri="{FF2B5EF4-FFF2-40B4-BE49-F238E27FC236}">
                    <a16:creationId xmlns:a16="http://schemas.microsoft.com/office/drawing/2014/main" id="{C56CBE64-200F-4FD8-9C15-8BBEC569815B}"/>
                  </a:ext>
                </a:extLst>
              </p:cNvPr>
              <p:cNvSpPr/>
              <p:nvPr/>
            </p:nvSpPr>
            <p:spPr>
              <a:xfrm>
                <a:off x="5443717" y="3929631"/>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545">
                <a:extLst>
                  <a:ext uri="{FF2B5EF4-FFF2-40B4-BE49-F238E27FC236}">
                    <a16:creationId xmlns:a16="http://schemas.microsoft.com/office/drawing/2014/main" id="{7ACA557B-DBB7-49CC-B444-051D4B999941}"/>
                  </a:ext>
                </a:extLst>
              </p:cNvPr>
              <p:cNvSpPr/>
              <p:nvPr/>
            </p:nvSpPr>
            <p:spPr>
              <a:xfrm>
                <a:off x="5672092" y="3929631"/>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7" name="Shape 546">
                <a:extLst>
                  <a:ext uri="{FF2B5EF4-FFF2-40B4-BE49-F238E27FC236}">
                    <a16:creationId xmlns:a16="http://schemas.microsoft.com/office/drawing/2014/main" id="{64C9B4FD-87AF-4AFB-9ED8-093F75EE1B09}"/>
                  </a:ext>
                </a:extLst>
              </p:cNvPr>
              <p:cNvSpPr/>
              <p:nvPr/>
            </p:nvSpPr>
            <p:spPr>
              <a:xfrm>
                <a:off x="5402213" y="3688224"/>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8" name="Shape 551">
              <a:extLst>
                <a:ext uri="{FF2B5EF4-FFF2-40B4-BE49-F238E27FC236}">
                  <a16:creationId xmlns:a16="http://schemas.microsoft.com/office/drawing/2014/main" id="{F96ECCA8-4565-4D77-AF76-10C38C75E3B2}"/>
                </a:ext>
              </a:extLst>
            </p:cNvPr>
            <p:cNvGrpSpPr/>
            <p:nvPr/>
          </p:nvGrpSpPr>
          <p:grpSpPr>
            <a:xfrm>
              <a:off x="6559922" y="4391645"/>
              <a:ext cx="1085015" cy="1085077"/>
              <a:chOff x="468986" y="4349420"/>
              <a:chExt cx="443300" cy="443325"/>
            </a:xfrm>
            <a:solidFill>
              <a:schemeClr val="bg1"/>
            </a:solidFill>
            <a:effectLst>
              <a:outerShdw blurRad="50800" dist="38100" algn="l" rotWithShape="0">
                <a:prstClr val="black">
                  <a:alpha val="23000"/>
                </a:prstClr>
              </a:outerShdw>
            </a:effectLst>
          </p:grpSpPr>
          <p:sp>
            <p:nvSpPr>
              <p:cNvPr id="49" name="Shape 552">
                <a:extLst>
                  <a:ext uri="{FF2B5EF4-FFF2-40B4-BE49-F238E27FC236}">
                    <a16:creationId xmlns:a16="http://schemas.microsoft.com/office/drawing/2014/main" id="{E10B16F2-24F7-43EA-ABBD-0EE05706E2FA}"/>
                  </a:ext>
                </a:extLst>
              </p:cNvPr>
              <p:cNvSpPr/>
              <p:nvPr/>
            </p:nvSpPr>
            <p:spPr>
              <a:xfrm>
                <a:off x="468986" y="434942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0" name="Shape 553">
                <a:extLst>
                  <a:ext uri="{FF2B5EF4-FFF2-40B4-BE49-F238E27FC236}">
                    <a16:creationId xmlns:a16="http://schemas.microsoft.com/office/drawing/2014/main" id="{77541D56-D313-4F1A-8D1E-9C86302A34B0}"/>
                  </a:ext>
                </a:extLst>
              </p:cNvPr>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1" name="Shape 554">
                <a:extLst>
                  <a:ext uri="{FF2B5EF4-FFF2-40B4-BE49-F238E27FC236}">
                    <a16:creationId xmlns:a16="http://schemas.microsoft.com/office/drawing/2014/main" id="{4EF54CE5-958B-48D4-B4D2-8F845E12ECAC}"/>
                  </a:ext>
                </a:extLst>
              </p:cNvPr>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2" name="Shape 555">
                <a:extLst>
                  <a:ext uri="{FF2B5EF4-FFF2-40B4-BE49-F238E27FC236}">
                    <a16:creationId xmlns:a16="http://schemas.microsoft.com/office/drawing/2014/main" id="{EC9B8338-F594-489E-B5BD-82683C71B344}"/>
                  </a:ext>
                </a:extLst>
              </p:cNvPr>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sp>
        <p:nvSpPr>
          <p:cNvPr id="21" name="Rectangle 20"/>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41696650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95">
            <a:extLst>
              <a:ext uri="{FF2B5EF4-FFF2-40B4-BE49-F238E27FC236}">
                <a16:creationId xmlns:a16="http://schemas.microsoft.com/office/drawing/2014/main" id="{945A2B87-35FA-443E-9349-8FCB6F13AEBA}"/>
              </a:ext>
            </a:extLst>
          </p:cNvPr>
          <p:cNvSpPr txBox="1">
            <a:spLocks/>
          </p:cNvSpPr>
          <p:nvPr/>
        </p:nvSpPr>
        <p:spPr>
          <a:xfrm>
            <a:off x="1272883" y="2169435"/>
            <a:ext cx="4196892" cy="557140"/>
          </a:xfrm>
          <a:prstGeom prst="rect">
            <a:avLst/>
          </a:prstGeom>
          <a:solidFill>
            <a:srgbClr val="F9690E"/>
          </a:solidFill>
          <a:ln>
            <a:noFill/>
          </a:ln>
        </p:spPr>
        <p:txBody>
          <a:bodyPr vert="horz" lIns="91425" tIns="91425" rIns="91425" bIns="91425" rtlCol="0" anchor="t" anchorCtr="0">
            <a:noAutofit/>
          </a:bodyPr>
          <a:lstStyle>
            <a:defPPr>
              <a:defRPr lang="en-US"/>
            </a:defPPr>
            <a:lvl1pPr marL="228600" indent="-228600">
              <a:lnSpc>
                <a:spcPct val="90000"/>
              </a:lnSpc>
              <a:spcBef>
                <a:spcPts val="0"/>
              </a:spcBef>
              <a:buFont typeface="Arial" panose="020B0604020202020204" pitchFamily="34" charset="0"/>
              <a:buNone/>
              <a:defRPr sz="3000">
                <a:latin typeface="+mj-lt"/>
                <a:ea typeface="Muli"/>
                <a:cs typeface="Mul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bg1"/>
                </a:solidFill>
                <a:sym typeface="Muli"/>
              </a:rPr>
              <a:t>	</a:t>
            </a:r>
            <a:r>
              <a:rPr lang="en-US" b="1" dirty="0">
                <a:solidFill>
                  <a:schemeClr val="bg1"/>
                </a:solidFill>
                <a:effectLst>
                  <a:outerShdw blurRad="38100" dist="38100" dir="2700000" algn="tl">
                    <a:srgbClr val="000000">
                      <a:alpha val="43137"/>
                    </a:srgbClr>
                  </a:outerShdw>
                </a:effectLst>
                <a:sym typeface="Muli"/>
              </a:rPr>
              <a:t>ANDROID</a:t>
            </a:r>
            <a:r>
              <a:rPr lang="en-US" dirty="0">
                <a:solidFill>
                  <a:schemeClr val="bg1"/>
                </a:solidFill>
                <a:sym typeface="Muli"/>
              </a:rPr>
              <a:t> MOCKUP</a:t>
            </a:r>
          </a:p>
          <a:p>
            <a:endParaRPr lang="en-US" dirty="0">
              <a:solidFill>
                <a:srgbClr val="FFC000"/>
              </a:solidFill>
              <a:sym typeface="Muli"/>
            </a:endParaRPr>
          </a:p>
          <a:p>
            <a:endParaRPr lang="en-US" dirty="0">
              <a:solidFill>
                <a:srgbClr val="FFC000"/>
              </a:solidFill>
              <a:sym typeface="Muli"/>
            </a:endParaRPr>
          </a:p>
        </p:txBody>
      </p:sp>
      <p:sp>
        <p:nvSpPr>
          <p:cNvPr id="7" name="Shape 496">
            <a:extLst>
              <a:ext uri="{FF2B5EF4-FFF2-40B4-BE49-F238E27FC236}">
                <a16:creationId xmlns:a16="http://schemas.microsoft.com/office/drawing/2014/main" id="{F5383A91-EE0B-41C4-B0A9-9D30283F4F4C}"/>
              </a:ext>
            </a:extLst>
          </p:cNvPr>
          <p:cNvSpPr/>
          <p:nvPr/>
        </p:nvSpPr>
        <p:spPr>
          <a:xfrm>
            <a:off x="1272250" y="2933427"/>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C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496">
            <a:extLst>
              <a:ext uri="{FF2B5EF4-FFF2-40B4-BE49-F238E27FC236}">
                <a16:creationId xmlns:a16="http://schemas.microsoft.com/office/drawing/2014/main" id="{928BDF1D-9AAE-4C50-8793-EED7388D140E}"/>
              </a:ext>
            </a:extLst>
          </p:cNvPr>
          <p:cNvSpPr/>
          <p:nvPr/>
        </p:nvSpPr>
        <p:spPr>
          <a:xfrm>
            <a:off x="1272249" y="3893026"/>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C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15" name="Rectangle 14">
            <a:extLst>
              <a:ext uri="{FF2B5EF4-FFF2-40B4-BE49-F238E27FC236}">
                <a16:creationId xmlns:a16="http://schemas.microsoft.com/office/drawing/2014/main" id="{74AF34DA-266C-492E-A7CD-23347953F19D}"/>
              </a:ext>
            </a:extLst>
          </p:cNvPr>
          <p:cNvSpPr/>
          <p:nvPr/>
        </p:nvSpPr>
        <p:spPr>
          <a:xfrm>
            <a:off x="1777072" y="2806863"/>
            <a:ext cx="3775111" cy="830997"/>
          </a:xfrm>
          <a:prstGeom prst="rect">
            <a:avLst/>
          </a:prstGeom>
        </p:spPr>
        <p:txBody>
          <a:bodyPr wrap="square">
            <a:spAutoFit/>
          </a:bodyPr>
          <a:lstStyle/>
          <a:p>
            <a:pPr algn="just">
              <a:spcBef>
                <a:spcPts val="0"/>
              </a:spcBef>
              <a:buNone/>
            </a:pPr>
            <a:r>
              <a:rPr lang="en-US" sz="1200" dirty="0">
                <a:solidFill>
                  <a:srgbClr val="3F3F4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16" name="Rectangle 15">
            <a:extLst>
              <a:ext uri="{FF2B5EF4-FFF2-40B4-BE49-F238E27FC236}">
                <a16:creationId xmlns:a16="http://schemas.microsoft.com/office/drawing/2014/main" id="{09A8A4CF-F10A-4A0B-9F3F-B47C3DFDCF09}"/>
              </a:ext>
            </a:extLst>
          </p:cNvPr>
          <p:cNvSpPr/>
          <p:nvPr/>
        </p:nvSpPr>
        <p:spPr>
          <a:xfrm>
            <a:off x="1777072" y="3766462"/>
            <a:ext cx="3775111" cy="830997"/>
          </a:xfrm>
          <a:prstGeom prst="rect">
            <a:avLst/>
          </a:prstGeom>
        </p:spPr>
        <p:txBody>
          <a:bodyPr wrap="square">
            <a:spAutoFit/>
          </a:bodyPr>
          <a:lstStyle/>
          <a:p>
            <a:pPr algn="just"/>
            <a:r>
              <a:rPr lang="en-US" sz="1200" dirty="0">
                <a:solidFill>
                  <a:srgbClr val="3F3F4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9" name="Rectangle 8"/>
          <p:cNvSpPr/>
          <p:nvPr/>
        </p:nvSpPr>
        <p:spPr>
          <a:xfrm rot="5400000">
            <a:off x="11692023" y="556334"/>
            <a:ext cx="1369286" cy="307777"/>
          </a:xfrm>
          <a:prstGeom prst="rect">
            <a:avLst/>
          </a:prstGeom>
        </p:spPr>
        <p:txBody>
          <a:bodyPr wrap="none">
            <a:spAutoFit/>
          </a:bodyPr>
          <a:lstStyle/>
          <a:p>
            <a:r>
              <a:rPr lang="en-US" sz="1400" dirty="0"/>
              <a:t>Slidehood.com</a:t>
            </a: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4582" y="649810"/>
            <a:ext cx="2609477" cy="5457185"/>
          </a:xfrm>
          <a:prstGeom prst="rect">
            <a:avLst/>
          </a:prstGeom>
          <a:effectLst>
            <a:outerShdw blurRad="203200" sx="102000" sy="102000" algn="ctr" rotWithShape="0">
              <a:prstClr val="black">
                <a:alpha val="50000"/>
              </a:prstClr>
            </a:outerShdw>
          </a:effectLst>
        </p:spPr>
      </p:pic>
      <p:pic>
        <p:nvPicPr>
          <p:cNvPr id="2" name="Picture Placeholder 1"/>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41" b="41"/>
          <a:stretch>
            <a:fillRect/>
          </a:stretch>
        </p:blipFill>
        <p:spPr>
          <a:xfrm>
            <a:off x="7728124" y="1082213"/>
            <a:ext cx="2274888" cy="4759325"/>
          </a:xfrm>
          <a:custGeom>
            <a:avLst/>
            <a:gdLst>
              <a:gd name="connsiteX0" fmla="*/ 228902 w 2275139"/>
              <a:gd name="connsiteY0" fmla="*/ 0 h 4759249"/>
              <a:gd name="connsiteX1" fmla="*/ 2046237 w 2275139"/>
              <a:gd name="connsiteY1" fmla="*/ 0 h 4759249"/>
              <a:gd name="connsiteX2" fmla="*/ 2275139 w 2275139"/>
              <a:gd name="connsiteY2" fmla="*/ 228902 h 4759249"/>
              <a:gd name="connsiteX3" fmla="*/ 2275139 w 2275139"/>
              <a:gd name="connsiteY3" fmla="*/ 4530347 h 4759249"/>
              <a:gd name="connsiteX4" fmla="*/ 2046237 w 2275139"/>
              <a:gd name="connsiteY4" fmla="*/ 4759249 h 4759249"/>
              <a:gd name="connsiteX5" fmla="*/ 228902 w 2275139"/>
              <a:gd name="connsiteY5" fmla="*/ 4759249 h 4759249"/>
              <a:gd name="connsiteX6" fmla="*/ 0 w 2275139"/>
              <a:gd name="connsiteY6" fmla="*/ 4530347 h 4759249"/>
              <a:gd name="connsiteX7" fmla="*/ 0 w 2275139"/>
              <a:gd name="connsiteY7" fmla="*/ 228902 h 4759249"/>
              <a:gd name="connsiteX8" fmla="*/ 228902 w 2275139"/>
              <a:gd name="connsiteY8" fmla="*/ 0 h 475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139" h="4759249">
                <a:moveTo>
                  <a:pt x="228902" y="0"/>
                </a:moveTo>
                <a:lnTo>
                  <a:pt x="2046237" y="0"/>
                </a:lnTo>
                <a:cubicBezTo>
                  <a:pt x="2172656" y="0"/>
                  <a:pt x="2275139" y="102483"/>
                  <a:pt x="2275139" y="228902"/>
                </a:cubicBezTo>
                <a:lnTo>
                  <a:pt x="2275139" y="4530347"/>
                </a:lnTo>
                <a:cubicBezTo>
                  <a:pt x="2275139" y="4656766"/>
                  <a:pt x="2172656" y="4759249"/>
                  <a:pt x="2046237" y="4759249"/>
                </a:cubicBezTo>
                <a:lnTo>
                  <a:pt x="228902" y="4759249"/>
                </a:lnTo>
                <a:cubicBezTo>
                  <a:pt x="102483" y="4759249"/>
                  <a:pt x="0" y="4656766"/>
                  <a:pt x="0" y="4530347"/>
                </a:cubicBezTo>
                <a:lnTo>
                  <a:pt x="0" y="228902"/>
                </a:lnTo>
                <a:cubicBezTo>
                  <a:pt x="0" y="102483"/>
                  <a:pt x="102483" y="0"/>
                  <a:pt x="228902" y="0"/>
                </a:cubicBezTo>
                <a:close/>
              </a:path>
            </a:pathLst>
          </a:custGeom>
        </p:spPr>
      </p:pic>
    </p:spTree>
    <p:extLst>
      <p:ext uri="{BB962C8B-B14F-4D97-AF65-F5344CB8AC3E}">
        <p14:creationId xmlns:p14="http://schemas.microsoft.com/office/powerpoint/2010/main" val="68457616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 contrast="13000"/>
                    </a14:imgEffect>
                  </a14:imgLayer>
                </a14:imgProps>
              </a:ext>
              <a:ext uri="{28A0092B-C50C-407E-A947-70E740481C1C}">
                <a14:useLocalDpi xmlns:a14="http://schemas.microsoft.com/office/drawing/2010/main"/>
              </a:ext>
            </a:extLst>
          </a:blip>
          <a:srcRect/>
          <a:stretch/>
        </p:blipFill>
        <p:spPr>
          <a:xfrm>
            <a:off x="2062887" y="843487"/>
            <a:ext cx="2427426" cy="5102053"/>
          </a:xfrm>
          <a:prstGeom prst="roundRect">
            <a:avLst>
              <a:gd name="adj" fmla="val 14008"/>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1744" y="741716"/>
            <a:ext cx="2610256" cy="5315127"/>
          </a:xfrm>
          <a:prstGeom prst="rect">
            <a:avLst/>
          </a:prstGeom>
          <a:effectLst>
            <a:outerShdw blurRad="342900" sx="101000" sy="101000" algn="ctr" rotWithShape="0">
              <a:prstClr val="black">
                <a:alpha val="58000"/>
              </a:prstClr>
            </a:outerShdw>
          </a:effectLst>
        </p:spPr>
      </p:pic>
      <p:sp>
        <p:nvSpPr>
          <p:cNvPr id="6" name="Shape 496">
            <a:extLst>
              <a:ext uri="{FF2B5EF4-FFF2-40B4-BE49-F238E27FC236}">
                <a16:creationId xmlns:a16="http://schemas.microsoft.com/office/drawing/2014/main" id="{2917E0F2-C85E-488C-B664-9D9F976B62CE}"/>
              </a:ext>
            </a:extLst>
          </p:cNvPr>
          <p:cNvSpPr/>
          <p:nvPr/>
        </p:nvSpPr>
        <p:spPr>
          <a:xfrm>
            <a:off x="6416957" y="2898011"/>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9690E"/>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7" name="Shape 496">
            <a:extLst>
              <a:ext uri="{FF2B5EF4-FFF2-40B4-BE49-F238E27FC236}">
                <a16:creationId xmlns:a16="http://schemas.microsoft.com/office/drawing/2014/main" id="{ECFD5349-07B5-4B12-A311-6E30C180776E}"/>
              </a:ext>
            </a:extLst>
          </p:cNvPr>
          <p:cNvSpPr/>
          <p:nvPr/>
        </p:nvSpPr>
        <p:spPr>
          <a:xfrm>
            <a:off x="6417031" y="3862259"/>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9690E"/>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8" name="Rectangle 7">
            <a:extLst>
              <a:ext uri="{FF2B5EF4-FFF2-40B4-BE49-F238E27FC236}">
                <a16:creationId xmlns:a16="http://schemas.microsoft.com/office/drawing/2014/main" id="{0E639A28-869E-4FCC-9C6D-56F71E0540BD}"/>
              </a:ext>
            </a:extLst>
          </p:cNvPr>
          <p:cNvSpPr/>
          <p:nvPr/>
        </p:nvSpPr>
        <p:spPr>
          <a:xfrm>
            <a:off x="6417426" y="2112575"/>
            <a:ext cx="4206240" cy="507831"/>
          </a:xfrm>
          <a:prstGeom prst="rect">
            <a:avLst/>
          </a:prstGeom>
          <a:solidFill>
            <a:srgbClr val="FFBF2A"/>
          </a:solidFill>
          <a:ln>
            <a:noFill/>
          </a:ln>
        </p:spPr>
        <p:txBody>
          <a:bodyPr vert="horz" lIns="91425" tIns="91425" rIns="91425" bIns="91425" rtlCol="0" anchor="t" anchorCtr="0">
            <a:noAutofit/>
          </a:bodyPr>
          <a:lstStyle/>
          <a:p>
            <a:pPr marL="228600" indent="-228600" algn="ctr">
              <a:lnSpc>
                <a:spcPct val="90000"/>
              </a:lnSpc>
              <a:buFont typeface="Arial" panose="020B0604020202020204" pitchFamily="34" charset="0"/>
              <a:buNone/>
            </a:pPr>
            <a:r>
              <a:rPr lang="en-US" sz="3000" b="1" dirty="0">
                <a:solidFill>
                  <a:schemeClr val="bg1"/>
                </a:solidFill>
                <a:latin typeface="Roboto Medium" panose="02000000000000000000" pitchFamily="2" charset="0"/>
                <a:ea typeface="Roboto Medium" panose="02000000000000000000" pitchFamily="2" charset="0"/>
                <a:cs typeface="Muli"/>
                <a:sym typeface="Muli"/>
              </a:rPr>
              <a:t>iPhone</a:t>
            </a:r>
            <a:r>
              <a:rPr lang="en-US" sz="3000" dirty="0">
                <a:solidFill>
                  <a:schemeClr val="bg1"/>
                </a:solidFill>
                <a:latin typeface="Roboto Medium" panose="02000000000000000000" pitchFamily="2" charset="0"/>
                <a:ea typeface="Roboto Medium" panose="02000000000000000000" pitchFamily="2" charset="0"/>
                <a:cs typeface="Muli"/>
                <a:sym typeface="Muli"/>
              </a:rPr>
              <a:t> MOCK</a:t>
            </a:r>
          </a:p>
        </p:txBody>
      </p:sp>
      <p:sp>
        <p:nvSpPr>
          <p:cNvPr id="10" name="Rectangle 9"/>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11" name="Rectangle 10">
            <a:extLst>
              <a:ext uri="{FF2B5EF4-FFF2-40B4-BE49-F238E27FC236}">
                <a16:creationId xmlns:a16="http://schemas.microsoft.com/office/drawing/2014/main" id="{74AF34DA-266C-492E-A7CD-23347953F19D}"/>
              </a:ext>
            </a:extLst>
          </p:cNvPr>
          <p:cNvSpPr/>
          <p:nvPr/>
        </p:nvSpPr>
        <p:spPr>
          <a:xfrm>
            <a:off x="6950181" y="2760646"/>
            <a:ext cx="3775111" cy="830997"/>
          </a:xfrm>
          <a:prstGeom prst="rect">
            <a:avLst/>
          </a:prstGeom>
        </p:spPr>
        <p:txBody>
          <a:bodyPr wrap="square">
            <a:spAutoFit/>
          </a:bodyPr>
          <a:lstStyle/>
          <a:p>
            <a:pPr algn="just">
              <a:spcBef>
                <a:spcPts val="0"/>
              </a:spcBef>
              <a:buNone/>
            </a:pPr>
            <a:r>
              <a:rPr lang="en-US" sz="1200" dirty="0">
                <a:solidFill>
                  <a:srgbClr val="3F3F4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13" name="Rectangle 12">
            <a:extLst>
              <a:ext uri="{FF2B5EF4-FFF2-40B4-BE49-F238E27FC236}">
                <a16:creationId xmlns:a16="http://schemas.microsoft.com/office/drawing/2014/main" id="{09A8A4CF-F10A-4A0B-9F3F-B47C3DFDCF09}"/>
              </a:ext>
            </a:extLst>
          </p:cNvPr>
          <p:cNvSpPr/>
          <p:nvPr/>
        </p:nvSpPr>
        <p:spPr>
          <a:xfrm>
            <a:off x="6950181" y="3720245"/>
            <a:ext cx="3775111" cy="830997"/>
          </a:xfrm>
          <a:prstGeom prst="rect">
            <a:avLst/>
          </a:prstGeom>
        </p:spPr>
        <p:txBody>
          <a:bodyPr wrap="square">
            <a:spAutoFit/>
          </a:bodyPr>
          <a:lstStyle/>
          <a:p>
            <a:pPr algn="just"/>
            <a:r>
              <a:rPr lang="en-US" sz="1200" dirty="0">
                <a:solidFill>
                  <a:srgbClr val="3F3F4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Tree>
    <p:extLst>
      <p:ext uri="{BB962C8B-B14F-4D97-AF65-F5344CB8AC3E}">
        <p14:creationId xmlns:p14="http://schemas.microsoft.com/office/powerpoint/2010/main" val="11366953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95">
            <a:extLst>
              <a:ext uri="{FF2B5EF4-FFF2-40B4-BE49-F238E27FC236}">
                <a16:creationId xmlns:a16="http://schemas.microsoft.com/office/drawing/2014/main" id="{019F2BB6-7F9A-4C74-9FB8-FB3619158308}"/>
              </a:ext>
            </a:extLst>
          </p:cNvPr>
          <p:cNvSpPr txBox="1">
            <a:spLocks/>
          </p:cNvSpPr>
          <p:nvPr/>
        </p:nvSpPr>
        <p:spPr>
          <a:xfrm>
            <a:off x="831274" y="2186690"/>
            <a:ext cx="4305992" cy="587711"/>
          </a:xfrm>
          <a:prstGeom prst="rect">
            <a:avLst/>
          </a:prstGeom>
          <a:solidFill>
            <a:srgbClr val="F9690E"/>
          </a:solid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sz="3000" b="1" dirty="0">
                <a:solidFill>
                  <a:schemeClr val="bg1"/>
                </a:solidFill>
                <a:effectLst>
                  <a:outerShdw blurRad="38100" dist="38100" dir="2700000" algn="tl">
                    <a:srgbClr val="000000">
                      <a:alpha val="43137"/>
                    </a:srgbClr>
                  </a:outerShdw>
                </a:effectLst>
                <a:latin typeface="+mj-lt"/>
                <a:ea typeface="Muli"/>
                <a:cs typeface="Muli"/>
                <a:sym typeface="Muli"/>
              </a:rPr>
              <a:t>WEBSITE</a:t>
            </a:r>
            <a:r>
              <a:rPr lang="en-US" sz="3000" dirty="0">
                <a:solidFill>
                  <a:schemeClr val="bg1"/>
                </a:solidFill>
                <a:latin typeface="+mj-lt"/>
                <a:ea typeface="Muli"/>
                <a:cs typeface="Muli"/>
                <a:sym typeface="Muli"/>
              </a:rPr>
              <a:t> MOCKUP</a:t>
            </a:r>
          </a:p>
          <a:p>
            <a:pPr algn="ctr">
              <a:spcBef>
                <a:spcPts val="0"/>
              </a:spcBef>
              <a:buFont typeface="Arial" panose="020B0604020202020204" pitchFamily="34" charset="0"/>
              <a:buNone/>
            </a:pPr>
            <a:endParaRPr lang="en-US" sz="3000" dirty="0">
              <a:solidFill>
                <a:srgbClr val="FFC000"/>
              </a:solidFill>
              <a:ea typeface="Muli"/>
              <a:cs typeface="Muli"/>
              <a:sym typeface="Muli"/>
            </a:endParaRPr>
          </a:p>
          <a:p>
            <a:pPr algn="ctr">
              <a:spcBef>
                <a:spcPts val="0"/>
              </a:spcBef>
              <a:buFont typeface="Arial" panose="020B0604020202020204" pitchFamily="34" charset="0"/>
              <a:buNone/>
            </a:pPr>
            <a:r>
              <a:rPr lang="en-US" sz="3000" dirty="0">
                <a:solidFill>
                  <a:srgbClr val="FFC000"/>
                </a:solidFill>
                <a:ea typeface="Muli"/>
                <a:cs typeface="Muli"/>
                <a:sym typeface="Muli"/>
              </a:rPr>
              <a:t>    </a:t>
            </a:r>
          </a:p>
          <a:p>
            <a:pPr algn="ctr">
              <a:spcBef>
                <a:spcPts val="0"/>
              </a:spcBef>
              <a:buFont typeface="Arial" panose="020B0604020202020204" pitchFamily="34" charset="0"/>
              <a:buNone/>
            </a:pPr>
            <a:endParaRPr lang="en-US" sz="3000" dirty="0">
              <a:solidFill>
                <a:srgbClr val="FFC000"/>
              </a:solidFill>
              <a:ea typeface="Muli"/>
              <a:cs typeface="Muli"/>
              <a:sym typeface="Muli"/>
            </a:endParaRPr>
          </a:p>
        </p:txBody>
      </p:sp>
      <p:grpSp>
        <p:nvGrpSpPr>
          <p:cNvPr id="11" name="Shape 497">
            <a:extLst>
              <a:ext uri="{FF2B5EF4-FFF2-40B4-BE49-F238E27FC236}">
                <a16:creationId xmlns:a16="http://schemas.microsoft.com/office/drawing/2014/main" id="{FE0CBDAF-5FC6-4151-80CF-2748DC4844F9}"/>
              </a:ext>
            </a:extLst>
          </p:cNvPr>
          <p:cNvGrpSpPr/>
          <p:nvPr/>
        </p:nvGrpSpPr>
        <p:grpSpPr>
          <a:xfrm>
            <a:off x="834933" y="3033193"/>
            <a:ext cx="493682" cy="475442"/>
            <a:chOff x="2583325" y="2972875"/>
            <a:chExt cx="462850" cy="445750"/>
          </a:xfrm>
          <a:solidFill>
            <a:srgbClr val="FFC000"/>
          </a:solidFill>
        </p:grpSpPr>
        <p:sp>
          <p:nvSpPr>
            <p:cNvPr id="12" name="Shape 498">
              <a:extLst>
                <a:ext uri="{FF2B5EF4-FFF2-40B4-BE49-F238E27FC236}">
                  <a16:creationId xmlns:a16="http://schemas.microsoft.com/office/drawing/2014/main" id="{1DB16A43-0E0A-4D73-8AD6-FCA16B9BA981}"/>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13" name="Shape 499">
              <a:extLst>
                <a:ext uri="{FF2B5EF4-FFF2-40B4-BE49-F238E27FC236}">
                  <a16:creationId xmlns:a16="http://schemas.microsoft.com/office/drawing/2014/main" id="{B0C025EE-496E-4098-A601-C6EF0C3A580C}"/>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grpSp>
      <p:grpSp>
        <p:nvGrpSpPr>
          <p:cNvPr id="14" name="Shape 497">
            <a:extLst>
              <a:ext uri="{FF2B5EF4-FFF2-40B4-BE49-F238E27FC236}">
                <a16:creationId xmlns:a16="http://schemas.microsoft.com/office/drawing/2014/main" id="{40C5F6B1-15C6-4302-AC55-38CC2BE46DE5}"/>
              </a:ext>
            </a:extLst>
          </p:cNvPr>
          <p:cNvGrpSpPr/>
          <p:nvPr/>
        </p:nvGrpSpPr>
        <p:grpSpPr>
          <a:xfrm>
            <a:off x="829754" y="3931477"/>
            <a:ext cx="493682" cy="475442"/>
            <a:chOff x="2583325" y="2972875"/>
            <a:chExt cx="462850" cy="445750"/>
          </a:xfrm>
          <a:solidFill>
            <a:srgbClr val="FFC000"/>
          </a:solidFill>
        </p:grpSpPr>
        <p:sp>
          <p:nvSpPr>
            <p:cNvPr id="15" name="Shape 498">
              <a:extLst>
                <a:ext uri="{FF2B5EF4-FFF2-40B4-BE49-F238E27FC236}">
                  <a16:creationId xmlns:a16="http://schemas.microsoft.com/office/drawing/2014/main" id="{796F41BF-EB58-4901-9DA9-B1756837D967}"/>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16" name="Shape 499">
              <a:extLst>
                <a:ext uri="{FF2B5EF4-FFF2-40B4-BE49-F238E27FC236}">
                  <a16:creationId xmlns:a16="http://schemas.microsoft.com/office/drawing/2014/main" id="{D9D9125C-2979-4A29-BF6D-7F7A16E0E633}"/>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grpSp>
      <p:sp>
        <p:nvSpPr>
          <p:cNvPr id="18" name="Rectangle 17"/>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19" name="Rectangle 18">
            <a:extLst>
              <a:ext uri="{FF2B5EF4-FFF2-40B4-BE49-F238E27FC236}">
                <a16:creationId xmlns:a16="http://schemas.microsoft.com/office/drawing/2014/main" id="{74AF34DA-266C-492E-A7CD-23347953F19D}"/>
              </a:ext>
            </a:extLst>
          </p:cNvPr>
          <p:cNvSpPr/>
          <p:nvPr/>
        </p:nvSpPr>
        <p:spPr>
          <a:xfrm>
            <a:off x="1463469" y="2840901"/>
            <a:ext cx="3775111" cy="830997"/>
          </a:xfrm>
          <a:prstGeom prst="rect">
            <a:avLst/>
          </a:prstGeom>
        </p:spPr>
        <p:txBody>
          <a:bodyPr wrap="square">
            <a:spAutoFit/>
          </a:bodyPr>
          <a:lstStyle/>
          <a:p>
            <a:pPr algn="just">
              <a:spcBef>
                <a:spcPts val="0"/>
              </a:spcBef>
              <a:buNone/>
            </a:pPr>
            <a:r>
              <a:rPr lang="en-US" sz="1200" dirty="0">
                <a:solidFill>
                  <a:srgbClr val="3F3F4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23" name="Rectangle 22">
            <a:extLst>
              <a:ext uri="{FF2B5EF4-FFF2-40B4-BE49-F238E27FC236}">
                <a16:creationId xmlns:a16="http://schemas.microsoft.com/office/drawing/2014/main" id="{09A8A4CF-F10A-4A0B-9F3F-B47C3DFDCF09}"/>
              </a:ext>
            </a:extLst>
          </p:cNvPr>
          <p:cNvSpPr/>
          <p:nvPr/>
        </p:nvSpPr>
        <p:spPr>
          <a:xfrm>
            <a:off x="1463469" y="3800500"/>
            <a:ext cx="3775111" cy="830997"/>
          </a:xfrm>
          <a:prstGeom prst="rect">
            <a:avLst/>
          </a:prstGeom>
        </p:spPr>
        <p:txBody>
          <a:bodyPr wrap="square">
            <a:spAutoFit/>
          </a:bodyPr>
          <a:lstStyle/>
          <a:p>
            <a:pPr algn="just"/>
            <a:r>
              <a:rPr lang="en-US" sz="1200" dirty="0">
                <a:solidFill>
                  <a:srgbClr val="3F3F4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pic>
        <p:nvPicPr>
          <p:cNvPr id="21" name="Picture 2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45138" y="1898048"/>
            <a:ext cx="5018322" cy="3200875"/>
          </a:xfrm>
          <a:prstGeom prst="rect">
            <a:avLst/>
          </a:prstGeom>
        </p:spPr>
      </p:pic>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2058" y="1745673"/>
            <a:ext cx="6354369" cy="392279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4215494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1E0BFC-97E8-4BD4-8F73-D85E270EA749}"/>
              </a:ext>
            </a:extLst>
          </p:cNvPr>
          <p:cNvSpPr/>
          <p:nvPr/>
        </p:nvSpPr>
        <p:spPr>
          <a:xfrm>
            <a:off x="6267796" y="1944075"/>
            <a:ext cx="4455622" cy="507831"/>
          </a:xfrm>
          <a:prstGeom prst="rect">
            <a:avLst/>
          </a:prstGeom>
          <a:solidFill>
            <a:srgbClr val="FFBF2A"/>
          </a:solidFill>
          <a:ln>
            <a:noFill/>
          </a:ln>
        </p:spPr>
        <p:txBody>
          <a:bodyPr vert="horz" lIns="91425" tIns="91425" rIns="91425" bIns="91425" rtlCol="0" anchor="t" anchorCtr="0">
            <a:noAutofit/>
          </a:bodyPr>
          <a:lstStyle/>
          <a:p>
            <a:pPr marL="228600" indent="-228600" algn="ctr">
              <a:lnSpc>
                <a:spcPct val="90000"/>
              </a:lnSpc>
              <a:buFont typeface="Arial" panose="020B0604020202020204" pitchFamily="34" charset="0"/>
              <a:buNone/>
            </a:pPr>
            <a:r>
              <a:rPr lang="en-US" sz="3000" dirty="0">
                <a:solidFill>
                  <a:schemeClr val="bg1"/>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Muli"/>
                <a:sym typeface="Muli"/>
              </a:rPr>
              <a:t>TABLET</a:t>
            </a:r>
            <a:r>
              <a:rPr lang="en-US" sz="3000" dirty="0">
                <a:solidFill>
                  <a:schemeClr val="bg1"/>
                </a:solidFill>
                <a:latin typeface="Roboto Medium" panose="02000000000000000000" pitchFamily="2" charset="0"/>
                <a:ea typeface="Roboto Medium" panose="02000000000000000000" pitchFamily="2" charset="0"/>
                <a:cs typeface="Muli"/>
                <a:sym typeface="Muli"/>
              </a:rPr>
              <a:t> MOCK</a:t>
            </a:r>
          </a:p>
        </p:txBody>
      </p:sp>
      <p:sp>
        <p:nvSpPr>
          <p:cNvPr id="5" name="Rectangle 4">
            <a:extLst>
              <a:ext uri="{FF2B5EF4-FFF2-40B4-BE49-F238E27FC236}">
                <a16:creationId xmlns:a16="http://schemas.microsoft.com/office/drawing/2014/main" id="{74AF34DA-266C-492E-A7CD-23347953F19D}"/>
              </a:ext>
            </a:extLst>
          </p:cNvPr>
          <p:cNvSpPr/>
          <p:nvPr/>
        </p:nvSpPr>
        <p:spPr>
          <a:xfrm>
            <a:off x="6974415" y="2608871"/>
            <a:ext cx="3806655" cy="830997"/>
          </a:xfrm>
          <a:prstGeom prst="rect">
            <a:avLst/>
          </a:prstGeom>
        </p:spPr>
        <p:txBody>
          <a:bodyPr wrap="square">
            <a:spAutoFit/>
          </a:bodyPr>
          <a:lstStyle/>
          <a:p>
            <a:pPr algn="just">
              <a:spcBef>
                <a:spcPts val="0"/>
              </a:spcBef>
              <a:buNone/>
            </a:pPr>
            <a:r>
              <a:rPr lang="en-US" sz="1200" dirty="0">
                <a:solidFill>
                  <a:srgbClr val="3F3F4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6" name="Rectangle 5">
            <a:extLst>
              <a:ext uri="{FF2B5EF4-FFF2-40B4-BE49-F238E27FC236}">
                <a16:creationId xmlns:a16="http://schemas.microsoft.com/office/drawing/2014/main" id="{09A8A4CF-F10A-4A0B-9F3F-B47C3DFDCF09}"/>
              </a:ext>
            </a:extLst>
          </p:cNvPr>
          <p:cNvSpPr/>
          <p:nvPr/>
        </p:nvSpPr>
        <p:spPr>
          <a:xfrm>
            <a:off x="6974415" y="3568470"/>
            <a:ext cx="3842763" cy="830997"/>
          </a:xfrm>
          <a:prstGeom prst="rect">
            <a:avLst/>
          </a:prstGeom>
        </p:spPr>
        <p:txBody>
          <a:bodyPr wrap="square">
            <a:spAutoFit/>
          </a:bodyPr>
          <a:lstStyle/>
          <a:p>
            <a:pPr algn="just"/>
            <a:r>
              <a:rPr lang="en-US" sz="1200" dirty="0">
                <a:solidFill>
                  <a:srgbClr val="3F3F4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7" name="Shape 495">
            <a:extLst>
              <a:ext uri="{FF2B5EF4-FFF2-40B4-BE49-F238E27FC236}">
                <a16:creationId xmlns:a16="http://schemas.microsoft.com/office/drawing/2014/main" id="{27C8B803-2376-4CEA-86C5-B20191A6429B}"/>
              </a:ext>
            </a:extLst>
          </p:cNvPr>
          <p:cNvSpPr/>
          <p:nvPr/>
        </p:nvSpPr>
        <p:spPr>
          <a:xfrm>
            <a:off x="6248964" y="2723626"/>
            <a:ext cx="427230" cy="54343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F9690E"/>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131F2B"/>
              </a:solidFill>
            </a:endParaRPr>
          </a:p>
        </p:txBody>
      </p:sp>
      <p:sp>
        <p:nvSpPr>
          <p:cNvPr id="8" name="Shape 495">
            <a:extLst>
              <a:ext uri="{FF2B5EF4-FFF2-40B4-BE49-F238E27FC236}">
                <a16:creationId xmlns:a16="http://schemas.microsoft.com/office/drawing/2014/main" id="{C6F24455-A388-47B1-BFF1-4F91509EA4DF}"/>
              </a:ext>
            </a:extLst>
          </p:cNvPr>
          <p:cNvSpPr/>
          <p:nvPr/>
        </p:nvSpPr>
        <p:spPr>
          <a:xfrm>
            <a:off x="6248964" y="3712253"/>
            <a:ext cx="427230" cy="54343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F9690E"/>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131F2B"/>
              </a:solidFill>
            </a:endParaRPr>
          </a:p>
        </p:txBody>
      </p:sp>
      <p:sp>
        <p:nvSpPr>
          <p:cNvPr id="10" name="Rectangle 9"/>
          <p:cNvSpPr/>
          <p:nvPr/>
        </p:nvSpPr>
        <p:spPr>
          <a:xfrm rot="5400000">
            <a:off x="11692023" y="556334"/>
            <a:ext cx="1369286" cy="307777"/>
          </a:xfrm>
          <a:prstGeom prst="rect">
            <a:avLst/>
          </a:prstGeom>
        </p:spPr>
        <p:txBody>
          <a:bodyPr wrap="none">
            <a:spAutoFit/>
          </a:bodyPr>
          <a:lstStyle/>
          <a:p>
            <a:r>
              <a:rPr lang="en-US" sz="1400" dirty="0"/>
              <a:t>Slidehood.com</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35400" t="3188" r="23861" b="8475"/>
          <a:stretch/>
        </p:blipFill>
        <p:spPr>
          <a:xfrm>
            <a:off x="1591762" y="1350863"/>
            <a:ext cx="3114218" cy="4315416"/>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0942" y="987407"/>
            <a:ext cx="3455858" cy="490492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8913825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grpSp>
        <p:nvGrpSpPr>
          <p:cNvPr id="2" name="Shape 350"/>
          <p:cNvGrpSpPr/>
          <p:nvPr/>
        </p:nvGrpSpPr>
        <p:grpSpPr>
          <a:xfrm>
            <a:off x="5375319" y="980139"/>
            <a:ext cx="393473" cy="497624"/>
            <a:chOff x="584925" y="238125"/>
            <a:chExt cx="415200" cy="525100"/>
          </a:xfrm>
          <a:solidFill>
            <a:schemeClr val="bg1"/>
          </a:solidFill>
        </p:grpSpPr>
        <p:sp>
          <p:nvSpPr>
            <p:cNvPr id="3" name="Shape 351"/>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 name="Shape 352"/>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 name="Shape 353"/>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 name="Shape 354"/>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 name="Shape 355"/>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356"/>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 name="Shape 357"/>
          <p:cNvGrpSpPr/>
          <p:nvPr/>
        </p:nvGrpSpPr>
        <p:grpSpPr>
          <a:xfrm>
            <a:off x="6000216" y="1052447"/>
            <a:ext cx="421263" cy="350686"/>
            <a:chOff x="1244325" y="314425"/>
            <a:chExt cx="444525" cy="370050"/>
          </a:xfrm>
          <a:solidFill>
            <a:schemeClr val="bg1"/>
          </a:solidFill>
        </p:grpSpPr>
        <p:sp>
          <p:nvSpPr>
            <p:cNvPr id="10" name="Shape 358"/>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 name="Shape 359"/>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2" name="Shape 360"/>
          <p:cNvGrpSpPr/>
          <p:nvPr/>
        </p:nvGrpSpPr>
        <p:grpSpPr>
          <a:xfrm>
            <a:off x="6648283" y="1050716"/>
            <a:ext cx="402762" cy="354146"/>
            <a:chOff x="1928175" y="312600"/>
            <a:chExt cx="425000" cy="373700"/>
          </a:xfrm>
          <a:solidFill>
            <a:schemeClr val="bg1"/>
          </a:solidFill>
        </p:grpSpPr>
        <p:sp>
          <p:nvSpPr>
            <p:cNvPr id="13" name="Shape 361"/>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 name="Shape 362"/>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 name="Shape 363"/>
          <p:cNvSpPr/>
          <p:nvPr/>
        </p:nvSpPr>
        <p:spPr>
          <a:xfrm>
            <a:off x="7323579" y="1037997"/>
            <a:ext cx="329838" cy="379590"/>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364"/>
          <p:cNvSpPr/>
          <p:nvPr/>
        </p:nvSpPr>
        <p:spPr>
          <a:xfrm>
            <a:off x="7984946" y="1039159"/>
            <a:ext cx="284729" cy="377268"/>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7" name="Shape 365"/>
          <p:cNvGrpSpPr/>
          <p:nvPr/>
        </p:nvGrpSpPr>
        <p:grpSpPr>
          <a:xfrm>
            <a:off x="8534605" y="1032213"/>
            <a:ext cx="462939" cy="391175"/>
            <a:chOff x="3918650" y="293075"/>
            <a:chExt cx="488500" cy="412775"/>
          </a:xfrm>
          <a:solidFill>
            <a:schemeClr val="bg1"/>
          </a:solidFill>
        </p:grpSpPr>
        <p:sp>
          <p:nvSpPr>
            <p:cNvPr id="18" name="Shape 366"/>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 name="Shape 367"/>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 name="Shape 368"/>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 name="Shape 369"/>
          <p:cNvGrpSpPr/>
          <p:nvPr/>
        </p:nvGrpSpPr>
        <p:grpSpPr>
          <a:xfrm>
            <a:off x="9214491" y="1002693"/>
            <a:ext cx="380775" cy="450192"/>
            <a:chOff x="4636075" y="261925"/>
            <a:chExt cx="401800" cy="475050"/>
          </a:xfrm>
          <a:solidFill>
            <a:schemeClr val="bg1"/>
          </a:solidFill>
        </p:grpSpPr>
        <p:sp>
          <p:nvSpPr>
            <p:cNvPr id="22" name="Shape 370"/>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 name="Shape 371"/>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 name="Shape 372"/>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 name="Shape 373"/>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 name="Shape 374"/>
          <p:cNvSpPr/>
          <p:nvPr/>
        </p:nvSpPr>
        <p:spPr>
          <a:xfrm>
            <a:off x="9825590" y="1037404"/>
            <a:ext cx="436308" cy="380775"/>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7" name="Shape 375"/>
          <p:cNvGrpSpPr/>
          <p:nvPr/>
        </p:nvGrpSpPr>
        <p:grpSpPr>
          <a:xfrm>
            <a:off x="10491530" y="1040316"/>
            <a:ext cx="381913" cy="374379"/>
            <a:chOff x="5983625" y="301625"/>
            <a:chExt cx="403000" cy="395050"/>
          </a:xfrm>
          <a:solidFill>
            <a:schemeClr val="bg1"/>
          </a:solidFill>
        </p:grpSpPr>
        <p:sp>
          <p:nvSpPr>
            <p:cNvPr id="28" name="Shape 376"/>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9" name="Shape 377"/>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0" name="Shape 378"/>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1" name="Shape 379"/>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2" name="Shape 380"/>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3" name="Shape 381"/>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4" name="Shape 382"/>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383"/>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6" name="Shape 384"/>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7" name="Shape 385"/>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8" name="Shape 386"/>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9" name="Shape 387"/>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0" name="Shape 388"/>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1" name="Shape 389"/>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2" name="Shape 390"/>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3" name="Shape 391"/>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392"/>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393"/>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394"/>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7" name="Shape 395"/>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8" name="Shape 396"/>
          <p:cNvGrpSpPr/>
          <p:nvPr/>
        </p:nvGrpSpPr>
        <p:grpSpPr>
          <a:xfrm>
            <a:off x="11133224" y="1037402"/>
            <a:ext cx="376132" cy="375562"/>
            <a:chOff x="6660750" y="298550"/>
            <a:chExt cx="396900" cy="396300"/>
          </a:xfrm>
          <a:solidFill>
            <a:schemeClr val="bg1"/>
          </a:solidFill>
        </p:grpSpPr>
        <p:sp>
          <p:nvSpPr>
            <p:cNvPr id="49" name="Shape 397"/>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0" name="Shape 398"/>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1" name="Shape 399"/>
          <p:cNvGrpSpPr/>
          <p:nvPr/>
        </p:nvGrpSpPr>
        <p:grpSpPr>
          <a:xfrm>
            <a:off x="5375319" y="1628775"/>
            <a:ext cx="393473" cy="476230"/>
            <a:chOff x="584925" y="922575"/>
            <a:chExt cx="415200" cy="502525"/>
          </a:xfrm>
          <a:solidFill>
            <a:schemeClr val="bg1"/>
          </a:solidFill>
        </p:grpSpPr>
        <p:sp>
          <p:nvSpPr>
            <p:cNvPr id="52" name="Shape 400"/>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3" name="Shape 401"/>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4" name="Shape 402"/>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5" name="Shape 403"/>
          <p:cNvGrpSpPr/>
          <p:nvPr/>
        </p:nvGrpSpPr>
        <p:grpSpPr>
          <a:xfrm>
            <a:off x="6002537" y="1617782"/>
            <a:ext cx="416645" cy="496485"/>
            <a:chOff x="1246775" y="910975"/>
            <a:chExt cx="439650" cy="523900"/>
          </a:xfrm>
          <a:solidFill>
            <a:schemeClr val="bg1"/>
          </a:solidFill>
        </p:grpSpPr>
        <p:sp>
          <p:nvSpPr>
            <p:cNvPr id="56" name="Shape 404"/>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7" name="Shape 405"/>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8" name="Shape 406"/>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9" name="Shape 407"/>
          <p:cNvGrpSpPr/>
          <p:nvPr/>
        </p:nvGrpSpPr>
        <p:grpSpPr>
          <a:xfrm>
            <a:off x="6646554" y="1697624"/>
            <a:ext cx="406220" cy="337941"/>
            <a:chOff x="1926350" y="995225"/>
            <a:chExt cx="428650" cy="356600"/>
          </a:xfrm>
          <a:solidFill>
            <a:schemeClr val="bg1"/>
          </a:solidFill>
        </p:grpSpPr>
        <p:sp>
          <p:nvSpPr>
            <p:cNvPr id="60" name="Shape 408"/>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1" name="Shape 409"/>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2" name="Shape 410"/>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3" name="Shape 411"/>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64" name="Shape 412"/>
          <p:cNvSpPr/>
          <p:nvPr/>
        </p:nvSpPr>
        <p:spPr>
          <a:xfrm>
            <a:off x="7290009" y="1669273"/>
            <a:ext cx="396980" cy="394659"/>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5" name="Shape 413"/>
          <p:cNvSpPr/>
          <p:nvPr/>
        </p:nvSpPr>
        <p:spPr>
          <a:xfrm>
            <a:off x="7929411" y="1688962"/>
            <a:ext cx="395796" cy="355306"/>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6" name="Shape 414"/>
          <p:cNvSpPr/>
          <p:nvPr/>
        </p:nvSpPr>
        <p:spPr>
          <a:xfrm>
            <a:off x="8574004" y="1691852"/>
            <a:ext cx="384235" cy="34950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7" name="Shape 415"/>
          <p:cNvSpPr/>
          <p:nvPr/>
        </p:nvSpPr>
        <p:spPr>
          <a:xfrm>
            <a:off x="9225539" y="1695311"/>
            <a:ext cx="358789" cy="342583"/>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68" name="Shape 416"/>
          <p:cNvGrpSpPr/>
          <p:nvPr/>
        </p:nvGrpSpPr>
        <p:grpSpPr>
          <a:xfrm>
            <a:off x="9845784" y="1672178"/>
            <a:ext cx="395796" cy="396364"/>
            <a:chOff x="5302225" y="968375"/>
            <a:chExt cx="417650" cy="418250"/>
          </a:xfrm>
          <a:solidFill>
            <a:schemeClr val="bg1"/>
          </a:solidFill>
        </p:grpSpPr>
        <p:sp>
          <p:nvSpPr>
            <p:cNvPr id="69" name="Shape 417"/>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0" name="Shape 418"/>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1" name="Shape 419"/>
          <p:cNvGrpSpPr/>
          <p:nvPr/>
        </p:nvGrpSpPr>
        <p:grpSpPr>
          <a:xfrm>
            <a:off x="10437133" y="1627614"/>
            <a:ext cx="490705" cy="477960"/>
            <a:chOff x="5926225" y="921350"/>
            <a:chExt cx="517800" cy="504350"/>
          </a:xfrm>
          <a:solidFill>
            <a:schemeClr val="bg1"/>
          </a:solidFill>
        </p:grpSpPr>
        <p:sp>
          <p:nvSpPr>
            <p:cNvPr id="72" name="Shape 420"/>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3" name="Shape 421"/>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4" name="Shape 422"/>
          <p:cNvGrpSpPr/>
          <p:nvPr/>
        </p:nvGrpSpPr>
        <p:grpSpPr>
          <a:xfrm>
            <a:off x="11092142" y="1636878"/>
            <a:ext cx="458295" cy="459457"/>
            <a:chOff x="6617400" y="931125"/>
            <a:chExt cx="483600" cy="484825"/>
          </a:xfrm>
          <a:solidFill>
            <a:schemeClr val="bg1"/>
          </a:solidFill>
        </p:grpSpPr>
        <p:sp>
          <p:nvSpPr>
            <p:cNvPr id="75" name="Shape 423"/>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6" name="Shape 424"/>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7" name="Shape 425"/>
          <p:cNvGrpSpPr/>
          <p:nvPr/>
        </p:nvGrpSpPr>
        <p:grpSpPr>
          <a:xfrm>
            <a:off x="5351012" y="2350310"/>
            <a:ext cx="442089" cy="310174"/>
            <a:chOff x="559275" y="1683950"/>
            <a:chExt cx="466500" cy="327300"/>
          </a:xfrm>
          <a:solidFill>
            <a:schemeClr val="bg1"/>
          </a:solidFill>
        </p:grpSpPr>
        <p:sp>
          <p:nvSpPr>
            <p:cNvPr id="78" name="Shape 426"/>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9" name="Shape 427"/>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0" name="Shape 428"/>
          <p:cNvGrpSpPr/>
          <p:nvPr/>
        </p:nvGrpSpPr>
        <p:grpSpPr>
          <a:xfrm>
            <a:off x="5989816" y="2288997"/>
            <a:ext cx="442089" cy="432826"/>
            <a:chOff x="1233350" y="1619250"/>
            <a:chExt cx="466500" cy="456725"/>
          </a:xfrm>
          <a:solidFill>
            <a:schemeClr val="bg1"/>
          </a:solidFill>
        </p:grpSpPr>
        <p:sp>
          <p:nvSpPr>
            <p:cNvPr id="81" name="Shape 429"/>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2" name="Shape 430"/>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3" name="Shape 431"/>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4" name="Shape 432"/>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5" name="Shape 433"/>
          <p:cNvGrpSpPr/>
          <p:nvPr/>
        </p:nvGrpSpPr>
        <p:grpSpPr>
          <a:xfrm>
            <a:off x="6642502" y="2298235"/>
            <a:ext cx="414322" cy="414322"/>
            <a:chOff x="1922075" y="1629000"/>
            <a:chExt cx="437200" cy="437200"/>
          </a:xfrm>
          <a:solidFill>
            <a:schemeClr val="bg1"/>
          </a:solidFill>
        </p:grpSpPr>
        <p:sp>
          <p:nvSpPr>
            <p:cNvPr id="86" name="Shape 434"/>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7" name="Shape 435"/>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8" name="Shape 436"/>
          <p:cNvGrpSpPr/>
          <p:nvPr/>
        </p:nvGrpSpPr>
        <p:grpSpPr>
          <a:xfrm>
            <a:off x="7279578" y="2296507"/>
            <a:ext cx="417780" cy="417781"/>
            <a:chOff x="2594325" y="1627175"/>
            <a:chExt cx="440850" cy="440850"/>
          </a:xfrm>
          <a:solidFill>
            <a:schemeClr val="bg1"/>
          </a:solidFill>
        </p:grpSpPr>
        <p:sp>
          <p:nvSpPr>
            <p:cNvPr id="89" name="Shape 437"/>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0" name="Shape 438"/>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1" name="Shape 439"/>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92" name="Shape 440"/>
          <p:cNvSpPr/>
          <p:nvPr/>
        </p:nvSpPr>
        <p:spPr>
          <a:xfrm>
            <a:off x="7936922" y="2315050"/>
            <a:ext cx="380775" cy="380752"/>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93" name="Shape 441"/>
          <p:cNvGrpSpPr/>
          <p:nvPr/>
        </p:nvGrpSpPr>
        <p:grpSpPr>
          <a:xfrm>
            <a:off x="8596537" y="2265256"/>
            <a:ext cx="339077" cy="480280"/>
            <a:chOff x="3984000" y="1594200"/>
            <a:chExt cx="357800" cy="506800"/>
          </a:xfrm>
          <a:solidFill>
            <a:schemeClr val="bg1"/>
          </a:solidFill>
        </p:grpSpPr>
        <p:sp>
          <p:nvSpPr>
            <p:cNvPr id="94" name="Shape 442"/>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5" name="Shape 443"/>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6" name="Shape 444"/>
          <p:cNvGrpSpPr/>
          <p:nvPr/>
        </p:nvGrpSpPr>
        <p:grpSpPr>
          <a:xfrm>
            <a:off x="9181513" y="2368244"/>
            <a:ext cx="446733" cy="274304"/>
            <a:chOff x="4601275" y="1702875"/>
            <a:chExt cx="471400" cy="289450"/>
          </a:xfrm>
          <a:solidFill>
            <a:schemeClr val="bg1"/>
          </a:solidFill>
        </p:grpSpPr>
        <p:sp>
          <p:nvSpPr>
            <p:cNvPr id="97" name="Shape 445"/>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8" name="Shape 446"/>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9" name="Shape 447"/>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0" name="Shape 448"/>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1" name="Shape 449"/>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2" name="Shape 450"/>
          <p:cNvGrpSpPr/>
          <p:nvPr/>
        </p:nvGrpSpPr>
        <p:grpSpPr>
          <a:xfrm>
            <a:off x="9841733" y="2301125"/>
            <a:ext cx="403898" cy="408542"/>
            <a:chOff x="5297950" y="1632050"/>
            <a:chExt cx="426200" cy="431100"/>
          </a:xfrm>
          <a:solidFill>
            <a:schemeClr val="bg1"/>
          </a:solidFill>
        </p:grpSpPr>
        <p:sp>
          <p:nvSpPr>
            <p:cNvPr id="103" name="Shape 451"/>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4" name="Shape 452"/>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5" name="Shape 453"/>
          <p:cNvGrpSpPr/>
          <p:nvPr/>
        </p:nvGrpSpPr>
        <p:grpSpPr>
          <a:xfrm>
            <a:off x="10479376" y="2288997"/>
            <a:ext cx="406220" cy="432826"/>
            <a:chOff x="5970800" y="1619250"/>
            <a:chExt cx="428650" cy="456725"/>
          </a:xfrm>
          <a:solidFill>
            <a:schemeClr val="bg1"/>
          </a:solidFill>
        </p:grpSpPr>
        <p:sp>
          <p:nvSpPr>
            <p:cNvPr id="106" name="Shape 454"/>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7" name="Shape 455"/>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8" name="Shape 45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9" name="Shape 45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0" name="Shape 458"/>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1" name="Shape 459"/>
          <p:cNvGrpSpPr/>
          <p:nvPr/>
        </p:nvGrpSpPr>
        <p:grpSpPr>
          <a:xfrm>
            <a:off x="11099676" y="2283784"/>
            <a:ext cx="455380" cy="415459"/>
            <a:chOff x="6625350" y="1613750"/>
            <a:chExt cx="480525" cy="438400"/>
          </a:xfrm>
          <a:solidFill>
            <a:schemeClr val="bg1"/>
          </a:solidFill>
        </p:grpSpPr>
        <p:sp>
          <p:nvSpPr>
            <p:cNvPr id="112" name="Shape 460"/>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3" name="Shape 461"/>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4" name="Shape 462"/>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5" name="Shape 463"/>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6" name="Shape 464"/>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7" name="Shape 465"/>
          <p:cNvGrpSpPr/>
          <p:nvPr/>
        </p:nvGrpSpPr>
        <p:grpSpPr>
          <a:xfrm>
            <a:off x="5400196" y="2959617"/>
            <a:ext cx="343721" cy="369190"/>
            <a:chOff x="611175" y="2326900"/>
            <a:chExt cx="362700" cy="389575"/>
          </a:xfrm>
          <a:solidFill>
            <a:schemeClr val="bg1"/>
          </a:solidFill>
        </p:grpSpPr>
        <p:sp>
          <p:nvSpPr>
            <p:cNvPr id="118" name="Shape 466"/>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9" name="Shape 467"/>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0" name="Shape 468"/>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1" name="Shape 469"/>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22" name="Shape 470"/>
          <p:cNvSpPr/>
          <p:nvPr/>
        </p:nvSpPr>
        <p:spPr>
          <a:xfrm>
            <a:off x="6029751" y="2963099"/>
            <a:ext cx="362248" cy="362248"/>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3" name="Shape 471"/>
          <p:cNvSpPr/>
          <p:nvPr/>
        </p:nvSpPr>
        <p:spPr>
          <a:xfrm>
            <a:off x="6668562" y="2963099"/>
            <a:ext cx="362248" cy="362248"/>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4" name="Shape 472"/>
          <p:cNvSpPr/>
          <p:nvPr/>
        </p:nvSpPr>
        <p:spPr>
          <a:xfrm>
            <a:off x="7307374" y="2963099"/>
            <a:ext cx="362248" cy="362248"/>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25" name="Shape 473"/>
          <p:cNvGrpSpPr/>
          <p:nvPr/>
        </p:nvGrpSpPr>
        <p:grpSpPr>
          <a:xfrm>
            <a:off x="8030632" y="2900601"/>
            <a:ext cx="193278" cy="482602"/>
            <a:chOff x="3386850" y="2264625"/>
            <a:chExt cx="203950" cy="509250"/>
          </a:xfrm>
          <a:solidFill>
            <a:schemeClr val="bg1"/>
          </a:solidFill>
        </p:grpSpPr>
        <p:sp>
          <p:nvSpPr>
            <p:cNvPr id="126" name="Shape 474"/>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7" name="Shape 475"/>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28" name="Shape 476"/>
          <p:cNvGrpSpPr/>
          <p:nvPr/>
        </p:nvGrpSpPr>
        <p:grpSpPr>
          <a:xfrm>
            <a:off x="9325606" y="2961940"/>
            <a:ext cx="158545" cy="359926"/>
            <a:chOff x="4753325" y="2329350"/>
            <a:chExt cx="167300" cy="379800"/>
          </a:xfrm>
          <a:solidFill>
            <a:schemeClr val="bg1"/>
          </a:solidFill>
        </p:grpSpPr>
        <p:sp>
          <p:nvSpPr>
            <p:cNvPr id="129" name="Shape 477"/>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0" name="Shape 478"/>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1" name="Shape 479"/>
          <p:cNvGrpSpPr/>
          <p:nvPr/>
        </p:nvGrpSpPr>
        <p:grpSpPr>
          <a:xfrm>
            <a:off x="8683888" y="2902899"/>
            <a:ext cx="164372" cy="477982"/>
            <a:chOff x="4076175" y="2267050"/>
            <a:chExt cx="173450" cy="504375"/>
          </a:xfrm>
          <a:solidFill>
            <a:schemeClr val="bg1"/>
          </a:solidFill>
        </p:grpSpPr>
        <p:sp>
          <p:nvSpPr>
            <p:cNvPr id="132" name="Shape 480"/>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3" name="Shape 481"/>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34" name="Shape 482"/>
          <p:cNvSpPr/>
          <p:nvPr/>
        </p:nvSpPr>
        <p:spPr>
          <a:xfrm>
            <a:off x="9862621" y="2953267"/>
            <a:ext cx="362248" cy="381913"/>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35" name="Shape 483"/>
          <p:cNvGrpSpPr/>
          <p:nvPr/>
        </p:nvGrpSpPr>
        <p:grpSpPr>
          <a:xfrm>
            <a:off x="10483427" y="2960187"/>
            <a:ext cx="398117" cy="368029"/>
            <a:chOff x="5975075" y="2327500"/>
            <a:chExt cx="420100" cy="388350"/>
          </a:xfrm>
          <a:solidFill>
            <a:schemeClr val="bg1"/>
          </a:solidFill>
        </p:grpSpPr>
        <p:sp>
          <p:nvSpPr>
            <p:cNvPr id="136" name="Shape 484"/>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7" name="Shape 485"/>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8" name="Shape 486"/>
          <p:cNvGrpSpPr/>
          <p:nvPr/>
        </p:nvGrpSpPr>
        <p:grpSpPr>
          <a:xfrm>
            <a:off x="11199181" y="2949192"/>
            <a:ext cx="244215" cy="398117"/>
            <a:chOff x="6730350" y="2315900"/>
            <a:chExt cx="257700" cy="420100"/>
          </a:xfrm>
          <a:solidFill>
            <a:schemeClr val="bg1"/>
          </a:solidFill>
        </p:grpSpPr>
        <p:sp>
          <p:nvSpPr>
            <p:cNvPr id="139"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0"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1"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2"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3"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4" name="Shape 492"/>
          <p:cNvGrpSpPr/>
          <p:nvPr/>
        </p:nvGrpSpPr>
        <p:grpSpPr>
          <a:xfrm>
            <a:off x="5510126" y="3557339"/>
            <a:ext cx="123860" cy="451354"/>
            <a:chOff x="727175" y="2957625"/>
            <a:chExt cx="130700" cy="476275"/>
          </a:xfrm>
          <a:solidFill>
            <a:schemeClr val="bg1"/>
          </a:solidFill>
        </p:grpSpPr>
        <p:sp>
          <p:nvSpPr>
            <p:cNvPr id="145" name="Shape 493"/>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6" name="Shape 494"/>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47" name="Shape 495"/>
          <p:cNvSpPr/>
          <p:nvPr/>
        </p:nvSpPr>
        <p:spPr>
          <a:xfrm>
            <a:off x="6659891" y="3539434"/>
            <a:ext cx="379590" cy="487223"/>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8" name="Shape 496"/>
          <p:cNvSpPr/>
          <p:nvPr/>
        </p:nvSpPr>
        <p:spPr>
          <a:xfrm>
            <a:off x="6070265" y="3539434"/>
            <a:ext cx="281222" cy="487223"/>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49" name="Shape 497"/>
          <p:cNvGrpSpPr/>
          <p:nvPr/>
        </p:nvGrpSpPr>
        <p:grpSpPr>
          <a:xfrm>
            <a:off x="7269153" y="3571791"/>
            <a:ext cx="438631" cy="422425"/>
            <a:chOff x="2583325" y="2972875"/>
            <a:chExt cx="462850" cy="445750"/>
          </a:xfrm>
          <a:solidFill>
            <a:schemeClr val="bg1"/>
          </a:solidFill>
        </p:grpSpPr>
        <p:sp>
          <p:nvSpPr>
            <p:cNvPr id="150" name="Shape 498"/>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1" name="Shape 499"/>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2" name="Shape 500"/>
          <p:cNvGrpSpPr/>
          <p:nvPr/>
        </p:nvGrpSpPr>
        <p:grpSpPr>
          <a:xfrm>
            <a:off x="7892911" y="3634883"/>
            <a:ext cx="468719" cy="296266"/>
            <a:chOff x="3241525" y="3039450"/>
            <a:chExt cx="494600" cy="312625"/>
          </a:xfrm>
          <a:solidFill>
            <a:schemeClr val="bg1"/>
          </a:solidFill>
        </p:grpSpPr>
        <p:sp>
          <p:nvSpPr>
            <p:cNvPr id="153" name="Shape 501"/>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4" name="Shape 502"/>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5" name="Shape 503"/>
          <p:cNvSpPr/>
          <p:nvPr/>
        </p:nvSpPr>
        <p:spPr>
          <a:xfrm>
            <a:off x="9203551" y="3581676"/>
            <a:ext cx="402762" cy="4027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56" name="Shape 504"/>
          <p:cNvGrpSpPr/>
          <p:nvPr/>
        </p:nvGrpSpPr>
        <p:grpSpPr>
          <a:xfrm>
            <a:off x="9801220" y="3603633"/>
            <a:ext cx="484924" cy="358765"/>
            <a:chOff x="5255200" y="3006475"/>
            <a:chExt cx="511700" cy="378575"/>
          </a:xfrm>
          <a:solidFill>
            <a:schemeClr val="bg1"/>
          </a:solidFill>
        </p:grpSpPr>
        <p:sp>
          <p:nvSpPr>
            <p:cNvPr id="157" name="Shape 505"/>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8" name="Shape 506"/>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9" name="Shape 507"/>
          <p:cNvGrpSpPr/>
          <p:nvPr/>
        </p:nvGrpSpPr>
        <p:grpSpPr>
          <a:xfrm>
            <a:off x="8569906" y="3582807"/>
            <a:ext cx="392338" cy="400415"/>
            <a:chOff x="3955900" y="2984500"/>
            <a:chExt cx="414000" cy="422525"/>
          </a:xfrm>
          <a:solidFill>
            <a:schemeClr val="bg1"/>
          </a:solidFill>
        </p:grpSpPr>
        <p:sp>
          <p:nvSpPr>
            <p:cNvPr id="160" name="Shape 508"/>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1" name="Shape 509"/>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2" name="Shape 510"/>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63" name="Shape 511"/>
          <p:cNvSpPr/>
          <p:nvPr/>
        </p:nvSpPr>
        <p:spPr>
          <a:xfrm>
            <a:off x="5355070" y="4249416"/>
            <a:ext cx="438607" cy="344882"/>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4" name="Shape 512"/>
          <p:cNvSpPr/>
          <p:nvPr/>
        </p:nvSpPr>
        <p:spPr>
          <a:xfrm>
            <a:off x="10529792" y="3563150"/>
            <a:ext cx="305530" cy="439791"/>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65" name="Shape 513"/>
          <p:cNvGrpSpPr/>
          <p:nvPr/>
        </p:nvGrpSpPr>
        <p:grpSpPr>
          <a:xfrm>
            <a:off x="11171415" y="3577004"/>
            <a:ext cx="299749" cy="425907"/>
            <a:chOff x="6701050" y="2978375"/>
            <a:chExt cx="316300" cy="449425"/>
          </a:xfrm>
          <a:solidFill>
            <a:schemeClr val="bg1"/>
          </a:solidFill>
        </p:grpSpPr>
        <p:sp>
          <p:nvSpPr>
            <p:cNvPr id="166" name="Shape 514"/>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7" name="Shape 515"/>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68" name="Shape 516"/>
          <p:cNvGrpSpPr/>
          <p:nvPr/>
        </p:nvGrpSpPr>
        <p:grpSpPr>
          <a:xfrm>
            <a:off x="5997327" y="4278307"/>
            <a:ext cx="427069" cy="287027"/>
            <a:chOff x="1241275" y="3718400"/>
            <a:chExt cx="450650" cy="302875"/>
          </a:xfrm>
          <a:solidFill>
            <a:schemeClr val="bg1"/>
          </a:solidFill>
        </p:grpSpPr>
        <p:sp>
          <p:nvSpPr>
            <p:cNvPr id="169" name="Shape 517"/>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0" name="Shape 518"/>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1" name="Shape 519"/>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2" name="Shape 520"/>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3" name="Shape 521"/>
          <p:cNvGrpSpPr/>
          <p:nvPr/>
        </p:nvGrpSpPr>
        <p:grpSpPr>
          <a:xfrm>
            <a:off x="6641933" y="4256321"/>
            <a:ext cx="415459" cy="331567"/>
            <a:chOff x="1921475" y="3695200"/>
            <a:chExt cx="438400" cy="349875"/>
          </a:xfrm>
          <a:solidFill>
            <a:schemeClr val="bg1"/>
          </a:solidFill>
        </p:grpSpPr>
        <p:sp>
          <p:nvSpPr>
            <p:cNvPr id="174" name="Shape 522"/>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5" name="Shape 523"/>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6" name="Shape 524"/>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7" name="Shape 525"/>
          <p:cNvGrpSpPr/>
          <p:nvPr/>
        </p:nvGrpSpPr>
        <p:grpSpPr>
          <a:xfrm>
            <a:off x="7284790" y="4251109"/>
            <a:ext cx="407357" cy="341424"/>
            <a:chOff x="2599825" y="3689700"/>
            <a:chExt cx="429850" cy="360275"/>
          </a:xfrm>
          <a:solidFill>
            <a:schemeClr val="bg1"/>
          </a:solidFill>
        </p:grpSpPr>
        <p:sp>
          <p:nvSpPr>
            <p:cNvPr id="178" name="Shape 526"/>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9" name="Shape 527"/>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0" name="Shape 528"/>
          <p:cNvGrpSpPr/>
          <p:nvPr/>
        </p:nvGrpSpPr>
        <p:grpSpPr>
          <a:xfrm>
            <a:off x="7943257" y="4215808"/>
            <a:ext cx="368029" cy="384235"/>
            <a:chOff x="3294650" y="3652450"/>
            <a:chExt cx="388350" cy="405450"/>
          </a:xfrm>
          <a:solidFill>
            <a:schemeClr val="bg1"/>
          </a:solidFill>
        </p:grpSpPr>
        <p:sp>
          <p:nvSpPr>
            <p:cNvPr id="181" name="Shape 529"/>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2" name="Shape 530"/>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3" name="Shape 531"/>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4" name="Shape 532"/>
          <p:cNvGrpSpPr/>
          <p:nvPr/>
        </p:nvGrpSpPr>
        <p:grpSpPr>
          <a:xfrm>
            <a:off x="8551403" y="4264423"/>
            <a:ext cx="429343" cy="314793"/>
            <a:chOff x="3936375" y="3703750"/>
            <a:chExt cx="453050" cy="332175"/>
          </a:xfrm>
          <a:solidFill>
            <a:schemeClr val="bg1"/>
          </a:solidFill>
        </p:grpSpPr>
        <p:sp>
          <p:nvSpPr>
            <p:cNvPr id="185" name="Shape 533"/>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6" name="Shape 534"/>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7" name="Shape 535"/>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8" name="Shape 536"/>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9" name="Shape 537"/>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0" name="Shape 538"/>
          <p:cNvGrpSpPr/>
          <p:nvPr/>
        </p:nvGrpSpPr>
        <p:grpSpPr>
          <a:xfrm>
            <a:off x="9190207" y="4264423"/>
            <a:ext cx="429343" cy="314793"/>
            <a:chOff x="4610450" y="3703750"/>
            <a:chExt cx="453050" cy="332175"/>
          </a:xfrm>
          <a:solidFill>
            <a:schemeClr val="bg1"/>
          </a:solidFill>
        </p:grpSpPr>
        <p:sp>
          <p:nvSpPr>
            <p:cNvPr id="191" name="Shape 539"/>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2" name="Shape 540"/>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3" name="Shape 541"/>
          <p:cNvGrpSpPr/>
          <p:nvPr/>
        </p:nvGrpSpPr>
        <p:grpSpPr>
          <a:xfrm>
            <a:off x="9844055" y="4232605"/>
            <a:ext cx="399254" cy="378430"/>
            <a:chOff x="5300400" y="3670175"/>
            <a:chExt cx="421300" cy="399325"/>
          </a:xfrm>
          <a:solidFill>
            <a:schemeClr val="bg1"/>
          </a:solidFill>
        </p:grpSpPr>
        <p:sp>
          <p:nvSpPr>
            <p:cNvPr id="194" name="Shape 542"/>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5" name="Shape 543"/>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6" name="Shape 544"/>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7" name="Shape 545"/>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8" name="Shape 546"/>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99" name="Shape 547"/>
          <p:cNvSpPr/>
          <p:nvPr/>
        </p:nvSpPr>
        <p:spPr>
          <a:xfrm>
            <a:off x="10460350" y="4199662"/>
            <a:ext cx="444411" cy="444387"/>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0" name="Shape 548"/>
          <p:cNvGrpSpPr/>
          <p:nvPr/>
        </p:nvGrpSpPr>
        <p:grpSpPr>
          <a:xfrm>
            <a:off x="11127443" y="4227960"/>
            <a:ext cx="387693" cy="387717"/>
            <a:chOff x="6654650" y="3665275"/>
            <a:chExt cx="409100" cy="409125"/>
          </a:xfrm>
          <a:solidFill>
            <a:schemeClr val="bg1"/>
          </a:solidFill>
        </p:grpSpPr>
        <p:sp>
          <p:nvSpPr>
            <p:cNvPr id="201" name="Shape 549"/>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2" name="Shape 550"/>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03" name="Shape 551"/>
          <p:cNvGrpSpPr/>
          <p:nvPr/>
        </p:nvGrpSpPr>
        <p:grpSpPr>
          <a:xfrm>
            <a:off x="5362005" y="4850559"/>
            <a:ext cx="420104" cy="420128"/>
            <a:chOff x="570875" y="4322250"/>
            <a:chExt cx="443300" cy="443325"/>
          </a:xfrm>
          <a:solidFill>
            <a:schemeClr val="bg1"/>
          </a:solidFill>
        </p:grpSpPr>
        <p:sp>
          <p:nvSpPr>
            <p:cNvPr id="204"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5"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6"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7"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08" name="Shape 556"/>
          <p:cNvSpPr/>
          <p:nvPr/>
        </p:nvSpPr>
        <p:spPr>
          <a:xfrm>
            <a:off x="5983457" y="4932199"/>
            <a:ext cx="454836" cy="256939"/>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9" name="Shape 557"/>
          <p:cNvGrpSpPr/>
          <p:nvPr/>
        </p:nvGrpSpPr>
        <p:grpSpPr>
          <a:xfrm>
            <a:off x="6696899" y="4819334"/>
            <a:ext cx="305530" cy="482578"/>
            <a:chOff x="1979475" y="4289300"/>
            <a:chExt cx="322400" cy="509225"/>
          </a:xfrm>
          <a:solidFill>
            <a:schemeClr val="bg1"/>
          </a:solidFill>
        </p:grpSpPr>
        <p:sp>
          <p:nvSpPr>
            <p:cNvPr id="210" name="Shape 558"/>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1" name="Shape 559"/>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2" name="Shape 560"/>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3" name="Shape 561"/>
          <p:cNvGrpSpPr/>
          <p:nvPr/>
        </p:nvGrpSpPr>
        <p:grpSpPr>
          <a:xfrm>
            <a:off x="7308503" y="4825683"/>
            <a:ext cx="360495" cy="469880"/>
            <a:chOff x="2624850" y="4296000"/>
            <a:chExt cx="380400" cy="495825"/>
          </a:xfrm>
          <a:solidFill>
            <a:schemeClr val="bg1"/>
          </a:solidFill>
        </p:grpSpPr>
        <p:sp>
          <p:nvSpPr>
            <p:cNvPr id="214" name="Shape 562"/>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5" name="Shape 563"/>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6" name="Shape 564"/>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7" name="Shape 565"/>
          <p:cNvSpPr/>
          <p:nvPr/>
        </p:nvSpPr>
        <p:spPr>
          <a:xfrm>
            <a:off x="8573436" y="4867970"/>
            <a:ext cx="385371" cy="385395"/>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8" name="Shape 566"/>
          <p:cNvSpPr/>
          <p:nvPr/>
        </p:nvSpPr>
        <p:spPr>
          <a:xfrm>
            <a:off x="7934624" y="4892277"/>
            <a:ext cx="385371" cy="336779"/>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9" name="Shape 567"/>
          <p:cNvSpPr/>
          <p:nvPr/>
        </p:nvSpPr>
        <p:spPr>
          <a:xfrm>
            <a:off x="9210493" y="4866239"/>
            <a:ext cx="388877" cy="388854"/>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0" name="Shape 568"/>
          <p:cNvGrpSpPr/>
          <p:nvPr/>
        </p:nvGrpSpPr>
        <p:grpSpPr>
          <a:xfrm>
            <a:off x="9820908" y="4871977"/>
            <a:ext cx="445549" cy="377292"/>
            <a:chOff x="5275975" y="4344850"/>
            <a:chExt cx="470150" cy="398125"/>
          </a:xfrm>
          <a:solidFill>
            <a:schemeClr val="bg1"/>
          </a:solidFill>
        </p:grpSpPr>
        <p:sp>
          <p:nvSpPr>
            <p:cNvPr id="221" name="Shape 569"/>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2" name="Shape 570"/>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3" name="Shape 571"/>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4" name="Shape 572"/>
          <p:cNvSpPr/>
          <p:nvPr/>
        </p:nvSpPr>
        <p:spPr>
          <a:xfrm>
            <a:off x="10482336" y="4860459"/>
            <a:ext cx="400439" cy="400415"/>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5" name="Shape 573"/>
          <p:cNvGrpSpPr/>
          <p:nvPr/>
        </p:nvGrpSpPr>
        <p:grpSpPr>
          <a:xfrm>
            <a:off x="11115858" y="4841320"/>
            <a:ext cx="410863" cy="438607"/>
            <a:chOff x="6642425" y="4312500"/>
            <a:chExt cx="433550" cy="462825"/>
          </a:xfrm>
          <a:solidFill>
            <a:schemeClr val="bg1"/>
          </a:solidFill>
        </p:grpSpPr>
        <p:sp>
          <p:nvSpPr>
            <p:cNvPr id="226" name="Shape 574"/>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7" name="Shape 575"/>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8" name="Shape 576"/>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9" name="Shape 577"/>
          <p:cNvSpPr/>
          <p:nvPr/>
        </p:nvSpPr>
        <p:spPr>
          <a:xfrm>
            <a:off x="5308207" y="5543810"/>
            <a:ext cx="527712" cy="311334"/>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30" name="Shape 578"/>
          <p:cNvGrpSpPr/>
          <p:nvPr/>
        </p:nvGrpSpPr>
        <p:grpSpPr>
          <a:xfrm>
            <a:off x="6000216" y="5492278"/>
            <a:ext cx="421263" cy="414322"/>
            <a:chOff x="1244325" y="4999400"/>
            <a:chExt cx="444525" cy="437200"/>
          </a:xfrm>
          <a:solidFill>
            <a:schemeClr val="bg1"/>
          </a:solidFill>
        </p:grpSpPr>
        <p:sp>
          <p:nvSpPr>
            <p:cNvPr id="231" name="Shape 579"/>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2" name="Shape 580"/>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3" name="Shape 581"/>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4" name="Shape 582"/>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5" name="Shape 583"/>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36" name="Shape 584"/>
          <p:cNvGrpSpPr/>
          <p:nvPr/>
        </p:nvGrpSpPr>
        <p:grpSpPr>
          <a:xfrm>
            <a:off x="6676642" y="5478963"/>
            <a:ext cx="346044" cy="440929"/>
            <a:chOff x="1958100" y="4985350"/>
            <a:chExt cx="365150" cy="465275"/>
          </a:xfrm>
          <a:solidFill>
            <a:schemeClr val="bg1"/>
          </a:solidFill>
        </p:grpSpPr>
        <p:sp>
          <p:nvSpPr>
            <p:cNvPr id="237" name="Shape 585"/>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8" name="Shape 586"/>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9" name="Shape 587"/>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0" name="Shape 588"/>
          <p:cNvGrpSpPr/>
          <p:nvPr/>
        </p:nvGrpSpPr>
        <p:grpSpPr>
          <a:xfrm>
            <a:off x="7289978" y="5495736"/>
            <a:ext cx="396980" cy="407950"/>
            <a:chOff x="2605300" y="5003050"/>
            <a:chExt cx="418900" cy="430475"/>
          </a:xfrm>
          <a:solidFill>
            <a:schemeClr val="bg1"/>
          </a:solidFill>
        </p:grpSpPr>
        <p:sp>
          <p:nvSpPr>
            <p:cNvPr id="241" name="Shape 589"/>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2" name="Shape 590"/>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3" name="Shape 591"/>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4" name="Shape 592"/>
          <p:cNvGrpSpPr/>
          <p:nvPr/>
        </p:nvGrpSpPr>
        <p:grpSpPr>
          <a:xfrm>
            <a:off x="7890021" y="5504432"/>
            <a:ext cx="474501" cy="390014"/>
            <a:chOff x="3238475" y="5012225"/>
            <a:chExt cx="500700" cy="411550"/>
          </a:xfrm>
          <a:solidFill>
            <a:schemeClr val="bg1"/>
          </a:solidFill>
        </p:grpSpPr>
        <p:sp>
          <p:nvSpPr>
            <p:cNvPr id="245" name="Shape 593"/>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6" name="Shape 594"/>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7" name="Shape 595"/>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8" name="Shape 596"/>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9" name="Shape 597"/>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0" name="Shape 598"/>
          <p:cNvGrpSpPr/>
          <p:nvPr/>
        </p:nvGrpSpPr>
        <p:grpSpPr>
          <a:xfrm>
            <a:off x="9144482" y="5462759"/>
            <a:ext cx="520793" cy="473339"/>
            <a:chOff x="4562200" y="4968250"/>
            <a:chExt cx="549550" cy="499475"/>
          </a:xfrm>
          <a:solidFill>
            <a:schemeClr val="bg1"/>
          </a:solidFill>
        </p:grpSpPr>
        <p:sp>
          <p:nvSpPr>
            <p:cNvPr id="251" name="Shape 599"/>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2" name="Shape 600"/>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3" name="Shape 601"/>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4" name="Shape 602"/>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5" name="Shape 603"/>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6" name="Shape 604"/>
          <p:cNvGrpSpPr/>
          <p:nvPr/>
        </p:nvGrpSpPr>
        <p:grpSpPr>
          <a:xfrm>
            <a:off x="8585543" y="5489388"/>
            <a:ext cx="361063" cy="419511"/>
            <a:chOff x="3972400" y="4996350"/>
            <a:chExt cx="381000" cy="442675"/>
          </a:xfrm>
          <a:solidFill>
            <a:schemeClr val="bg1"/>
          </a:solidFill>
        </p:grpSpPr>
        <p:sp>
          <p:nvSpPr>
            <p:cNvPr id="257" name="Shape 605"/>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8" name="Shape 606"/>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9" name="Shape 607"/>
          <p:cNvGrpSpPr/>
          <p:nvPr/>
        </p:nvGrpSpPr>
        <p:grpSpPr>
          <a:xfrm>
            <a:off x="9787929" y="5454087"/>
            <a:ext cx="511530" cy="490681"/>
            <a:chOff x="5241175" y="4959100"/>
            <a:chExt cx="539775" cy="517775"/>
          </a:xfrm>
          <a:solidFill>
            <a:schemeClr val="bg1"/>
          </a:solidFill>
        </p:grpSpPr>
        <p:sp>
          <p:nvSpPr>
            <p:cNvPr id="260" name="Shape 608"/>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1" name="Shape 609"/>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2" name="Shape 610"/>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3" name="Shape 611"/>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4" name="Shape 612"/>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5" name="Shape 613"/>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6" name="Shape 614"/>
          <p:cNvSpPr/>
          <p:nvPr/>
        </p:nvSpPr>
        <p:spPr>
          <a:xfrm>
            <a:off x="10457460" y="5575060"/>
            <a:ext cx="450192" cy="248836"/>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67" name="Shape 615"/>
          <p:cNvGrpSpPr/>
          <p:nvPr/>
        </p:nvGrpSpPr>
        <p:grpSpPr>
          <a:xfrm>
            <a:off x="11156370" y="5526987"/>
            <a:ext cx="328109" cy="377292"/>
            <a:chOff x="6685175" y="5036025"/>
            <a:chExt cx="346225" cy="398125"/>
          </a:xfrm>
          <a:solidFill>
            <a:schemeClr val="bg1"/>
          </a:solidFill>
        </p:grpSpPr>
        <p:sp>
          <p:nvSpPr>
            <p:cNvPr id="268" name="Shape 616"/>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9" name="Shape 617"/>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0" name="Shape 618"/>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1" name="Shape 619"/>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2" name="Shape 620"/>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73" name="Shape 633"/>
          <p:cNvSpPr txBox="1"/>
          <p:nvPr/>
        </p:nvSpPr>
        <p:spPr>
          <a:xfrm>
            <a:off x="432657" y="1019718"/>
            <a:ext cx="3264480" cy="183970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 sz="1200" b="1" dirty="0">
                <a:solidFill>
                  <a:schemeClr val="bg1"/>
                </a:solidFill>
                <a:latin typeface="+mj-lt"/>
                <a:ea typeface="Bitter"/>
                <a:cs typeface="Bitter"/>
                <a:sym typeface="Bitter"/>
              </a:rPr>
              <a:t>Editable Icons</a:t>
            </a:r>
            <a:r>
              <a:rPr lang="en" sz="1200" dirty="0">
                <a:solidFill>
                  <a:schemeClr val="bg1"/>
                </a:solidFill>
                <a:latin typeface="+mj-lt"/>
                <a:ea typeface="Bitter"/>
                <a:cs typeface="Bitter"/>
                <a:sym typeface="Bitter"/>
              </a:rPr>
              <a:t>. </a:t>
            </a:r>
          </a:p>
          <a:p>
            <a:pPr lvl="0" rtl="0">
              <a:spcBef>
                <a:spcPts val="0"/>
              </a:spcBef>
              <a:buClr>
                <a:schemeClr val="dk1"/>
              </a:buClr>
              <a:buFont typeface="Arial"/>
              <a:buNone/>
            </a:pPr>
            <a:endParaRPr sz="1200" dirty="0">
              <a:solidFill>
                <a:schemeClr val="bg1"/>
              </a:solidFill>
              <a:latin typeface="+mj-lt"/>
              <a:ea typeface="Bitter"/>
              <a:cs typeface="Bitter"/>
              <a:sym typeface="Bitter"/>
            </a:endParaRPr>
          </a:p>
          <a:p>
            <a:pPr lvl="0" rtl="0">
              <a:spcBef>
                <a:spcPts val="0"/>
              </a:spcBef>
              <a:buClr>
                <a:schemeClr val="dk1"/>
              </a:buClr>
              <a:buSzPct val="122222"/>
              <a:buFont typeface="Arial"/>
              <a:buNone/>
            </a:pPr>
            <a:r>
              <a:rPr lang="en" sz="1200" dirty="0">
                <a:solidFill>
                  <a:schemeClr val="bg1"/>
                </a:solidFill>
                <a:latin typeface="+mj-lt"/>
                <a:ea typeface="Bitter"/>
                <a:cs typeface="Bitter"/>
                <a:sym typeface="Bitter"/>
              </a:rPr>
              <a:t>This means that you can:</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Resize them without losing quality.</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Change fill color and opacity.</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Change line color, width and style.</a:t>
            </a:r>
          </a:p>
          <a:p>
            <a:pPr lvl="0" rtl="0">
              <a:spcBef>
                <a:spcPts val="0"/>
              </a:spcBef>
              <a:buNone/>
            </a:pPr>
            <a:endParaRPr sz="1200" dirty="0">
              <a:solidFill>
                <a:schemeClr val="bg1"/>
              </a:solidFill>
              <a:latin typeface="+mj-lt"/>
              <a:ea typeface="Bitter"/>
              <a:cs typeface="Bitter"/>
              <a:sym typeface="Bitter"/>
            </a:endParaRPr>
          </a:p>
          <a:p>
            <a:pPr lvl="0" rtl="0">
              <a:spcBef>
                <a:spcPts val="0"/>
              </a:spcBef>
              <a:buNone/>
            </a:pPr>
            <a:r>
              <a:rPr lang="en" sz="1200" dirty="0">
                <a:solidFill>
                  <a:schemeClr val="bg1"/>
                </a:solidFill>
                <a:latin typeface="+mj-lt"/>
                <a:ea typeface="Bitter"/>
                <a:cs typeface="Bitter"/>
                <a:sym typeface="Bitter"/>
              </a:rPr>
              <a:t>Isn’t that AW</a:t>
            </a:r>
            <a:r>
              <a:rPr lang="en-US" sz="1200" dirty="0">
                <a:solidFill>
                  <a:schemeClr val="bg1"/>
                </a:solidFill>
                <a:latin typeface="+mj-lt"/>
                <a:ea typeface="Bitter"/>
                <a:cs typeface="Bitter"/>
                <a:sym typeface="Bitter"/>
              </a:rPr>
              <a:t>E</a:t>
            </a:r>
            <a:r>
              <a:rPr lang="en" sz="1200" dirty="0">
                <a:solidFill>
                  <a:schemeClr val="bg1"/>
                </a:solidFill>
                <a:latin typeface="+mj-lt"/>
                <a:ea typeface="Bitter"/>
                <a:cs typeface="Bitter"/>
                <a:sym typeface="Bitter"/>
              </a:rPr>
              <a:t>SOME !!!</a:t>
            </a:r>
          </a:p>
          <a:p>
            <a:pPr lvl="0" rtl="0">
              <a:spcBef>
                <a:spcPts val="0"/>
              </a:spcBef>
              <a:buNone/>
            </a:pPr>
            <a:endParaRPr lang="en" sz="1200" dirty="0">
              <a:solidFill>
                <a:schemeClr val="bg1"/>
              </a:solidFill>
              <a:latin typeface="+mj-lt"/>
              <a:ea typeface="Bitter"/>
              <a:cs typeface="Bitter"/>
              <a:sym typeface="Bitter"/>
            </a:endParaRPr>
          </a:p>
          <a:p>
            <a:pPr lvl="0" rtl="0">
              <a:spcBef>
                <a:spcPts val="0"/>
              </a:spcBef>
              <a:buNone/>
            </a:pPr>
            <a:endParaRPr sz="1200" dirty="0">
              <a:solidFill>
                <a:schemeClr val="bg1"/>
              </a:solidFill>
              <a:latin typeface="+mj-lt"/>
              <a:ea typeface="Bitter"/>
              <a:cs typeface="Bitter"/>
              <a:sym typeface="Bitter"/>
            </a:endParaRPr>
          </a:p>
          <a:p>
            <a:pPr lvl="0" rtl="0">
              <a:spcBef>
                <a:spcPts val="0"/>
              </a:spcBef>
              <a:buClr>
                <a:schemeClr val="dk1"/>
              </a:buClr>
              <a:buFont typeface="Arial"/>
              <a:buNone/>
            </a:pPr>
            <a:endParaRPr sz="1200" dirty="0">
              <a:solidFill>
                <a:schemeClr val="bg1"/>
              </a:solidFill>
              <a:latin typeface="+mj-lt"/>
              <a:ea typeface="Bitter"/>
              <a:cs typeface="Bitter"/>
              <a:sym typeface="Bitter"/>
            </a:endParaRPr>
          </a:p>
          <a:p>
            <a:pPr lvl="0" rtl="0">
              <a:spcBef>
                <a:spcPts val="0"/>
              </a:spcBef>
              <a:buNone/>
            </a:pPr>
            <a:endParaRPr sz="1200" dirty="0">
              <a:solidFill>
                <a:schemeClr val="bg1"/>
              </a:solidFill>
              <a:latin typeface="+mj-lt"/>
              <a:ea typeface="Bitter"/>
              <a:cs typeface="Bitter"/>
              <a:sym typeface="Bitter"/>
            </a:endParaRPr>
          </a:p>
        </p:txBody>
      </p:sp>
      <p:sp>
        <p:nvSpPr>
          <p:cNvPr id="274" name="Shape 633"/>
          <p:cNvSpPr txBox="1"/>
          <p:nvPr/>
        </p:nvSpPr>
        <p:spPr>
          <a:xfrm>
            <a:off x="276362" y="532945"/>
            <a:ext cx="3698029" cy="44719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US" b="1" dirty="0">
                <a:solidFill>
                  <a:schemeClr val="bg1"/>
                </a:solidFill>
                <a:latin typeface="+mj-lt"/>
                <a:ea typeface="Bitter"/>
                <a:cs typeface="Bitter"/>
                <a:sym typeface="Bitter"/>
              </a:rPr>
              <a:t>ENJOY THESE EDITABLE ICONS</a:t>
            </a:r>
            <a:endParaRPr lang="en"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a:p>
            <a:pPr lvl="0" rtl="0">
              <a:spcBef>
                <a:spcPts val="0"/>
              </a:spcBef>
              <a:buClr>
                <a:schemeClr val="dk1"/>
              </a:buClr>
              <a:buFont typeface="Arial"/>
              <a:buNone/>
            </a:pPr>
            <a:endParaRPr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p:txBody>
      </p:sp>
      <p:sp>
        <p:nvSpPr>
          <p:cNvPr id="276" name="Rectangle 275"/>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277" name="Rectangle 276">
            <a:extLst>
              <a:ext uri="{FF2B5EF4-FFF2-40B4-BE49-F238E27FC236}">
                <a16:creationId xmlns:a16="http://schemas.microsoft.com/office/drawing/2014/main" id="{D44C8436-A5B3-4464-96A5-57E339DDFA32}"/>
              </a:ext>
            </a:extLst>
          </p:cNvPr>
          <p:cNvSpPr/>
          <p:nvPr/>
        </p:nvSpPr>
        <p:spPr>
          <a:xfrm>
            <a:off x="209640" y="3030979"/>
            <a:ext cx="4511320" cy="3216265"/>
          </a:xfrm>
          <a:prstGeom prst="rect">
            <a:avLst/>
          </a:prstGeom>
        </p:spPr>
        <p:txBody>
          <a:bodyPr wrap="square">
            <a:spAutoFit/>
          </a:bodyPr>
          <a:lstStyle/>
          <a:p>
            <a:r>
              <a:rPr lang="en-US" sz="1600" dirty="0">
                <a:solidFill>
                  <a:schemeClr val="bg1"/>
                </a:solidFill>
              </a:rPr>
              <a:t>Presentation Template by: Slidehood.com</a:t>
            </a:r>
          </a:p>
          <a:p>
            <a:endParaRPr lang="en-US" sz="1600" b="1" dirty="0" smtClean="0">
              <a:solidFill>
                <a:schemeClr val="bg1"/>
              </a:solidFill>
            </a:endParaRPr>
          </a:p>
          <a:p>
            <a:r>
              <a:rPr lang="en-US" sz="1600" b="1" dirty="0" smtClean="0">
                <a:solidFill>
                  <a:schemeClr val="bg1"/>
                </a:solidFill>
              </a:rPr>
              <a:t>Special </a:t>
            </a:r>
            <a:r>
              <a:rPr lang="en-US" sz="1600" b="1" dirty="0">
                <a:solidFill>
                  <a:schemeClr val="bg1"/>
                </a:solidFill>
              </a:rPr>
              <a:t>thanks and credits  to</a:t>
            </a:r>
            <a:r>
              <a:rPr lang="en-US" sz="1600" b="1" dirty="0" smtClean="0">
                <a:solidFill>
                  <a:schemeClr val="bg1"/>
                </a:solidFill>
              </a:rPr>
              <a:t>:</a:t>
            </a:r>
          </a:p>
          <a:p>
            <a:endParaRPr lang="en-US" sz="1600" dirty="0" smtClean="0">
              <a:solidFill>
                <a:schemeClr val="bg1"/>
              </a:solidFill>
            </a:endParaRPr>
          </a:p>
          <a:p>
            <a:pPr marL="285750" indent="-285750">
              <a:buFont typeface="Arial" panose="020B0604020202020204" pitchFamily="34" charset="0"/>
              <a:buChar char="•"/>
            </a:pPr>
            <a:r>
              <a:rPr lang="en-US" sz="1500" dirty="0" smtClean="0">
                <a:solidFill>
                  <a:schemeClr val="bg1"/>
                </a:solidFill>
              </a:rPr>
              <a:t>Photographs by Unsplash.com, Pixabay.com </a:t>
            </a:r>
          </a:p>
          <a:p>
            <a:pPr marL="285750" indent="-285750">
              <a:buFont typeface="Arial" panose="020B0604020202020204" pitchFamily="34" charset="0"/>
              <a:buChar char="•"/>
            </a:pPr>
            <a:r>
              <a:rPr lang="en-US" sz="1500" dirty="0" smtClean="0">
                <a:solidFill>
                  <a:schemeClr val="bg1"/>
                </a:solidFill>
              </a:rPr>
              <a:t>&amp; Pexels.com  </a:t>
            </a:r>
          </a:p>
          <a:p>
            <a:pPr marL="285750" indent="-285750">
              <a:buFont typeface="Arial" panose="020B0604020202020204" pitchFamily="34" charset="0"/>
              <a:buChar char="•"/>
            </a:pPr>
            <a:endParaRPr lang="en-US" sz="1500" dirty="0" smtClean="0">
              <a:solidFill>
                <a:schemeClr val="bg1"/>
              </a:solidFill>
            </a:endParaRPr>
          </a:p>
          <a:p>
            <a:pPr marL="285750" indent="-285750">
              <a:buFont typeface="Arial" panose="020B0604020202020204" pitchFamily="34" charset="0"/>
              <a:buChar char="•"/>
            </a:pPr>
            <a:r>
              <a:rPr lang="en-US" sz="1500" dirty="0" smtClean="0">
                <a:solidFill>
                  <a:schemeClr val="bg1"/>
                </a:solidFill>
              </a:rPr>
              <a:t>Icons by: Slidescarnival.com</a:t>
            </a:r>
          </a:p>
          <a:p>
            <a:pPr marL="285750" indent="-285750">
              <a:buFont typeface="Arial" panose="020B0604020202020204" pitchFamily="34" charset="0"/>
              <a:buChar char="•"/>
            </a:pPr>
            <a:endParaRPr lang="en-US" sz="1500" dirty="0" smtClean="0">
              <a:solidFill>
                <a:schemeClr val="bg1"/>
              </a:solidFill>
            </a:endParaRPr>
          </a:p>
          <a:p>
            <a:endParaRPr lang="en-US" sz="1600" dirty="0" smtClean="0">
              <a:solidFill>
                <a:schemeClr val="bg1"/>
              </a:solidFill>
            </a:endParaRPr>
          </a:p>
          <a:p>
            <a:r>
              <a:rPr lang="en-US" sz="1600" dirty="0" smtClean="0">
                <a:solidFill>
                  <a:schemeClr val="bg1"/>
                </a:solidFill>
              </a:rPr>
              <a:t>Without </a:t>
            </a:r>
            <a:r>
              <a:rPr lang="en-US" sz="1600" dirty="0">
                <a:solidFill>
                  <a:schemeClr val="bg1"/>
                </a:solidFill>
              </a:rPr>
              <a:t>these wonderful websites it would have been impossible to make these presentation templates for you guys.</a:t>
            </a:r>
          </a:p>
        </p:txBody>
      </p:sp>
    </p:spTree>
    <p:extLst>
      <p:ext uri="{BB962C8B-B14F-4D97-AF65-F5344CB8AC3E}">
        <p14:creationId xmlns:p14="http://schemas.microsoft.com/office/powerpoint/2010/main" val="273755573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5" name="Title 2"/>
          <p:cNvSpPr>
            <a:spLocks noGrp="1"/>
          </p:cNvSpPr>
          <p:nvPr>
            <p:ph type="title"/>
          </p:nvPr>
        </p:nvSpPr>
        <p:spPr>
          <a:xfrm>
            <a:off x="455323" y="1644248"/>
            <a:ext cx="5524500" cy="648936"/>
          </a:xfrm>
        </p:spPr>
        <p:txBody>
          <a:bodyPr>
            <a:noAutofit/>
          </a:bodyPr>
          <a:lstStyle/>
          <a:p>
            <a:r>
              <a:rPr lang="en" sz="3600" dirty="0">
                <a:latin typeface="Roboto Medium" panose="02000000000000000000" pitchFamily="2" charset="0"/>
                <a:ea typeface="Roboto Medium" panose="02000000000000000000" pitchFamily="2" charset="0"/>
              </a:rPr>
              <a:t>INSTRUCTIONS</a:t>
            </a:r>
            <a:r>
              <a:rPr lang="en" sz="3600" dirty="0">
                <a:solidFill>
                  <a:srgbClr val="131F2B"/>
                </a:solidFill>
                <a:latin typeface="Roboto Medium" panose="02000000000000000000" pitchFamily="2" charset="0"/>
                <a:ea typeface="Roboto Medium" panose="02000000000000000000" pitchFamily="2" charset="0"/>
              </a:rPr>
              <a:t> </a:t>
            </a:r>
            <a:r>
              <a:rPr lang="en" sz="3600" dirty="0">
                <a:solidFill>
                  <a:schemeClr val="tx1">
                    <a:lumMod val="50000"/>
                    <a:lumOff val="50000"/>
                  </a:schemeClr>
                </a:solidFill>
                <a:latin typeface="Roboto Medium" panose="02000000000000000000" pitchFamily="2" charset="0"/>
                <a:ea typeface="Roboto Medium" panose="02000000000000000000" pitchFamily="2" charset="0"/>
              </a:rPr>
              <a:t>FOR USE</a:t>
            </a:r>
          </a:p>
        </p:txBody>
      </p:sp>
      <p:sp>
        <p:nvSpPr>
          <p:cNvPr id="6" name="Rectangle 5">
            <a:extLst>
              <a:ext uri="{FF2B5EF4-FFF2-40B4-BE49-F238E27FC236}">
                <a16:creationId xmlns:a16="http://schemas.microsoft.com/office/drawing/2014/main" id="{E0F5E55E-AFD7-47F6-83A4-64FBFB9C73FB}"/>
              </a:ext>
            </a:extLst>
          </p:cNvPr>
          <p:cNvSpPr/>
          <p:nvPr/>
        </p:nvSpPr>
        <p:spPr>
          <a:xfrm>
            <a:off x="422071" y="2550474"/>
            <a:ext cx="5247209" cy="2616101"/>
          </a:xfrm>
          <a:prstGeom prst="rect">
            <a:avLst/>
          </a:prstGeom>
        </p:spPr>
        <p:txBody>
          <a:bodyPr wrap="square">
            <a:spAutoFit/>
          </a:bodyPr>
          <a:lstStyle/>
          <a:p>
            <a:r>
              <a:rPr lang="en-US" sz="1400" b="1" dirty="0">
                <a:solidFill>
                  <a:srgbClr val="3F3F41"/>
                </a:solidFill>
              </a:rPr>
              <a:t>DOWNLOAD AS POWERPOINT TEMPLATE</a:t>
            </a:r>
          </a:p>
          <a:p>
            <a:endParaRPr lang="en-US" sz="800" dirty="0">
              <a:solidFill>
                <a:srgbClr val="3F3F41"/>
              </a:solidFill>
            </a:endParaRPr>
          </a:p>
          <a:p>
            <a:r>
              <a:rPr lang="en-US" sz="1200" dirty="0">
                <a:solidFill>
                  <a:srgbClr val="3F3F41"/>
                </a:solidFill>
              </a:rPr>
              <a:t>Click on the button under the presentation preview that says "Download as </a:t>
            </a:r>
            <a:r>
              <a:rPr lang="en-US" sz="1200" dirty="0" smtClean="0">
                <a:solidFill>
                  <a:srgbClr val="3F3F41"/>
                </a:solidFill>
              </a:rPr>
              <a:t>Power Point </a:t>
            </a:r>
            <a:r>
              <a:rPr lang="en-US" sz="1200" dirty="0">
                <a:solidFill>
                  <a:srgbClr val="3F3F41"/>
                </a:solidFill>
              </a:rPr>
              <a:t>template". You will get a .pptx file that you can edit in PowerPoint. Remember to download and install the fonts used in this presentation</a:t>
            </a:r>
            <a:r>
              <a:rPr lang="en-US" sz="1200" dirty="0" smtClean="0">
                <a:solidFill>
                  <a:srgbClr val="3F3F41"/>
                </a:solidFill>
              </a:rPr>
              <a:t>.</a:t>
            </a:r>
          </a:p>
          <a:p>
            <a:endParaRPr lang="en-US" sz="1200" dirty="0">
              <a:solidFill>
                <a:srgbClr val="3F3F41"/>
              </a:solidFill>
            </a:endParaRPr>
          </a:p>
          <a:p>
            <a:r>
              <a:rPr lang="en-US" sz="1400" b="1" dirty="0">
                <a:solidFill>
                  <a:srgbClr val="3F3F41"/>
                </a:solidFill>
              </a:rPr>
              <a:t>USE AS GOOGLE SLIDES THEME</a:t>
            </a:r>
          </a:p>
          <a:p>
            <a:endParaRPr lang="en-US" sz="800" dirty="0">
              <a:solidFill>
                <a:srgbClr val="3F3F41"/>
              </a:solidFill>
            </a:endParaRPr>
          </a:p>
          <a:p>
            <a:r>
              <a:rPr lang="en-US" sz="1200" dirty="0">
                <a:solidFill>
                  <a:srgbClr val="3F3F41"/>
                </a:solidFill>
              </a:rPr>
              <a:t>Click on the button that says "Use as Google Slides Theme". You will get a copy of this document on your Google Drive and will be able to edit, add or delete slides. Remember you must be signed in to your Google account.</a:t>
            </a:r>
          </a:p>
          <a:p>
            <a:endParaRPr lang="en-US" sz="1200" dirty="0" smtClean="0">
              <a:solidFill>
                <a:srgbClr val="3F3F41"/>
              </a:solidFill>
            </a:endParaRPr>
          </a:p>
          <a:p>
            <a:r>
              <a:rPr lang="en-US" sz="1200" dirty="0">
                <a:solidFill>
                  <a:srgbClr val="FFBF2A"/>
                </a:solidFill>
                <a:effectLst>
                  <a:outerShdw blurRad="38100" dist="38100" dir="2700000" algn="tl">
                    <a:srgbClr val="000000">
                      <a:alpha val="43137"/>
                    </a:srgbClr>
                  </a:outerShdw>
                </a:effectLst>
              </a:rPr>
              <a:t>FONT: </a:t>
            </a:r>
            <a:r>
              <a:rPr lang="en-US" sz="1200" dirty="0" err="1">
                <a:solidFill>
                  <a:srgbClr val="FFBF2A"/>
                </a:solidFill>
                <a:effectLst>
                  <a:outerShdw blurRad="38100" dist="38100" dir="2700000" algn="tl">
                    <a:srgbClr val="000000">
                      <a:alpha val="43137"/>
                    </a:srgbClr>
                  </a:outerShdw>
                </a:effectLst>
              </a:rPr>
              <a:t>Roboto</a:t>
            </a:r>
            <a:r>
              <a:rPr lang="en-US" sz="1200" dirty="0">
                <a:solidFill>
                  <a:srgbClr val="FFBF2A"/>
                </a:solidFill>
                <a:effectLst>
                  <a:outerShdw blurRad="38100" dist="38100" dir="2700000" algn="tl">
                    <a:srgbClr val="000000">
                      <a:alpha val="43137"/>
                    </a:srgbClr>
                  </a:outerShdw>
                </a:effectLst>
              </a:rPr>
              <a:t> Medium &amp; </a:t>
            </a:r>
            <a:r>
              <a:rPr lang="en-US" sz="1200" dirty="0" err="1">
                <a:solidFill>
                  <a:srgbClr val="FFBF2A"/>
                </a:solidFill>
                <a:effectLst>
                  <a:outerShdw blurRad="38100" dist="38100" dir="2700000" algn="tl">
                    <a:srgbClr val="000000">
                      <a:alpha val="43137"/>
                    </a:srgbClr>
                  </a:outerShdw>
                </a:effectLst>
              </a:rPr>
              <a:t>Raleway</a:t>
            </a:r>
            <a:r>
              <a:rPr lang="en-US" sz="1200" dirty="0">
                <a:solidFill>
                  <a:srgbClr val="FFBF2A"/>
                </a:solidFill>
                <a:effectLst>
                  <a:outerShdw blurRad="38100" dist="38100" dir="2700000" algn="tl">
                    <a:srgbClr val="000000">
                      <a:alpha val="43137"/>
                    </a:srgbClr>
                  </a:outerShdw>
                </a:effectLst>
              </a:rPr>
              <a:t> (Free Google Fonts</a:t>
            </a:r>
            <a:r>
              <a:rPr lang="en-US" sz="1200" dirty="0" smtClean="0">
                <a:solidFill>
                  <a:srgbClr val="FFBF2A"/>
                </a:solidFill>
                <a:effectLst>
                  <a:outerShdw blurRad="38100" dist="38100" dir="2700000" algn="tl">
                    <a:srgbClr val="000000">
                      <a:alpha val="43137"/>
                    </a:srgbClr>
                  </a:outerShdw>
                </a:effectLst>
              </a:rPr>
              <a:t>)</a:t>
            </a:r>
          </a:p>
        </p:txBody>
      </p:sp>
      <p:sp>
        <p:nvSpPr>
          <p:cNvPr id="7" name="Rectangle 6"/>
          <p:cNvSpPr/>
          <p:nvPr/>
        </p:nvSpPr>
        <p:spPr>
          <a:xfrm>
            <a:off x="437804" y="6209298"/>
            <a:ext cx="5231476" cy="461665"/>
          </a:xfrm>
          <a:prstGeom prst="rect">
            <a:avLst/>
          </a:prstGeom>
        </p:spPr>
        <p:txBody>
          <a:bodyPr wrap="square">
            <a:spAutoFit/>
          </a:bodyPr>
          <a:lstStyle/>
          <a:p>
            <a:r>
              <a:rPr lang="en-US" sz="1200" dirty="0">
                <a:solidFill>
                  <a:srgbClr val="3F3F41"/>
                </a:solidFill>
              </a:rPr>
              <a:t>This template is free to use under Creative Commons Attribution license. Please mention Slidehood.com and other resources used in a slide footer.</a:t>
            </a:r>
          </a:p>
        </p:txBody>
      </p:sp>
      <p:sp>
        <p:nvSpPr>
          <p:cNvPr id="9" name="Rectangle 8"/>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15196043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itle 2"/>
          <p:cNvSpPr>
            <a:spLocks noGrp="1"/>
          </p:cNvSpPr>
          <p:nvPr>
            <p:ph type="ctrTitle"/>
          </p:nvPr>
        </p:nvSpPr>
        <p:spPr>
          <a:xfrm>
            <a:off x="173892" y="432262"/>
            <a:ext cx="5179505" cy="1094519"/>
          </a:xfrm>
        </p:spPr>
        <p:txBody>
          <a:bodyPr>
            <a:noAutofit/>
          </a:bodyPr>
          <a:lstStyle/>
          <a:p>
            <a:r>
              <a:rPr lang="en-US" sz="6000" dirty="0" smtClean="0">
                <a:effectLst>
                  <a:outerShdw blurRad="38100" dist="38100" dir="2700000" algn="tl">
                    <a:srgbClr val="000000">
                      <a:alpha val="43137"/>
                    </a:srgbClr>
                  </a:outerShdw>
                </a:effectLst>
              </a:rPr>
              <a:t>BREAK SLIDE</a:t>
            </a:r>
            <a:endParaRPr lang="en-US" sz="6000" dirty="0">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323521" y="1358000"/>
            <a:ext cx="4713992" cy="531597"/>
          </a:xfrm>
        </p:spPr>
        <p:txBody>
          <a:bodyPr/>
          <a:lstStyle/>
          <a:p>
            <a:r>
              <a:rPr lang="en-US" dirty="0" smtClean="0"/>
              <a:t>Add Your Pictures in Break Slides</a:t>
            </a:r>
            <a:endParaRPr lang="en-US" dirty="0"/>
          </a:p>
        </p:txBody>
      </p:sp>
      <p:sp>
        <p:nvSpPr>
          <p:cNvPr id="5" name="Rectangle 4"/>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56003383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70" y="534130"/>
            <a:ext cx="3605942" cy="725714"/>
          </a:xfrm>
        </p:spPr>
        <p:txBody>
          <a:bodyPr/>
          <a:lstStyle/>
          <a:p>
            <a:r>
              <a:rPr lang="en-US" dirty="0" smtClean="0"/>
              <a:t>ABOUT US</a:t>
            </a:r>
            <a:endParaRPr lang="en-US" dirty="0"/>
          </a:p>
        </p:txBody>
      </p:sp>
      <p:sp>
        <p:nvSpPr>
          <p:cNvPr id="3" name="Text Placeholder 2"/>
          <p:cNvSpPr>
            <a:spLocks noGrp="1"/>
          </p:cNvSpPr>
          <p:nvPr>
            <p:ph type="body" idx="1"/>
          </p:nvPr>
        </p:nvSpPr>
        <p:spPr/>
        <p:txBody>
          <a:bodyPr>
            <a:normAutofit fontScale="85000" lnSpcReduction="10000"/>
          </a:bodyPr>
          <a:lstStyle/>
          <a:p>
            <a:pPr algn="l"/>
            <a:r>
              <a:rPr lang="en-US" dirty="0" smtClean="0"/>
              <a:t>Lorem ipsum dolor sit amet, consectetuer adipiscing elit. Maecenas porttitor congue massa. Fusce posuere, magna sed pulvinar ultricies, purus lectus malesuada libero, sit amet commodo magna eros quis urna.</a:t>
            </a:r>
          </a:p>
          <a:p>
            <a:pPr algn="l"/>
            <a:endParaRPr lang="en-US" dirty="0" smtClean="0"/>
          </a:p>
          <a:p>
            <a:pPr algn="l"/>
            <a:r>
              <a:rPr lang="en-US" dirty="0" smtClean="0"/>
              <a:t>Nunc viverra imperdiet enim. Fusce est. Vivamus a </a:t>
            </a:r>
            <a:r>
              <a:rPr lang="en-US" dirty="0" err="1" smtClean="0"/>
              <a:t>tellus</a:t>
            </a:r>
            <a:r>
              <a:rPr lang="en-US" dirty="0" smtClean="0"/>
              <a:t>. </a:t>
            </a:r>
            <a:r>
              <a:rPr lang="en-US" dirty="0" err="1" smtClean="0"/>
              <a:t>Pellentesque</a:t>
            </a:r>
            <a:r>
              <a:rPr lang="en-US" dirty="0" smtClean="0"/>
              <a:t> habitant morbi tristique senectus et netus et malesuada fames ac turpis egestas. Proin pharetra nonummy pede. Mauris et orci.</a:t>
            </a:r>
          </a:p>
          <a:p>
            <a:pPr algn="l"/>
            <a:endParaRPr lang="en-US" dirty="0"/>
          </a:p>
        </p:txBody>
      </p:sp>
      <p:pic>
        <p:nvPicPr>
          <p:cNvPr id="7" name="Picture Placeholder 6"/>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39492" b="23946"/>
          <a:stretch/>
        </p:blipFill>
        <p:spPr>
          <a:xfrm>
            <a:off x="0" y="3886201"/>
            <a:ext cx="12192000" cy="2971799"/>
          </a:xfrm>
        </p:spPr>
      </p:pic>
    </p:spTree>
    <p:extLst>
      <p:ext uri="{BB962C8B-B14F-4D97-AF65-F5344CB8AC3E}">
        <p14:creationId xmlns:p14="http://schemas.microsoft.com/office/powerpoint/2010/main" val="15032308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400532" y="3381548"/>
            <a:ext cx="7042726" cy="1008560"/>
            <a:chOff x="1946788" y="3381548"/>
            <a:chExt cx="7042726" cy="1008560"/>
          </a:xfrm>
        </p:grpSpPr>
        <p:sp>
          <p:nvSpPr>
            <p:cNvPr id="2" name="Shape 129">
              <a:extLst>
                <a:ext uri="{FF2B5EF4-FFF2-40B4-BE49-F238E27FC236}">
                  <a16:creationId xmlns:a16="http://schemas.microsoft.com/office/drawing/2014/main" id="{2E1D2BAA-EC0A-4CC7-ABD6-5538F5A35D71}"/>
                </a:ext>
              </a:extLst>
            </p:cNvPr>
            <p:cNvSpPr txBox="1">
              <a:spLocks/>
            </p:cNvSpPr>
            <p:nvPr/>
          </p:nvSpPr>
          <p:spPr>
            <a:xfrm>
              <a:off x="4803324" y="3425792"/>
              <a:ext cx="4186190" cy="964316"/>
            </a:xfrm>
            <a:prstGeom prst="rect">
              <a:avLst/>
            </a:prstGeom>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7200" dirty="0">
                  <a:solidFill>
                    <a:schemeClr val="tx1">
                      <a:lumMod val="95000"/>
                      <a:lumOff val="5000"/>
                    </a:schemeClr>
                  </a:solidFill>
                  <a:latin typeface="Roboto Medium" panose="02000000000000000000" pitchFamily="2" charset="0"/>
                  <a:ea typeface="Roboto Medium" panose="02000000000000000000" pitchFamily="2" charset="0"/>
                </a:rPr>
                <a:t>BIG </a:t>
              </a:r>
              <a:r>
                <a:rPr lang="en" sz="7200" b="1" dirty="0" smtClean="0">
                  <a:solidFill>
                    <a:schemeClr val="tx1">
                      <a:lumMod val="95000"/>
                      <a:lumOff val="5000"/>
                    </a:schemeClr>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IDEA</a:t>
              </a:r>
              <a:endParaRPr lang="en" sz="7200" b="1" dirty="0">
                <a:solidFill>
                  <a:schemeClr val="tx1">
                    <a:lumMod val="95000"/>
                    <a:lumOff val="5000"/>
                  </a:schemeClr>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endParaRPr>
            </a:p>
          </p:txBody>
        </p:sp>
        <p:sp>
          <p:nvSpPr>
            <p:cNvPr id="3" name="Rectangle 2">
              <a:extLst>
                <a:ext uri="{FF2B5EF4-FFF2-40B4-BE49-F238E27FC236}">
                  <a16:creationId xmlns:a16="http://schemas.microsoft.com/office/drawing/2014/main" id="{42309D67-9494-45B4-939A-55DD01CAA2D7}"/>
                </a:ext>
              </a:extLst>
            </p:cNvPr>
            <p:cNvSpPr/>
            <p:nvPr/>
          </p:nvSpPr>
          <p:spPr>
            <a:xfrm>
              <a:off x="1946788" y="3381548"/>
              <a:ext cx="3048266" cy="738664"/>
            </a:xfrm>
            <a:prstGeom prst="rect">
              <a:avLst/>
            </a:prstGeom>
          </p:spPr>
          <p:txBody>
            <a:bodyPr wrap="square">
              <a:spAutoFit/>
            </a:bodyPr>
            <a:lstStyle/>
            <a:p>
              <a:pPr algn="r"/>
              <a:r>
                <a:rPr lang="en-US" sz="1400" dirty="0">
                  <a:solidFill>
                    <a:schemeClr val="tx1">
                      <a:lumMod val="95000"/>
                      <a:lumOff val="5000"/>
                    </a:schemeClr>
                  </a:solidFill>
                </a:rPr>
                <a:t>Grab the attention of your audience by using icons and impressive</a:t>
              </a:r>
            </a:p>
            <a:p>
              <a:pPr algn="r"/>
              <a:r>
                <a:rPr lang="en-US" sz="1400" dirty="0">
                  <a:solidFill>
                    <a:schemeClr val="tx1">
                      <a:lumMod val="95000"/>
                      <a:lumOff val="5000"/>
                    </a:schemeClr>
                  </a:solidFill>
                </a:rPr>
                <a:t>images</a:t>
              </a:r>
            </a:p>
          </p:txBody>
        </p:sp>
      </p:grpSp>
      <p:sp>
        <p:nvSpPr>
          <p:cNvPr id="9" name="Rectangle 8"/>
          <p:cNvSpPr/>
          <p:nvPr/>
        </p:nvSpPr>
        <p:spPr>
          <a:xfrm rot="5400000">
            <a:off x="11692023" y="556334"/>
            <a:ext cx="1369286" cy="307777"/>
          </a:xfrm>
          <a:prstGeom prst="rect">
            <a:avLst/>
          </a:prstGeom>
        </p:spPr>
        <p:txBody>
          <a:bodyPr wrap="none">
            <a:spAutoFit/>
          </a:bodyPr>
          <a:lstStyle/>
          <a:p>
            <a:r>
              <a:rPr lang="en-US" sz="1400" dirty="0"/>
              <a:t>Slidehood.com</a:t>
            </a:r>
          </a:p>
        </p:txBody>
      </p:sp>
      <p:grpSp>
        <p:nvGrpSpPr>
          <p:cNvPr id="12" name="Shape 598"/>
          <p:cNvGrpSpPr/>
          <p:nvPr/>
        </p:nvGrpSpPr>
        <p:grpSpPr>
          <a:xfrm>
            <a:off x="5353878" y="2044931"/>
            <a:ext cx="1317931" cy="1197843"/>
            <a:chOff x="4562200" y="4968250"/>
            <a:chExt cx="549550" cy="499475"/>
          </a:xfrm>
          <a:solidFill>
            <a:srgbClr val="FFBF2A"/>
          </a:solidFill>
        </p:grpSpPr>
        <p:sp>
          <p:nvSpPr>
            <p:cNvPr id="13" name="Shape 599"/>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 name="Shape 600"/>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 name="Shape 601"/>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602"/>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 name="Shape 603"/>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Tree>
    <p:extLst>
      <p:ext uri="{BB962C8B-B14F-4D97-AF65-F5344CB8AC3E}">
        <p14:creationId xmlns:p14="http://schemas.microsoft.com/office/powerpoint/2010/main" val="291700253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WHAT WE DO</a:t>
            </a:r>
            <a:endParaRPr lang="en-US" sz="4000" dirty="0"/>
          </a:p>
        </p:txBody>
      </p:sp>
      <p:pic>
        <p:nvPicPr>
          <p:cNvPr id="13" name="Picture Placeholder 1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6" name="Text Placeholder 1"/>
          <p:cNvSpPr>
            <a:spLocks noGrp="1"/>
          </p:cNvSpPr>
          <p:nvPr>
            <p:ph type="body" idx="11"/>
          </p:nvPr>
        </p:nvSpPr>
        <p:spPr>
          <a:xfrm>
            <a:off x="1352550" y="2428685"/>
            <a:ext cx="4476750" cy="1457515"/>
          </a:xfrm>
        </p:spPr>
        <p:txBody>
          <a:bodyPr>
            <a:normAutofit/>
          </a:bodyPr>
          <a:lstStyle/>
          <a:p>
            <a:r>
              <a:rPr lang="en-US" sz="1400" dirty="0" smtClean="0"/>
              <a:t>Lorem ipsum dolor sit amet, consectetuer adipiscing elit. Maecenas porttitor congue massa. Fusce posuere, magna sed pulvinar ultricies, purus lectus malesuada libero, sit amet commodo magna eros quis urna.</a:t>
            </a:r>
          </a:p>
          <a:p>
            <a:endParaRPr lang="en-US" sz="1400" dirty="0" smtClean="0"/>
          </a:p>
          <a:p>
            <a:endParaRPr lang="en-US" sz="1400" dirty="0" smtClean="0"/>
          </a:p>
          <a:p>
            <a:endParaRPr lang="en-US" sz="1400" dirty="0"/>
          </a:p>
        </p:txBody>
      </p:sp>
      <p:sp>
        <p:nvSpPr>
          <p:cNvPr id="7" name="Text Placeholder 2"/>
          <p:cNvSpPr>
            <a:spLocks noGrp="1"/>
          </p:cNvSpPr>
          <p:nvPr>
            <p:ph type="body" idx="12"/>
          </p:nvPr>
        </p:nvSpPr>
        <p:spPr>
          <a:xfrm>
            <a:off x="1352634" y="4086035"/>
            <a:ext cx="4476750" cy="1457515"/>
          </a:xfrm>
        </p:spPr>
        <p:txBody>
          <a:bodyPr>
            <a:normAutofit/>
          </a:bodyPr>
          <a:lstStyle/>
          <a:p>
            <a:r>
              <a:rPr lang="en-US" sz="1400" dirty="0" smtClean="0"/>
              <a:t>Lorem ipsum dolor sit amet, consectetuer adipiscing elit. Maecenas porttitor congue massa. Fusce posuere, magna sed pulvinar ultricies, purus lectus malesuada libero, sit amet commodo magna eros quis urna.</a:t>
            </a:r>
          </a:p>
          <a:p>
            <a:endParaRPr lang="en-US" sz="1400" dirty="0" smtClean="0"/>
          </a:p>
          <a:p>
            <a:endParaRPr lang="en-US" sz="1400" dirty="0" smtClean="0"/>
          </a:p>
          <a:p>
            <a:endParaRPr lang="en-US" sz="1400" dirty="0"/>
          </a:p>
        </p:txBody>
      </p:sp>
      <p:sp>
        <p:nvSpPr>
          <p:cNvPr id="8" name="Shape 503"/>
          <p:cNvSpPr/>
          <p:nvPr/>
        </p:nvSpPr>
        <p:spPr>
          <a:xfrm>
            <a:off x="478651" y="2625256"/>
            <a:ext cx="550049" cy="550016"/>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F2A"/>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9" name="Shape 573"/>
          <p:cNvGrpSpPr/>
          <p:nvPr/>
        </p:nvGrpSpPr>
        <p:grpSpPr>
          <a:xfrm>
            <a:off x="466908" y="4258630"/>
            <a:ext cx="574517" cy="613312"/>
            <a:chOff x="6642425" y="4312500"/>
            <a:chExt cx="433550" cy="462825"/>
          </a:xfrm>
          <a:solidFill>
            <a:srgbClr val="FFBF2A"/>
          </a:solidFill>
        </p:grpSpPr>
        <p:sp>
          <p:nvSpPr>
            <p:cNvPr id="10" name="Shape 574"/>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 name="Shape 575"/>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 name="Shape 576"/>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4" name="Rectangle 13"/>
          <p:cNvSpPr/>
          <p:nvPr/>
        </p:nvSpPr>
        <p:spPr>
          <a:xfrm rot="5400000">
            <a:off x="11692023" y="556334"/>
            <a:ext cx="1369286" cy="307777"/>
          </a:xfrm>
          <a:prstGeom prst="rect">
            <a:avLst/>
          </a:prstGeom>
        </p:spPr>
        <p:txBody>
          <a:bodyPr wrap="none">
            <a:spAutoFit/>
          </a:bodyPr>
          <a:lstStyle/>
          <a:p>
            <a:r>
              <a:rPr lang="en-US" sz="1400" dirty="0">
                <a:solidFill>
                  <a:schemeClr val="tx1">
                    <a:lumMod val="65000"/>
                    <a:lumOff val="35000"/>
                  </a:schemeClr>
                </a:solidFill>
              </a:rPr>
              <a:t>Slidehood.com</a:t>
            </a:r>
          </a:p>
        </p:txBody>
      </p:sp>
    </p:spTree>
    <p:extLst>
      <p:ext uri="{BB962C8B-B14F-4D97-AF65-F5344CB8AC3E}">
        <p14:creationId xmlns:p14="http://schemas.microsoft.com/office/powerpoint/2010/main" val="70952311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0893" y="2915450"/>
            <a:ext cx="4863648" cy="2609850"/>
          </a:xfrm>
        </p:spPr>
        <p:txBody>
          <a:bodyPr>
            <a:normAutofit/>
          </a:bodyPr>
          <a:lstStyle/>
          <a:p>
            <a:r>
              <a:rPr lang="en-US" sz="1600" dirty="0" smtClean="0"/>
              <a:t>Lorem ipsum dolor sit amet, consectetuer adipiscing elit. Maecenas porttitor congue massa. Fusce posuere, magna sed pulvinar ultricies, purus lectus malesuada libero, sit amet commodo magna eros quis urna.</a:t>
            </a:r>
          </a:p>
          <a:p>
            <a:endParaRPr lang="en-US" sz="1600" dirty="0" smtClean="0"/>
          </a:p>
          <a:p>
            <a:r>
              <a:rPr lang="en-US" sz="1600" dirty="0" smtClean="0"/>
              <a:t>Nunc viverra imperdiet enim. Fusce est. Vivamus a tellus.</a:t>
            </a:r>
          </a:p>
          <a:p>
            <a:endParaRPr lang="en-US" sz="1600" dirty="0" smtClean="0"/>
          </a:p>
        </p:txBody>
      </p:sp>
      <p:sp>
        <p:nvSpPr>
          <p:cNvPr id="4" name="Title 3"/>
          <p:cNvSpPr>
            <a:spLocks noGrp="1"/>
          </p:cNvSpPr>
          <p:nvPr>
            <p:ph type="title"/>
          </p:nvPr>
        </p:nvSpPr>
        <p:spPr/>
        <p:txBody>
          <a:bodyPr>
            <a:normAutofit/>
          </a:bodyPr>
          <a:lstStyle/>
          <a:p>
            <a:r>
              <a:rPr lang="en-US" sz="3600" dirty="0" smtClean="0"/>
              <a:t>WHY CHOOSE US</a:t>
            </a:r>
            <a:endParaRPr lang="en-US" sz="3600" dirty="0"/>
          </a:p>
        </p:txBody>
      </p:sp>
      <p:pic>
        <p:nvPicPr>
          <p:cNvPr id="8" name="Picture Placeholder 7"/>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4008222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80"/>
          <p:cNvSpPr txBox="1">
            <a:spLocks/>
          </p:cNvSpPr>
          <p:nvPr/>
        </p:nvSpPr>
        <p:spPr>
          <a:xfrm>
            <a:off x="3236563" y="556976"/>
            <a:ext cx="5718875" cy="771892"/>
          </a:xfrm>
          <a:prstGeom prst="rect">
            <a:avLst/>
          </a:prstGeom>
        </p:spPr>
        <p:txBody>
          <a:bodyPr vert="horz" lIns="91425" tIns="91425" rIns="91425" bIns="91425" rtlCol="0" anchor="b" anchorCtr="0">
            <a:noAutofit/>
          </a:bodyPr>
          <a:lstStyle>
            <a:lvl1pPr lvl="0" algn="ctr" defTabSz="914400" rtl="0" eaLnBrk="1" latinLnBrk="0" hangingPunct="1">
              <a:lnSpc>
                <a:spcPct val="90000"/>
              </a:lnSpc>
              <a:spcBef>
                <a:spcPts val="0"/>
              </a:spcBef>
              <a:buNone/>
              <a:defRPr sz="3200" kern="1200">
                <a:solidFill>
                  <a:srgbClr val="131F2B"/>
                </a:solidFill>
                <a:latin typeface="Roboto" panose="02000000000000000000" pitchFamily="2" charset="0"/>
                <a:ea typeface="Roboto" panose="02000000000000000000" pitchFamily="2" charset="0"/>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 sz="4000" dirty="0" smtClean="0">
                <a:solidFill>
                  <a:schemeClr val="tx1">
                    <a:lumMod val="65000"/>
                    <a:lumOff val="35000"/>
                  </a:schemeClr>
                </a:solidFill>
                <a:latin typeface="Roboto Medium" panose="02000000000000000000" pitchFamily="2" charset="0"/>
                <a:ea typeface="Roboto Medium" panose="02000000000000000000" pitchFamily="2" charset="0"/>
              </a:rPr>
              <a:t>OUR SERVICES</a:t>
            </a:r>
            <a:endParaRPr lang="en" sz="4000" dirty="0">
              <a:solidFill>
                <a:schemeClr val="tx1">
                  <a:lumMod val="65000"/>
                  <a:lumOff val="35000"/>
                </a:schemeClr>
              </a:solidFill>
              <a:latin typeface="Roboto Medium" panose="02000000000000000000" pitchFamily="2" charset="0"/>
              <a:ea typeface="Roboto Medium" panose="02000000000000000000" pitchFamily="2" charset="0"/>
            </a:endParaRPr>
          </a:p>
        </p:txBody>
      </p:sp>
      <p:sp>
        <p:nvSpPr>
          <p:cNvPr id="8" name="Rectangle 7">
            <a:extLst>
              <a:ext uri="{FF2B5EF4-FFF2-40B4-BE49-F238E27FC236}">
                <a16:creationId xmlns:a16="http://schemas.microsoft.com/office/drawing/2014/main" id="{31FC0428-E6EC-4DBE-9530-F222B75A5F18}"/>
              </a:ext>
            </a:extLst>
          </p:cNvPr>
          <p:cNvSpPr/>
          <p:nvPr/>
        </p:nvSpPr>
        <p:spPr>
          <a:xfrm>
            <a:off x="2523506" y="2269365"/>
            <a:ext cx="3515344" cy="1015663"/>
          </a:xfrm>
          <a:prstGeom prst="rect">
            <a:avLst/>
          </a:prstGeom>
        </p:spPr>
        <p:txBody>
          <a:bodyPr wrap="square">
            <a:spAutoFit/>
          </a:bodyPr>
          <a:lstStyle/>
          <a:p>
            <a:r>
              <a:rPr lang="en-US" sz="1200" b="1" dirty="0" smtClean="0">
                <a:solidFill>
                  <a:schemeClr val="bg1"/>
                </a:solidFill>
                <a:latin typeface="Roboto" panose="02000000000000000000" pitchFamily="2" charset="0"/>
                <a:ea typeface="Roboto" panose="02000000000000000000" pitchFamily="2" charset="0"/>
              </a:rPr>
              <a:t>Lorem ipsum dolor sit amet, consectetuer adipiscing elit. Maecenas porttitor congue massa. Fusce posuere, magna </a:t>
            </a:r>
            <a:r>
              <a:rPr lang="en-US" sz="1200" b="1" dirty="0" err="1" smtClean="0">
                <a:solidFill>
                  <a:schemeClr val="bg1"/>
                </a:solidFill>
                <a:latin typeface="Roboto" panose="02000000000000000000" pitchFamily="2" charset="0"/>
                <a:ea typeface="Roboto" panose="02000000000000000000" pitchFamily="2" charset="0"/>
              </a:rPr>
              <a:t>sed</a:t>
            </a:r>
            <a:r>
              <a:rPr lang="en-US" sz="1200" b="1" dirty="0" smtClean="0">
                <a:solidFill>
                  <a:schemeClr val="bg1"/>
                </a:solidFill>
                <a:latin typeface="Roboto" panose="02000000000000000000" pitchFamily="2" charset="0"/>
                <a:ea typeface="Roboto" panose="02000000000000000000" pitchFamily="2" charset="0"/>
              </a:rPr>
              <a:t> p\</a:t>
            </a:r>
            <a:r>
              <a:rPr lang="en-US" sz="1200" b="1" dirty="0" err="1" smtClean="0">
                <a:solidFill>
                  <a:schemeClr val="bg1"/>
                </a:solidFill>
                <a:latin typeface="Roboto" panose="02000000000000000000" pitchFamily="2" charset="0"/>
                <a:ea typeface="Roboto" panose="02000000000000000000" pitchFamily="2" charset="0"/>
              </a:rPr>
              <a:t>ulvinar</a:t>
            </a:r>
            <a:r>
              <a:rPr lang="en-US" sz="1200" b="1" dirty="0" smtClean="0">
                <a:solidFill>
                  <a:schemeClr val="bg1"/>
                </a:solidFill>
                <a:latin typeface="Roboto" panose="02000000000000000000" pitchFamily="2" charset="0"/>
                <a:ea typeface="Roboto" panose="02000000000000000000" pitchFamily="2" charset="0"/>
              </a:rPr>
              <a:t> ultricies, purus lectus malesuada libero, sit amet commodo magna eros quis </a:t>
            </a:r>
            <a:r>
              <a:rPr lang="en-US" sz="1200" b="1" dirty="0" err="1" smtClean="0">
                <a:solidFill>
                  <a:schemeClr val="bg1"/>
                </a:solidFill>
                <a:latin typeface="Roboto" panose="02000000000000000000" pitchFamily="2" charset="0"/>
                <a:ea typeface="Roboto" panose="02000000000000000000" pitchFamily="2" charset="0"/>
              </a:rPr>
              <a:t>urna</a:t>
            </a:r>
            <a:r>
              <a:rPr lang="en-US" sz="1200" b="1" dirty="0" smtClean="0">
                <a:solidFill>
                  <a:schemeClr val="bg1"/>
                </a:solidFill>
                <a:latin typeface="Roboto" panose="02000000000000000000" pitchFamily="2" charset="0"/>
                <a:ea typeface="Roboto" panose="02000000000000000000" pitchFamily="2" charset="0"/>
              </a:rPr>
              <a:t>.</a:t>
            </a:r>
          </a:p>
        </p:txBody>
      </p:sp>
      <p:sp>
        <p:nvSpPr>
          <p:cNvPr id="16" name="Shape 364"/>
          <p:cNvSpPr/>
          <p:nvPr/>
        </p:nvSpPr>
        <p:spPr>
          <a:xfrm>
            <a:off x="1489574" y="4727908"/>
            <a:ext cx="284729" cy="377268"/>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7" name="Shape 365"/>
          <p:cNvGrpSpPr/>
          <p:nvPr/>
        </p:nvGrpSpPr>
        <p:grpSpPr>
          <a:xfrm>
            <a:off x="6703129" y="2560987"/>
            <a:ext cx="462939" cy="391175"/>
            <a:chOff x="3918650" y="293075"/>
            <a:chExt cx="488500" cy="412775"/>
          </a:xfrm>
          <a:solidFill>
            <a:schemeClr val="bg1"/>
          </a:solidFill>
        </p:grpSpPr>
        <p:sp>
          <p:nvSpPr>
            <p:cNvPr id="18" name="Shape 366"/>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 name="Shape 367"/>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 name="Shape 368"/>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 name="Rectangle 20"/>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22" name="Shape 572"/>
          <p:cNvSpPr/>
          <p:nvPr/>
        </p:nvSpPr>
        <p:spPr>
          <a:xfrm>
            <a:off x="1414536" y="2593509"/>
            <a:ext cx="400439" cy="400415"/>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3" name="Shape 607"/>
          <p:cNvGrpSpPr/>
          <p:nvPr/>
        </p:nvGrpSpPr>
        <p:grpSpPr>
          <a:xfrm>
            <a:off x="6682779" y="4673037"/>
            <a:ext cx="511530" cy="490681"/>
            <a:chOff x="5241175" y="4959100"/>
            <a:chExt cx="539775" cy="517775"/>
          </a:xfrm>
          <a:solidFill>
            <a:schemeClr val="bg1"/>
          </a:solidFill>
        </p:grpSpPr>
        <p:sp>
          <p:nvSpPr>
            <p:cNvPr id="24" name="Shape 608"/>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 name="Shape 609"/>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 name="Shape 610"/>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 name="Shape 611"/>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8" name="Shape 612"/>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9" name="Shape 613"/>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30" name="Rectangle 29">
            <a:extLst>
              <a:ext uri="{FF2B5EF4-FFF2-40B4-BE49-F238E27FC236}">
                <a16:creationId xmlns:a16="http://schemas.microsoft.com/office/drawing/2014/main" id="{31FC0428-E6EC-4DBE-9530-F222B75A5F18}"/>
              </a:ext>
            </a:extLst>
          </p:cNvPr>
          <p:cNvSpPr/>
          <p:nvPr/>
        </p:nvSpPr>
        <p:spPr>
          <a:xfrm>
            <a:off x="2466356" y="4402965"/>
            <a:ext cx="3515344" cy="1015663"/>
          </a:xfrm>
          <a:prstGeom prst="rect">
            <a:avLst/>
          </a:prstGeom>
        </p:spPr>
        <p:txBody>
          <a:bodyPr wrap="square">
            <a:spAutoFit/>
          </a:bodyPr>
          <a:lstStyle/>
          <a:p>
            <a:r>
              <a:rPr lang="en-US" sz="1200" b="1" dirty="0" smtClean="0">
                <a:solidFill>
                  <a:schemeClr val="bg1"/>
                </a:solidFill>
                <a:latin typeface="Roboto" panose="02000000000000000000" pitchFamily="2" charset="0"/>
                <a:ea typeface="Roboto" panose="02000000000000000000" pitchFamily="2" charset="0"/>
              </a:rPr>
              <a:t>Lorem ipsum dolor sit amet, consectetuer adipiscing elit. Maecenas porttitor congue massa. Fusce posuere, magna </a:t>
            </a:r>
            <a:r>
              <a:rPr lang="en-US" sz="1200" b="1" dirty="0" err="1" smtClean="0">
                <a:solidFill>
                  <a:schemeClr val="bg1"/>
                </a:solidFill>
                <a:latin typeface="Roboto" panose="02000000000000000000" pitchFamily="2" charset="0"/>
                <a:ea typeface="Roboto" panose="02000000000000000000" pitchFamily="2" charset="0"/>
              </a:rPr>
              <a:t>sed</a:t>
            </a:r>
            <a:r>
              <a:rPr lang="en-US" sz="1200" b="1" dirty="0" smtClean="0">
                <a:solidFill>
                  <a:schemeClr val="bg1"/>
                </a:solidFill>
                <a:latin typeface="Roboto" panose="02000000000000000000" pitchFamily="2" charset="0"/>
                <a:ea typeface="Roboto" panose="02000000000000000000" pitchFamily="2" charset="0"/>
              </a:rPr>
              <a:t> p\</a:t>
            </a:r>
            <a:r>
              <a:rPr lang="en-US" sz="1200" b="1" dirty="0" err="1" smtClean="0">
                <a:solidFill>
                  <a:schemeClr val="bg1"/>
                </a:solidFill>
                <a:latin typeface="Roboto" panose="02000000000000000000" pitchFamily="2" charset="0"/>
                <a:ea typeface="Roboto" panose="02000000000000000000" pitchFamily="2" charset="0"/>
              </a:rPr>
              <a:t>ulvinar</a:t>
            </a:r>
            <a:r>
              <a:rPr lang="en-US" sz="1200" b="1" dirty="0" smtClean="0">
                <a:solidFill>
                  <a:schemeClr val="bg1"/>
                </a:solidFill>
                <a:latin typeface="Roboto" panose="02000000000000000000" pitchFamily="2" charset="0"/>
                <a:ea typeface="Roboto" panose="02000000000000000000" pitchFamily="2" charset="0"/>
              </a:rPr>
              <a:t> ultricies, purus lectus malesuada libero, sit amet commodo magna eros quis </a:t>
            </a:r>
            <a:r>
              <a:rPr lang="en-US" sz="1200" b="1" dirty="0" err="1" smtClean="0">
                <a:solidFill>
                  <a:schemeClr val="bg1"/>
                </a:solidFill>
                <a:latin typeface="Roboto" panose="02000000000000000000" pitchFamily="2" charset="0"/>
                <a:ea typeface="Roboto" panose="02000000000000000000" pitchFamily="2" charset="0"/>
              </a:rPr>
              <a:t>urna</a:t>
            </a:r>
            <a:r>
              <a:rPr lang="en-US" sz="1200" b="1" dirty="0" smtClean="0">
                <a:solidFill>
                  <a:schemeClr val="bg1"/>
                </a:solidFill>
                <a:latin typeface="Roboto" panose="02000000000000000000" pitchFamily="2" charset="0"/>
                <a:ea typeface="Roboto" panose="02000000000000000000" pitchFamily="2" charset="0"/>
              </a:rPr>
              <a:t>.</a:t>
            </a:r>
          </a:p>
        </p:txBody>
      </p:sp>
      <p:sp>
        <p:nvSpPr>
          <p:cNvPr id="31" name="Rectangle 30">
            <a:extLst>
              <a:ext uri="{FF2B5EF4-FFF2-40B4-BE49-F238E27FC236}">
                <a16:creationId xmlns:a16="http://schemas.microsoft.com/office/drawing/2014/main" id="{31FC0428-E6EC-4DBE-9530-F222B75A5F18}"/>
              </a:ext>
            </a:extLst>
          </p:cNvPr>
          <p:cNvSpPr/>
          <p:nvPr/>
        </p:nvSpPr>
        <p:spPr>
          <a:xfrm>
            <a:off x="7990856" y="2307465"/>
            <a:ext cx="3515344" cy="1015663"/>
          </a:xfrm>
          <a:prstGeom prst="rect">
            <a:avLst/>
          </a:prstGeom>
        </p:spPr>
        <p:txBody>
          <a:bodyPr wrap="square">
            <a:spAutoFit/>
          </a:bodyPr>
          <a:lstStyle/>
          <a:p>
            <a:r>
              <a:rPr lang="en-US" sz="1200" b="1" dirty="0" smtClean="0">
                <a:solidFill>
                  <a:schemeClr val="bg1"/>
                </a:solidFill>
                <a:latin typeface="Roboto" panose="02000000000000000000" pitchFamily="2" charset="0"/>
                <a:ea typeface="Roboto" panose="02000000000000000000" pitchFamily="2" charset="0"/>
              </a:rPr>
              <a:t>Lorem ipsum dolor sit amet, consectetuer adipiscing elit. Maecenas porttitor congue massa. Fusce posuere, magna </a:t>
            </a:r>
            <a:r>
              <a:rPr lang="en-US" sz="1200" b="1" dirty="0" err="1" smtClean="0">
                <a:solidFill>
                  <a:schemeClr val="bg1"/>
                </a:solidFill>
                <a:latin typeface="Roboto" panose="02000000000000000000" pitchFamily="2" charset="0"/>
                <a:ea typeface="Roboto" panose="02000000000000000000" pitchFamily="2" charset="0"/>
              </a:rPr>
              <a:t>sed</a:t>
            </a:r>
            <a:r>
              <a:rPr lang="en-US" sz="1200" b="1" dirty="0" smtClean="0">
                <a:solidFill>
                  <a:schemeClr val="bg1"/>
                </a:solidFill>
                <a:latin typeface="Roboto" panose="02000000000000000000" pitchFamily="2" charset="0"/>
                <a:ea typeface="Roboto" panose="02000000000000000000" pitchFamily="2" charset="0"/>
              </a:rPr>
              <a:t> p\</a:t>
            </a:r>
            <a:r>
              <a:rPr lang="en-US" sz="1200" b="1" dirty="0" err="1" smtClean="0">
                <a:solidFill>
                  <a:schemeClr val="bg1"/>
                </a:solidFill>
                <a:latin typeface="Roboto" panose="02000000000000000000" pitchFamily="2" charset="0"/>
                <a:ea typeface="Roboto" panose="02000000000000000000" pitchFamily="2" charset="0"/>
              </a:rPr>
              <a:t>ulvinar</a:t>
            </a:r>
            <a:r>
              <a:rPr lang="en-US" sz="1200" b="1" dirty="0" smtClean="0">
                <a:solidFill>
                  <a:schemeClr val="bg1"/>
                </a:solidFill>
                <a:latin typeface="Roboto" panose="02000000000000000000" pitchFamily="2" charset="0"/>
                <a:ea typeface="Roboto" panose="02000000000000000000" pitchFamily="2" charset="0"/>
              </a:rPr>
              <a:t> ultricies, purus lectus malesuada libero, sit amet commodo magna eros quis </a:t>
            </a:r>
            <a:r>
              <a:rPr lang="en-US" sz="1200" b="1" dirty="0" err="1" smtClean="0">
                <a:solidFill>
                  <a:schemeClr val="bg1"/>
                </a:solidFill>
                <a:latin typeface="Roboto" panose="02000000000000000000" pitchFamily="2" charset="0"/>
                <a:ea typeface="Roboto" panose="02000000000000000000" pitchFamily="2" charset="0"/>
              </a:rPr>
              <a:t>urna</a:t>
            </a:r>
            <a:r>
              <a:rPr lang="en-US" sz="1200" b="1" dirty="0" smtClean="0">
                <a:solidFill>
                  <a:schemeClr val="bg1"/>
                </a:solidFill>
                <a:latin typeface="Roboto" panose="02000000000000000000" pitchFamily="2" charset="0"/>
                <a:ea typeface="Roboto" panose="02000000000000000000" pitchFamily="2" charset="0"/>
              </a:rPr>
              <a:t>.</a:t>
            </a:r>
          </a:p>
        </p:txBody>
      </p:sp>
      <p:sp>
        <p:nvSpPr>
          <p:cNvPr id="32" name="Rectangle 31">
            <a:extLst>
              <a:ext uri="{FF2B5EF4-FFF2-40B4-BE49-F238E27FC236}">
                <a16:creationId xmlns:a16="http://schemas.microsoft.com/office/drawing/2014/main" id="{31FC0428-E6EC-4DBE-9530-F222B75A5F18}"/>
              </a:ext>
            </a:extLst>
          </p:cNvPr>
          <p:cNvSpPr/>
          <p:nvPr/>
        </p:nvSpPr>
        <p:spPr>
          <a:xfrm>
            <a:off x="7933706" y="4441065"/>
            <a:ext cx="3515344" cy="1015663"/>
          </a:xfrm>
          <a:prstGeom prst="rect">
            <a:avLst/>
          </a:prstGeom>
        </p:spPr>
        <p:txBody>
          <a:bodyPr wrap="square">
            <a:spAutoFit/>
          </a:bodyPr>
          <a:lstStyle/>
          <a:p>
            <a:r>
              <a:rPr lang="en-US" sz="1200" b="1" dirty="0" smtClean="0">
                <a:solidFill>
                  <a:schemeClr val="bg1"/>
                </a:solidFill>
                <a:latin typeface="Roboto" panose="02000000000000000000" pitchFamily="2" charset="0"/>
                <a:ea typeface="Roboto" panose="02000000000000000000" pitchFamily="2" charset="0"/>
              </a:rPr>
              <a:t>Lorem ipsum dolor sit amet, consectetuer adipiscing elit. Maecenas porttitor congue massa. Fusce posuere, magna </a:t>
            </a:r>
            <a:r>
              <a:rPr lang="en-US" sz="1200" b="1" dirty="0" err="1" smtClean="0">
                <a:solidFill>
                  <a:schemeClr val="bg1"/>
                </a:solidFill>
                <a:latin typeface="Roboto" panose="02000000000000000000" pitchFamily="2" charset="0"/>
                <a:ea typeface="Roboto" panose="02000000000000000000" pitchFamily="2" charset="0"/>
              </a:rPr>
              <a:t>sed</a:t>
            </a:r>
            <a:r>
              <a:rPr lang="en-US" sz="1200" b="1" dirty="0" smtClean="0">
                <a:solidFill>
                  <a:schemeClr val="bg1"/>
                </a:solidFill>
                <a:latin typeface="Roboto" panose="02000000000000000000" pitchFamily="2" charset="0"/>
                <a:ea typeface="Roboto" panose="02000000000000000000" pitchFamily="2" charset="0"/>
              </a:rPr>
              <a:t> p\</a:t>
            </a:r>
            <a:r>
              <a:rPr lang="en-US" sz="1200" b="1" dirty="0" err="1" smtClean="0">
                <a:solidFill>
                  <a:schemeClr val="bg1"/>
                </a:solidFill>
                <a:latin typeface="Roboto" panose="02000000000000000000" pitchFamily="2" charset="0"/>
                <a:ea typeface="Roboto" panose="02000000000000000000" pitchFamily="2" charset="0"/>
              </a:rPr>
              <a:t>ulvinar</a:t>
            </a:r>
            <a:r>
              <a:rPr lang="en-US" sz="1200" b="1" dirty="0" smtClean="0">
                <a:solidFill>
                  <a:schemeClr val="bg1"/>
                </a:solidFill>
                <a:latin typeface="Roboto" panose="02000000000000000000" pitchFamily="2" charset="0"/>
                <a:ea typeface="Roboto" panose="02000000000000000000" pitchFamily="2" charset="0"/>
              </a:rPr>
              <a:t> ultricies, purus lectus malesuada libero, sit amet commodo magna eros quis </a:t>
            </a:r>
            <a:r>
              <a:rPr lang="en-US" sz="1200" b="1" dirty="0" err="1" smtClean="0">
                <a:solidFill>
                  <a:schemeClr val="bg1"/>
                </a:solidFill>
                <a:latin typeface="Roboto" panose="02000000000000000000" pitchFamily="2" charset="0"/>
                <a:ea typeface="Roboto" panose="02000000000000000000" pitchFamily="2" charset="0"/>
              </a:rPr>
              <a:t>urna</a:t>
            </a:r>
            <a:r>
              <a:rPr lang="en-US" sz="1200" b="1" dirty="0" smtClean="0">
                <a:solidFill>
                  <a:schemeClr val="bg1"/>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235079589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hqprint">
            <a:extLst>
              <a:ext uri="{BEBA8EAE-BF5A-486C-A8C5-ECC9F3942E4B}">
                <a14:imgProps xmlns:a14="http://schemas.microsoft.com/office/drawing/2010/main">
                  <a14:imgLayer r:embed="rId3">
                    <a14:imgEffect>
                      <a14:colorTemperature colorTemp="9202"/>
                    </a14:imgEffect>
                    <a14:imgEffect>
                      <a14:saturation sat="110000"/>
                    </a14:imgEffect>
                  </a14:imgLayer>
                </a14:imgProps>
              </a:ext>
              <a:ext uri="{28A0092B-C50C-407E-A947-70E740481C1C}">
                <a14:useLocalDpi xmlns:a14="http://schemas.microsoft.com/office/drawing/2010/main" val="0"/>
              </a:ext>
            </a:extLst>
          </a:blip>
          <a:srcRect/>
          <a:stretch/>
        </p:blipFill>
        <p:spPr>
          <a:xfrm flipH="1">
            <a:off x="0" y="0"/>
            <a:ext cx="12192000" cy="6858000"/>
          </a:xfrm>
          <a:prstGeom prst="rect">
            <a:avLst/>
          </a:prstGeom>
        </p:spPr>
      </p:pic>
      <p:sp>
        <p:nvSpPr>
          <p:cNvPr id="6" name="Round Same Side Corner Rectangle 5"/>
          <p:cNvSpPr/>
          <p:nvPr/>
        </p:nvSpPr>
        <p:spPr>
          <a:xfrm rot="5400000">
            <a:off x="9399639" y="-197875"/>
            <a:ext cx="2035277" cy="3549445"/>
          </a:xfrm>
          <a:prstGeom prst="round2SameRect">
            <a:avLst>
              <a:gd name="adj1" fmla="val 0"/>
              <a:gd name="adj2" fmla="val 11700"/>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C98CEC8-2E60-4064-BDD4-9E2DF1BC342E}"/>
              </a:ext>
            </a:extLst>
          </p:cNvPr>
          <p:cNvSpPr txBox="1">
            <a:spLocks/>
          </p:cNvSpPr>
          <p:nvPr/>
        </p:nvSpPr>
        <p:spPr>
          <a:xfrm>
            <a:off x="8716295" y="863684"/>
            <a:ext cx="3652684" cy="1804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00"/>
              </a:lnSpc>
            </a:pPr>
            <a:r>
              <a:rPr lang="en-US" sz="3200" dirty="0">
                <a:solidFill>
                  <a:schemeClr val="bg1"/>
                </a:solidFill>
                <a:latin typeface="Roboto Medium" panose="02000000000000000000" pitchFamily="2" charset="0"/>
                <a:ea typeface="Roboto Medium" panose="02000000000000000000" pitchFamily="2" charset="0"/>
              </a:rPr>
              <a:t>BIG PICTURE CREATES BIG IMPACT</a:t>
            </a:r>
            <a:r>
              <a:rPr lang="en-US" sz="2000" dirty="0">
                <a:solidFill>
                  <a:schemeClr val="bg1"/>
                </a:solidFill>
                <a:latin typeface="Roboto Medium" panose="02000000000000000000" pitchFamily="2" charset="0"/>
                <a:ea typeface="Roboto Medium" panose="02000000000000000000" pitchFamily="2" charset="0"/>
              </a:rPr>
              <a:t/>
            </a:r>
            <a:br>
              <a:rPr lang="en-US" sz="2000" dirty="0">
                <a:solidFill>
                  <a:schemeClr val="bg1"/>
                </a:solidFill>
                <a:latin typeface="Roboto Medium" panose="02000000000000000000" pitchFamily="2" charset="0"/>
                <a:ea typeface="Roboto Medium" panose="02000000000000000000" pitchFamily="2" charset="0"/>
              </a:rPr>
            </a:br>
            <a:r>
              <a:rPr lang="en-US" sz="1200" dirty="0">
                <a:solidFill>
                  <a:schemeClr val="bg1"/>
                </a:solidFill>
                <a:latin typeface="Roboto Medium" panose="02000000000000000000" pitchFamily="2" charset="0"/>
                <a:ea typeface="Roboto Medium" panose="02000000000000000000" pitchFamily="2" charset="0"/>
              </a:rPr>
              <a:t>A Picture Is Worth A Thousand Words</a:t>
            </a:r>
          </a:p>
        </p:txBody>
      </p:sp>
      <p:sp>
        <p:nvSpPr>
          <p:cNvPr id="4" name="Rectangle 3"/>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330280816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5">
      <a:majorFont>
        <a:latin typeface="Raleway"/>
        <a:ea typeface=""/>
        <a:cs typeface=""/>
      </a:majorFont>
      <a:minorFont>
        <a:latin typeface="Roboto C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1243</Words>
  <Application>Microsoft Office PowerPoint</Application>
  <PresentationFormat>Widescreen</PresentationFormat>
  <Paragraphs>118</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Bitter</vt:lpstr>
      <vt:lpstr>Dosis</vt:lpstr>
      <vt:lpstr>Lato</vt:lpstr>
      <vt:lpstr>Muli</vt:lpstr>
      <vt:lpstr>Raleway</vt:lpstr>
      <vt:lpstr>Roboto</vt:lpstr>
      <vt:lpstr>Roboto Black</vt:lpstr>
      <vt:lpstr>Roboto Cn</vt:lpstr>
      <vt:lpstr>Roboto Medium</vt:lpstr>
      <vt:lpstr>Office Theme</vt:lpstr>
      <vt:lpstr>CONSTRUCTION</vt:lpstr>
      <vt:lpstr>INSTRUCTIONS FOR USE</vt:lpstr>
      <vt:lpstr>BREAK SLIDE</vt:lpstr>
      <vt:lpstr>ABOUT US</vt:lpstr>
      <vt:lpstr>PowerPoint Presentation</vt:lpstr>
      <vt:lpstr>WHAT WE DO</vt:lpstr>
      <vt:lpstr>WHY CHOOSE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Slidehood.com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Slidehood.com</dc:creator>
  <cp:lastModifiedBy>Suhair Shakeel</cp:lastModifiedBy>
  <cp:revision>232</cp:revision>
  <dcterms:created xsi:type="dcterms:W3CDTF">2017-08-02T20:41:11Z</dcterms:created>
  <dcterms:modified xsi:type="dcterms:W3CDTF">2018-11-05T11:49:59Z</dcterms:modified>
</cp:coreProperties>
</file>