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19" r:id="rId3"/>
    <p:sldId id="320" r:id="rId4"/>
    <p:sldId id="313" r:id="rId5"/>
    <p:sldId id="314" r:id="rId6"/>
    <p:sldId id="300" r:id="rId7"/>
    <p:sldId id="321" r:id="rId8"/>
    <p:sldId id="322" r:id="rId9"/>
    <p:sldId id="296" r:id="rId10"/>
    <p:sldId id="277" r:id="rId11"/>
    <p:sldId id="278" r:id="rId12"/>
    <p:sldId id="288" r:id="rId13"/>
    <p:sldId id="326" r:id="rId14"/>
    <p:sldId id="324" r:id="rId15"/>
    <p:sldId id="291" r:id="rId16"/>
    <p:sldId id="292" r:id="rId17"/>
    <p:sldId id="293" r:id="rId18"/>
    <p:sldId id="294"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E0"/>
    <a:srgbClr val="561E3E"/>
    <a:srgbClr val="F9690E"/>
    <a:srgbClr val="A73A78"/>
    <a:srgbClr val="FF43C5"/>
    <a:srgbClr val="9BF7F2"/>
    <a:srgbClr val="FF9DE0"/>
    <a:srgbClr val="FE895E"/>
    <a:srgbClr val="3F3F4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44" autoAdjust="0"/>
    <p:restoredTop sz="94660"/>
  </p:normalViewPr>
  <p:slideViewPr>
    <p:cSldViewPr snapToGrid="0">
      <p:cViewPr varScale="1">
        <p:scale>
          <a:sx n="68" d="100"/>
          <a:sy n="68" d="100"/>
        </p:scale>
        <p:origin x="5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solidFill>
              <a:schemeClr val="accent1"/>
            </a:solidFill>
            <a:ln>
              <a:noFill/>
            </a:ln>
            <a:effectLst/>
            <a:sp3d/>
          </c:spPr>
          <c:invertIfNegative val="0"/>
          <c:dPt>
            <c:idx val="0"/>
            <c:invertIfNegative val="0"/>
            <c:bubble3D val="0"/>
            <c:extLst>
              <c:ext xmlns:c16="http://schemas.microsoft.com/office/drawing/2014/chart" uri="{C3380CC4-5D6E-409C-BE32-E72D297353CC}">
                <c16:uniqueId val="{00000001-BA04-4A29-8E1D-6A958FBCDAF4}"/>
              </c:ext>
            </c:extLst>
          </c:dPt>
          <c:dPt>
            <c:idx val="1"/>
            <c:invertIfNegative val="0"/>
            <c:bubble3D val="0"/>
            <c:extLst>
              <c:ext xmlns:c16="http://schemas.microsoft.com/office/drawing/2014/chart" uri="{C3380CC4-5D6E-409C-BE32-E72D297353CC}">
                <c16:uniqueId val="{00000002-BA04-4A29-8E1D-6A958FBCDAF4}"/>
              </c:ext>
            </c:extLst>
          </c:dPt>
          <c:dPt>
            <c:idx val="2"/>
            <c:invertIfNegative val="0"/>
            <c:bubble3D val="0"/>
            <c:extLst>
              <c:ext xmlns:c16="http://schemas.microsoft.com/office/drawing/2014/chart" uri="{C3380CC4-5D6E-409C-BE32-E72D297353CC}">
                <c16:uniqueId val="{00000003-BA04-4A29-8E1D-6A958FBCDAF4}"/>
              </c:ext>
            </c:extLst>
          </c:dPt>
          <c:dPt>
            <c:idx val="3"/>
            <c:invertIfNegative val="0"/>
            <c:bubble3D val="0"/>
            <c:extLst>
              <c:ext xmlns:c16="http://schemas.microsoft.com/office/drawing/2014/chart" uri="{C3380CC4-5D6E-409C-BE32-E72D297353CC}">
                <c16:uniqueId val="{00000004-BA04-4A29-8E1D-6A958FBCDAF4}"/>
              </c:ext>
            </c:extLst>
          </c:dPt>
          <c:dLbls>
            <c:dLbl>
              <c:idx val="0"/>
              <c:layout>
                <c:manualLayout>
                  <c:x val="-4.2086530965205571E-17"/>
                  <c:y val="-2.823414330495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4-4A29-8E1D-6A958FBCDAF4}"/>
                </c:ext>
              </c:extLst>
            </c:dLbl>
            <c:dLbl>
              <c:idx val="1"/>
              <c:layout>
                <c:manualLayout>
                  <c:x val="0"/>
                  <c:y val="-3.1763411218069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4-4A29-8E1D-6A958FBCDAF4}"/>
                </c:ext>
              </c:extLst>
            </c:dLbl>
            <c:dLbl>
              <c:idx val="2"/>
              <c:layout>
                <c:manualLayout>
                  <c:x val="2.2956554810401454E-3"/>
                  <c:y val="-5.646828660990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4-4A29-8E1D-6A958FBCDAF4}"/>
                </c:ext>
              </c:extLst>
            </c:dLbl>
            <c:dLbl>
              <c:idx val="3"/>
              <c:layout>
                <c:manualLayout>
                  <c:x val="0"/>
                  <c:y val="-3.5292679131188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4-4A29-8E1D-6A958FBCDA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P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50"/>
        <c:shape val="box"/>
        <c:axId val="594356376"/>
        <c:axId val="594349488"/>
        <c:axId val="0"/>
      </c:bar3DChart>
      <c:catAx>
        <c:axId val="594356376"/>
        <c:scaling>
          <c:orientation val="minMax"/>
        </c:scaling>
        <c:delete val="1"/>
        <c:axPos val="b"/>
        <c:numFmt formatCode="General" sourceLinked="1"/>
        <c:majorTickMark val="none"/>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none"/>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8620226088186E-3"/>
          <c:y val="9.5939860157231979E-2"/>
          <c:w val="0.99442819016840711"/>
          <c:h val="0.887923793653014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2B-4B0E-AF1C-0CD5519685A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2B-4B0E-AF1C-0CD5519685A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2B-4B0E-AF1C-0CD5519685A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2B-4B0E-AF1C-0CD5519685AC}"/>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312B-4B0E-AF1C-0CD5519685AC}"/>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312B-4B0E-AF1C-0CD5519685AC}"/>
                </c:ext>
              </c:extLst>
            </c:dLbl>
            <c:dLbl>
              <c:idx val="2"/>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312B-4B0E-AF1C-0CD5519685AC}"/>
                </c:ext>
              </c:extLst>
            </c:dLbl>
            <c:dLbl>
              <c:idx val="3"/>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312B-4B0E-AF1C-0CD5519685AC}"/>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12B-4B0E-AF1C-0CD5519685AC}"/>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05/8/layout/gear1" loCatId="process" qsTypeId="urn:microsoft.com/office/officeart/2005/8/quickstyle/simple5" qsCatId="simple" csTypeId="urn:microsoft.com/office/officeart/2005/8/colors/colorful1" csCatId="colorful"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644F819-BB7E-45B9-9BC9-97C0C73C149B}" type="pres">
      <dgm:prSet presAssocID="{68FC957F-24FC-4F24-A8B5-39B039AC0627}" presName="composite" presStyleCnt="0">
        <dgm:presLayoutVars>
          <dgm:chMax val="3"/>
          <dgm:animLvl val="lvl"/>
          <dgm:resizeHandles val="exact"/>
        </dgm:presLayoutVars>
      </dgm:prSet>
      <dgm:spPr/>
    </dgm:pt>
    <dgm:pt modelId="{A71778F0-FBA7-4FD7-9A44-F49E1C3112B3}" type="pres">
      <dgm:prSet presAssocID="{93B8BBBA-839A-48A2-BEDD-96CBD596129D}" presName="gear1" presStyleLbl="node1" presStyleIdx="0" presStyleCnt="3">
        <dgm:presLayoutVars>
          <dgm:chMax val="1"/>
          <dgm:bulletEnabled val="1"/>
        </dgm:presLayoutVars>
      </dgm:prSet>
      <dgm:spPr/>
    </dgm:pt>
    <dgm:pt modelId="{CDB82C8B-FD2A-41A0-A1FE-03C9147905A9}" type="pres">
      <dgm:prSet presAssocID="{93B8BBBA-839A-48A2-BEDD-96CBD596129D}" presName="gear1srcNode" presStyleLbl="node1" presStyleIdx="0" presStyleCnt="3"/>
      <dgm:spPr/>
    </dgm:pt>
    <dgm:pt modelId="{431CD06C-B5F4-49E0-9E58-9B56293CA74F}" type="pres">
      <dgm:prSet presAssocID="{93B8BBBA-839A-48A2-BEDD-96CBD596129D}" presName="gear1dstNode" presStyleLbl="node1" presStyleIdx="0" presStyleCnt="3"/>
      <dgm:spPr/>
    </dgm:pt>
    <dgm:pt modelId="{FDBDE6F6-9CBA-4B34-B498-40773734DE0B}" type="pres">
      <dgm:prSet presAssocID="{E44CDF4E-CCED-4C59-9767-C29E043EA7F9}" presName="gear2" presStyleLbl="node1" presStyleIdx="1" presStyleCnt="3">
        <dgm:presLayoutVars>
          <dgm:chMax val="1"/>
          <dgm:bulletEnabled val="1"/>
        </dgm:presLayoutVars>
      </dgm:prSet>
      <dgm:spPr/>
    </dgm:pt>
    <dgm:pt modelId="{700DAE95-184B-4AFD-B2DD-55F786BF0FCC}" type="pres">
      <dgm:prSet presAssocID="{E44CDF4E-CCED-4C59-9767-C29E043EA7F9}" presName="gear2srcNode" presStyleLbl="node1" presStyleIdx="1" presStyleCnt="3"/>
      <dgm:spPr/>
    </dgm:pt>
    <dgm:pt modelId="{3093F168-9E55-4EC5-9B38-2D96D01E8FBE}" type="pres">
      <dgm:prSet presAssocID="{E44CDF4E-CCED-4C59-9767-C29E043EA7F9}" presName="gear2dstNode" presStyleLbl="node1" presStyleIdx="1" presStyleCnt="3"/>
      <dgm:spPr/>
    </dgm:pt>
    <dgm:pt modelId="{8C681BCA-4321-408D-A307-E1D37D069C06}" type="pres">
      <dgm:prSet presAssocID="{5E036342-9FAC-4D04-8B8B-8090EF1ED107}" presName="gear3" presStyleLbl="node1" presStyleIdx="2" presStyleCnt="3"/>
      <dgm:spPr/>
    </dgm:pt>
    <dgm:pt modelId="{D5A5F179-3FC0-4B87-BFB0-80CE109259F5}" type="pres">
      <dgm:prSet presAssocID="{5E036342-9FAC-4D04-8B8B-8090EF1ED107}" presName="gear3tx" presStyleLbl="node1" presStyleIdx="2" presStyleCnt="3">
        <dgm:presLayoutVars>
          <dgm:chMax val="1"/>
          <dgm:bulletEnabled val="1"/>
        </dgm:presLayoutVars>
      </dgm:prSet>
      <dgm:spPr/>
    </dgm:pt>
    <dgm:pt modelId="{73618ACB-364B-44FC-99AC-2E2F97435292}" type="pres">
      <dgm:prSet presAssocID="{5E036342-9FAC-4D04-8B8B-8090EF1ED107}" presName="gear3srcNode" presStyleLbl="node1" presStyleIdx="2" presStyleCnt="3"/>
      <dgm:spPr/>
    </dgm:pt>
    <dgm:pt modelId="{D40D238F-B05F-410D-87AB-A6ED44CEFEAD}" type="pres">
      <dgm:prSet presAssocID="{5E036342-9FAC-4D04-8B8B-8090EF1ED107}" presName="gear3dstNode" presStyleLbl="node1" presStyleIdx="2" presStyleCnt="3"/>
      <dgm:spPr/>
    </dgm:pt>
    <dgm:pt modelId="{D0126885-7EEC-4F90-8A0E-EBCA1496AB62}" type="pres">
      <dgm:prSet presAssocID="{7F9ADBC5-6191-4489-A1FD-EB9F43A6A890}" presName="connector1" presStyleLbl="sibTrans2D1" presStyleIdx="0" presStyleCnt="3"/>
      <dgm:spPr/>
    </dgm:pt>
    <dgm:pt modelId="{E847C08D-B75A-4100-A8F7-B933E861ACEC}" type="pres">
      <dgm:prSet presAssocID="{437EA4A8-0103-41F9-A0FF-49CBB9AFCDB9}" presName="connector2" presStyleLbl="sibTrans2D1" presStyleIdx="1" presStyleCnt="3"/>
      <dgm:spPr/>
    </dgm:pt>
    <dgm:pt modelId="{8163298B-40FB-4F2D-A333-7DFD30084817}" type="pres">
      <dgm:prSet presAssocID="{AB076A16-4993-446B-844E-3CC3782974B6}" presName="connector3" presStyleLbl="sibTrans2D1" presStyleIdx="2" presStyleCnt="3"/>
      <dgm:spPr/>
    </dgm:pt>
  </dgm:ptLst>
  <dgm:cxnLst>
    <dgm:cxn modelId="{BC381702-4424-40DA-ACE0-076ED45EDD43}" type="presOf" srcId="{68FC957F-24FC-4F24-A8B5-39B039AC0627}" destId="{8644F819-BB7E-45B9-9BC9-97C0C73C149B}" srcOrd="0" destOrd="0" presId="urn:microsoft.com/office/officeart/2005/8/layout/gear1"/>
    <dgm:cxn modelId="{78D85530-2EE1-4ACE-B377-731EE803B480}" type="presOf" srcId="{E44CDF4E-CCED-4C59-9767-C29E043EA7F9}" destId="{FDBDE6F6-9CBA-4B34-B498-40773734DE0B}" srcOrd="0" destOrd="0" presId="urn:microsoft.com/office/officeart/2005/8/layout/gear1"/>
    <dgm:cxn modelId="{33445D33-1309-410D-8570-B00C7A4CA3EC}" srcId="{68FC957F-24FC-4F24-A8B5-39B039AC0627}" destId="{5E036342-9FAC-4D04-8B8B-8090EF1ED107}" srcOrd="2" destOrd="0" parTransId="{6EF24677-4199-4457-89DB-C05440C4C07C}" sibTransId="{AB076A16-4993-446B-844E-3CC3782974B6}"/>
    <dgm:cxn modelId="{52288C36-63C5-421D-A536-5667652165DA}" type="presOf" srcId="{AB076A16-4993-446B-844E-3CC3782974B6}" destId="{8163298B-40FB-4F2D-A333-7DFD30084817}" srcOrd="0" destOrd="0" presId="urn:microsoft.com/office/officeart/2005/8/layout/gear1"/>
    <dgm:cxn modelId="{EE68C738-4329-4717-B60D-F4C50F0C7B91}" srcId="{68FC957F-24FC-4F24-A8B5-39B039AC0627}" destId="{71FC0FCB-730D-4845-8992-8555F7514967}" srcOrd="3" destOrd="0" parTransId="{3A4F245E-9035-47CA-8436-0AF189ADECF1}" sibTransId="{64643476-6552-4A0B-9252-A5461B1B6208}"/>
    <dgm:cxn modelId="{3F1E7E66-6366-4797-B2C4-E0D008EB150E}" type="presOf" srcId="{5E036342-9FAC-4D04-8B8B-8090EF1ED107}" destId="{8C681BCA-4321-408D-A307-E1D37D069C06}" srcOrd="0" destOrd="0" presId="urn:microsoft.com/office/officeart/2005/8/layout/gear1"/>
    <dgm:cxn modelId="{4C57D352-22B2-4ADE-8F83-1E016AFBA244}" type="presOf" srcId="{93B8BBBA-839A-48A2-BEDD-96CBD596129D}" destId="{431CD06C-B5F4-49E0-9E58-9B56293CA74F}" srcOrd="2" destOrd="0" presId="urn:microsoft.com/office/officeart/2005/8/layout/gear1"/>
    <dgm:cxn modelId="{6237D87F-FAD9-4C19-B29A-0D2DBD60C46B}" type="presOf" srcId="{93B8BBBA-839A-48A2-BEDD-96CBD596129D}" destId="{CDB82C8B-FD2A-41A0-A1FE-03C9147905A9}" srcOrd="1" destOrd="0" presId="urn:microsoft.com/office/officeart/2005/8/layout/gear1"/>
    <dgm:cxn modelId="{6DA4279B-B3DE-44EC-8382-D74BF519F9AD}" type="presOf" srcId="{E44CDF4E-CCED-4C59-9767-C29E043EA7F9}" destId="{3093F168-9E55-4EC5-9B38-2D96D01E8FBE}" srcOrd="2" destOrd="0" presId="urn:microsoft.com/office/officeart/2005/8/layout/gear1"/>
    <dgm:cxn modelId="{27C5869D-5AA1-4144-8460-9484E00D7A97}" type="presOf" srcId="{93B8BBBA-839A-48A2-BEDD-96CBD596129D}" destId="{A71778F0-FBA7-4FD7-9A44-F49E1C3112B3}" srcOrd="0" destOrd="0" presId="urn:microsoft.com/office/officeart/2005/8/layout/gear1"/>
    <dgm:cxn modelId="{04CDF8A8-3A24-4CAA-B072-6C52FEC0D3CD}" type="presOf" srcId="{5E036342-9FAC-4D04-8B8B-8090EF1ED107}" destId="{D40D238F-B05F-410D-87AB-A6ED44CEFEAD}" srcOrd="3" destOrd="0" presId="urn:microsoft.com/office/officeart/2005/8/layout/gear1"/>
    <dgm:cxn modelId="{B33031AE-9802-48E1-94F8-E05C3D319FDB}" type="presOf" srcId="{5E036342-9FAC-4D04-8B8B-8090EF1ED107}" destId="{73618ACB-364B-44FC-99AC-2E2F97435292}" srcOrd="2" destOrd="0" presId="urn:microsoft.com/office/officeart/2005/8/layout/gear1"/>
    <dgm:cxn modelId="{BB70E7AE-8A5C-4A28-9C72-63C528A61F9D}" type="presOf" srcId="{E44CDF4E-CCED-4C59-9767-C29E043EA7F9}" destId="{700DAE95-184B-4AFD-B2DD-55F786BF0FCC}" srcOrd="1" destOrd="0" presId="urn:microsoft.com/office/officeart/2005/8/layout/gear1"/>
    <dgm:cxn modelId="{4386E0BD-3896-4419-BFFF-EEC7228BEB6A}" type="presOf" srcId="{5E036342-9FAC-4D04-8B8B-8090EF1ED107}" destId="{D5A5F179-3FC0-4B87-BFB0-80CE109259F5}" srcOrd="1" destOrd="0" presId="urn:microsoft.com/office/officeart/2005/8/layout/gear1"/>
    <dgm:cxn modelId="{69C8C6D8-8D4C-4043-8F2C-78CA42DBE5BF}" srcId="{68FC957F-24FC-4F24-A8B5-39B039AC0627}" destId="{E44CDF4E-CCED-4C59-9767-C29E043EA7F9}" srcOrd="1" destOrd="0" parTransId="{23F55E66-ACFF-4FF6-A26A-9AD36F305685}" sibTransId="{437EA4A8-0103-41F9-A0FF-49CBB9AFCDB9}"/>
    <dgm:cxn modelId="{9E91ACDB-8480-4290-8B51-F901020FC7D6}" srcId="{68FC957F-24FC-4F24-A8B5-39B039AC0627}" destId="{93B8BBBA-839A-48A2-BEDD-96CBD596129D}" srcOrd="0" destOrd="0" parTransId="{A4B39930-B846-45C7-B770-23795AE3C77E}" sibTransId="{7F9ADBC5-6191-4489-A1FD-EB9F43A6A890}"/>
    <dgm:cxn modelId="{CFEBF0E8-C528-4ACC-9AAE-2C74EE8DA317}" type="presOf" srcId="{437EA4A8-0103-41F9-A0FF-49CBB9AFCDB9}" destId="{E847C08D-B75A-4100-A8F7-B933E861ACEC}" srcOrd="0" destOrd="0" presId="urn:microsoft.com/office/officeart/2005/8/layout/gear1"/>
    <dgm:cxn modelId="{2B9EF8ED-6558-4508-8C5D-64D523A9BA64}" type="presOf" srcId="{7F9ADBC5-6191-4489-A1FD-EB9F43A6A890}" destId="{D0126885-7EEC-4F90-8A0E-EBCA1496AB62}" srcOrd="0" destOrd="0" presId="urn:microsoft.com/office/officeart/2005/8/layout/gear1"/>
    <dgm:cxn modelId="{57ED74FE-CBE0-42D5-8FE3-D58C2CB88B5A}" type="presParOf" srcId="{8644F819-BB7E-45B9-9BC9-97C0C73C149B}" destId="{A71778F0-FBA7-4FD7-9A44-F49E1C3112B3}" srcOrd="0" destOrd="0" presId="urn:microsoft.com/office/officeart/2005/8/layout/gear1"/>
    <dgm:cxn modelId="{C376E267-AE71-408A-935B-3B82A8DD1DF3}" type="presParOf" srcId="{8644F819-BB7E-45B9-9BC9-97C0C73C149B}" destId="{CDB82C8B-FD2A-41A0-A1FE-03C9147905A9}" srcOrd="1" destOrd="0" presId="urn:microsoft.com/office/officeart/2005/8/layout/gear1"/>
    <dgm:cxn modelId="{9515A695-C04F-43D7-8AD3-3BA21CAE5F76}" type="presParOf" srcId="{8644F819-BB7E-45B9-9BC9-97C0C73C149B}" destId="{431CD06C-B5F4-49E0-9E58-9B56293CA74F}" srcOrd="2" destOrd="0" presId="urn:microsoft.com/office/officeart/2005/8/layout/gear1"/>
    <dgm:cxn modelId="{6DF06C55-6B33-4306-9AA3-4C49A103D30D}" type="presParOf" srcId="{8644F819-BB7E-45B9-9BC9-97C0C73C149B}" destId="{FDBDE6F6-9CBA-4B34-B498-40773734DE0B}" srcOrd="3" destOrd="0" presId="urn:microsoft.com/office/officeart/2005/8/layout/gear1"/>
    <dgm:cxn modelId="{FFD8D5A0-104F-487F-8C8F-12B05B73E933}" type="presParOf" srcId="{8644F819-BB7E-45B9-9BC9-97C0C73C149B}" destId="{700DAE95-184B-4AFD-B2DD-55F786BF0FCC}" srcOrd="4" destOrd="0" presId="urn:microsoft.com/office/officeart/2005/8/layout/gear1"/>
    <dgm:cxn modelId="{7D299179-202D-4C5E-B856-683A92B19423}" type="presParOf" srcId="{8644F819-BB7E-45B9-9BC9-97C0C73C149B}" destId="{3093F168-9E55-4EC5-9B38-2D96D01E8FBE}" srcOrd="5" destOrd="0" presId="urn:microsoft.com/office/officeart/2005/8/layout/gear1"/>
    <dgm:cxn modelId="{35B8484D-1C43-40F6-BA67-93EA17271F0B}" type="presParOf" srcId="{8644F819-BB7E-45B9-9BC9-97C0C73C149B}" destId="{8C681BCA-4321-408D-A307-E1D37D069C06}" srcOrd="6" destOrd="0" presId="urn:microsoft.com/office/officeart/2005/8/layout/gear1"/>
    <dgm:cxn modelId="{EF793278-FFD9-430F-97AA-43FB2C008C94}" type="presParOf" srcId="{8644F819-BB7E-45B9-9BC9-97C0C73C149B}" destId="{D5A5F179-3FC0-4B87-BFB0-80CE109259F5}" srcOrd="7" destOrd="0" presId="urn:microsoft.com/office/officeart/2005/8/layout/gear1"/>
    <dgm:cxn modelId="{8DAF8064-91C3-43F9-947F-27A59E7218AE}" type="presParOf" srcId="{8644F819-BB7E-45B9-9BC9-97C0C73C149B}" destId="{73618ACB-364B-44FC-99AC-2E2F97435292}" srcOrd="8" destOrd="0" presId="urn:microsoft.com/office/officeart/2005/8/layout/gear1"/>
    <dgm:cxn modelId="{2DCCB964-1146-437F-AD81-B1382582114C}" type="presParOf" srcId="{8644F819-BB7E-45B9-9BC9-97C0C73C149B}" destId="{D40D238F-B05F-410D-87AB-A6ED44CEFEAD}" srcOrd="9" destOrd="0" presId="urn:microsoft.com/office/officeart/2005/8/layout/gear1"/>
    <dgm:cxn modelId="{C72798EA-6758-489D-9D91-36EEC600608B}" type="presParOf" srcId="{8644F819-BB7E-45B9-9BC9-97C0C73C149B}" destId="{D0126885-7EEC-4F90-8A0E-EBCA1496AB62}" srcOrd="10" destOrd="0" presId="urn:microsoft.com/office/officeart/2005/8/layout/gear1"/>
    <dgm:cxn modelId="{44A86EF7-6D8E-4459-B594-047A64AC4C3A}" type="presParOf" srcId="{8644F819-BB7E-45B9-9BC9-97C0C73C149B}" destId="{E847C08D-B75A-4100-A8F7-B933E861ACEC}" srcOrd="11" destOrd="0" presId="urn:microsoft.com/office/officeart/2005/8/layout/gear1"/>
    <dgm:cxn modelId="{39BD193A-22B5-4C7D-89D0-6FDA5A1E69D1}" type="presParOf" srcId="{8644F819-BB7E-45B9-9BC9-97C0C73C149B}" destId="{8163298B-40FB-4F2D-A333-7DFD3008481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78F0-FBA7-4FD7-9A44-F49E1C3112B3}">
      <dsp:nvSpPr>
        <dsp:cNvPr id="0" name=""/>
        <dsp:cNvSpPr/>
      </dsp:nvSpPr>
      <dsp:spPr>
        <a:xfrm>
          <a:off x="4236858" y="2723695"/>
          <a:ext cx="3328960" cy="3328960"/>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906127" y="3503488"/>
        <a:ext cx="1990422" cy="1711154"/>
      </dsp:txXfrm>
    </dsp:sp>
    <dsp:sp modelId="{FDBDE6F6-9CBA-4B34-B498-40773734DE0B}">
      <dsp:nvSpPr>
        <dsp:cNvPr id="0" name=""/>
        <dsp:cNvSpPr/>
      </dsp:nvSpPr>
      <dsp:spPr>
        <a:xfrm>
          <a:off x="2300008" y="1936849"/>
          <a:ext cx="2421062" cy="2421062"/>
        </a:xfrm>
        <a:prstGeom prst="gear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09518" y="2550042"/>
        <a:ext cx="1202042" cy="1194676"/>
      </dsp:txXfrm>
    </dsp:sp>
    <dsp:sp modelId="{8C681BCA-4321-408D-A307-E1D37D069C06}">
      <dsp:nvSpPr>
        <dsp:cNvPr id="0" name=""/>
        <dsp:cNvSpPr/>
      </dsp:nvSpPr>
      <dsp:spPr>
        <a:xfrm rot="20700000">
          <a:off x="3656050" y="266563"/>
          <a:ext cx="2372147" cy="2372147"/>
        </a:xfrm>
        <a:prstGeom prst="gear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rot="-20700000">
        <a:off x="4176332" y="786845"/>
        <a:ext cx="1331584" cy="1331584"/>
      </dsp:txXfrm>
    </dsp:sp>
    <dsp:sp modelId="{D0126885-7EEC-4F90-8A0E-EBCA1496AB62}">
      <dsp:nvSpPr>
        <dsp:cNvPr id="0" name=""/>
        <dsp:cNvSpPr/>
      </dsp:nvSpPr>
      <dsp:spPr>
        <a:xfrm>
          <a:off x="4001791" y="2209380"/>
          <a:ext cx="4261069" cy="4261069"/>
        </a:xfrm>
        <a:prstGeom prst="circularArrow">
          <a:avLst>
            <a:gd name="adj1" fmla="val 4688"/>
            <a:gd name="adj2" fmla="val 299029"/>
            <a:gd name="adj3" fmla="val 2547907"/>
            <a:gd name="adj4" fmla="val 15794519"/>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47C08D-B75A-4100-A8F7-B933E861ACEC}">
      <dsp:nvSpPr>
        <dsp:cNvPr id="0" name=""/>
        <dsp:cNvSpPr/>
      </dsp:nvSpPr>
      <dsp:spPr>
        <a:xfrm>
          <a:off x="1871243" y="1393185"/>
          <a:ext cx="3095933" cy="309593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63298B-40FB-4F2D-A333-7DFD30084817}">
      <dsp:nvSpPr>
        <dsp:cNvPr id="0" name=""/>
        <dsp:cNvSpPr/>
      </dsp:nvSpPr>
      <dsp:spPr>
        <a:xfrm>
          <a:off x="3107348" y="-261000"/>
          <a:ext cx="3338039" cy="3338039"/>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FF9DE0">
                <a:lumMod val="99000"/>
                <a:lumOff val="1000"/>
              </a:srgbClr>
            </a:gs>
            <a:gs pos="100000">
              <a:srgbClr val="FE895E">
                <a:lumMod val="94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74" name="Isosceles Triangle 173"/>
          <p:cNvSpPr/>
          <p:nvPr userDrawn="1"/>
        </p:nvSpPr>
        <p:spPr>
          <a:xfrm rot="14399508" flipH="1">
            <a:off x="1019119" y="3794162"/>
            <a:ext cx="945297" cy="773699"/>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171"/>
          <p:cNvPicPr>
            <a:picLocks noChangeAspect="1"/>
          </p:cNvPicPr>
          <p:nvPr userDrawn="1"/>
        </p:nvPicPr>
        <p:blipFill rotWithShape="1">
          <a:blip r:embed="rId2"/>
          <a:srcRect r="24611"/>
          <a:stretch/>
        </p:blipFill>
        <p:spPr>
          <a:xfrm>
            <a:off x="10555783" y="3256327"/>
            <a:ext cx="1636217" cy="3584759"/>
          </a:xfrm>
          <a:prstGeom prst="rect">
            <a:avLst/>
          </a:prstGeom>
        </p:spPr>
      </p:pic>
      <p:pic>
        <p:nvPicPr>
          <p:cNvPr id="180" name="Picture 179"/>
          <p:cNvPicPr>
            <a:picLocks noChangeAspect="1"/>
          </p:cNvPicPr>
          <p:nvPr userDrawn="1"/>
        </p:nvPicPr>
        <p:blipFill>
          <a:blip r:embed="rId3"/>
          <a:srcRect t="66567"/>
          <a:stretch>
            <a:fillRect/>
          </a:stretch>
        </p:blipFill>
        <p:spPr>
          <a:xfrm>
            <a:off x="3226266" y="0"/>
            <a:ext cx="2292295" cy="464722"/>
          </a:xfrm>
          <a:custGeom>
            <a:avLst/>
            <a:gdLst>
              <a:gd name="connsiteX0" fmla="*/ 0 w 2292295"/>
              <a:gd name="connsiteY0" fmla="*/ 0 h 464722"/>
              <a:gd name="connsiteX1" fmla="*/ 2292295 w 2292295"/>
              <a:gd name="connsiteY1" fmla="*/ 0 h 464722"/>
              <a:gd name="connsiteX2" fmla="*/ 2292295 w 2292295"/>
              <a:gd name="connsiteY2" fmla="*/ 464722 h 464722"/>
              <a:gd name="connsiteX3" fmla="*/ 0 w 2292295"/>
              <a:gd name="connsiteY3" fmla="*/ 464722 h 464722"/>
            </a:gdLst>
            <a:ahLst/>
            <a:cxnLst>
              <a:cxn ang="0">
                <a:pos x="connsiteX0" y="connsiteY0"/>
              </a:cxn>
              <a:cxn ang="0">
                <a:pos x="connsiteX1" y="connsiteY1"/>
              </a:cxn>
              <a:cxn ang="0">
                <a:pos x="connsiteX2" y="connsiteY2"/>
              </a:cxn>
              <a:cxn ang="0">
                <a:pos x="connsiteX3" y="connsiteY3"/>
              </a:cxn>
            </a:cxnLst>
            <a:rect l="l" t="t" r="r" b="b"/>
            <a:pathLst>
              <a:path w="2292295" h="464722">
                <a:moveTo>
                  <a:pt x="0" y="0"/>
                </a:moveTo>
                <a:lnTo>
                  <a:pt x="2292295" y="0"/>
                </a:lnTo>
                <a:lnTo>
                  <a:pt x="2292295" y="464722"/>
                </a:lnTo>
                <a:lnTo>
                  <a:pt x="0" y="464722"/>
                </a:lnTo>
                <a:close/>
              </a:path>
            </a:pathLst>
          </a:custGeom>
        </p:spPr>
      </p:pic>
      <p:grpSp>
        <p:nvGrpSpPr>
          <p:cNvPr id="139" name="Group 138"/>
          <p:cNvGrpSpPr/>
          <p:nvPr userDrawn="1"/>
        </p:nvGrpSpPr>
        <p:grpSpPr>
          <a:xfrm>
            <a:off x="5211306" y="476016"/>
            <a:ext cx="1378520" cy="2282559"/>
            <a:chOff x="-25131" y="217700"/>
            <a:chExt cx="1378520" cy="2282559"/>
          </a:xfrm>
        </p:grpSpPr>
        <p:cxnSp>
          <p:nvCxnSpPr>
            <p:cNvPr id="140" name="Straight Connector 139"/>
            <p:cNvCxnSpPr/>
            <p:nvPr userDrawn="1"/>
          </p:nvCxnSpPr>
          <p:spPr>
            <a:xfrm flipV="1">
              <a:off x="-19069" y="926122"/>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flipV="1">
              <a:off x="-18032" y="68979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flipV="1">
              <a:off x="-1125" y="424543"/>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flipV="1">
              <a:off x="-25131" y="217700"/>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flipV="1">
              <a:off x="-10933" y="114574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0" name="Oval 129"/>
          <p:cNvSpPr/>
          <p:nvPr userDrawn="1"/>
        </p:nvSpPr>
        <p:spPr>
          <a:xfrm>
            <a:off x="10048634" y="4745906"/>
            <a:ext cx="1659404" cy="1659742"/>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userDrawn="1"/>
        </p:nvSpPr>
        <p:spPr>
          <a:xfrm>
            <a:off x="7142930" y="2394899"/>
            <a:ext cx="1659404" cy="1659742"/>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userDrawn="1"/>
        </p:nvSpPr>
        <p:spPr>
          <a:xfrm>
            <a:off x="2703599" y="999131"/>
            <a:ext cx="1102497" cy="1102721"/>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userDrawn="1"/>
        </p:nvSpPr>
        <p:spPr>
          <a:xfrm>
            <a:off x="7366369" y="1025798"/>
            <a:ext cx="2099003" cy="2099430"/>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userDrawn="1"/>
        </p:nvSpPr>
        <p:spPr>
          <a:xfrm flipV="1">
            <a:off x="3436302" y="1757984"/>
            <a:ext cx="5319396" cy="4276229"/>
          </a:xfrm>
          <a:prstGeom prst="triangle">
            <a:avLst>
              <a:gd name="adj" fmla="val 50681"/>
            </a:avLst>
          </a:prstGeom>
          <a:solidFill>
            <a:srgbClr val="A73A78"/>
          </a:solidFill>
          <a:ln>
            <a:noFill/>
          </a:ln>
          <a:effectLst>
            <a:outerShdw blurRad="279400" dist="635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rot="19617984">
            <a:off x="4715145" y="4613242"/>
            <a:ext cx="1190597" cy="1069634"/>
            <a:chOff x="551543" y="609600"/>
            <a:chExt cx="1933128" cy="1736725"/>
          </a:xfrm>
          <a:solidFill>
            <a:schemeClr val="bg1"/>
          </a:solidFill>
        </p:grpSpPr>
        <p:sp>
          <p:nvSpPr>
            <p:cNvPr id="10" name="Oval 9"/>
            <p:cNvSpPr/>
            <p:nvPr userDrawn="1"/>
          </p:nvSpPr>
          <p:spPr>
            <a:xfrm>
              <a:off x="551543" y="6096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009425" y="6096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Oval 11"/>
            <p:cNvSpPr/>
            <p:nvPr userDrawn="1"/>
          </p:nvSpPr>
          <p:spPr>
            <a:xfrm>
              <a:off x="1467307" y="6096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925189" y="6096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Oval 13"/>
            <p:cNvSpPr/>
            <p:nvPr userDrawn="1"/>
          </p:nvSpPr>
          <p:spPr>
            <a:xfrm>
              <a:off x="551543" y="9366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09425" y="9366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p:cNvSpPr/>
            <p:nvPr userDrawn="1"/>
          </p:nvSpPr>
          <p:spPr>
            <a:xfrm>
              <a:off x="1467307" y="9366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1925189" y="9366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Oval 21"/>
            <p:cNvSpPr/>
            <p:nvPr userDrawn="1"/>
          </p:nvSpPr>
          <p:spPr>
            <a:xfrm>
              <a:off x="551543" y="12636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009425" y="12636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4" name="Oval 23"/>
            <p:cNvSpPr/>
            <p:nvPr userDrawn="1"/>
          </p:nvSpPr>
          <p:spPr>
            <a:xfrm>
              <a:off x="1467307" y="12636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1925189" y="12636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Oval 25"/>
            <p:cNvSpPr/>
            <p:nvPr userDrawn="1"/>
          </p:nvSpPr>
          <p:spPr>
            <a:xfrm>
              <a:off x="551543" y="159067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1009425" y="159067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Oval 27"/>
            <p:cNvSpPr/>
            <p:nvPr userDrawn="1"/>
          </p:nvSpPr>
          <p:spPr>
            <a:xfrm>
              <a:off x="1467307" y="159067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925189" y="159067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0" name="Oval 29"/>
            <p:cNvSpPr/>
            <p:nvPr userDrawn="1"/>
          </p:nvSpPr>
          <p:spPr>
            <a:xfrm>
              <a:off x="551543" y="19177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1009425" y="19177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Oval 31"/>
            <p:cNvSpPr/>
            <p:nvPr userDrawn="1"/>
          </p:nvSpPr>
          <p:spPr>
            <a:xfrm>
              <a:off x="1467307" y="19177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1925189" y="19177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p:cNvSpPr/>
            <p:nvPr userDrawn="1"/>
          </p:nvSpPr>
          <p:spPr>
            <a:xfrm>
              <a:off x="551543" y="22447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009425" y="22447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Oval 35"/>
            <p:cNvSpPr/>
            <p:nvPr userDrawn="1"/>
          </p:nvSpPr>
          <p:spPr>
            <a:xfrm>
              <a:off x="1467307" y="22447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1925189" y="22447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Oval 37"/>
            <p:cNvSpPr/>
            <p:nvPr userDrawn="1"/>
          </p:nvSpPr>
          <p:spPr>
            <a:xfrm>
              <a:off x="2383071" y="6096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9" name="Oval 38"/>
            <p:cNvSpPr/>
            <p:nvPr userDrawn="1"/>
          </p:nvSpPr>
          <p:spPr>
            <a:xfrm>
              <a:off x="2383071" y="9366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Oval 39"/>
            <p:cNvSpPr/>
            <p:nvPr userDrawn="1"/>
          </p:nvSpPr>
          <p:spPr>
            <a:xfrm>
              <a:off x="2383071" y="12636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Oval 40"/>
            <p:cNvSpPr/>
            <p:nvPr userDrawn="1"/>
          </p:nvSpPr>
          <p:spPr>
            <a:xfrm>
              <a:off x="2383071" y="159067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Oval 41"/>
            <p:cNvSpPr/>
            <p:nvPr userDrawn="1"/>
          </p:nvSpPr>
          <p:spPr>
            <a:xfrm>
              <a:off x="2383071" y="19177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Oval 42"/>
            <p:cNvSpPr/>
            <p:nvPr userDrawn="1"/>
          </p:nvSpPr>
          <p:spPr>
            <a:xfrm>
              <a:off x="2383071" y="2244725"/>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8" name="Freeform 17"/>
          <p:cNvSpPr/>
          <p:nvPr userDrawn="1"/>
        </p:nvSpPr>
        <p:spPr>
          <a:xfrm>
            <a:off x="621871" y="3961510"/>
            <a:ext cx="1248227" cy="1248481"/>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5400000">
            <a:off x="-979919" y="1250045"/>
            <a:ext cx="2989943" cy="106276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userDrawn="1"/>
        </p:nvSpPr>
        <p:spPr>
          <a:xfrm rot="16200000" flipH="1">
            <a:off x="10640385" y="1250045"/>
            <a:ext cx="2040466" cy="106276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rot="2947649">
            <a:off x="1951055" y="4787505"/>
            <a:ext cx="1078439" cy="1333746"/>
            <a:chOff x="551543" y="609600"/>
            <a:chExt cx="943882" cy="1167335"/>
          </a:xfrm>
          <a:solidFill>
            <a:schemeClr val="bg1"/>
          </a:solidFill>
        </p:grpSpPr>
        <p:sp>
          <p:nvSpPr>
            <p:cNvPr id="45" name="Oval 44"/>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7" name="Oval 46"/>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 name="Oval 48"/>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1" name="Oval 50"/>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3" name="Oval 52"/>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5" name="Oval 54"/>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7" name="Oval 56"/>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9" name="Oval 58"/>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1" name="Oval 60"/>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3" name="Oval 62"/>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5" name="Oval 64"/>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7" name="Oval 66"/>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9" name="Oval 68"/>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0" name="Oval 69"/>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1" name="Oval 70"/>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2" name="Oval 71"/>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3" name="Oval 72"/>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4" name="Oval 73"/>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5" name="Oval 74"/>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7" name="Oval 76"/>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9" name="Oval 78"/>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0" name="Oval 79"/>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2" name="Oval 81"/>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4" name="Oval 83"/>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78" name="Freeform 177"/>
          <p:cNvSpPr/>
          <p:nvPr userDrawn="1"/>
        </p:nvSpPr>
        <p:spPr>
          <a:xfrm>
            <a:off x="3866417" y="-9525"/>
            <a:ext cx="1030634" cy="272545"/>
          </a:xfrm>
          <a:custGeom>
            <a:avLst/>
            <a:gdLst>
              <a:gd name="connsiteX0" fmla="*/ 0 w 1030634"/>
              <a:gd name="connsiteY0" fmla="*/ 0 h 272545"/>
              <a:gd name="connsiteX1" fmla="*/ 1030634 w 1030634"/>
              <a:gd name="connsiteY1" fmla="*/ 0 h 272545"/>
              <a:gd name="connsiteX2" fmla="*/ 956633 w 1030634"/>
              <a:gd name="connsiteY2" fmla="*/ 89709 h 272545"/>
              <a:gd name="connsiteX3" fmla="*/ 515317 w 1030634"/>
              <a:gd name="connsiteY3" fmla="*/ 272545 h 272545"/>
              <a:gd name="connsiteX4" fmla="*/ 74002 w 1030634"/>
              <a:gd name="connsiteY4" fmla="*/ 89709 h 27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34" h="272545">
                <a:moveTo>
                  <a:pt x="0" y="0"/>
                </a:moveTo>
                <a:lnTo>
                  <a:pt x="1030634" y="0"/>
                </a:lnTo>
                <a:lnTo>
                  <a:pt x="956633" y="89709"/>
                </a:lnTo>
                <a:cubicBezTo>
                  <a:pt x="843690" y="202675"/>
                  <a:pt x="687662" y="272545"/>
                  <a:pt x="515317" y="272545"/>
                </a:cubicBezTo>
                <a:cubicBezTo>
                  <a:pt x="342973" y="272545"/>
                  <a:pt x="186944" y="202675"/>
                  <a:pt x="74002" y="89709"/>
                </a:cubicBezTo>
                <a:close/>
              </a:path>
            </a:pathLst>
          </a:cu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8" name="Group 87"/>
          <p:cNvGrpSpPr/>
          <p:nvPr userDrawn="1"/>
        </p:nvGrpSpPr>
        <p:grpSpPr>
          <a:xfrm rot="7860277">
            <a:off x="8505569" y="4202514"/>
            <a:ext cx="1829489" cy="2262598"/>
            <a:chOff x="551543" y="609600"/>
            <a:chExt cx="943882" cy="1167335"/>
          </a:xfrm>
          <a:solidFill>
            <a:schemeClr val="bg1"/>
          </a:solidFill>
        </p:grpSpPr>
        <p:sp>
          <p:nvSpPr>
            <p:cNvPr id="89" name="Oval 88"/>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1" name="Oval 90"/>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3" name="Oval 92"/>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5" name="Oval 94"/>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7" name="Oval 96"/>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9" name="Oval 98"/>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1" name="Oval 100"/>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3" name="Oval 102"/>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5" name="Oval 104"/>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7" name="Oval 106"/>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9" name="Oval 108"/>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1" name="Oval 110"/>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3" name="Oval 112"/>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4" name="Oval 113"/>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5" name="Oval 114"/>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6" name="Oval 115"/>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7" name="Oval 116"/>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8" name="Oval 117"/>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9" name="Oval 118"/>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1" name="Oval 120"/>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3" name="Oval 122"/>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4" name="Oval 123"/>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6" name="Oval 125"/>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8" name="Oval 127"/>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8" name="Group 7"/>
          <p:cNvGrpSpPr/>
          <p:nvPr userDrawn="1"/>
        </p:nvGrpSpPr>
        <p:grpSpPr>
          <a:xfrm>
            <a:off x="-25131" y="217700"/>
            <a:ext cx="1378520" cy="2282559"/>
            <a:chOff x="-25131" y="217700"/>
            <a:chExt cx="1378520" cy="2282559"/>
          </a:xfrm>
        </p:grpSpPr>
        <p:cxnSp>
          <p:nvCxnSpPr>
            <p:cNvPr id="134" name="Straight Connector 133"/>
            <p:cNvCxnSpPr/>
            <p:nvPr userDrawn="1"/>
          </p:nvCxnSpPr>
          <p:spPr>
            <a:xfrm flipV="1">
              <a:off x="-19069" y="926122"/>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a:xfrm flipV="1">
              <a:off x="-18032" y="68979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flipV="1">
              <a:off x="-1125" y="424543"/>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flipV="1">
              <a:off x="-25131" y="217700"/>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flipV="1">
              <a:off x="-10933" y="114574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5" name="Oval 174"/>
          <p:cNvSpPr/>
          <p:nvPr userDrawn="1"/>
        </p:nvSpPr>
        <p:spPr>
          <a:xfrm>
            <a:off x="9884622" y="401041"/>
            <a:ext cx="360081" cy="360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userDrawn="1"/>
        </p:nvSpPr>
        <p:spPr>
          <a:xfrm rot="14399508" flipH="1">
            <a:off x="10532959" y="2931881"/>
            <a:ext cx="472458" cy="3866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userDrawn="1"/>
        </p:nvSpPr>
        <p:spPr>
          <a:xfrm>
            <a:off x="1236075" y="2479221"/>
            <a:ext cx="360081" cy="360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9">
            <a:extLst>
              <a:ext uri="{FF2B5EF4-FFF2-40B4-BE49-F238E27FC236}">
                <a16:creationId xmlns:a16="http://schemas.microsoft.com/office/drawing/2014/main" id="{9AE1E74B-28DA-4575-9FCD-5EA3699C4169}"/>
              </a:ext>
            </a:extLst>
          </p:cNvPr>
          <p:cNvSpPr txBox="1">
            <a:spLocks noGrp="1"/>
          </p:cNvSpPr>
          <p:nvPr userDrawn="1">
            <p:ph type="ctrTitle"/>
          </p:nvPr>
        </p:nvSpPr>
        <p:spPr>
          <a:xfrm>
            <a:off x="3503382" y="2975067"/>
            <a:ext cx="5185236" cy="907867"/>
          </a:xfrm>
          <a:prstGeom prst="rect">
            <a:avLst/>
          </a:prstGeom>
          <a:effectLst>
            <a:outerShdw blurRad="25400" sx="101000" sy="101000" algn="ctr" rotWithShape="0">
              <a:prstClr val="black">
                <a:alpha val="74000"/>
              </a:prstClr>
            </a:outerShdw>
          </a:effectLst>
        </p:spPr>
        <p:txBody>
          <a:bodyPr lIns="91425" tIns="91425" rIns="91425" bIns="91425" anchor="ctr" anchorCtr="0">
            <a:normAutofit/>
          </a:bodyPr>
          <a:lstStyle>
            <a:lvl1pPr lvl="0" algn="ctr">
              <a:spcBef>
                <a:spcPts val="0"/>
              </a:spcBef>
              <a:buSzPct val="100000"/>
              <a:defRPr sz="4400">
                <a:solidFill>
                  <a:schemeClr val="bg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
        <p:nvSpPr>
          <p:cNvPr id="145" name="Isosceles Triangle 144"/>
          <p:cNvSpPr/>
          <p:nvPr userDrawn="1"/>
        </p:nvSpPr>
        <p:spPr>
          <a:xfrm flipV="1">
            <a:off x="3368420" y="1863698"/>
            <a:ext cx="5172149" cy="4157858"/>
          </a:xfrm>
          <a:prstGeom prst="triangle">
            <a:avLst>
              <a:gd name="adj" fmla="val 50681"/>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userDrawn="1"/>
        </p:nvSpPr>
        <p:spPr>
          <a:xfrm flipV="1">
            <a:off x="3442745" y="1753261"/>
            <a:ext cx="3204291" cy="2554016"/>
          </a:xfrm>
          <a:prstGeom prst="triangle">
            <a:avLst>
              <a:gd name="adj" fmla="val 48990"/>
            </a:avLst>
          </a:prstGeom>
          <a:solidFill>
            <a:srgbClr val="FF9EE0">
              <a:alpha val="1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userDrawn="1"/>
        </p:nvSpPr>
        <p:spPr>
          <a:xfrm rot="10800000" flipH="1">
            <a:off x="4083305" y="1451123"/>
            <a:ext cx="945297" cy="773699"/>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mall">
    <p:bg>
      <p:bgPr>
        <a:gradFill>
          <a:gsLst>
            <a:gs pos="100000">
              <a:srgbClr val="FF9DE0">
                <a:lumMod val="99000"/>
                <a:lumOff val="1000"/>
              </a:srgbClr>
            </a:gs>
            <a:gs pos="0">
              <a:srgbClr val="FE895E">
                <a:lumMod val="94000"/>
              </a:srgbClr>
            </a:gs>
          </a:gsLst>
          <a:path path="circle">
            <a:fillToRect l="100000" b="100000"/>
          </a:path>
        </a:gradFill>
        <a:effectLst/>
      </p:bgPr>
    </p:bg>
    <p:spTree>
      <p:nvGrpSpPr>
        <p:cNvPr id="1" name="Shape 122"/>
        <p:cNvGrpSpPr/>
        <p:nvPr/>
      </p:nvGrpSpPr>
      <p:grpSpPr>
        <a:xfrm>
          <a:off x="0" y="0"/>
          <a:ext cx="0" cy="0"/>
          <a:chOff x="0" y="0"/>
          <a:chExt cx="0" cy="0"/>
        </a:xfrm>
      </p:grpSpPr>
      <p:sp>
        <p:nvSpPr>
          <p:cNvPr id="15" name="Isosceles Triangle 14"/>
          <p:cNvSpPr/>
          <p:nvPr userDrawn="1"/>
        </p:nvSpPr>
        <p:spPr>
          <a:xfrm rot="5400000" flipH="1">
            <a:off x="-495882" y="459195"/>
            <a:ext cx="1827302" cy="83554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9632672" y="713459"/>
            <a:ext cx="1506473" cy="1506780"/>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1466850"/>
            <a:ext cx="12192000" cy="3924300"/>
          </a:xfrm>
          <a:prstGeom prst="rect">
            <a:avLst/>
          </a:prstGeom>
          <a:solidFill>
            <a:srgbClr val="A7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78"/>
          <p:cNvSpPr txBox="1">
            <a:spLocks noGrp="1"/>
          </p:cNvSpPr>
          <p:nvPr>
            <p:ph type="title"/>
          </p:nvPr>
        </p:nvSpPr>
        <p:spPr>
          <a:xfrm>
            <a:off x="867400" y="1848865"/>
            <a:ext cx="4125515"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887420" y="2780896"/>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5" name="Right Triangle 4"/>
          <p:cNvSpPr/>
          <p:nvPr userDrawn="1"/>
        </p:nvSpPr>
        <p:spPr>
          <a:xfrm rot="5400000" flipH="1" flipV="1">
            <a:off x="4133852" y="-2667003"/>
            <a:ext cx="3924298" cy="12192003"/>
          </a:xfrm>
          <a:prstGeom prst="rtTriangle">
            <a:avLst/>
          </a:prstGeom>
          <a:solidFill>
            <a:srgbClr val="561E3E">
              <a:alpha val="4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Isosceles Triangle 5"/>
          <p:cNvSpPr/>
          <p:nvPr userDrawn="1"/>
        </p:nvSpPr>
        <p:spPr>
          <a:xfrm rot="10800000" flipH="1">
            <a:off x="5676900" y="1466845"/>
            <a:ext cx="6515100" cy="3924301"/>
          </a:xfrm>
          <a:prstGeom prst="triangle">
            <a:avLst>
              <a:gd name="adj" fmla="val 40351"/>
            </a:avLst>
          </a:prstGeom>
          <a:solidFill>
            <a:srgbClr val="9BF7F2"/>
          </a:solidFill>
          <a:ln>
            <a:noFill/>
          </a:ln>
          <a:effectLst>
            <a:outerShdw blurRad="63500" dir="4800000" sy="23000" kx="1200000" algn="b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a:srcRect t="5530" r="9650" b="31231"/>
          <a:stretch/>
        </p:blipFill>
        <p:spPr>
          <a:xfrm>
            <a:off x="6272418" y="-29498"/>
            <a:ext cx="5899303" cy="6843253"/>
          </a:xfrm>
          <a:prstGeom prst="rect">
            <a:avLst/>
          </a:prstGeom>
        </p:spPr>
      </p:pic>
      <p:sp>
        <p:nvSpPr>
          <p:cNvPr id="24" name="Isosceles Triangle 23"/>
          <p:cNvSpPr/>
          <p:nvPr userDrawn="1"/>
        </p:nvSpPr>
        <p:spPr>
          <a:xfrm rot="10800000" flipH="1">
            <a:off x="5981697" y="5391146"/>
            <a:ext cx="1026868" cy="8404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srcRect l="33753" b="34332"/>
          <a:stretch/>
        </p:blipFill>
        <p:spPr>
          <a:xfrm>
            <a:off x="-19050" y="5092485"/>
            <a:ext cx="1781103" cy="1765516"/>
          </a:xfrm>
          <a:prstGeom prst="rect">
            <a:avLst/>
          </a:prstGeom>
        </p:spPr>
      </p:pic>
      <p:sp>
        <p:nvSpPr>
          <p:cNvPr id="12" name="Isosceles Triangle 11">
            <a:extLst>
              <a:ext uri="{FF2B5EF4-FFF2-40B4-BE49-F238E27FC236}">
                <a16:creationId xmlns:a16="http://schemas.microsoft.com/office/drawing/2014/main" id="{5D5EF5C3-8B0D-49BA-8A77-D2802186E3AE}"/>
              </a:ext>
            </a:extLst>
          </p:cNvPr>
          <p:cNvSpPr/>
          <p:nvPr userDrawn="1"/>
        </p:nvSpPr>
        <p:spPr>
          <a:xfrm rot="10800000" flipH="1">
            <a:off x="5588433" y="1615358"/>
            <a:ext cx="6075721" cy="3659646"/>
          </a:xfrm>
          <a:prstGeom prst="triangle">
            <a:avLst>
              <a:gd name="adj" fmla="val 40351"/>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small">
    <p:bg>
      <p:bgPr>
        <a:gradFill>
          <a:gsLst>
            <a:gs pos="100000">
              <a:srgbClr val="FF9DE0">
                <a:lumMod val="99000"/>
                <a:lumOff val="1000"/>
              </a:srgbClr>
            </a:gs>
            <a:gs pos="0">
              <a:srgbClr val="FE895E">
                <a:lumMod val="94000"/>
              </a:srgbClr>
            </a:gs>
          </a:gsLst>
          <a:path path="circle">
            <a:fillToRect l="100000" b="100000"/>
          </a:path>
        </a:gradFill>
        <a:effectLst/>
      </p:bgPr>
    </p:bg>
    <p:spTree>
      <p:nvGrpSpPr>
        <p:cNvPr id="1" name="Shape 122"/>
        <p:cNvGrpSpPr/>
        <p:nvPr/>
      </p:nvGrpSpPr>
      <p:grpSpPr>
        <a:xfrm>
          <a:off x="0" y="0"/>
          <a:ext cx="0" cy="0"/>
          <a:chOff x="0" y="0"/>
          <a:chExt cx="0" cy="0"/>
        </a:xfrm>
      </p:grpSpPr>
      <p:sp>
        <p:nvSpPr>
          <p:cNvPr id="15" name="Rectangle 14"/>
          <p:cNvSpPr/>
          <p:nvPr userDrawn="1"/>
        </p:nvSpPr>
        <p:spPr>
          <a:xfrm>
            <a:off x="0" y="1466850"/>
            <a:ext cx="12192000" cy="3924300"/>
          </a:xfrm>
          <a:prstGeom prst="rect">
            <a:avLst/>
          </a:prstGeom>
          <a:solidFill>
            <a:srgbClr val="A7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rot="5400000" flipH="1" flipV="1">
            <a:off x="4133852" y="-2667003"/>
            <a:ext cx="3924298" cy="12192003"/>
          </a:xfrm>
          <a:prstGeom prst="rtTriangle">
            <a:avLst/>
          </a:prstGeom>
          <a:solidFill>
            <a:srgbClr val="561E3E">
              <a:alpha val="4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Isosceles Triangle 13"/>
          <p:cNvSpPr/>
          <p:nvPr userDrawn="1"/>
        </p:nvSpPr>
        <p:spPr>
          <a:xfrm rot="16200000">
            <a:off x="10860576" y="516345"/>
            <a:ext cx="1827302" cy="83554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78"/>
          <p:cNvSpPr txBox="1">
            <a:spLocks noGrp="1"/>
          </p:cNvSpPr>
          <p:nvPr>
            <p:ph type="title"/>
          </p:nvPr>
        </p:nvSpPr>
        <p:spPr>
          <a:xfrm>
            <a:off x="6998248" y="1845049"/>
            <a:ext cx="4125515"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7018268" y="2777080"/>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9" name="Isosceles Triangle 18"/>
          <p:cNvSpPr/>
          <p:nvPr userDrawn="1"/>
        </p:nvSpPr>
        <p:spPr>
          <a:xfrm rot="10800000" flipH="1">
            <a:off x="5981697" y="5391146"/>
            <a:ext cx="1026868" cy="8404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a:srcRect l="33753" b="34332"/>
          <a:stretch/>
        </p:blipFill>
        <p:spPr>
          <a:xfrm flipH="1">
            <a:off x="10410897" y="5092485"/>
            <a:ext cx="1781103" cy="1765516"/>
          </a:xfrm>
          <a:prstGeom prst="rect">
            <a:avLst/>
          </a:prstGeom>
        </p:spPr>
      </p:pic>
      <p:sp>
        <p:nvSpPr>
          <p:cNvPr id="17" name="Isosceles Triangle 16"/>
          <p:cNvSpPr/>
          <p:nvPr userDrawn="1"/>
        </p:nvSpPr>
        <p:spPr>
          <a:xfrm rot="10800000" flipH="1">
            <a:off x="-19970" y="1466847"/>
            <a:ext cx="6515100" cy="3924301"/>
          </a:xfrm>
          <a:prstGeom prst="triangle">
            <a:avLst>
              <a:gd name="adj" fmla="val 40351"/>
            </a:avLst>
          </a:prstGeom>
          <a:solidFill>
            <a:srgbClr val="9BF7F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3"/>
          <a:srcRect t="5530" r="9650" b="31231"/>
          <a:stretch/>
        </p:blipFill>
        <p:spPr>
          <a:xfrm flipH="1">
            <a:off x="-139223" y="1094452"/>
            <a:ext cx="5899303" cy="6843253"/>
          </a:xfrm>
          <a:prstGeom prst="rect">
            <a:avLst/>
          </a:prstGeom>
        </p:spPr>
      </p:pic>
      <p:pic>
        <p:nvPicPr>
          <p:cNvPr id="2" name="Picture 1"/>
          <p:cNvPicPr>
            <a:picLocks noChangeAspect="1"/>
          </p:cNvPicPr>
          <p:nvPr userDrawn="1"/>
        </p:nvPicPr>
        <p:blipFill rotWithShape="1">
          <a:blip r:embed="rId4"/>
          <a:srcRect l="24806" t="27192"/>
          <a:stretch/>
        </p:blipFill>
        <p:spPr>
          <a:xfrm>
            <a:off x="-6350" y="-6350"/>
            <a:ext cx="1132304" cy="1100802"/>
          </a:xfrm>
          <a:prstGeom prst="rect">
            <a:avLst/>
          </a:prstGeom>
        </p:spPr>
      </p:pic>
      <p:sp>
        <p:nvSpPr>
          <p:cNvPr id="12" name="Isosceles Triangle 11">
            <a:extLst>
              <a:ext uri="{FF2B5EF4-FFF2-40B4-BE49-F238E27FC236}">
                <a16:creationId xmlns:a16="http://schemas.microsoft.com/office/drawing/2014/main" id="{5B3C92A3-753C-47F7-AE29-6078260CCF9C}"/>
              </a:ext>
            </a:extLst>
          </p:cNvPr>
          <p:cNvSpPr/>
          <p:nvPr userDrawn="1"/>
        </p:nvSpPr>
        <p:spPr>
          <a:xfrm rot="10800000" flipH="1">
            <a:off x="439379" y="1673442"/>
            <a:ext cx="6075721" cy="3659646"/>
          </a:xfrm>
          <a:prstGeom prst="triangle">
            <a:avLst>
              <a:gd name="adj" fmla="val 40351"/>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6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bg>
      <p:bgPr>
        <a:gradFill>
          <a:gsLst>
            <a:gs pos="100000">
              <a:srgbClr val="FF9DE0">
                <a:lumMod val="99000"/>
                <a:lumOff val="1000"/>
              </a:srgbClr>
            </a:gs>
            <a:gs pos="0">
              <a:srgbClr val="FE895E">
                <a:lumMod val="94000"/>
              </a:srgbClr>
            </a:gs>
          </a:gsLst>
          <a:path path="circle">
            <a:fillToRect l="100000" b="100000"/>
          </a:path>
        </a:gradFill>
        <a:effectLst/>
      </p:bgPr>
    </p:bg>
    <p:spTree>
      <p:nvGrpSpPr>
        <p:cNvPr id="1" name="Shape 135"/>
        <p:cNvGrpSpPr/>
        <p:nvPr/>
      </p:nvGrpSpPr>
      <p:grpSpPr>
        <a:xfrm>
          <a:off x="0" y="0"/>
          <a:ext cx="0" cy="0"/>
          <a:chOff x="0" y="0"/>
          <a:chExt cx="0" cy="0"/>
        </a:xfrm>
      </p:grpSpPr>
      <p:sp>
        <p:nvSpPr>
          <p:cNvPr id="42" name="Frame 41"/>
          <p:cNvSpPr/>
          <p:nvPr userDrawn="1"/>
        </p:nvSpPr>
        <p:spPr>
          <a:xfrm>
            <a:off x="576485" y="510540"/>
            <a:ext cx="11039031" cy="5836920"/>
          </a:xfrm>
          <a:prstGeom prst="frame">
            <a:avLst>
              <a:gd name="adj1" fmla="val 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751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bg>
      <p:bgPr>
        <a:gradFill>
          <a:gsLst>
            <a:gs pos="100000">
              <a:srgbClr val="FF9DE0">
                <a:lumMod val="99000"/>
                <a:lumOff val="1000"/>
              </a:srgbClr>
            </a:gs>
            <a:gs pos="11000">
              <a:srgbClr val="FE895E">
                <a:lumMod val="94000"/>
              </a:srgbClr>
            </a:gs>
          </a:gsLst>
          <a:path path="circle">
            <a:fillToRect l="100000" b="100000"/>
          </a:path>
        </a:gradFill>
        <a:effectLst/>
      </p:bgPr>
    </p:bg>
    <p:spTree>
      <p:nvGrpSpPr>
        <p:cNvPr id="1" name="Shape 20"/>
        <p:cNvGrpSpPr/>
        <p:nvPr/>
      </p:nvGrpSpPr>
      <p:grpSpPr>
        <a:xfrm>
          <a:off x="0" y="0"/>
          <a:ext cx="0" cy="0"/>
          <a:chOff x="0" y="0"/>
          <a:chExt cx="0" cy="0"/>
        </a:xfrm>
      </p:grpSpPr>
      <p:sp>
        <p:nvSpPr>
          <p:cNvPr id="50" name="Freeform 49"/>
          <p:cNvSpPr/>
          <p:nvPr userDrawn="1"/>
        </p:nvSpPr>
        <p:spPr>
          <a:xfrm>
            <a:off x="3011228" y="209235"/>
            <a:ext cx="1322504" cy="1322773"/>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rot="5400000">
            <a:off x="2110006" y="3558556"/>
            <a:ext cx="2525863" cy="4182334"/>
            <a:chOff x="-25131" y="217700"/>
            <a:chExt cx="1378520" cy="2282559"/>
          </a:xfrm>
        </p:grpSpPr>
        <p:cxnSp>
          <p:nvCxnSpPr>
            <p:cNvPr id="52" name="Straight Connector 51"/>
            <p:cNvCxnSpPr/>
            <p:nvPr userDrawn="1"/>
          </p:nvCxnSpPr>
          <p:spPr>
            <a:xfrm flipV="1">
              <a:off x="-19069" y="926122"/>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V="1">
              <a:off x="-18032" y="68979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V="1">
              <a:off x="-1125" y="424543"/>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V="1">
              <a:off x="-25131" y="217700"/>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10933" y="114574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6" name="Freeform 105"/>
          <p:cNvSpPr/>
          <p:nvPr userDrawn="1"/>
        </p:nvSpPr>
        <p:spPr>
          <a:xfrm rot="16200000" flipV="1">
            <a:off x="-430671" y="415745"/>
            <a:ext cx="6902942" cy="6071449"/>
          </a:xfrm>
          <a:custGeom>
            <a:avLst/>
            <a:gdLst>
              <a:gd name="connsiteX0" fmla="*/ 6902942 w 6902942"/>
              <a:gd name="connsiteY0" fmla="*/ 6597036 h 6597036"/>
              <a:gd name="connsiteX1" fmla="*/ 6902942 w 6902942"/>
              <a:gd name="connsiteY1" fmla="*/ 4140626 h 6597036"/>
              <a:gd name="connsiteX2" fmla="*/ 3332442 w 6902942"/>
              <a:gd name="connsiteY2" fmla="*/ 0 h 6597036"/>
              <a:gd name="connsiteX3" fmla="*/ 0 w 6902942"/>
              <a:gd name="connsiteY3" fmla="*/ 3760700 h 6597036"/>
              <a:gd name="connsiteX4" fmla="*/ 0 w 6902942"/>
              <a:gd name="connsiteY4" fmla="*/ 6597036 h 65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2942" h="6597036">
                <a:moveTo>
                  <a:pt x="6902942" y="6597036"/>
                </a:moveTo>
                <a:lnTo>
                  <a:pt x="6902942" y="4140626"/>
                </a:lnTo>
                <a:lnTo>
                  <a:pt x="3332442" y="0"/>
                </a:lnTo>
                <a:lnTo>
                  <a:pt x="0" y="3760700"/>
                </a:lnTo>
                <a:lnTo>
                  <a:pt x="0" y="6597036"/>
                </a:lnTo>
                <a:close/>
              </a:path>
            </a:pathLst>
          </a:custGeom>
          <a:solidFill>
            <a:srgbClr val="A73A7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7" name="Group 56"/>
          <p:cNvGrpSpPr/>
          <p:nvPr userDrawn="1"/>
        </p:nvGrpSpPr>
        <p:grpSpPr>
          <a:xfrm rot="2676666">
            <a:off x="5016080" y="3707448"/>
            <a:ext cx="1216381" cy="1504343"/>
            <a:chOff x="551543" y="609600"/>
            <a:chExt cx="943882" cy="1167335"/>
          </a:xfrm>
          <a:solidFill>
            <a:schemeClr val="bg1"/>
          </a:solidFill>
        </p:grpSpPr>
        <p:sp>
          <p:nvSpPr>
            <p:cNvPr id="58" name="Oval 57"/>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0" name="Oval 59"/>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2" name="Oval 61"/>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4" name="Oval 63"/>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6" name="Oval 65"/>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8" name="Oval 67"/>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0" name="Oval 69"/>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2" name="Oval 71"/>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4" name="Oval 73"/>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6" name="Oval 75"/>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8" name="Oval 77"/>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0" name="Oval 79"/>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2" name="Oval 81"/>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3" name="Oval 82"/>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4" name="Oval 83"/>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5" name="Oval 84"/>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6" name="Oval 85"/>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7" name="Oval 86"/>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8" name="Oval 87"/>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0" name="Oval 89"/>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2" name="Oval 91"/>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3" name="Oval 92"/>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5" name="Oval 94"/>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7" name="Oval 96"/>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07" name="Freeform 106"/>
          <p:cNvSpPr/>
          <p:nvPr userDrawn="1"/>
        </p:nvSpPr>
        <p:spPr>
          <a:xfrm rot="16200000" flipV="1">
            <a:off x="-986284" y="943456"/>
            <a:ext cx="6945834" cy="5058917"/>
          </a:xfrm>
          <a:custGeom>
            <a:avLst/>
            <a:gdLst>
              <a:gd name="connsiteX0" fmla="*/ 6902942 w 6902942"/>
              <a:gd name="connsiteY0" fmla="*/ 6597036 h 6597036"/>
              <a:gd name="connsiteX1" fmla="*/ 6902942 w 6902942"/>
              <a:gd name="connsiteY1" fmla="*/ 4140626 h 6597036"/>
              <a:gd name="connsiteX2" fmla="*/ 3332442 w 6902942"/>
              <a:gd name="connsiteY2" fmla="*/ 0 h 6597036"/>
              <a:gd name="connsiteX3" fmla="*/ 0 w 6902942"/>
              <a:gd name="connsiteY3" fmla="*/ 3760700 h 6597036"/>
              <a:gd name="connsiteX4" fmla="*/ 0 w 6902942"/>
              <a:gd name="connsiteY4" fmla="*/ 6597036 h 65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2942" h="6597036">
                <a:moveTo>
                  <a:pt x="6902942" y="6597036"/>
                </a:moveTo>
                <a:lnTo>
                  <a:pt x="6902942" y="4140626"/>
                </a:lnTo>
                <a:lnTo>
                  <a:pt x="3332442" y="0"/>
                </a:lnTo>
                <a:lnTo>
                  <a:pt x="0" y="3760700"/>
                </a:lnTo>
                <a:lnTo>
                  <a:pt x="0" y="6597036"/>
                </a:lnTo>
                <a:close/>
              </a:path>
            </a:pathLst>
          </a:custGeom>
          <a:solidFill>
            <a:srgbClr val="FF9DE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Oval 101"/>
          <p:cNvSpPr/>
          <p:nvPr userDrawn="1"/>
        </p:nvSpPr>
        <p:spPr>
          <a:xfrm>
            <a:off x="3844377" y="293472"/>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1"/>
          <p:cNvSpPr txBox="1">
            <a:spLocks noGrp="1"/>
          </p:cNvSpPr>
          <p:nvPr userDrawn="1">
            <p:ph type="ctrTitle"/>
          </p:nvPr>
        </p:nvSpPr>
        <p:spPr>
          <a:xfrm>
            <a:off x="427958" y="2405258"/>
            <a:ext cx="3932497" cy="1458057"/>
          </a:xfrm>
          <a:prstGeom prst="rect">
            <a:avLst/>
          </a:prstGeom>
        </p:spPr>
        <p:txBody>
          <a:bodyPr lIns="91425" tIns="91425" rIns="91425" bIns="91425" anchor="b" anchorCtr="0"/>
          <a:lstStyle>
            <a:lvl1pPr lvl="0" algn="ctr" rtl="0">
              <a:spcBef>
                <a:spcPts val="0"/>
              </a:spcBef>
              <a:defRPr>
                <a:solidFill>
                  <a:schemeClr val="bg1"/>
                </a:solidFill>
                <a:latin typeface="+mj-lt"/>
                <a:ea typeface="Roboto Medium" panose="02000000000000000000" pitchFamily="2" charset="0"/>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userDrawn="1">
            <p:ph type="subTitle" idx="1"/>
          </p:nvPr>
        </p:nvSpPr>
        <p:spPr>
          <a:xfrm>
            <a:off x="427958" y="4027043"/>
            <a:ext cx="3932497" cy="531597"/>
          </a:xfrm>
          <a:prstGeom prst="rect">
            <a:avLst/>
          </a:prstGeom>
        </p:spPr>
        <p:txBody>
          <a:bodyPr lIns="91425" tIns="91425" rIns="91425" bIns="91425" anchor="t" anchorCtr="0"/>
          <a:lstStyle>
            <a:lvl1pPr lvl="0" algn="ctr" rtl="0">
              <a:spcBef>
                <a:spcPts val="0"/>
              </a:spcBef>
              <a:buClr>
                <a:srgbClr val="33CCFF"/>
              </a:buClr>
              <a:buSzPct val="100000"/>
              <a:buNone/>
              <a:defRPr sz="2400" b="0">
                <a:solidFill>
                  <a:schemeClr val="bg1"/>
                </a:solidFill>
                <a:latin typeface="Roboto" panose="02000000000000000000" pitchFamily="2" charset="0"/>
                <a:ea typeface="Roboto" panose="02000000000000000000" pitchFamily="2" charset="0"/>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
        <p:nvSpPr>
          <p:cNvPr id="48" name="Isosceles Triangle 47"/>
          <p:cNvSpPr/>
          <p:nvPr userDrawn="1"/>
        </p:nvSpPr>
        <p:spPr>
          <a:xfrm rot="19577469" flipH="1">
            <a:off x="9423194" y="360648"/>
            <a:ext cx="1827302" cy="83554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userDrawn="1"/>
        </p:nvSpPr>
        <p:spPr>
          <a:xfrm rot="16200000" flipH="1">
            <a:off x="10859284" y="5525285"/>
            <a:ext cx="1752600" cy="912831"/>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userDrawn="1"/>
        </p:nvSpPr>
        <p:spPr>
          <a:xfrm>
            <a:off x="8064954" y="4092463"/>
            <a:ext cx="902104" cy="902288"/>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userDrawn="1"/>
        </p:nvSpPr>
        <p:spPr>
          <a:xfrm rot="14399508" flipH="1">
            <a:off x="8178731" y="4890683"/>
            <a:ext cx="472458" cy="3866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userDrawn="1"/>
        </p:nvSpPr>
        <p:spPr>
          <a:xfrm>
            <a:off x="8970273" y="598343"/>
            <a:ext cx="360081" cy="360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icture Placeholder 131"/>
          <p:cNvSpPr>
            <a:spLocks noGrp="1"/>
          </p:cNvSpPr>
          <p:nvPr>
            <p:ph type="pic" sz="quarter" idx="10"/>
          </p:nvPr>
        </p:nvSpPr>
        <p:spPr>
          <a:xfrm>
            <a:off x="6971892" y="1"/>
            <a:ext cx="5182009" cy="6858000"/>
          </a:xfrm>
          <a:custGeom>
            <a:avLst/>
            <a:gdLst>
              <a:gd name="connsiteX0" fmla="*/ 5182003 w 5182009"/>
              <a:gd name="connsiteY0" fmla="*/ 0 h 6858000"/>
              <a:gd name="connsiteX1" fmla="*/ 5182009 w 5182009"/>
              <a:gd name="connsiteY1" fmla="*/ 0 h 6858000"/>
              <a:gd name="connsiteX2" fmla="*/ 5182009 w 5182009"/>
              <a:gd name="connsiteY2" fmla="*/ 6858000 h 6858000"/>
              <a:gd name="connsiteX3" fmla="*/ 5052375 w 5182009"/>
              <a:gd name="connsiteY3" fmla="*/ 6858000 h 6858000"/>
              <a:gd name="connsiteX4" fmla="*/ 0 w 5182009"/>
              <a:gd name="connsiteY4" fmla="*/ 343478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2009" h="6858000">
                <a:moveTo>
                  <a:pt x="5182003" y="0"/>
                </a:moveTo>
                <a:lnTo>
                  <a:pt x="5182009" y="0"/>
                </a:lnTo>
                <a:lnTo>
                  <a:pt x="5182009" y="6858000"/>
                </a:lnTo>
                <a:lnTo>
                  <a:pt x="5052375" y="6858000"/>
                </a:lnTo>
                <a:lnTo>
                  <a:pt x="0" y="3434782"/>
                </a:lnTo>
                <a:close/>
              </a:path>
            </a:pathLst>
          </a:custGeom>
          <a:effectLst>
            <a:outerShdw blurRad="50800" dist="38100" dir="10800000" algn="r" rotWithShape="0">
              <a:prstClr val="black">
                <a:alpha val="40000"/>
              </a:prstClr>
            </a:outerShdw>
          </a:effectLst>
        </p:spPr>
        <p:txBody>
          <a:bodyPr wrap="square">
            <a:noAutofit/>
          </a:bodyPr>
          <a:lstStyle/>
          <a:p>
            <a:endParaRPr lang="en-US"/>
          </a:p>
        </p:txBody>
      </p:sp>
      <p:sp>
        <p:nvSpPr>
          <p:cNvPr id="99" name="Freeform 106">
            <a:extLst>
              <a:ext uri="{FF2B5EF4-FFF2-40B4-BE49-F238E27FC236}">
                <a16:creationId xmlns:a16="http://schemas.microsoft.com/office/drawing/2014/main" id="{80A1829B-E03F-4D27-BC79-8A2613D683B5}"/>
              </a:ext>
            </a:extLst>
          </p:cNvPr>
          <p:cNvSpPr/>
          <p:nvPr userDrawn="1"/>
        </p:nvSpPr>
        <p:spPr>
          <a:xfrm rot="16200000" flipV="1">
            <a:off x="-675304" y="900349"/>
            <a:ext cx="6858254" cy="5232709"/>
          </a:xfrm>
          <a:custGeom>
            <a:avLst/>
            <a:gdLst>
              <a:gd name="connsiteX0" fmla="*/ 6902942 w 6902942"/>
              <a:gd name="connsiteY0" fmla="*/ 6597036 h 6597036"/>
              <a:gd name="connsiteX1" fmla="*/ 6902942 w 6902942"/>
              <a:gd name="connsiteY1" fmla="*/ 4140626 h 6597036"/>
              <a:gd name="connsiteX2" fmla="*/ 3332442 w 6902942"/>
              <a:gd name="connsiteY2" fmla="*/ 0 h 6597036"/>
              <a:gd name="connsiteX3" fmla="*/ 0 w 6902942"/>
              <a:gd name="connsiteY3" fmla="*/ 3760700 h 6597036"/>
              <a:gd name="connsiteX4" fmla="*/ 0 w 6902942"/>
              <a:gd name="connsiteY4" fmla="*/ 6597036 h 65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2942" h="6597036">
                <a:moveTo>
                  <a:pt x="6902942" y="6597036"/>
                </a:moveTo>
                <a:lnTo>
                  <a:pt x="6902942" y="4140626"/>
                </a:lnTo>
                <a:lnTo>
                  <a:pt x="3332442" y="0"/>
                </a:lnTo>
                <a:lnTo>
                  <a:pt x="0" y="3760700"/>
                </a:lnTo>
                <a:lnTo>
                  <a:pt x="0" y="6597036"/>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5" name="Picture 124"/>
          <p:cNvPicPr>
            <a:picLocks noChangeAspect="1"/>
          </p:cNvPicPr>
          <p:nvPr userDrawn="1"/>
        </p:nvPicPr>
        <p:blipFill>
          <a:blip r:embed="rId2"/>
          <a:srcRect l="44296" t="39250"/>
          <a:stretch>
            <a:fillRect/>
          </a:stretch>
        </p:blipFill>
        <p:spPr>
          <a:xfrm>
            <a:off x="-13798" y="650"/>
            <a:ext cx="2346656" cy="1555541"/>
          </a:xfrm>
          <a:custGeom>
            <a:avLst/>
            <a:gdLst>
              <a:gd name="connsiteX0" fmla="*/ 0 w 2346656"/>
              <a:gd name="connsiteY0" fmla="*/ 0 h 1555541"/>
              <a:gd name="connsiteX1" fmla="*/ 2346656 w 2346656"/>
              <a:gd name="connsiteY1" fmla="*/ 0 h 1555541"/>
              <a:gd name="connsiteX2" fmla="*/ 2346656 w 2346656"/>
              <a:gd name="connsiteY2" fmla="*/ 1555541 h 1555541"/>
              <a:gd name="connsiteX3" fmla="*/ 0 w 2346656"/>
              <a:gd name="connsiteY3" fmla="*/ 1555541 h 1555541"/>
            </a:gdLst>
            <a:ahLst/>
            <a:cxnLst>
              <a:cxn ang="0">
                <a:pos x="connsiteX0" y="connsiteY0"/>
              </a:cxn>
              <a:cxn ang="0">
                <a:pos x="connsiteX1" y="connsiteY1"/>
              </a:cxn>
              <a:cxn ang="0">
                <a:pos x="connsiteX2" y="connsiteY2"/>
              </a:cxn>
              <a:cxn ang="0">
                <a:pos x="connsiteX3" y="connsiteY3"/>
              </a:cxn>
            </a:cxnLst>
            <a:rect l="l" t="t" r="r" b="b"/>
            <a:pathLst>
              <a:path w="2346656" h="1555541">
                <a:moveTo>
                  <a:pt x="0" y="0"/>
                </a:moveTo>
                <a:lnTo>
                  <a:pt x="2346656" y="0"/>
                </a:lnTo>
                <a:lnTo>
                  <a:pt x="2346656" y="1555541"/>
                </a:lnTo>
                <a:lnTo>
                  <a:pt x="0" y="1555541"/>
                </a:lnTo>
                <a:close/>
              </a:path>
            </a:pathLst>
          </a:custGeom>
        </p:spPr>
      </p:pic>
      <p:sp>
        <p:nvSpPr>
          <p:cNvPr id="128" name="Freeform 127"/>
          <p:cNvSpPr/>
          <p:nvPr userDrawn="1"/>
        </p:nvSpPr>
        <p:spPr>
          <a:xfrm>
            <a:off x="-43599" y="5707096"/>
            <a:ext cx="2003800" cy="1187587"/>
          </a:xfrm>
          <a:custGeom>
            <a:avLst/>
            <a:gdLst>
              <a:gd name="connsiteX0" fmla="*/ 2003800 w 2003800"/>
              <a:gd name="connsiteY0" fmla="*/ 1010170 h 1187587"/>
              <a:gd name="connsiteX1" fmla="*/ 1999034 w 2003800"/>
              <a:gd name="connsiteY1" fmla="*/ 1104563 h 1187587"/>
              <a:gd name="connsiteX2" fmla="*/ 1991455 w 2003800"/>
              <a:gd name="connsiteY2" fmla="*/ 1154223 h 1187587"/>
              <a:gd name="connsiteX3" fmla="*/ 1955310 w 2003800"/>
              <a:gd name="connsiteY3" fmla="*/ 1187587 h 1187587"/>
              <a:gd name="connsiteX4" fmla="*/ 1811598 w 2003800"/>
              <a:gd name="connsiteY4" fmla="*/ 1187587 h 1187587"/>
              <a:gd name="connsiteX5" fmla="*/ 1979766 w 2003800"/>
              <a:gd name="connsiteY5" fmla="*/ 784267 h 1187587"/>
              <a:gd name="connsiteX6" fmla="*/ 1983848 w 2003800"/>
              <a:gd name="connsiteY6" fmla="*/ 800145 h 1187587"/>
              <a:gd name="connsiteX7" fmla="*/ 1998966 w 2003800"/>
              <a:gd name="connsiteY7" fmla="*/ 899200 h 1187587"/>
              <a:gd name="connsiteX8" fmla="*/ 1686546 w 2003800"/>
              <a:gd name="connsiteY8" fmla="*/ 1187587 h 1187587"/>
              <a:gd name="connsiteX9" fmla="*/ 1542834 w 2003800"/>
              <a:gd name="connsiteY9" fmla="*/ 1187587 h 1187587"/>
              <a:gd name="connsiteX10" fmla="*/ 1916512 w 2003800"/>
              <a:gd name="connsiteY10" fmla="*/ 594566 h 1187587"/>
              <a:gd name="connsiteX11" fmla="*/ 1925458 w 2003800"/>
              <a:gd name="connsiteY11" fmla="*/ 612040 h 1187587"/>
              <a:gd name="connsiteX12" fmla="*/ 1954709 w 2003800"/>
              <a:gd name="connsiteY12" fmla="*/ 691964 h 1187587"/>
              <a:gd name="connsiteX13" fmla="*/ 1417783 w 2003800"/>
              <a:gd name="connsiteY13" fmla="*/ 1187587 h 1187587"/>
              <a:gd name="connsiteX14" fmla="*/ 1274071 w 2003800"/>
              <a:gd name="connsiteY14" fmla="*/ 1187587 h 1187587"/>
              <a:gd name="connsiteX15" fmla="*/ 1823897 w 2003800"/>
              <a:gd name="connsiteY15" fmla="*/ 431967 h 1187587"/>
              <a:gd name="connsiteX16" fmla="*/ 1859129 w 2003800"/>
              <a:gd name="connsiteY16" fmla="*/ 482476 h 1187587"/>
              <a:gd name="connsiteX17" fmla="*/ 1876382 w 2003800"/>
              <a:gd name="connsiteY17" fmla="*/ 516176 h 1187587"/>
              <a:gd name="connsiteX18" fmla="*/ 1149018 w 2003800"/>
              <a:gd name="connsiteY18" fmla="*/ 1187587 h 1187587"/>
              <a:gd name="connsiteX19" fmla="*/ 1005307 w 2003800"/>
              <a:gd name="connsiteY19" fmla="*/ 1187587 h 1187587"/>
              <a:gd name="connsiteX20" fmla="*/ 1707665 w 2003800"/>
              <a:gd name="connsiteY20" fmla="*/ 291169 h 1187587"/>
              <a:gd name="connsiteX21" fmla="*/ 1773014 w 2003800"/>
              <a:gd name="connsiteY21" fmla="*/ 363504 h 1187587"/>
              <a:gd name="connsiteX22" fmla="*/ 880255 w 2003800"/>
              <a:gd name="connsiteY22" fmla="*/ 1187587 h 1187587"/>
              <a:gd name="connsiteX23" fmla="*/ 736543 w 2003800"/>
              <a:gd name="connsiteY23" fmla="*/ 1187587 h 1187587"/>
              <a:gd name="connsiteX24" fmla="*/ 1563564 w 2003800"/>
              <a:gd name="connsiteY24" fmla="*/ 176096 h 1187587"/>
              <a:gd name="connsiteX25" fmla="*/ 1631380 w 2003800"/>
              <a:gd name="connsiteY25" fmla="*/ 222173 h 1187587"/>
              <a:gd name="connsiteX26" fmla="*/ 1644616 w 2003800"/>
              <a:gd name="connsiteY26" fmla="*/ 233936 h 1187587"/>
              <a:gd name="connsiteX27" fmla="*/ 611492 w 2003800"/>
              <a:gd name="connsiteY27" fmla="*/ 1187587 h 1187587"/>
              <a:gd name="connsiteX28" fmla="*/ 467780 w 2003800"/>
              <a:gd name="connsiteY28" fmla="*/ 1187587 h 1187587"/>
              <a:gd name="connsiteX29" fmla="*/ 1396905 w 2003800"/>
              <a:gd name="connsiteY29" fmla="*/ 81846 h 1187587"/>
              <a:gd name="connsiteX30" fmla="*/ 1419527 w 2003800"/>
              <a:gd name="connsiteY30" fmla="*/ 90810 h 1187587"/>
              <a:gd name="connsiteX31" fmla="*/ 1491241 w 2003800"/>
              <a:gd name="connsiteY31" fmla="*/ 127424 h 1187587"/>
              <a:gd name="connsiteX32" fmla="*/ 342728 w 2003800"/>
              <a:gd name="connsiteY32" fmla="*/ 1187587 h 1187587"/>
              <a:gd name="connsiteX33" fmla="*/ 199016 w 2003800"/>
              <a:gd name="connsiteY33" fmla="*/ 1187587 h 1187587"/>
              <a:gd name="connsiteX34" fmla="*/ 801094 w 2003800"/>
              <a:gd name="connsiteY34" fmla="*/ 20215 h 1187587"/>
              <a:gd name="connsiteX35" fmla="*/ 40337 w 2003800"/>
              <a:gd name="connsiteY35" fmla="*/ 722450 h 1187587"/>
              <a:gd name="connsiteX36" fmla="*/ 45052 w 2003800"/>
              <a:gd name="connsiteY36" fmla="*/ 704109 h 1187587"/>
              <a:gd name="connsiteX37" fmla="*/ 800145 w 2003800"/>
              <a:gd name="connsiteY37" fmla="*/ 20359 h 1187587"/>
              <a:gd name="connsiteX38" fmla="*/ 1195497 w 2003800"/>
              <a:gd name="connsiteY38" fmla="*/ 19672 h 1187587"/>
              <a:gd name="connsiteX39" fmla="*/ 1219024 w 2003800"/>
              <a:gd name="connsiteY39" fmla="*/ 23541 h 1187587"/>
              <a:gd name="connsiteX40" fmla="*/ 1308202 w 2003800"/>
              <a:gd name="connsiteY40" fmla="*/ 48294 h 1187587"/>
              <a:gd name="connsiteX41" fmla="*/ 73964 w 2003800"/>
              <a:gd name="connsiteY41" fmla="*/ 1187587 h 1187587"/>
              <a:gd name="connsiteX42" fmla="*/ 19176 w 2003800"/>
              <a:gd name="connsiteY42" fmla="*/ 1187587 h 1187587"/>
              <a:gd name="connsiteX43" fmla="*/ 11193 w 2003800"/>
              <a:gd name="connsiteY43" fmla="*/ 1152381 h 1187587"/>
              <a:gd name="connsiteX44" fmla="*/ 8440 w 2003800"/>
              <a:gd name="connsiteY44" fmla="*/ 1115414 h 1187587"/>
              <a:gd name="connsiteX45" fmla="*/ 1002103 w 2003800"/>
              <a:gd name="connsiteY45" fmla="*/ 0 h 1187587"/>
              <a:gd name="connsiteX46" fmla="*/ 1086770 w 2003800"/>
              <a:gd name="connsiteY46" fmla="*/ 4603 h 1187587"/>
              <a:gd name="connsiteX47" fmla="*/ 395 w 2003800"/>
              <a:gd name="connsiteY47" fmla="*/ 1007408 h 1187587"/>
              <a:gd name="connsiteX48" fmla="*/ 0 w 2003800"/>
              <a:gd name="connsiteY48" fmla="*/ 1002104 h 1187587"/>
              <a:gd name="connsiteX49" fmla="*/ 5174 w 2003800"/>
              <a:gd name="connsiteY49" fmla="*/ 899644 h 1187587"/>
              <a:gd name="connsiteX50" fmla="*/ 10379 w 2003800"/>
              <a:gd name="connsiteY50" fmla="*/ 865535 h 1187587"/>
              <a:gd name="connsiteX51" fmla="*/ 944915 w 2003800"/>
              <a:gd name="connsiteY51" fmla="*/ 2889 h 118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03800" h="1187587">
                <a:moveTo>
                  <a:pt x="2003800" y="1010170"/>
                </a:moveTo>
                <a:lnTo>
                  <a:pt x="1999034" y="1104563"/>
                </a:lnTo>
                <a:lnTo>
                  <a:pt x="1991455" y="1154223"/>
                </a:lnTo>
                <a:lnTo>
                  <a:pt x="1955310" y="1187587"/>
                </a:lnTo>
                <a:lnTo>
                  <a:pt x="1811598" y="1187587"/>
                </a:lnTo>
                <a:close/>
                <a:moveTo>
                  <a:pt x="1979766" y="784267"/>
                </a:moveTo>
                <a:lnTo>
                  <a:pt x="1983848" y="800145"/>
                </a:lnTo>
                <a:lnTo>
                  <a:pt x="1998966" y="899200"/>
                </a:lnTo>
                <a:lnTo>
                  <a:pt x="1686546" y="1187587"/>
                </a:lnTo>
                <a:lnTo>
                  <a:pt x="1542834" y="1187587"/>
                </a:lnTo>
                <a:close/>
                <a:moveTo>
                  <a:pt x="1916512" y="594566"/>
                </a:moveTo>
                <a:lnTo>
                  <a:pt x="1925458" y="612040"/>
                </a:lnTo>
                <a:lnTo>
                  <a:pt x="1954709" y="691964"/>
                </a:lnTo>
                <a:lnTo>
                  <a:pt x="1417783" y="1187587"/>
                </a:lnTo>
                <a:lnTo>
                  <a:pt x="1274071" y="1187587"/>
                </a:lnTo>
                <a:close/>
                <a:moveTo>
                  <a:pt x="1823897" y="431967"/>
                </a:moveTo>
                <a:lnTo>
                  <a:pt x="1859129" y="482476"/>
                </a:lnTo>
                <a:lnTo>
                  <a:pt x="1876382" y="516176"/>
                </a:lnTo>
                <a:lnTo>
                  <a:pt x="1149018" y="1187587"/>
                </a:lnTo>
                <a:lnTo>
                  <a:pt x="1005307" y="1187587"/>
                </a:lnTo>
                <a:close/>
                <a:moveTo>
                  <a:pt x="1707665" y="291169"/>
                </a:moveTo>
                <a:lnTo>
                  <a:pt x="1773014" y="363504"/>
                </a:lnTo>
                <a:lnTo>
                  <a:pt x="880255" y="1187587"/>
                </a:lnTo>
                <a:lnTo>
                  <a:pt x="736543" y="1187587"/>
                </a:lnTo>
                <a:close/>
                <a:moveTo>
                  <a:pt x="1563564" y="176096"/>
                </a:moveTo>
                <a:lnTo>
                  <a:pt x="1631380" y="222173"/>
                </a:lnTo>
                <a:lnTo>
                  <a:pt x="1644616" y="233936"/>
                </a:lnTo>
                <a:lnTo>
                  <a:pt x="611492" y="1187587"/>
                </a:lnTo>
                <a:lnTo>
                  <a:pt x="467780" y="1187587"/>
                </a:lnTo>
                <a:close/>
                <a:moveTo>
                  <a:pt x="1396905" y="81846"/>
                </a:moveTo>
                <a:lnTo>
                  <a:pt x="1419527" y="90810"/>
                </a:lnTo>
                <a:lnTo>
                  <a:pt x="1491241" y="127424"/>
                </a:lnTo>
                <a:lnTo>
                  <a:pt x="342728" y="1187587"/>
                </a:lnTo>
                <a:lnTo>
                  <a:pt x="199016" y="1187587"/>
                </a:lnTo>
                <a:close/>
                <a:moveTo>
                  <a:pt x="801094" y="20215"/>
                </a:moveTo>
                <a:lnTo>
                  <a:pt x="40337" y="722450"/>
                </a:lnTo>
                <a:lnTo>
                  <a:pt x="45052" y="704109"/>
                </a:lnTo>
                <a:cubicBezTo>
                  <a:pt x="152411" y="358942"/>
                  <a:pt x="441354" y="93779"/>
                  <a:pt x="800145" y="20359"/>
                </a:cubicBezTo>
                <a:close/>
                <a:moveTo>
                  <a:pt x="1195497" y="19672"/>
                </a:moveTo>
                <a:lnTo>
                  <a:pt x="1219024" y="23541"/>
                </a:lnTo>
                <a:lnTo>
                  <a:pt x="1308202" y="48294"/>
                </a:lnTo>
                <a:lnTo>
                  <a:pt x="73964" y="1187587"/>
                </a:lnTo>
                <a:lnTo>
                  <a:pt x="19176" y="1187587"/>
                </a:lnTo>
                <a:lnTo>
                  <a:pt x="11193" y="1152381"/>
                </a:lnTo>
                <a:lnTo>
                  <a:pt x="8440" y="1115414"/>
                </a:lnTo>
                <a:close/>
                <a:moveTo>
                  <a:pt x="1002103" y="0"/>
                </a:moveTo>
                <a:lnTo>
                  <a:pt x="1086770" y="4603"/>
                </a:lnTo>
                <a:lnTo>
                  <a:pt x="395" y="1007408"/>
                </a:lnTo>
                <a:lnTo>
                  <a:pt x="0" y="1002104"/>
                </a:lnTo>
                <a:cubicBezTo>
                  <a:pt x="0" y="967513"/>
                  <a:pt x="1752" y="933332"/>
                  <a:pt x="5174" y="899644"/>
                </a:cubicBezTo>
                <a:lnTo>
                  <a:pt x="10379" y="865535"/>
                </a:lnTo>
                <a:lnTo>
                  <a:pt x="944915" y="2889"/>
                </a:lnTo>
                <a:close/>
              </a:path>
            </a:pathLst>
          </a:custGeom>
          <a:solidFill>
            <a:srgbClr val="9BF7F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bg>
      <p:bgPr>
        <a:gradFill flip="none" rotWithShape="1">
          <a:gsLst>
            <a:gs pos="91000">
              <a:srgbClr val="FF9DE0">
                <a:lumMod val="99000"/>
                <a:lumOff val="1000"/>
              </a:srgbClr>
            </a:gs>
            <a:gs pos="0">
              <a:srgbClr val="FE895E">
                <a:lumMod val="94000"/>
              </a:srgbClr>
            </a:gs>
          </a:gsLst>
          <a:path path="circle">
            <a:fillToRect l="100000" b="100000"/>
          </a:path>
          <a:tileRect t="-100000" r="-100000"/>
        </a:gradFill>
        <a:effectLst/>
      </p:bgPr>
    </p:bg>
    <p:spTree>
      <p:nvGrpSpPr>
        <p:cNvPr id="1" name="Shape 33"/>
        <p:cNvGrpSpPr/>
        <p:nvPr/>
      </p:nvGrpSpPr>
      <p:grpSpPr>
        <a:xfrm>
          <a:off x="0" y="0"/>
          <a:ext cx="0" cy="0"/>
          <a:chOff x="0" y="0"/>
          <a:chExt cx="0" cy="0"/>
        </a:xfrm>
      </p:grpSpPr>
      <p:pic>
        <p:nvPicPr>
          <p:cNvPr id="74" name="Picture 73"/>
          <p:cNvPicPr>
            <a:picLocks noChangeAspect="1"/>
          </p:cNvPicPr>
          <p:nvPr userDrawn="1"/>
        </p:nvPicPr>
        <p:blipFill rotWithShape="1">
          <a:blip r:embed="rId2"/>
          <a:srcRect t="-9831" b="30339"/>
          <a:stretch/>
        </p:blipFill>
        <p:spPr>
          <a:xfrm rot="10644115">
            <a:off x="3698102" y="2487"/>
            <a:ext cx="2068533" cy="2026909"/>
          </a:xfrm>
          <a:prstGeom prst="rect">
            <a:avLst/>
          </a:prstGeom>
        </p:spPr>
      </p:pic>
      <p:sp>
        <p:nvSpPr>
          <p:cNvPr id="58" name="Isosceles Triangle 57"/>
          <p:cNvSpPr/>
          <p:nvPr userDrawn="1"/>
        </p:nvSpPr>
        <p:spPr>
          <a:xfrm rot="13954651" flipH="1">
            <a:off x="5466526" y="1588301"/>
            <a:ext cx="897158" cy="73429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rot="16200000">
            <a:off x="6199551" y="857224"/>
            <a:ext cx="6887823" cy="5113724"/>
          </a:xfrm>
          <a:custGeom>
            <a:avLst/>
            <a:gdLst>
              <a:gd name="connsiteX0" fmla="*/ 6887823 w 6887823"/>
              <a:gd name="connsiteY0" fmla="*/ 4558394 h 4558394"/>
              <a:gd name="connsiteX1" fmla="*/ 0 w 6887823"/>
              <a:gd name="connsiteY1" fmla="*/ 4558394 h 4558394"/>
              <a:gd name="connsiteX2" fmla="*/ 0 w 6887823"/>
              <a:gd name="connsiteY2" fmla="*/ 338108 h 4558394"/>
              <a:gd name="connsiteX3" fmla="*/ 475610 w 6887823"/>
              <a:gd name="connsiteY3" fmla="*/ 0 h 4558394"/>
            </a:gdLst>
            <a:ahLst/>
            <a:cxnLst>
              <a:cxn ang="0">
                <a:pos x="connsiteX0" y="connsiteY0"/>
              </a:cxn>
              <a:cxn ang="0">
                <a:pos x="connsiteX1" y="connsiteY1"/>
              </a:cxn>
              <a:cxn ang="0">
                <a:pos x="connsiteX2" y="connsiteY2"/>
              </a:cxn>
              <a:cxn ang="0">
                <a:pos x="connsiteX3" y="connsiteY3"/>
              </a:cxn>
            </a:cxnLst>
            <a:rect l="l" t="t" r="r" b="b"/>
            <a:pathLst>
              <a:path w="6887823" h="4558394">
                <a:moveTo>
                  <a:pt x="6887823" y="4558394"/>
                </a:moveTo>
                <a:lnTo>
                  <a:pt x="0" y="4558394"/>
                </a:lnTo>
                <a:lnTo>
                  <a:pt x="0" y="338108"/>
                </a:lnTo>
                <a:lnTo>
                  <a:pt x="475610" y="0"/>
                </a:lnTo>
                <a:close/>
              </a:path>
            </a:pathLst>
          </a:custGeom>
          <a:solidFill>
            <a:srgbClr val="9BF7F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p:cNvSpPr/>
          <p:nvPr userDrawn="1"/>
        </p:nvSpPr>
        <p:spPr>
          <a:xfrm rot="16200000">
            <a:off x="6477215" y="1150354"/>
            <a:ext cx="6887823" cy="4558394"/>
          </a:xfrm>
          <a:custGeom>
            <a:avLst/>
            <a:gdLst>
              <a:gd name="connsiteX0" fmla="*/ 6887823 w 6887823"/>
              <a:gd name="connsiteY0" fmla="*/ 4558394 h 4558394"/>
              <a:gd name="connsiteX1" fmla="*/ 0 w 6887823"/>
              <a:gd name="connsiteY1" fmla="*/ 4558394 h 4558394"/>
              <a:gd name="connsiteX2" fmla="*/ 0 w 6887823"/>
              <a:gd name="connsiteY2" fmla="*/ 338108 h 4558394"/>
              <a:gd name="connsiteX3" fmla="*/ 475610 w 6887823"/>
              <a:gd name="connsiteY3" fmla="*/ 0 h 4558394"/>
            </a:gdLst>
            <a:ahLst/>
            <a:cxnLst>
              <a:cxn ang="0">
                <a:pos x="connsiteX0" y="connsiteY0"/>
              </a:cxn>
              <a:cxn ang="0">
                <a:pos x="connsiteX1" y="connsiteY1"/>
              </a:cxn>
              <a:cxn ang="0">
                <a:pos x="connsiteX2" y="connsiteY2"/>
              </a:cxn>
              <a:cxn ang="0">
                <a:pos x="connsiteX3" y="connsiteY3"/>
              </a:cxn>
            </a:cxnLst>
            <a:rect l="l" t="t" r="r" b="b"/>
            <a:pathLst>
              <a:path w="6887823" h="4558394">
                <a:moveTo>
                  <a:pt x="6887823" y="4558394"/>
                </a:moveTo>
                <a:lnTo>
                  <a:pt x="0" y="4558394"/>
                </a:lnTo>
                <a:lnTo>
                  <a:pt x="0" y="338108"/>
                </a:lnTo>
                <a:lnTo>
                  <a:pt x="475610" y="0"/>
                </a:lnTo>
                <a:close/>
              </a:path>
            </a:pathLst>
          </a:cu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p:cNvSpPr/>
          <p:nvPr userDrawn="1"/>
        </p:nvSpPr>
        <p:spPr>
          <a:xfrm rot="5400000" flipH="1" flipV="1">
            <a:off x="4162425" y="-2626182"/>
            <a:ext cx="3867150" cy="12192000"/>
          </a:xfrm>
          <a:custGeom>
            <a:avLst/>
            <a:gdLst>
              <a:gd name="connsiteX0" fmla="*/ 5201661 w 5201661"/>
              <a:gd name="connsiteY0" fmla="*/ 12192000 h 12192000"/>
              <a:gd name="connsiteX1" fmla="*/ 3820856 w 5201661"/>
              <a:gd name="connsiteY1" fmla="*/ 0 h 12192000"/>
              <a:gd name="connsiteX2" fmla="*/ 1578422 w 5201661"/>
              <a:gd name="connsiteY2" fmla="*/ 0 h 12192000"/>
              <a:gd name="connsiteX3" fmla="*/ 0 w 5201661"/>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5201661" h="12192000">
                <a:moveTo>
                  <a:pt x="5201661" y="12192000"/>
                </a:moveTo>
                <a:lnTo>
                  <a:pt x="3820856" y="0"/>
                </a:lnTo>
                <a:lnTo>
                  <a:pt x="1578422" y="0"/>
                </a:lnTo>
                <a:lnTo>
                  <a:pt x="0" y="12192000"/>
                </a:lnTo>
                <a:close/>
              </a:path>
            </a:pathLst>
          </a:custGeom>
          <a:solidFill>
            <a:srgbClr val="A73A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userDrawn="1"/>
        </p:nvSpPr>
        <p:spPr>
          <a:xfrm rot="5400000" flipH="1" flipV="1">
            <a:off x="4376381" y="-2633292"/>
            <a:ext cx="3439236" cy="12192000"/>
          </a:xfrm>
          <a:custGeom>
            <a:avLst/>
            <a:gdLst>
              <a:gd name="connsiteX0" fmla="*/ 5201661 w 5201661"/>
              <a:gd name="connsiteY0" fmla="*/ 12192000 h 12192000"/>
              <a:gd name="connsiteX1" fmla="*/ 3820856 w 5201661"/>
              <a:gd name="connsiteY1" fmla="*/ 0 h 12192000"/>
              <a:gd name="connsiteX2" fmla="*/ 1578422 w 5201661"/>
              <a:gd name="connsiteY2" fmla="*/ 0 h 12192000"/>
              <a:gd name="connsiteX3" fmla="*/ 0 w 5201661"/>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5201661" h="12192000">
                <a:moveTo>
                  <a:pt x="5201661" y="12192000"/>
                </a:moveTo>
                <a:lnTo>
                  <a:pt x="3820856" y="0"/>
                </a:lnTo>
                <a:lnTo>
                  <a:pt x="1578422" y="0"/>
                </a:lnTo>
                <a:lnTo>
                  <a:pt x="0" y="12192000"/>
                </a:lnTo>
                <a:close/>
              </a:path>
            </a:pathLst>
          </a:custGeom>
          <a:solidFill>
            <a:srgbClr val="FF9DE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4" name="Shape 34"/>
          <p:cNvSpPr txBox="1">
            <a:spLocks noGrp="1"/>
          </p:cNvSpPr>
          <p:nvPr>
            <p:ph type="body" idx="1"/>
          </p:nvPr>
        </p:nvSpPr>
        <p:spPr>
          <a:xfrm>
            <a:off x="6699137" y="2365656"/>
            <a:ext cx="5200650" cy="2190750"/>
          </a:xfrm>
          <a:prstGeom prst="rect">
            <a:avLst/>
          </a:prstGeom>
        </p:spPr>
        <p:txBody>
          <a:bodyPr lIns="91425" tIns="91425" rIns="91425" bIns="91425" anchor="ctr" anchorCtr="0">
            <a:normAutofit/>
          </a:bodyPr>
          <a:lstStyle>
            <a:lvl1pPr marL="0" lvl="0" indent="0" algn="ctr" rtl="0">
              <a:lnSpc>
                <a:spcPct val="100000"/>
              </a:lnSpc>
              <a:spcBef>
                <a:spcPts val="0"/>
              </a:spcBef>
              <a:buNone/>
              <a:defRPr sz="2000" b="0" i="1">
                <a:solidFill>
                  <a:schemeClr val="bg1"/>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78" name="Freeform 77"/>
          <p:cNvSpPr/>
          <p:nvPr userDrawn="1"/>
        </p:nvSpPr>
        <p:spPr>
          <a:xfrm>
            <a:off x="-1" y="0"/>
            <a:ext cx="1238596" cy="1150905"/>
          </a:xfrm>
          <a:custGeom>
            <a:avLst/>
            <a:gdLst>
              <a:gd name="connsiteX0" fmla="*/ 1195284 w 1238596"/>
              <a:gd name="connsiteY0" fmla="*/ 463766 h 1150905"/>
              <a:gd name="connsiteX1" fmla="*/ 1195078 w 1238596"/>
              <a:gd name="connsiteY1" fmla="*/ 464569 h 1150905"/>
              <a:gd name="connsiteX2" fmla="*/ 552657 w 1238596"/>
              <a:gd name="connsiteY2" fmla="*/ 1106990 h 1150905"/>
              <a:gd name="connsiteX3" fmla="*/ 477529 w 1238596"/>
              <a:gd name="connsiteY3" fmla="*/ 1126307 h 1150905"/>
              <a:gd name="connsiteX4" fmla="*/ 1238596 w 1238596"/>
              <a:gd name="connsiteY4" fmla="*/ 181958 h 1150905"/>
              <a:gd name="connsiteX5" fmla="*/ 1233950 w 1238596"/>
              <a:gd name="connsiteY5" fmla="*/ 273969 h 1150905"/>
              <a:gd name="connsiteX6" fmla="*/ 1226562 w 1238596"/>
              <a:gd name="connsiteY6" fmla="*/ 322375 h 1150905"/>
              <a:gd name="connsiteX7" fmla="*/ 332852 w 1238596"/>
              <a:gd name="connsiteY7" fmla="*/ 1147337 h 1150905"/>
              <a:gd name="connsiteX8" fmla="*/ 262183 w 1238596"/>
              <a:gd name="connsiteY8" fmla="*/ 1150905 h 1150905"/>
              <a:gd name="connsiteX9" fmla="*/ 192702 w 1238596"/>
              <a:gd name="connsiteY9" fmla="*/ 1147397 h 1150905"/>
              <a:gd name="connsiteX10" fmla="*/ 1173738 w 1238596"/>
              <a:gd name="connsiteY10" fmla="*/ 0 h 1150905"/>
              <a:gd name="connsiteX11" fmla="*/ 1222622 w 1238596"/>
              <a:gd name="connsiteY11" fmla="*/ 0 h 1150905"/>
              <a:gd name="connsiteX12" fmla="*/ 1233884 w 1238596"/>
              <a:gd name="connsiteY12" fmla="*/ 73789 h 1150905"/>
              <a:gd name="connsiteX13" fmla="*/ 85216 w 1238596"/>
              <a:gd name="connsiteY13" fmla="*/ 1134096 h 1150905"/>
              <a:gd name="connsiteX14" fmla="*/ 65322 w 1238596"/>
              <a:gd name="connsiteY14" fmla="*/ 1131060 h 1150905"/>
              <a:gd name="connsiteX15" fmla="*/ 0 w 1238596"/>
              <a:gd name="connsiteY15" fmla="*/ 1114264 h 1150905"/>
              <a:gd name="connsiteX16" fmla="*/ 0 w 1238596"/>
              <a:gd name="connsiteY16" fmla="*/ 1083448 h 1150905"/>
              <a:gd name="connsiteX17" fmla="*/ 911759 w 1238596"/>
              <a:gd name="connsiteY17" fmla="*/ 0 h 1150905"/>
              <a:gd name="connsiteX18" fmla="*/ 1051843 w 1238596"/>
              <a:gd name="connsiteY18" fmla="*/ 0 h 1150905"/>
              <a:gd name="connsiteX19" fmla="*/ 0 w 1238596"/>
              <a:gd name="connsiteY19" fmla="*/ 970929 h 1150905"/>
              <a:gd name="connsiteX20" fmla="*/ 0 w 1238596"/>
              <a:gd name="connsiteY20" fmla="*/ 841621 h 1150905"/>
              <a:gd name="connsiteX21" fmla="*/ 649778 w 1238596"/>
              <a:gd name="connsiteY21" fmla="*/ 0 h 1150905"/>
              <a:gd name="connsiteX22" fmla="*/ 789863 w 1238596"/>
              <a:gd name="connsiteY22" fmla="*/ 0 h 1150905"/>
              <a:gd name="connsiteX23" fmla="*/ 0 w 1238596"/>
              <a:gd name="connsiteY23" fmla="*/ 729103 h 1150905"/>
              <a:gd name="connsiteX24" fmla="*/ 0 w 1238596"/>
              <a:gd name="connsiteY24" fmla="*/ 599794 h 1150905"/>
              <a:gd name="connsiteX25" fmla="*/ 387799 w 1238596"/>
              <a:gd name="connsiteY25" fmla="*/ 0 h 1150905"/>
              <a:gd name="connsiteX26" fmla="*/ 527883 w 1238596"/>
              <a:gd name="connsiteY26" fmla="*/ 0 h 1150905"/>
              <a:gd name="connsiteX27" fmla="*/ 0 w 1238596"/>
              <a:gd name="connsiteY27" fmla="*/ 487276 h 1150905"/>
              <a:gd name="connsiteX28" fmla="*/ 0 w 1238596"/>
              <a:gd name="connsiteY28" fmla="*/ 357968 h 1150905"/>
              <a:gd name="connsiteX29" fmla="*/ 125819 w 1238596"/>
              <a:gd name="connsiteY29" fmla="*/ 0 h 1150905"/>
              <a:gd name="connsiteX30" fmla="*/ 265904 w 1238596"/>
              <a:gd name="connsiteY30" fmla="*/ 0 h 1150905"/>
              <a:gd name="connsiteX31" fmla="*/ 0 w 1238596"/>
              <a:gd name="connsiteY31" fmla="*/ 245449 h 1150905"/>
              <a:gd name="connsiteX32" fmla="*/ 0 w 1238596"/>
              <a:gd name="connsiteY32" fmla="*/ 116141 h 1150905"/>
              <a:gd name="connsiteX33" fmla="*/ 0 w 1238596"/>
              <a:gd name="connsiteY33" fmla="*/ 0 h 1150905"/>
              <a:gd name="connsiteX34" fmla="*/ 3924 w 1238596"/>
              <a:gd name="connsiteY34" fmla="*/ 0 h 1150905"/>
              <a:gd name="connsiteX35" fmla="*/ 0 w 1238596"/>
              <a:gd name="connsiteY35" fmla="*/ 3622 h 115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8596" h="1150905">
                <a:moveTo>
                  <a:pt x="1195284" y="463766"/>
                </a:moveTo>
                <a:lnTo>
                  <a:pt x="1195078" y="464569"/>
                </a:lnTo>
                <a:cubicBezTo>
                  <a:pt x="1099942" y="770437"/>
                  <a:pt x="858525" y="1011855"/>
                  <a:pt x="552657" y="1106990"/>
                </a:cubicBezTo>
                <a:lnTo>
                  <a:pt x="477529" y="1126307"/>
                </a:lnTo>
                <a:close/>
                <a:moveTo>
                  <a:pt x="1238596" y="181958"/>
                </a:moveTo>
                <a:lnTo>
                  <a:pt x="1233950" y="273969"/>
                </a:lnTo>
                <a:lnTo>
                  <a:pt x="1226562" y="322375"/>
                </a:lnTo>
                <a:lnTo>
                  <a:pt x="332852" y="1147337"/>
                </a:lnTo>
                <a:lnTo>
                  <a:pt x="262183" y="1150905"/>
                </a:lnTo>
                <a:lnTo>
                  <a:pt x="192702" y="1147397"/>
                </a:lnTo>
                <a:close/>
                <a:moveTo>
                  <a:pt x="1173738" y="0"/>
                </a:moveTo>
                <a:lnTo>
                  <a:pt x="1222622" y="0"/>
                </a:lnTo>
                <a:lnTo>
                  <a:pt x="1233884" y="73789"/>
                </a:lnTo>
                <a:lnTo>
                  <a:pt x="85216" y="1134096"/>
                </a:lnTo>
                <a:lnTo>
                  <a:pt x="65322" y="1131060"/>
                </a:lnTo>
                <a:lnTo>
                  <a:pt x="0" y="1114264"/>
                </a:lnTo>
                <a:lnTo>
                  <a:pt x="0" y="1083448"/>
                </a:lnTo>
                <a:close/>
                <a:moveTo>
                  <a:pt x="911759" y="0"/>
                </a:moveTo>
                <a:lnTo>
                  <a:pt x="1051843" y="0"/>
                </a:lnTo>
                <a:lnTo>
                  <a:pt x="0" y="970929"/>
                </a:lnTo>
                <a:lnTo>
                  <a:pt x="0" y="841621"/>
                </a:lnTo>
                <a:close/>
                <a:moveTo>
                  <a:pt x="649778" y="0"/>
                </a:moveTo>
                <a:lnTo>
                  <a:pt x="789863" y="0"/>
                </a:lnTo>
                <a:lnTo>
                  <a:pt x="0" y="729103"/>
                </a:lnTo>
                <a:lnTo>
                  <a:pt x="0" y="599794"/>
                </a:lnTo>
                <a:close/>
                <a:moveTo>
                  <a:pt x="387799" y="0"/>
                </a:moveTo>
                <a:lnTo>
                  <a:pt x="527883" y="0"/>
                </a:lnTo>
                <a:lnTo>
                  <a:pt x="0" y="487276"/>
                </a:lnTo>
                <a:lnTo>
                  <a:pt x="0" y="357968"/>
                </a:lnTo>
                <a:close/>
                <a:moveTo>
                  <a:pt x="125819" y="0"/>
                </a:moveTo>
                <a:lnTo>
                  <a:pt x="265904" y="0"/>
                </a:lnTo>
                <a:lnTo>
                  <a:pt x="0" y="245449"/>
                </a:lnTo>
                <a:lnTo>
                  <a:pt x="0" y="116141"/>
                </a:lnTo>
                <a:close/>
                <a:moveTo>
                  <a:pt x="0" y="0"/>
                </a:moveTo>
                <a:lnTo>
                  <a:pt x="3924" y="0"/>
                </a:lnTo>
                <a:lnTo>
                  <a:pt x="0" y="362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p:cNvGrpSpPr/>
          <p:nvPr userDrawn="1"/>
        </p:nvGrpSpPr>
        <p:grpSpPr>
          <a:xfrm rot="2800671">
            <a:off x="4347454" y="4096597"/>
            <a:ext cx="1446331" cy="1788732"/>
            <a:chOff x="551543" y="609600"/>
            <a:chExt cx="943882" cy="1167335"/>
          </a:xfrm>
          <a:solidFill>
            <a:schemeClr val="bg1"/>
          </a:solidFill>
        </p:grpSpPr>
        <p:sp>
          <p:nvSpPr>
            <p:cNvPr id="14" name="Oval 13"/>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8" name="Oval 17"/>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Oval 19"/>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Oval 21"/>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4" name="Oval 23"/>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Oval 25"/>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Oval 27"/>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0" name="Oval 29"/>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Oval 31"/>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5" name="Oval 34"/>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7" name="Oval 36"/>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9" name="Oval 38"/>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Oval 39"/>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Oval 40"/>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Oval 41"/>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Oval 42"/>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4" name="Oval 43"/>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5" name="Oval 44"/>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8" name="Oval 47"/>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0" name="Oval 49"/>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1" name="Oval 50"/>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3" name="Oval 52"/>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5" name="Oval 54"/>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56" name="Oval 55"/>
          <p:cNvSpPr/>
          <p:nvPr userDrawn="1"/>
        </p:nvSpPr>
        <p:spPr>
          <a:xfrm>
            <a:off x="7272828" y="241557"/>
            <a:ext cx="981984" cy="982184"/>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userDrawn="1"/>
        </p:nvSpPr>
        <p:spPr>
          <a:xfrm>
            <a:off x="4162481" y="438272"/>
            <a:ext cx="360081" cy="360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userDrawn="1"/>
        </p:nvSpPr>
        <p:spPr>
          <a:xfrm>
            <a:off x="0" y="5810699"/>
            <a:ext cx="2989943" cy="106276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userDrawn="1"/>
        </p:nvSpPr>
        <p:spPr>
          <a:xfrm>
            <a:off x="363744" y="328877"/>
            <a:ext cx="981984" cy="982184"/>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47"/>
          <p:cNvSpPr txBox="1">
            <a:spLocks noGrp="1"/>
          </p:cNvSpPr>
          <p:nvPr>
            <p:ph type="title"/>
          </p:nvPr>
        </p:nvSpPr>
        <p:spPr>
          <a:xfrm>
            <a:off x="261984" y="2956206"/>
            <a:ext cx="4770436" cy="725714"/>
          </a:xfrm>
          <a:prstGeom prst="rect">
            <a:avLst/>
          </a:prstGeom>
        </p:spPr>
        <p:txBody>
          <a:bodyPr lIns="91425" tIns="91425" rIns="91425" bIns="91425" anchor="b" anchorCtr="0">
            <a:normAutofit/>
          </a:bodyPr>
          <a:lstStyle>
            <a:lvl1pPr lvl="0" algn="ctr">
              <a:spcBef>
                <a:spcPts val="0"/>
              </a:spcBef>
              <a:defRPr sz="36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6" name="Picture 5"/>
          <p:cNvPicPr>
            <a:picLocks noChangeAspect="1"/>
          </p:cNvPicPr>
          <p:nvPr userDrawn="1"/>
        </p:nvPicPr>
        <p:blipFill rotWithShape="1">
          <a:blip r:embed="rId2"/>
          <a:srcRect t="-9831" b="30339"/>
          <a:stretch/>
        </p:blipFill>
        <p:spPr>
          <a:xfrm>
            <a:off x="650707" y="4548417"/>
            <a:ext cx="2376453" cy="2328633"/>
          </a:xfrm>
          <a:prstGeom prst="rect">
            <a:avLst/>
          </a:prstGeom>
        </p:spPr>
      </p:pic>
      <p:sp>
        <p:nvSpPr>
          <p:cNvPr id="60" name="Freeform 8">
            <a:extLst>
              <a:ext uri="{FF2B5EF4-FFF2-40B4-BE49-F238E27FC236}">
                <a16:creationId xmlns:a16="http://schemas.microsoft.com/office/drawing/2014/main" id="{15DDC0B4-831F-4DD4-9D21-8EEA88BF1D6F}"/>
              </a:ext>
            </a:extLst>
          </p:cNvPr>
          <p:cNvSpPr/>
          <p:nvPr userDrawn="1"/>
        </p:nvSpPr>
        <p:spPr>
          <a:xfrm rot="5400000" flipH="1" flipV="1">
            <a:off x="4283491" y="-2433722"/>
            <a:ext cx="3439236" cy="12006218"/>
          </a:xfrm>
          <a:custGeom>
            <a:avLst/>
            <a:gdLst>
              <a:gd name="connsiteX0" fmla="*/ 5201661 w 5201661"/>
              <a:gd name="connsiteY0" fmla="*/ 12192000 h 12192000"/>
              <a:gd name="connsiteX1" fmla="*/ 3820856 w 5201661"/>
              <a:gd name="connsiteY1" fmla="*/ 0 h 12192000"/>
              <a:gd name="connsiteX2" fmla="*/ 1578422 w 5201661"/>
              <a:gd name="connsiteY2" fmla="*/ 0 h 12192000"/>
              <a:gd name="connsiteX3" fmla="*/ 0 w 5201661"/>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5201661" h="12192000">
                <a:moveTo>
                  <a:pt x="5201661" y="12192000"/>
                </a:moveTo>
                <a:lnTo>
                  <a:pt x="3820856" y="0"/>
                </a:lnTo>
                <a:lnTo>
                  <a:pt x="1578422" y="0"/>
                </a:lnTo>
                <a:lnTo>
                  <a:pt x="0" y="12192000"/>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bg>
      <p:bgPr>
        <a:gradFill>
          <a:gsLst>
            <a:gs pos="0">
              <a:srgbClr val="FF9DE0">
                <a:lumMod val="99000"/>
                <a:lumOff val="1000"/>
              </a:srgbClr>
            </a:gs>
            <a:gs pos="66000">
              <a:srgbClr val="FE895E">
                <a:lumMod val="94000"/>
              </a:srgbClr>
            </a:gs>
          </a:gsLst>
          <a:path path="circle">
            <a:fillToRect l="100000" b="100000"/>
          </a:path>
        </a:gradFill>
        <a:effectLst/>
      </p:bgPr>
    </p:bg>
    <p:spTree>
      <p:nvGrpSpPr>
        <p:cNvPr id="1" name="Shape 46"/>
        <p:cNvGrpSpPr/>
        <p:nvPr/>
      </p:nvGrpSpPr>
      <p:grpSpPr>
        <a:xfrm>
          <a:off x="0" y="0"/>
          <a:ext cx="0" cy="0"/>
          <a:chOff x="0" y="0"/>
          <a:chExt cx="0" cy="0"/>
        </a:xfrm>
      </p:grpSpPr>
      <p:sp>
        <p:nvSpPr>
          <p:cNvPr id="62" name="Isosceles Triangle 61"/>
          <p:cNvSpPr/>
          <p:nvPr userDrawn="1"/>
        </p:nvSpPr>
        <p:spPr>
          <a:xfrm rot="20797906" flipH="1">
            <a:off x="5992376" y="698595"/>
            <a:ext cx="1827302" cy="83554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a:blip r:embed="rId2"/>
          <a:srcRect l="44296" t="39250"/>
          <a:stretch>
            <a:fillRect/>
          </a:stretch>
        </p:blipFill>
        <p:spPr>
          <a:xfrm rot="12248369" flipH="1">
            <a:off x="955477" y="526180"/>
            <a:ext cx="2346656" cy="1555541"/>
          </a:xfrm>
          <a:custGeom>
            <a:avLst/>
            <a:gdLst>
              <a:gd name="connsiteX0" fmla="*/ 0 w 2346656"/>
              <a:gd name="connsiteY0" fmla="*/ 0 h 1555541"/>
              <a:gd name="connsiteX1" fmla="*/ 2346656 w 2346656"/>
              <a:gd name="connsiteY1" fmla="*/ 0 h 1555541"/>
              <a:gd name="connsiteX2" fmla="*/ 2346656 w 2346656"/>
              <a:gd name="connsiteY2" fmla="*/ 1555541 h 1555541"/>
              <a:gd name="connsiteX3" fmla="*/ 0 w 2346656"/>
              <a:gd name="connsiteY3" fmla="*/ 1555541 h 1555541"/>
            </a:gdLst>
            <a:ahLst/>
            <a:cxnLst>
              <a:cxn ang="0">
                <a:pos x="connsiteX0" y="connsiteY0"/>
              </a:cxn>
              <a:cxn ang="0">
                <a:pos x="connsiteX1" y="connsiteY1"/>
              </a:cxn>
              <a:cxn ang="0">
                <a:pos x="connsiteX2" y="connsiteY2"/>
              </a:cxn>
              <a:cxn ang="0">
                <a:pos x="connsiteX3" y="connsiteY3"/>
              </a:cxn>
            </a:cxnLst>
            <a:rect l="l" t="t" r="r" b="b"/>
            <a:pathLst>
              <a:path w="2346656" h="1555541">
                <a:moveTo>
                  <a:pt x="0" y="0"/>
                </a:moveTo>
                <a:lnTo>
                  <a:pt x="2346656" y="0"/>
                </a:lnTo>
                <a:lnTo>
                  <a:pt x="2346656" y="1555541"/>
                </a:lnTo>
                <a:lnTo>
                  <a:pt x="0" y="1555541"/>
                </a:lnTo>
                <a:close/>
              </a:path>
            </a:pathLst>
          </a:custGeom>
        </p:spPr>
      </p:pic>
      <p:sp>
        <p:nvSpPr>
          <p:cNvPr id="17" name="Isosceles Triangle 16"/>
          <p:cNvSpPr/>
          <p:nvPr userDrawn="1"/>
        </p:nvSpPr>
        <p:spPr>
          <a:xfrm rot="16200000" flipV="1">
            <a:off x="-630785" y="631236"/>
            <a:ext cx="6858004" cy="5595527"/>
          </a:xfrm>
          <a:prstGeom prst="triangle">
            <a:avLst>
              <a:gd name="adj" fmla="val 50681"/>
            </a:avLst>
          </a:prstGeom>
          <a:solidFill>
            <a:srgbClr val="FF9D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Freeform 8"/>
          <p:cNvSpPr/>
          <p:nvPr userDrawn="1"/>
        </p:nvSpPr>
        <p:spPr>
          <a:xfrm rot="20774017" flipV="1">
            <a:off x="6114480" y="733030"/>
            <a:ext cx="6963557" cy="6649404"/>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solidFill>
            <a:srgbClr val="A73A78"/>
          </a:solidFill>
          <a:ln>
            <a:noFill/>
          </a:ln>
          <a:effectLst>
            <a:outerShdw blurRad="50800" dist="38100" dir="13500000" algn="br"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userDrawn="1"/>
        </p:nvSpPr>
        <p:spPr>
          <a:xfrm rot="20774017" flipV="1">
            <a:off x="6521448" y="1087012"/>
            <a:ext cx="6541345" cy="6246240"/>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solidFill>
            <a:srgbClr val="FF9DE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8" name="Shape 48"/>
          <p:cNvSpPr txBox="1">
            <a:spLocks noGrp="1"/>
          </p:cNvSpPr>
          <p:nvPr>
            <p:ph type="body" idx="1"/>
          </p:nvPr>
        </p:nvSpPr>
        <p:spPr>
          <a:xfrm>
            <a:off x="6869337" y="3071479"/>
            <a:ext cx="4863648" cy="260985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6869337" y="1813998"/>
            <a:ext cx="4863648" cy="847999"/>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2" name="Freeform 11"/>
          <p:cNvSpPr/>
          <p:nvPr userDrawn="1"/>
        </p:nvSpPr>
        <p:spPr>
          <a:xfrm>
            <a:off x="8803309" y="195215"/>
            <a:ext cx="1071290" cy="1071508"/>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5925083" y="4928318"/>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0"/>
          </p:nvPr>
        </p:nvSpPr>
        <p:spPr>
          <a:xfrm>
            <a:off x="1" y="232538"/>
            <a:ext cx="5139131" cy="6392799"/>
          </a:xfrm>
          <a:custGeom>
            <a:avLst/>
            <a:gdLst>
              <a:gd name="connsiteX0" fmla="*/ 0 w 5139131"/>
              <a:gd name="connsiteY0" fmla="*/ 0 h 6392799"/>
              <a:gd name="connsiteX1" fmla="*/ 5139131 w 5139131"/>
              <a:gd name="connsiteY1" fmla="*/ 3152864 h 6392799"/>
              <a:gd name="connsiteX2" fmla="*/ 0 w 5139131"/>
              <a:gd name="connsiteY2" fmla="*/ 6392799 h 6392799"/>
            </a:gdLst>
            <a:ahLst/>
            <a:cxnLst>
              <a:cxn ang="0">
                <a:pos x="connsiteX0" y="connsiteY0"/>
              </a:cxn>
              <a:cxn ang="0">
                <a:pos x="connsiteX1" y="connsiteY1"/>
              </a:cxn>
              <a:cxn ang="0">
                <a:pos x="connsiteX2" y="connsiteY2"/>
              </a:cxn>
            </a:cxnLst>
            <a:rect l="l" t="t" r="r" b="b"/>
            <a:pathLst>
              <a:path w="5139131" h="6392799">
                <a:moveTo>
                  <a:pt x="0" y="0"/>
                </a:moveTo>
                <a:lnTo>
                  <a:pt x="5139131" y="3152864"/>
                </a:lnTo>
                <a:lnTo>
                  <a:pt x="0" y="6392799"/>
                </a:lnTo>
                <a:close/>
              </a:path>
            </a:pathLst>
          </a:custGeom>
          <a:effectLst>
            <a:outerShdw blurRad="50800" dist="38100" algn="l" rotWithShape="0">
              <a:prstClr val="black">
                <a:alpha val="40000"/>
              </a:prstClr>
            </a:outerShdw>
          </a:effectLst>
        </p:spPr>
        <p:txBody>
          <a:bodyPr wrap="square">
            <a:noAutofit/>
          </a:bodyPr>
          <a:lstStyle/>
          <a:p>
            <a:endParaRPr lang="en-US"/>
          </a:p>
        </p:txBody>
      </p:sp>
      <p:grpSp>
        <p:nvGrpSpPr>
          <p:cNvPr id="19" name="Group 18"/>
          <p:cNvGrpSpPr/>
          <p:nvPr userDrawn="1"/>
        </p:nvGrpSpPr>
        <p:grpSpPr>
          <a:xfrm rot="4576699">
            <a:off x="5401795" y="5239597"/>
            <a:ext cx="1216381" cy="1504343"/>
            <a:chOff x="551543" y="609600"/>
            <a:chExt cx="943882" cy="1167335"/>
          </a:xfrm>
          <a:solidFill>
            <a:schemeClr val="bg1"/>
          </a:solidFill>
        </p:grpSpPr>
        <p:sp>
          <p:nvSpPr>
            <p:cNvPr id="20" name="Oval 19"/>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Oval 21"/>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4" name="Oval 23"/>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Oval 25"/>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Oval 27"/>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0" name="Oval 29"/>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Oval 31"/>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Oval 35"/>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Oval 37"/>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Oval 39"/>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Oval 41"/>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4" name="Oval 43"/>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5" name="Oval 44"/>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6" name="Oval 45"/>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 name="Oval 48"/>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0" name="Oval 49"/>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1" name="Oval 50"/>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2" name="Oval 51"/>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4" name="Oval 53"/>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6" name="Oval 55"/>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7" name="Oval 56"/>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9" name="Oval 58"/>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1" name="Oval 60"/>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64" name="Oval 63"/>
          <p:cNvSpPr/>
          <p:nvPr userDrawn="1"/>
        </p:nvSpPr>
        <p:spPr>
          <a:xfrm>
            <a:off x="8435933" y="452609"/>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9">
            <a:extLst>
              <a:ext uri="{FF2B5EF4-FFF2-40B4-BE49-F238E27FC236}">
                <a16:creationId xmlns:a16="http://schemas.microsoft.com/office/drawing/2014/main" id="{B8DC0572-9F15-46AB-A654-0237CC266706}"/>
              </a:ext>
            </a:extLst>
          </p:cNvPr>
          <p:cNvSpPr/>
          <p:nvPr userDrawn="1"/>
        </p:nvSpPr>
        <p:spPr>
          <a:xfrm rot="20774017" flipV="1">
            <a:off x="6407148" y="1022144"/>
            <a:ext cx="6541345" cy="6246240"/>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bg>
      <p:bgPr>
        <a:gradFill>
          <a:gsLst>
            <a:gs pos="100000">
              <a:srgbClr val="FF9DE0">
                <a:lumMod val="99000"/>
                <a:lumOff val="1000"/>
              </a:srgbClr>
            </a:gs>
            <a:gs pos="44000">
              <a:srgbClr val="FE895E">
                <a:lumMod val="94000"/>
              </a:srgbClr>
            </a:gs>
          </a:gsLst>
          <a:path path="circle">
            <a:fillToRect l="100000" b="100000"/>
          </a:path>
        </a:gradFill>
        <a:effectLst/>
      </p:bgPr>
    </p:bg>
    <p:spTree>
      <p:nvGrpSpPr>
        <p:cNvPr id="1" name="Shape 46"/>
        <p:cNvGrpSpPr/>
        <p:nvPr/>
      </p:nvGrpSpPr>
      <p:grpSpPr>
        <a:xfrm>
          <a:off x="0" y="0"/>
          <a:ext cx="0" cy="0"/>
          <a:chOff x="0" y="0"/>
          <a:chExt cx="0" cy="0"/>
        </a:xfrm>
      </p:grpSpPr>
      <p:sp>
        <p:nvSpPr>
          <p:cNvPr id="54" name="Isosceles Triangle 53"/>
          <p:cNvSpPr/>
          <p:nvPr userDrawn="1"/>
        </p:nvSpPr>
        <p:spPr>
          <a:xfrm rot="19776970" flipH="1">
            <a:off x="7465493" y="1678747"/>
            <a:ext cx="1827302" cy="835544"/>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userDrawn="1"/>
        </p:nvSpPr>
        <p:spPr>
          <a:xfrm>
            <a:off x="9986270" y="498670"/>
            <a:ext cx="1071290" cy="1071508"/>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userDrawn="1"/>
        </p:nvSpPr>
        <p:spPr>
          <a:xfrm>
            <a:off x="9598972" y="392572"/>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rcRect l="44296" t="39250"/>
          <a:stretch>
            <a:fillRect/>
          </a:stretch>
        </p:blipFill>
        <p:spPr>
          <a:xfrm rot="12248369" flipH="1">
            <a:off x="2831163" y="496238"/>
            <a:ext cx="2346656" cy="1555541"/>
          </a:xfrm>
          <a:custGeom>
            <a:avLst/>
            <a:gdLst>
              <a:gd name="connsiteX0" fmla="*/ 0 w 2346656"/>
              <a:gd name="connsiteY0" fmla="*/ 0 h 1555541"/>
              <a:gd name="connsiteX1" fmla="*/ 2346656 w 2346656"/>
              <a:gd name="connsiteY1" fmla="*/ 0 h 1555541"/>
              <a:gd name="connsiteX2" fmla="*/ 2346656 w 2346656"/>
              <a:gd name="connsiteY2" fmla="*/ 1555541 h 1555541"/>
              <a:gd name="connsiteX3" fmla="*/ 0 w 2346656"/>
              <a:gd name="connsiteY3" fmla="*/ 1555541 h 1555541"/>
            </a:gdLst>
            <a:ahLst/>
            <a:cxnLst>
              <a:cxn ang="0">
                <a:pos x="connsiteX0" y="connsiteY0"/>
              </a:cxn>
              <a:cxn ang="0">
                <a:pos x="connsiteX1" y="connsiteY1"/>
              </a:cxn>
              <a:cxn ang="0">
                <a:pos x="connsiteX2" y="connsiteY2"/>
              </a:cxn>
              <a:cxn ang="0">
                <a:pos x="connsiteX3" y="connsiteY3"/>
              </a:cxn>
            </a:cxnLst>
            <a:rect l="l" t="t" r="r" b="b"/>
            <a:pathLst>
              <a:path w="2346656" h="1555541">
                <a:moveTo>
                  <a:pt x="0" y="0"/>
                </a:moveTo>
                <a:lnTo>
                  <a:pt x="2346656" y="0"/>
                </a:lnTo>
                <a:lnTo>
                  <a:pt x="2346656" y="1555541"/>
                </a:lnTo>
                <a:lnTo>
                  <a:pt x="0" y="1555541"/>
                </a:lnTo>
                <a:close/>
              </a:path>
            </a:pathLst>
          </a:custGeom>
        </p:spPr>
      </p:pic>
      <p:sp>
        <p:nvSpPr>
          <p:cNvPr id="4" name="Freeform 3"/>
          <p:cNvSpPr/>
          <p:nvPr userDrawn="1"/>
        </p:nvSpPr>
        <p:spPr>
          <a:xfrm rot="825983" flipH="1" flipV="1">
            <a:off x="-917587" y="746833"/>
            <a:ext cx="6975487" cy="6660796"/>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solidFill>
            <a:srgbClr val="A73A7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p:cNvSpPr/>
          <p:nvPr userDrawn="1"/>
        </p:nvSpPr>
        <p:spPr>
          <a:xfrm rot="825983" flipH="1" flipV="1">
            <a:off x="-907945" y="1081658"/>
            <a:ext cx="6552552" cy="6304253"/>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solidFill>
            <a:srgbClr val="FF9DE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8" name="Shape 48"/>
          <p:cNvSpPr txBox="1">
            <a:spLocks noGrp="1"/>
          </p:cNvSpPr>
          <p:nvPr>
            <p:ph type="body" idx="11"/>
          </p:nvPr>
        </p:nvSpPr>
        <p:spPr>
          <a:xfrm>
            <a:off x="419100" y="3102505"/>
            <a:ext cx="4705349" cy="213769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419100" y="1838252"/>
            <a:ext cx="4697354" cy="831256"/>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Isosceles Triangle 6"/>
          <p:cNvSpPr/>
          <p:nvPr userDrawn="1"/>
        </p:nvSpPr>
        <p:spPr>
          <a:xfrm rot="5400000" flipH="1" flipV="1">
            <a:off x="6081537" y="689108"/>
            <a:ext cx="6625402" cy="5595527"/>
          </a:xfrm>
          <a:prstGeom prst="triangle">
            <a:avLst>
              <a:gd name="adj" fmla="val 50681"/>
            </a:avLst>
          </a:prstGeom>
          <a:solidFill>
            <a:srgbClr val="FF9D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Picture Placeholder 7"/>
          <p:cNvSpPr>
            <a:spLocks noGrp="1"/>
          </p:cNvSpPr>
          <p:nvPr>
            <p:ph type="pic" sz="quarter" idx="10"/>
          </p:nvPr>
        </p:nvSpPr>
        <p:spPr>
          <a:xfrm flipH="1">
            <a:off x="7027063" y="273422"/>
            <a:ext cx="5139131" cy="6392799"/>
          </a:xfrm>
          <a:custGeom>
            <a:avLst/>
            <a:gdLst>
              <a:gd name="connsiteX0" fmla="*/ 0 w 5139131"/>
              <a:gd name="connsiteY0" fmla="*/ 0 h 6392799"/>
              <a:gd name="connsiteX1" fmla="*/ 5139131 w 5139131"/>
              <a:gd name="connsiteY1" fmla="*/ 3152864 h 6392799"/>
              <a:gd name="connsiteX2" fmla="*/ 0 w 5139131"/>
              <a:gd name="connsiteY2" fmla="*/ 6392799 h 6392799"/>
            </a:gdLst>
            <a:ahLst/>
            <a:cxnLst>
              <a:cxn ang="0">
                <a:pos x="connsiteX0" y="connsiteY0"/>
              </a:cxn>
              <a:cxn ang="0">
                <a:pos x="connsiteX1" y="connsiteY1"/>
              </a:cxn>
              <a:cxn ang="0">
                <a:pos x="connsiteX2" y="connsiteY2"/>
              </a:cxn>
            </a:cxnLst>
            <a:rect l="l" t="t" r="r" b="b"/>
            <a:pathLst>
              <a:path w="5139131" h="6392799">
                <a:moveTo>
                  <a:pt x="0" y="0"/>
                </a:moveTo>
                <a:lnTo>
                  <a:pt x="5139131" y="3152864"/>
                </a:lnTo>
                <a:lnTo>
                  <a:pt x="0" y="6392799"/>
                </a:lnTo>
                <a:close/>
              </a:path>
            </a:pathLst>
          </a:custGeom>
          <a:effectLst>
            <a:outerShdw blurRad="50800" dist="38100" algn="l" rotWithShape="0">
              <a:prstClr val="black">
                <a:alpha val="40000"/>
              </a:prstClr>
            </a:outerShdw>
          </a:effectLst>
        </p:spPr>
        <p:txBody>
          <a:bodyPr wrap="square">
            <a:noAutofit/>
          </a:bodyPr>
          <a:lstStyle/>
          <a:p>
            <a:endParaRPr lang="en-US"/>
          </a:p>
        </p:txBody>
      </p:sp>
      <p:sp>
        <p:nvSpPr>
          <p:cNvPr id="10" name="Oval 9"/>
          <p:cNvSpPr/>
          <p:nvPr userDrawn="1"/>
        </p:nvSpPr>
        <p:spPr>
          <a:xfrm>
            <a:off x="6091140" y="4833519"/>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rot="4576699">
            <a:off x="4493254" y="4864195"/>
            <a:ext cx="2184671" cy="2701863"/>
            <a:chOff x="551543" y="609600"/>
            <a:chExt cx="943882" cy="1167335"/>
          </a:xfrm>
          <a:solidFill>
            <a:schemeClr val="bg1"/>
          </a:solidFill>
        </p:grpSpPr>
        <p:sp>
          <p:nvSpPr>
            <p:cNvPr id="12" name="Oval 11"/>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Oval 13"/>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8" name="Oval 17"/>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Oval 19"/>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Oval 21"/>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4" name="Oval 23"/>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Oval 25"/>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Oval 27"/>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0" name="Oval 29"/>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Oval 31"/>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Oval 35"/>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7" name="Oval 36"/>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9" name="Oval 38"/>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Oval 39"/>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Oval 40"/>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Oval 41"/>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Oval 42"/>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5" name="Oval 44"/>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8" name="Oval 47"/>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 name="Oval 48"/>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1" name="Oval 50"/>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3" name="Oval 52"/>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57" name="Freeform 4">
            <a:extLst>
              <a:ext uri="{FF2B5EF4-FFF2-40B4-BE49-F238E27FC236}">
                <a16:creationId xmlns:a16="http://schemas.microsoft.com/office/drawing/2014/main" id="{B88E7A28-6A67-48A4-B839-39107F98828C}"/>
              </a:ext>
            </a:extLst>
          </p:cNvPr>
          <p:cNvSpPr/>
          <p:nvPr userDrawn="1"/>
        </p:nvSpPr>
        <p:spPr>
          <a:xfrm rot="825983" flipH="1" flipV="1">
            <a:off x="-755545" y="992758"/>
            <a:ext cx="6552552" cy="6304253"/>
          </a:xfrm>
          <a:custGeom>
            <a:avLst/>
            <a:gdLst>
              <a:gd name="connsiteX0" fmla="*/ 7149686 w 7149686"/>
              <a:gd name="connsiteY0" fmla="*/ 6827136 h 6827136"/>
              <a:gd name="connsiteX1" fmla="*/ 5477027 w 7149686"/>
              <a:gd name="connsiteY1" fmla="*/ 0 h 6827136"/>
              <a:gd name="connsiteX2" fmla="*/ 0 w 7149686"/>
              <a:gd name="connsiteY2" fmla="*/ 1341880 h 6827136"/>
              <a:gd name="connsiteX3" fmla="*/ 1 w 7149686"/>
              <a:gd name="connsiteY3" fmla="*/ 6827136 h 6827136"/>
            </a:gdLst>
            <a:ahLst/>
            <a:cxnLst>
              <a:cxn ang="0">
                <a:pos x="connsiteX0" y="connsiteY0"/>
              </a:cxn>
              <a:cxn ang="0">
                <a:pos x="connsiteX1" y="connsiteY1"/>
              </a:cxn>
              <a:cxn ang="0">
                <a:pos x="connsiteX2" y="connsiteY2"/>
              </a:cxn>
              <a:cxn ang="0">
                <a:pos x="connsiteX3" y="connsiteY3"/>
              </a:cxn>
            </a:cxnLst>
            <a:rect l="l" t="t" r="r" b="b"/>
            <a:pathLst>
              <a:path w="7149686" h="6827136">
                <a:moveTo>
                  <a:pt x="7149686" y="6827136"/>
                </a:moveTo>
                <a:lnTo>
                  <a:pt x="5477027" y="0"/>
                </a:lnTo>
                <a:lnTo>
                  <a:pt x="0" y="1341880"/>
                </a:lnTo>
                <a:lnTo>
                  <a:pt x="1" y="6827136"/>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40758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bg>
      <p:bgPr>
        <a:gradFill>
          <a:gsLst>
            <a:gs pos="0">
              <a:srgbClr val="FF9DE0">
                <a:lumMod val="99000"/>
                <a:lumOff val="1000"/>
              </a:srgbClr>
            </a:gs>
            <a:gs pos="100000">
              <a:srgbClr val="FE895E">
                <a:lumMod val="94000"/>
              </a:srgbClr>
            </a:gs>
          </a:gsLst>
          <a:path path="circle">
            <a:fillToRect l="100000" b="100000"/>
          </a:path>
        </a:gradFill>
        <a:effectLst/>
      </p:bgPr>
    </p:bg>
    <p:spTree>
      <p:nvGrpSpPr>
        <p:cNvPr id="1" name="Shape 61"/>
        <p:cNvGrpSpPr/>
        <p:nvPr/>
      </p:nvGrpSpPr>
      <p:grpSpPr>
        <a:xfrm>
          <a:off x="0" y="0"/>
          <a:ext cx="0" cy="0"/>
          <a:chOff x="0" y="0"/>
          <a:chExt cx="0" cy="0"/>
        </a:xfrm>
      </p:grpSpPr>
      <p:grpSp>
        <p:nvGrpSpPr>
          <p:cNvPr id="118" name="Group 117"/>
          <p:cNvGrpSpPr/>
          <p:nvPr userDrawn="1"/>
        </p:nvGrpSpPr>
        <p:grpSpPr>
          <a:xfrm rot="5400000">
            <a:off x="707567" y="-735295"/>
            <a:ext cx="2119513" cy="3534646"/>
            <a:chOff x="-25131" y="217700"/>
            <a:chExt cx="1368712" cy="2282559"/>
          </a:xfrm>
        </p:grpSpPr>
        <p:cxnSp>
          <p:nvCxnSpPr>
            <p:cNvPr id="119" name="Straight Connector 118"/>
            <p:cNvCxnSpPr/>
            <p:nvPr userDrawn="1"/>
          </p:nvCxnSpPr>
          <p:spPr>
            <a:xfrm flipV="1">
              <a:off x="-19069" y="926122"/>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flipV="1">
              <a:off x="-18032" y="68979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a:xfrm flipV="1">
              <a:off x="-21919" y="434939"/>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flipV="1">
              <a:off x="-25131" y="217700"/>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flipV="1">
              <a:off x="-10933" y="114574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userDrawn="1"/>
        </p:nvGrpSpPr>
        <p:grpSpPr>
          <a:xfrm rot="5400000">
            <a:off x="9371905" y="4036701"/>
            <a:ext cx="2142173" cy="3547019"/>
            <a:chOff x="-25131" y="217700"/>
            <a:chExt cx="1378520" cy="2282559"/>
          </a:xfrm>
        </p:grpSpPr>
        <p:cxnSp>
          <p:nvCxnSpPr>
            <p:cNvPr id="113" name="Straight Connector 112"/>
            <p:cNvCxnSpPr/>
            <p:nvPr userDrawn="1"/>
          </p:nvCxnSpPr>
          <p:spPr>
            <a:xfrm flipV="1">
              <a:off x="-19069" y="926122"/>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flipV="1">
              <a:off x="-18032" y="68979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V="1">
              <a:off x="-1125" y="424543"/>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flipV="1">
              <a:off x="-25131" y="217700"/>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flipV="1">
              <a:off x="-10933" y="1145746"/>
              <a:ext cx="1354514" cy="1354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Freeform 22"/>
          <p:cNvSpPr/>
          <p:nvPr userDrawn="1"/>
        </p:nvSpPr>
        <p:spPr>
          <a:xfrm rot="2824671" flipH="1">
            <a:off x="1414791" y="-1252210"/>
            <a:ext cx="9362421" cy="9362422"/>
          </a:xfrm>
          <a:custGeom>
            <a:avLst/>
            <a:gdLst>
              <a:gd name="connsiteX0" fmla="*/ 9362421 w 9362421"/>
              <a:gd name="connsiteY0" fmla="*/ 4679677 h 9362422"/>
              <a:gd name="connsiteX1" fmla="*/ 5010424 w 9362421"/>
              <a:gd name="connsiteY1" fmla="*/ 0 h 9362422"/>
              <a:gd name="connsiteX2" fmla="*/ 763399 w 9362421"/>
              <a:gd name="connsiteY2" fmla="*/ 0 h 9362422"/>
              <a:gd name="connsiteX3" fmla="*/ 0 w 9362421"/>
              <a:gd name="connsiteY3" fmla="*/ 709945 h 9362422"/>
              <a:gd name="connsiteX4" fmla="*/ 0 w 9362421"/>
              <a:gd name="connsiteY4" fmla="*/ 4694660 h 9362422"/>
              <a:gd name="connsiteX5" fmla="*/ 4340915 w 9362421"/>
              <a:gd name="connsiteY5" fmla="*/ 9362421 h 9362422"/>
              <a:gd name="connsiteX6" fmla="*/ 8599022 w 9362421"/>
              <a:gd name="connsiteY6" fmla="*/ 9362422 h 9362422"/>
              <a:gd name="connsiteX7" fmla="*/ 9362421 w 9362421"/>
              <a:gd name="connsiteY7" fmla="*/ 8652478 h 936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2421" h="9362422">
                <a:moveTo>
                  <a:pt x="9362421" y="4679677"/>
                </a:moveTo>
                <a:lnTo>
                  <a:pt x="5010424" y="0"/>
                </a:lnTo>
                <a:lnTo>
                  <a:pt x="763399" y="0"/>
                </a:lnTo>
                <a:lnTo>
                  <a:pt x="0" y="709945"/>
                </a:lnTo>
                <a:lnTo>
                  <a:pt x="0" y="4694660"/>
                </a:lnTo>
                <a:lnTo>
                  <a:pt x="4340915" y="9362421"/>
                </a:lnTo>
                <a:lnTo>
                  <a:pt x="8599022" y="9362422"/>
                </a:lnTo>
                <a:lnTo>
                  <a:pt x="9362421" y="8652478"/>
                </a:lnTo>
                <a:close/>
              </a:path>
            </a:pathLst>
          </a:custGeom>
          <a:solidFill>
            <a:srgbClr val="A73A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userDrawn="1"/>
        </p:nvSpPr>
        <p:spPr>
          <a:xfrm rot="2824671" flipH="1">
            <a:off x="2358443" y="-297308"/>
            <a:ext cx="7452615" cy="7452615"/>
          </a:xfrm>
          <a:custGeom>
            <a:avLst/>
            <a:gdLst>
              <a:gd name="connsiteX0" fmla="*/ 7452615 w 7452615"/>
              <a:gd name="connsiteY0" fmla="*/ 2697973 h 7452615"/>
              <a:gd name="connsiteX1" fmla="*/ 4943560 w 7452615"/>
              <a:gd name="connsiteY1" fmla="*/ 0 h 7452615"/>
              <a:gd name="connsiteX2" fmla="*/ 0 w 7452615"/>
              <a:gd name="connsiteY2" fmla="*/ 0 h 7452615"/>
              <a:gd name="connsiteX3" fmla="*/ 0 w 7452615"/>
              <a:gd name="connsiteY3" fmla="*/ 4754642 h 7452615"/>
              <a:gd name="connsiteX4" fmla="*/ 2509055 w 7452615"/>
              <a:gd name="connsiteY4" fmla="*/ 7452615 h 7452615"/>
              <a:gd name="connsiteX5" fmla="*/ 7452615 w 7452615"/>
              <a:gd name="connsiteY5" fmla="*/ 7452615 h 745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2615" h="7452615">
                <a:moveTo>
                  <a:pt x="7452615" y="2697973"/>
                </a:moveTo>
                <a:lnTo>
                  <a:pt x="4943560" y="0"/>
                </a:lnTo>
                <a:lnTo>
                  <a:pt x="0" y="0"/>
                </a:lnTo>
                <a:lnTo>
                  <a:pt x="0" y="4754642"/>
                </a:lnTo>
                <a:lnTo>
                  <a:pt x="2509055" y="7452615"/>
                </a:lnTo>
                <a:lnTo>
                  <a:pt x="7452615" y="7452615"/>
                </a:lnTo>
                <a:close/>
              </a:path>
            </a:pathLst>
          </a:custGeom>
          <a:solidFill>
            <a:srgbClr val="FF9EE0">
              <a:alpha val="4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E0"/>
              </a:solidFill>
            </a:endParaRPr>
          </a:p>
        </p:txBody>
      </p:sp>
      <p:sp>
        <p:nvSpPr>
          <p:cNvPr id="10" name="Shape 48"/>
          <p:cNvSpPr txBox="1">
            <a:spLocks noGrp="1"/>
          </p:cNvSpPr>
          <p:nvPr>
            <p:ph type="body" idx="11"/>
          </p:nvPr>
        </p:nvSpPr>
        <p:spPr>
          <a:xfrm>
            <a:off x="2966236" y="2327695"/>
            <a:ext cx="2930238" cy="3230872"/>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Shape 48"/>
          <p:cNvSpPr txBox="1">
            <a:spLocks noGrp="1"/>
          </p:cNvSpPr>
          <p:nvPr>
            <p:ph type="body" idx="12"/>
          </p:nvPr>
        </p:nvSpPr>
        <p:spPr>
          <a:xfrm>
            <a:off x="6163091" y="2327695"/>
            <a:ext cx="2930238" cy="3230872"/>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 name="Shape 47"/>
          <p:cNvSpPr txBox="1">
            <a:spLocks noGrp="1"/>
          </p:cNvSpPr>
          <p:nvPr>
            <p:ph type="title"/>
          </p:nvPr>
        </p:nvSpPr>
        <p:spPr>
          <a:xfrm>
            <a:off x="2977485" y="1303218"/>
            <a:ext cx="6122641" cy="831256"/>
          </a:xfrm>
          <a:prstGeom prst="rect">
            <a:avLst/>
          </a:prstGeom>
        </p:spPr>
        <p:txBody>
          <a:bodyPr lIns="91425" tIns="91425" rIns="91425" bIns="91425" anchor="b" anchorCtr="0">
            <a:normAutofit/>
          </a:bodyPr>
          <a:lstStyle>
            <a:lvl1pPr lvl="0" algn="ctr">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Oval 27"/>
          <p:cNvSpPr/>
          <p:nvPr userDrawn="1"/>
        </p:nvSpPr>
        <p:spPr>
          <a:xfrm>
            <a:off x="905480" y="1352909"/>
            <a:ext cx="664890" cy="665025"/>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rot="2867217">
            <a:off x="816580" y="3986199"/>
            <a:ext cx="1692102" cy="2092685"/>
            <a:chOff x="551543" y="609600"/>
            <a:chExt cx="943882" cy="1167335"/>
          </a:xfrm>
          <a:solidFill>
            <a:schemeClr val="bg1"/>
          </a:solidFill>
        </p:grpSpPr>
        <p:sp>
          <p:nvSpPr>
            <p:cNvPr id="30" name="Oval 29"/>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Oval 31"/>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Oval 35"/>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Oval 37"/>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Oval 39"/>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Oval 41"/>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4" name="Oval 43"/>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6" name="Oval 45"/>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8" name="Oval 47"/>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0" name="Oval 49"/>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2" name="Oval 51"/>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4" name="Oval 53"/>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5" name="Oval 54"/>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6" name="Oval 55"/>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7" name="Oval 56"/>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8" name="Oval 57"/>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9" name="Oval 58"/>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0" name="Oval 59"/>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2" name="Oval 61"/>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4" name="Oval 63"/>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5" name="Oval 64"/>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7" name="Oval 66"/>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9" name="Oval 68"/>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70" name="Group 69"/>
          <p:cNvGrpSpPr/>
          <p:nvPr userDrawn="1"/>
        </p:nvGrpSpPr>
        <p:grpSpPr>
          <a:xfrm rot="2867217">
            <a:off x="10244316" y="565868"/>
            <a:ext cx="1272767" cy="1574078"/>
            <a:chOff x="551543" y="609600"/>
            <a:chExt cx="943882" cy="1167335"/>
          </a:xfrm>
          <a:solidFill>
            <a:schemeClr val="bg1"/>
          </a:solidFill>
        </p:grpSpPr>
        <p:sp>
          <p:nvSpPr>
            <p:cNvPr id="71" name="Oval 70"/>
            <p:cNvSpPr/>
            <p:nvPr userDrawn="1"/>
          </p:nvSpPr>
          <p:spPr>
            <a:xfrm>
              <a:off x="551543"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userDrawn="1"/>
          </p:nvSpPr>
          <p:spPr>
            <a:xfrm>
              <a:off x="775112"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3" name="Oval 72"/>
            <p:cNvSpPr/>
            <p:nvPr userDrawn="1"/>
          </p:nvSpPr>
          <p:spPr>
            <a:xfrm>
              <a:off x="998680"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userDrawn="1"/>
          </p:nvSpPr>
          <p:spPr>
            <a:xfrm>
              <a:off x="1222249"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5" name="Oval 74"/>
            <p:cNvSpPr/>
            <p:nvPr userDrawn="1"/>
          </p:nvSpPr>
          <p:spPr>
            <a:xfrm>
              <a:off x="551543"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userDrawn="1"/>
          </p:nvSpPr>
          <p:spPr>
            <a:xfrm>
              <a:off x="775112"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7" name="Oval 76"/>
            <p:cNvSpPr/>
            <p:nvPr userDrawn="1"/>
          </p:nvSpPr>
          <p:spPr>
            <a:xfrm>
              <a:off x="998680"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1222249"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9" name="Oval 78"/>
            <p:cNvSpPr/>
            <p:nvPr userDrawn="1"/>
          </p:nvSpPr>
          <p:spPr>
            <a:xfrm>
              <a:off x="551543"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userDrawn="1"/>
          </p:nvSpPr>
          <p:spPr>
            <a:xfrm>
              <a:off x="775112"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1" name="Oval 80"/>
            <p:cNvSpPr/>
            <p:nvPr userDrawn="1"/>
          </p:nvSpPr>
          <p:spPr>
            <a:xfrm>
              <a:off x="998680"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userDrawn="1"/>
          </p:nvSpPr>
          <p:spPr>
            <a:xfrm>
              <a:off x="1222249"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3" name="Oval 82"/>
            <p:cNvSpPr/>
            <p:nvPr userDrawn="1"/>
          </p:nvSpPr>
          <p:spPr>
            <a:xfrm>
              <a:off x="551543"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userDrawn="1"/>
          </p:nvSpPr>
          <p:spPr>
            <a:xfrm>
              <a:off x="775112"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5" name="Oval 84"/>
            <p:cNvSpPr/>
            <p:nvPr userDrawn="1"/>
          </p:nvSpPr>
          <p:spPr>
            <a:xfrm>
              <a:off x="998680"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userDrawn="1"/>
          </p:nvSpPr>
          <p:spPr>
            <a:xfrm>
              <a:off x="1222249"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7" name="Oval 86"/>
            <p:cNvSpPr/>
            <p:nvPr userDrawn="1"/>
          </p:nvSpPr>
          <p:spPr>
            <a:xfrm>
              <a:off x="551543"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userDrawn="1"/>
          </p:nvSpPr>
          <p:spPr>
            <a:xfrm>
              <a:off x="775112"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9" name="Oval 88"/>
            <p:cNvSpPr/>
            <p:nvPr userDrawn="1"/>
          </p:nvSpPr>
          <p:spPr>
            <a:xfrm>
              <a:off x="998680"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userDrawn="1"/>
          </p:nvSpPr>
          <p:spPr>
            <a:xfrm>
              <a:off x="1222249"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1" name="Oval 90"/>
            <p:cNvSpPr/>
            <p:nvPr userDrawn="1"/>
          </p:nvSpPr>
          <p:spPr>
            <a:xfrm>
              <a:off x="551543"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userDrawn="1"/>
          </p:nvSpPr>
          <p:spPr>
            <a:xfrm>
              <a:off x="775112"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3" name="Oval 92"/>
            <p:cNvSpPr/>
            <p:nvPr userDrawn="1"/>
          </p:nvSpPr>
          <p:spPr>
            <a:xfrm>
              <a:off x="998680"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userDrawn="1"/>
          </p:nvSpPr>
          <p:spPr>
            <a:xfrm>
              <a:off x="1222249"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5" name="Oval 94"/>
            <p:cNvSpPr/>
            <p:nvPr userDrawn="1"/>
          </p:nvSpPr>
          <p:spPr>
            <a:xfrm>
              <a:off x="1445817" y="609600"/>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6" name="Oval 95"/>
            <p:cNvSpPr/>
            <p:nvPr userDrawn="1"/>
          </p:nvSpPr>
          <p:spPr>
            <a:xfrm>
              <a:off x="1445817" y="769275"/>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7" name="Oval 96"/>
            <p:cNvSpPr/>
            <p:nvPr userDrawn="1"/>
          </p:nvSpPr>
          <p:spPr>
            <a:xfrm>
              <a:off x="1445817" y="928951"/>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8" name="Oval 97"/>
            <p:cNvSpPr/>
            <p:nvPr userDrawn="1"/>
          </p:nvSpPr>
          <p:spPr>
            <a:xfrm>
              <a:off x="1445817" y="1088626"/>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9" name="Oval 98"/>
            <p:cNvSpPr/>
            <p:nvPr userDrawn="1"/>
          </p:nvSpPr>
          <p:spPr>
            <a:xfrm>
              <a:off x="1445817" y="124830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0" name="Oval 99"/>
            <p:cNvSpPr/>
            <p:nvPr userDrawn="1"/>
          </p:nvSpPr>
          <p:spPr>
            <a:xfrm>
              <a:off x="1445817" y="140797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1" name="Oval 100"/>
            <p:cNvSpPr/>
            <p:nvPr userDrawn="1"/>
          </p:nvSpPr>
          <p:spPr>
            <a:xfrm>
              <a:off x="551543"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userDrawn="1"/>
          </p:nvSpPr>
          <p:spPr>
            <a:xfrm>
              <a:off x="775112"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3" name="Oval 102"/>
            <p:cNvSpPr/>
            <p:nvPr userDrawn="1"/>
          </p:nvSpPr>
          <p:spPr>
            <a:xfrm>
              <a:off x="998680"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userDrawn="1"/>
          </p:nvSpPr>
          <p:spPr>
            <a:xfrm>
              <a:off x="1222249"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5" name="Oval 104"/>
            <p:cNvSpPr/>
            <p:nvPr userDrawn="1"/>
          </p:nvSpPr>
          <p:spPr>
            <a:xfrm>
              <a:off x="1445817" y="1567652"/>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6" name="Oval 105"/>
            <p:cNvSpPr/>
            <p:nvPr userDrawn="1"/>
          </p:nvSpPr>
          <p:spPr>
            <a:xfrm>
              <a:off x="551543"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userDrawn="1"/>
          </p:nvSpPr>
          <p:spPr>
            <a:xfrm>
              <a:off x="775112"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8" name="Oval 107"/>
            <p:cNvSpPr/>
            <p:nvPr userDrawn="1"/>
          </p:nvSpPr>
          <p:spPr>
            <a:xfrm>
              <a:off x="998680"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userDrawn="1"/>
          </p:nvSpPr>
          <p:spPr>
            <a:xfrm>
              <a:off x="1222249"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0" name="Oval 109"/>
            <p:cNvSpPr/>
            <p:nvPr userDrawn="1"/>
          </p:nvSpPr>
          <p:spPr>
            <a:xfrm>
              <a:off x="1445817" y="1727327"/>
              <a:ext cx="49608" cy="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11" name="Oval 110"/>
          <p:cNvSpPr/>
          <p:nvPr userDrawn="1"/>
        </p:nvSpPr>
        <p:spPr>
          <a:xfrm>
            <a:off x="8982396" y="1629720"/>
            <a:ext cx="367875" cy="367950"/>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userDrawn="1"/>
        </p:nvSpPr>
        <p:spPr>
          <a:xfrm rot="10800000" flipH="1" flipV="1">
            <a:off x="5430183" y="6306333"/>
            <a:ext cx="1331635" cy="551666"/>
          </a:xfrm>
          <a:prstGeom prst="triangle">
            <a:avLst/>
          </a:prstGeom>
          <a:solidFill>
            <a:srgbClr val="9BF7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25">
            <a:extLst>
              <a:ext uri="{FF2B5EF4-FFF2-40B4-BE49-F238E27FC236}">
                <a16:creationId xmlns:a16="http://schemas.microsoft.com/office/drawing/2014/main" id="{2131DD4D-69BC-48C7-BD96-31DFDF5A2965}"/>
              </a:ext>
            </a:extLst>
          </p:cNvPr>
          <p:cNvSpPr/>
          <p:nvPr userDrawn="1"/>
        </p:nvSpPr>
        <p:spPr>
          <a:xfrm rot="2824671" flipH="1">
            <a:off x="2133351" y="-564311"/>
            <a:ext cx="8029419" cy="8029419"/>
          </a:xfrm>
          <a:custGeom>
            <a:avLst/>
            <a:gdLst>
              <a:gd name="connsiteX0" fmla="*/ 7452615 w 7452615"/>
              <a:gd name="connsiteY0" fmla="*/ 2697973 h 7452615"/>
              <a:gd name="connsiteX1" fmla="*/ 4943560 w 7452615"/>
              <a:gd name="connsiteY1" fmla="*/ 0 h 7452615"/>
              <a:gd name="connsiteX2" fmla="*/ 0 w 7452615"/>
              <a:gd name="connsiteY2" fmla="*/ 0 h 7452615"/>
              <a:gd name="connsiteX3" fmla="*/ 0 w 7452615"/>
              <a:gd name="connsiteY3" fmla="*/ 4754642 h 7452615"/>
              <a:gd name="connsiteX4" fmla="*/ 2509055 w 7452615"/>
              <a:gd name="connsiteY4" fmla="*/ 7452615 h 7452615"/>
              <a:gd name="connsiteX5" fmla="*/ 7452615 w 7452615"/>
              <a:gd name="connsiteY5" fmla="*/ 7452615 h 745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2615" h="7452615">
                <a:moveTo>
                  <a:pt x="7452615" y="2697973"/>
                </a:moveTo>
                <a:lnTo>
                  <a:pt x="4943560" y="0"/>
                </a:lnTo>
                <a:lnTo>
                  <a:pt x="0" y="0"/>
                </a:lnTo>
                <a:lnTo>
                  <a:pt x="0" y="4754642"/>
                </a:lnTo>
                <a:lnTo>
                  <a:pt x="2509055" y="7452615"/>
                </a:lnTo>
                <a:lnTo>
                  <a:pt x="7452615" y="7452615"/>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E0"/>
              </a:solidFill>
            </a:endParaRPr>
          </a:p>
        </p:txBody>
      </p:sp>
      <p:sp>
        <p:nvSpPr>
          <p:cNvPr id="124" name="Isosceles Triangle 123"/>
          <p:cNvSpPr/>
          <p:nvPr userDrawn="1"/>
        </p:nvSpPr>
        <p:spPr>
          <a:xfrm rot="10800000" flipH="1">
            <a:off x="5430183" y="-44660"/>
            <a:ext cx="1331635" cy="551666"/>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bg>
      <p:bgPr>
        <a:gradFill>
          <a:gsLst>
            <a:gs pos="0">
              <a:srgbClr val="FF9DE0">
                <a:lumMod val="99000"/>
                <a:lumOff val="1000"/>
              </a:srgbClr>
            </a:gs>
            <a:gs pos="100000">
              <a:srgbClr val="FF8C96"/>
            </a:gs>
            <a:gs pos="28000">
              <a:srgbClr val="FE895E">
                <a:lumMod val="94000"/>
              </a:srgbClr>
            </a:gs>
          </a:gsLst>
          <a:path path="circle">
            <a:fillToRect l="100000" b="100000"/>
          </a:path>
        </a:gradFill>
        <a:effectLst/>
      </p:bgPr>
    </p:bg>
    <p:spTree>
      <p:nvGrpSpPr>
        <p:cNvPr id="1" name="Shape 77"/>
        <p:cNvGrpSpPr/>
        <p:nvPr/>
      </p:nvGrpSpPr>
      <p:grpSpPr>
        <a:xfrm>
          <a:off x="0" y="0"/>
          <a:ext cx="0" cy="0"/>
          <a:chOff x="0" y="0"/>
          <a:chExt cx="0" cy="0"/>
        </a:xfrm>
      </p:grpSpPr>
      <p:sp>
        <p:nvSpPr>
          <p:cNvPr id="41" name="Freeform 40"/>
          <p:cNvSpPr/>
          <p:nvPr userDrawn="1"/>
        </p:nvSpPr>
        <p:spPr>
          <a:xfrm rot="5400000">
            <a:off x="8503782" y="705641"/>
            <a:ext cx="4260037" cy="2848757"/>
          </a:xfrm>
          <a:custGeom>
            <a:avLst/>
            <a:gdLst>
              <a:gd name="connsiteX0" fmla="*/ 0 w 4260037"/>
              <a:gd name="connsiteY0" fmla="*/ 2848757 h 2848757"/>
              <a:gd name="connsiteX1" fmla="*/ 0 w 4260037"/>
              <a:gd name="connsiteY1" fmla="*/ 2218933 h 2848757"/>
              <a:gd name="connsiteX2" fmla="*/ 2048795 w 4260037"/>
              <a:gd name="connsiteY2" fmla="*/ 0 h 2848757"/>
              <a:gd name="connsiteX3" fmla="*/ 4260037 w 4260037"/>
              <a:gd name="connsiteY3" fmla="*/ 2848757 h 2848757"/>
            </a:gdLst>
            <a:ahLst/>
            <a:cxnLst>
              <a:cxn ang="0">
                <a:pos x="connsiteX0" y="connsiteY0"/>
              </a:cxn>
              <a:cxn ang="0">
                <a:pos x="connsiteX1" y="connsiteY1"/>
              </a:cxn>
              <a:cxn ang="0">
                <a:pos x="connsiteX2" y="connsiteY2"/>
              </a:cxn>
              <a:cxn ang="0">
                <a:pos x="connsiteX3" y="connsiteY3"/>
              </a:cxn>
            </a:cxnLst>
            <a:rect l="l" t="t" r="r" b="b"/>
            <a:pathLst>
              <a:path w="4260037" h="2848757">
                <a:moveTo>
                  <a:pt x="0" y="2848757"/>
                </a:moveTo>
                <a:lnTo>
                  <a:pt x="0" y="2218933"/>
                </a:lnTo>
                <a:lnTo>
                  <a:pt x="2048795" y="0"/>
                </a:lnTo>
                <a:lnTo>
                  <a:pt x="4260037" y="2848757"/>
                </a:lnTo>
                <a:close/>
              </a:path>
            </a:pathLst>
          </a:cu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p:cNvSpPr/>
          <p:nvPr userDrawn="1"/>
        </p:nvSpPr>
        <p:spPr>
          <a:xfrm flipH="1">
            <a:off x="2095499" y="0"/>
            <a:ext cx="7772401" cy="6858000"/>
          </a:xfrm>
          <a:prstGeom prst="rect">
            <a:avLst/>
          </a:prstGeom>
          <a:solidFill>
            <a:srgbClr val="A73A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rot="16200000" flipH="1">
            <a:off x="326463" y="2938781"/>
            <a:ext cx="2249068" cy="1323341"/>
          </a:xfrm>
          <a:prstGeom prst="triangl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2095496" y="1"/>
            <a:ext cx="7786377" cy="6858000"/>
          </a:xfrm>
          <a:custGeom>
            <a:avLst/>
            <a:gdLst>
              <a:gd name="connsiteX0" fmla="*/ 7452615 w 7452615"/>
              <a:gd name="connsiteY0" fmla="*/ 2697973 h 7452615"/>
              <a:gd name="connsiteX1" fmla="*/ 4943560 w 7452615"/>
              <a:gd name="connsiteY1" fmla="*/ 0 h 7452615"/>
              <a:gd name="connsiteX2" fmla="*/ 0 w 7452615"/>
              <a:gd name="connsiteY2" fmla="*/ 0 h 7452615"/>
              <a:gd name="connsiteX3" fmla="*/ 0 w 7452615"/>
              <a:gd name="connsiteY3" fmla="*/ 4754642 h 7452615"/>
              <a:gd name="connsiteX4" fmla="*/ 2509055 w 7452615"/>
              <a:gd name="connsiteY4" fmla="*/ 7452615 h 7452615"/>
              <a:gd name="connsiteX5" fmla="*/ 7452615 w 7452615"/>
              <a:gd name="connsiteY5" fmla="*/ 7452615 h 745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2615" h="7452615">
                <a:moveTo>
                  <a:pt x="7452615" y="2697973"/>
                </a:moveTo>
                <a:lnTo>
                  <a:pt x="4943560" y="0"/>
                </a:lnTo>
                <a:lnTo>
                  <a:pt x="0" y="0"/>
                </a:lnTo>
                <a:lnTo>
                  <a:pt x="0" y="4754642"/>
                </a:lnTo>
                <a:lnTo>
                  <a:pt x="2509055" y="7452615"/>
                </a:lnTo>
                <a:lnTo>
                  <a:pt x="7452615" y="7452615"/>
                </a:lnTo>
                <a:close/>
              </a:path>
            </a:pathLst>
          </a:custGeom>
          <a:solidFill>
            <a:srgbClr val="FF9EE0">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E0"/>
              </a:solidFill>
            </a:endParaRPr>
          </a:p>
        </p:txBody>
      </p:sp>
      <p:sp>
        <p:nvSpPr>
          <p:cNvPr id="21" name="Shape 79"/>
          <p:cNvSpPr txBox="1">
            <a:spLocks noGrp="1"/>
          </p:cNvSpPr>
          <p:nvPr>
            <p:ph type="body" idx="15"/>
          </p:nvPr>
        </p:nvSpPr>
        <p:spPr>
          <a:xfrm>
            <a:off x="2736544" y="2276440"/>
            <a:ext cx="2906841" cy="1250378"/>
          </a:xfrm>
          <a:prstGeom prst="rect">
            <a:avLst/>
          </a:prstGeom>
        </p:spPr>
        <p:txBody>
          <a:bodyPr lIns="91425" tIns="91425" rIns="91425" bIns="91425" anchor="t" anchorCtr="0">
            <a:normAutofit/>
          </a:bodyPr>
          <a:lstStyle>
            <a:lvl1pPr lvl="0" algn="ctr"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2736544" y="652192"/>
            <a:ext cx="6255056" cy="670029"/>
          </a:xfrm>
          <a:prstGeom prst="rect">
            <a:avLst/>
          </a:prstGeom>
        </p:spPr>
        <p:txBody>
          <a:bodyPr lIns="91425" tIns="91425" rIns="91425" bIns="91425" anchor="b" anchorCtr="0">
            <a:normAutofit/>
          </a:bodyPr>
          <a:lstStyle>
            <a:lvl1pPr lvl="0" algn="ctr" rtl="0">
              <a:spcBef>
                <a:spcPts val="0"/>
              </a:spcBef>
              <a:defRPr sz="3200">
                <a:solidFill>
                  <a:schemeClr val="bg1"/>
                </a:solidFill>
                <a:latin typeface="Roboto" panose="02000000000000000000" pitchFamily="2" charset="0"/>
                <a:ea typeface="Roboto" panose="02000000000000000000" pitchFamily="2"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79"/>
          <p:cNvSpPr txBox="1">
            <a:spLocks noGrp="1"/>
          </p:cNvSpPr>
          <p:nvPr>
            <p:ph type="body" idx="17"/>
          </p:nvPr>
        </p:nvSpPr>
        <p:spPr>
          <a:xfrm>
            <a:off x="2736544" y="4481037"/>
            <a:ext cx="2906841" cy="1250378"/>
          </a:xfrm>
          <a:prstGeom prst="rect">
            <a:avLst/>
          </a:prstGeom>
        </p:spPr>
        <p:txBody>
          <a:bodyPr lIns="91425" tIns="91425" rIns="91425" bIns="91425" anchor="t" anchorCtr="0">
            <a:normAutofit/>
          </a:bodyPr>
          <a:lstStyle>
            <a:lvl1pPr lvl="0" algn="ctr"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7" name="Shape 79"/>
          <p:cNvSpPr txBox="1">
            <a:spLocks noGrp="1"/>
          </p:cNvSpPr>
          <p:nvPr>
            <p:ph type="body" idx="18"/>
          </p:nvPr>
        </p:nvSpPr>
        <p:spPr>
          <a:xfrm>
            <a:off x="6084759" y="2276440"/>
            <a:ext cx="2906841" cy="1250378"/>
          </a:xfrm>
          <a:prstGeom prst="rect">
            <a:avLst/>
          </a:prstGeom>
        </p:spPr>
        <p:txBody>
          <a:bodyPr lIns="91425" tIns="91425" rIns="91425" bIns="91425" anchor="t" anchorCtr="0">
            <a:normAutofit/>
          </a:bodyPr>
          <a:lstStyle>
            <a:lvl1pPr lvl="0" algn="ctr"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8" name="Shape 79"/>
          <p:cNvSpPr txBox="1">
            <a:spLocks noGrp="1"/>
          </p:cNvSpPr>
          <p:nvPr>
            <p:ph type="body" idx="19"/>
          </p:nvPr>
        </p:nvSpPr>
        <p:spPr>
          <a:xfrm>
            <a:off x="6084759" y="4481037"/>
            <a:ext cx="2906841" cy="1250378"/>
          </a:xfrm>
          <a:prstGeom prst="rect">
            <a:avLst/>
          </a:prstGeom>
        </p:spPr>
        <p:txBody>
          <a:bodyPr lIns="91425" tIns="91425" rIns="91425" bIns="91425" anchor="t" anchorCtr="0">
            <a:normAutofit/>
          </a:bodyPr>
          <a:lstStyle>
            <a:lvl1pPr lvl="0" algn="ctr"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22" name="Oval 21"/>
          <p:cNvSpPr/>
          <p:nvPr userDrawn="1"/>
        </p:nvSpPr>
        <p:spPr>
          <a:xfrm>
            <a:off x="11504563" y="6132613"/>
            <a:ext cx="508888" cy="508992"/>
          </a:xfrm>
          <a:prstGeom prst="ellipse">
            <a:avLst/>
          </a:prstGeom>
          <a:solidFill>
            <a:srgbClr val="9B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userDrawn="1"/>
        </p:nvSpPr>
        <p:spPr>
          <a:xfrm>
            <a:off x="1" y="0"/>
            <a:ext cx="3412190" cy="1681316"/>
          </a:xfrm>
          <a:custGeom>
            <a:avLst/>
            <a:gdLst>
              <a:gd name="connsiteX0" fmla="*/ 3346651 w 3412190"/>
              <a:gd name="connsiteY0" fmla="*/ 301846 h 1681316"/>
              <a:gd name="connsiteX1" fmla="*/ 3346237 w 3412190"/>
              <a:gd name="connsiteY1" fmla="*/ 303460 h 1681316"/>
              <a:gd name="connsiteX2" fmla="*/ 2056542 w 3412190"/>
              <a:gd name="connsiteY2" fmla="*/ 1593154 h 1681316"/>
              <a:gd name="connsiteX3" fmla="*/ 1905720 w 3412190"/>
              <a:gd name="connsiteY3" fmla="*/ 1631934 h 1681316"/>
              <a:gd name="connsiteX4" fmla="*/ 3147712 w 3412190"/>
              <a:gd name="connsiteY4" fmla="*/ 0 h 1681316"/>
              <a:gd name="connsiteX5" fmla="*/ 3412190 w 3412190"/>
              <a:gd name="connsiteY5" fmla="*/ 0 h 1681316"/>
              <a:gd name="connsiteX6" fmla="*/ 3409443 w 3412190"/>
              <a:gd name="connsiteY6" fmla="*/ 17997 h 1681316"/>
              <a:gd name="connsiteX7" fmla="*/ 1615271 w 3412190"/>
              <a:gd name="connsiteY7" fmla="*/ 1674153 h 1681316"/>
              <a:gd name="connsiteX8" fmla="*/ 1473400 w 3412190"/>
              <a:gd name="connsiteY8" fmla="*/ 1681316 h 1681316"/>
              <a:gd name="connsiteX9" fmla="*/ 1333913 w 3412190"/>
              <a:gd name="connsiteY9" fmla="*/ 1674272 h 1681316"/>
              <a:gd name="connsiteX10" fmla="*/ 2621774 w 3412190"/>
              <a:gd name="connsiteY10" fmla="*/ 0 h 1681316"/>
              <a:gd name="connsiteX11" fmla="*/ 2903001 w 3412190"/>
              <a:gd name="connsiteY11" fmla="*/ 0 h 1681316"/>
              <a:gd name="connsiteX12" fmla="*/ 1118130 w 3412190"/>
              <a:gd name="connsiteY12" fmla="*/ 1647572 h 1681316"/>
              <a:gd name="connsiteX13" fmla="*/ 1078191 w 3412190"/>
              <a:gd name="connsiteY13" fmla="*/ 1641476 h 1681316"/>
              <a:gd name="connsiteX14" fmla="*/ 894635 w 3412190"/>
              <a:gd name="connsiteY14" fmla="*/ 1594278 h 1681316"/>
              <a:gd name="connsiteX15" fmla="*/ 2095836 w 3412190"/>
              <a:gd name="connsiteY15" fmla="*/ 0 h 1681316"/>
              <a:gd name="connsiteX16" fmla="*/ 2377063 w 3412190"/>
              <a:gd name="connsiteY16" fmla="*/ 0 h 1681316"/>
              <a:gd name="connsiteX17" fmla="*/ 719035 w 3412190"/>
              <a:gd name="connsiteY17" fmla="*/ 1530486 h 1681316"/>
              <a:gd name="connsiteX18" fmla="*/ 710092 w 3412190"/>
              <a:gd name="connsiteY18" fmla="*/ 1527212 h 1681316"/>
              <a:gd name="connsiteX19" fmla="*/ 537224 w 3412190"/>
              <a:gd name="connsiteY19" fmla="*/ 1438715 h 1681316"/>
              <a:gd name="connsiteX20" fmla="*/ 1569897 w 3412190"/>
              <a:gd name="connsiteY20" fmla="*/ 0 h 1681316"/>
              <a:gd name="connsiteX21" fmla="*/ 1851124 w 3412190"/>
              <a:gd name="connsiteY21" fmla="*/ 0 h 1681316"/>
              <a:gd name="connsiteX22" fmla="*/ 389160 w 3412190"/>
              <a:gd name="connsiteY22" fmla="*/ 1349503 h 1681316"/>
              <a:gd name="connsiteX23" fmla="*/ 230293 w 3412190"/>
              <a:gd name="connsiteY23" fmla="*/ 1236556 h 1681316"/>
              <a:gd name="connsiteX24" fmla="*/ 1043959 w 3412190"/>
              <a:gd name="connsiteY24" fmla="*/ 0 h 1681316"/>
              <a:gd name="connsiteX25" fmla="*/ 1325186 w 3412190"/>
              <a:gd name="connsiteY25" fmla="*/ 0 h 1681316"/>
              <a:gd name="connsiteX26" fmla="*/ 107237 w 3412190"/>
              <a:gd name="connsiteY26" fmla="*/ 1124259 h 1681316"/>
              <a:gd name="connsiteX27" fmla="*/ 70231 w 3412190"/>
              <a:gd name="connsiteY27" fmla="*/ 1090220 h 1681316"/>
              <a:gd name="connsiteX28" fmla="*/ 0 w 3412190"/>
              <a:gd name="connsiteY28" fmla="*/ 1011188 h 1681316"/>
              <a:gd name="connsiteX29" fmla="*/ 0 w 3412190"/>
              <a:gd name="connsiteY29" fmla="*/ 963652 h 1681316"/>
              <a:gd name="connsiteX30" fmla="*/ 518020 w 3412190"/>
              <a:gd name="connsiteY30" fmla="*/ 0 h 1681316"/>
              <a:gd name="connsiteX31" fmla="*/ 799247 w 3412190"/>
              <a:gd name="connsiteY31" fmla="*/ 0 h 1681316"/>
              <a:gd name="connsiteX32" fmla="*/ 0 w 3412190"/>
              <a:gd name="connsiteY32" fmla="*/ 737764 h 1681316"/>
              <a:gd name="connsiteX33" fmla="*/ 0 w 3412190"/>
              <a:gd name="connsiteY33" fmla="*/ 478172 h 1681316"/>
              <a:gd name="connsiteX34" fmla="*/ 0 w 3412190"/>
              <a:gd name="connsiteY34" fmla="*/ 0 h 1681316"/>
              <a:gd name="connsiteX35" fmla="*/ 273309 w 3412190"/>
              <a:gd name="connsiteY35" fmla="*/ 0 h 1681316"/>
              <a:gd name="connsiteX36" fmla="*/ 0 w 3412190"/>
              <a:gd name="connsiteY36" fmla="*/ 252285 h 168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12190" h="1681316">
                <a:moveTo>
                  <a:pt x="3346651" y="301846"/>
                </a:moveTo>
                <a:lnTo>
                  <a:pt x="3346237" y="303460"/>
                </a:lnTo>
                <a:cubicBezTo>
                  <a:pt x="3155248" y="917507"/>
                  <a:pt x="2670590" y="1402167"/>
                  <a:pt x="2056542" y="1593154"/>
                </a:cubicBezTo>
                <a:lnTo>
                  <a:pt x="1905720" y="1631934"/>
                </a:lnTo>
                <a:close/>
                <a:moveTo>
                  <a:pt x="3147712" y="0"/>
                </a:moveTo>
                <a:lnTo>
                  <a:pt x="3412190" y="0"/>
                </a:lnTo>
                <a:lnTo>
                  <a:pt x="3409443" y="17997"/>
                </a:lnTo>
                <a:lnTo>
                  <a:pt x="1615271" y="1674153"/>
                </a:lnTo>
                <a:lnTo>
                  <a:pt x="1473400" y="1681316"/>
                </a:lnTo>
                <a:lnTo>
                  <a:pt x="1333913" y="1674272"/>
                </a:lnTo>
                <a:close/>
                <a:moveTo>
                  <a:pt x="2621774" y="0"/>
                </a:moveTo>
                <a:lnTo>
                  <a:pt x="2903001" y="0"/>
                </a:lnTo>
                <a:lnTo>
                  <a:pt x="1118130" y="1647572"/>
                </a:lnTo>
                <a:lnTo>
                  <a:pt x="1078191" y="1641476"/>
                </a:lnTo>
                <a:lnTo>
                  <a:pt x="894635" y="1594278"/>
                </a:lnTo>
                <a:close/>
                <a:moveTo>
                  <a:pt x="2095836" y="0"/>
                </a:moveTo>
                <a:lnTo>
                  <a:pt x="2377063" y="0"/>
                </a:lnTo>
                <a:lnTo>
                  <a:pt x="719035" y="1530486"/>
                </a:lnTo>
                <a:lnTo>
                  <a:pt x="710092" y="1527212"/>
                </a:lnTo>
                <a:lnTo>
                  <a:pt x="537224" y="1438715"/>
                </a:lnTo>
                <a:close/>
                <a:moveTo>
                  <a:pt x="1569897" y="0"/>
                </a:moveTo>
                <a:lnTo>
                  <a:pt x="1851124" y="0"/>
                </a:lnTo>
                <a:lnTo>
                  <a:pt x="389160" y="1349503"/>
                </a:lnTo>
                <a:lnTo>
                  <a:pt x="230293" y="1236556"/>
                </a:lnTo>
                <a:close/>
                <a:moveTo>
                  <a:pt x="1043959" y="0"/>
                </a:moveTo>
                <a:lnTo>
                  <a:pt x="1325186" y="0"/>
                </a:lnTo>
                <a:lnTo>
                  <a:pt x="107237" y="1124259"/>
                </a:lnTo>
                <a:lnTo>
                  <a:pt x="70231" y="1090220"/>
                </a:lnTo>
                <a:lnTo>
                  <a:pt x="0" y="1011188"/>
                </a:lnTo>
                <a:lnTo>
                  <a:pt x="0" y="963652"/>
                </a:lnTo>
                <a:close/>
                <a:moveTo>
                  <a:pt x="518020" y="0"/>
                </a:moveTo>
                <a:lnTo>
                  <a:pt x="799247" y="0"/>
                </a:lnTo>
                <a:lnTo>
                  <a:pt x="0" y="737764"/>
                </a:lnTo>
                <a:lnTo>
                  <a:pt x="0" y="478172"/>
                </a:lnTo>
                <a:close/>
                <a:moveTo>
                  <a:pt x="0" y="0"/>
                </a:moveTo>
                <a:lnTo>
                  <a:pt x="273309" y="0"/>
                </a:lnTo>
                <a:lnTo>
                  <a:pt x="0" y="252285"/>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userDrawn="1"/>
        </p:nvSpPr>
        <p:spPr>
          <a:xfrm>
            <a:off x="9442172" y="2974257"/>
            <a:ext cx="1506473" cy="1506780"/>
          </a:xfrm>
          <a:custGeom>
            <a:avLst/>
            <a:gdLst>
              <a:gd name="connsiteX0" fmla="*/ 2314671 w 2367162"/>
              <a:gd name="connsiteY0" fmla="*/ 1534881 h 2367644"/>
              <a:gd name="connsiteX1" fmla="*/ 2314421 w 2367162"/>
              <a:gd name="connsiteY1" fmla="*/ 1535855 h 2367644"/>
              <a:gd name="connsiteX2" fmla="*/ 1535854 w 2367162"/>
              <a:gd name="connsiteY2" fmla="*/ 2314422 h 2367644"/>
              <a:gd name="connsiteX3" fmla="*/ 1444805 w 2367162"/>
              <a:gd name="connsiteY3" fmla="*/ 2337833 h 2367644"/>
              <a:gd name="connsiteX4" fmla="*/ 2367162 w 2367162"/>
              <a:gd name="connsiteY4" fmla="*/ 1193351 h 2367644"/>
              <a:gd name="connsiteX5" fmla="*/ 2361531 w 2367162"/>
              <a:gd name="connsiteY5" fmla="*/ 1304861 h 2367644"/>
              <a:gd name="connsiteX6" fmla="*/ 2352578 w 2367162"/>
              <a:gd name="connsiteY6" fmla="*/ 1363526 h 2367644"/>
              <a:gd name="connsiteX7" fmla="*/ 1269466 w 2367162"/>
              <a:gd name="connsiteY7" fmla="*/ 2363320 h 2367644"/>
              <a:gd name="connsiteX8" fmla="*/ 1183821 w 2367162"/>
              <a:gd name="connsiteY8" fmla="*/ 2367644 h 2367644"/>
              <a:gd name="connsiteX9" fmla="*/ 1099615 w 2367162"/>
              <a:gd name="connsiteY9" fmla="*/ 2363392 h 2367644"/>
              <a:gd name="connsiteX10" fmla="*/ 2338769 w 2367162"/>
              <a:gd name="connsiteY10" fmla="*/ 926483 h 2367644"/>
              <a:gd name="connsiteX11" fmla="*/ 2343592 w 2367162"/>
              <a:gd name="connsiteY11" fmla="*/ 945241 h 2367644"/>
              <a:gd name="connsiteX12" fmla="*/ 2361451 w 2367162"/>
              <a:gd name="connsiteY12" fmla="*/ 1062258 h 2367644"/>
              <a:gd name="connsiteX13" fmla="*/ 969350 w 2367162"/>
              <a:gd name="connsiteY13" fmla="*/ 2347273 h 2367644"/>
              <a:gd name="connsiteX14" fmla="*/ 945240 w 2367162"/>
              <a:gd name="connsiteY14" fmla="*/ 2343593 h 2367644"/>
              <a:gd name="connsiteX15" fmla="*/ 834430 w 2367162"/>
              <a:gd name="connsiteY15" fmla="*/ 2315101 h 2367644"/>
              <a:gd name="connsiteX16" fmla="*/ 2264045 w 2367162"/>
              <a:gd name="connsiteY16" fmla="*/ 702383 h 2367644"/>
              <a:gd name="connsiteX17" fmla="*/ 2274613 w 2367162"/>
              <a:gd name="connsiteY17" fmla="*/ 723025 h 2367644"/>
              <a:gd name="connsiteX18" fmla="*/ 2309169 w 2367162"/>
              <a:gd name="connsiteY18" fmla="*/ 817442 h 2367644"/>
              <a:gd name="connsiteX19" fmla="*/ 728423 w 2367162"/>
              <a:gd name="connsiteY19" fmla="*/ 2276590 h 2367644"/>
              <a:gd name="connsiteX20" fmla="*/ 723025 w 2367162"/>
              <a:gd name="connsiteY20" fmla="*/ 2274614 h 2367644"/>
              <a:gd name="connsiteX21" fmla="*/ 618667 w 2367162"/>
              <a:gd name="connsiteY21" fmla="*/ 2221190 h 2367644"/>
              <a:gd name="connsiteX22" fmla="*/ 2154636 w 2367162"/>
              <a:gd name="connsiteY22" fmla="*/ 510298 h 2367644"/>
              <a:gd name="connsiteX23" fmla="*/ 2196257 w 2367162"/>
              <a:gd name="connsiteY23" fmla="*/ 569967 h 2367644"/>
              <a:gd name="connsiteX24" fmla="*/ 2216638 w 2367162"/>
              <a:gd name="connsiteY24" fmla="*/ 609778 h 2367644"/>
              <a:gd name="connsiteX25" fmla="*/ 529283 w 2367162"/>
              <a:gd name="connsiteY25" fmla="*/ 2167334 h 2367644"/>
              <a:gd name="connsiteX26" fmla="*/ 433378 w 2367162"/>
              <a:gd name="connsiteY26" fmla="*/ 2099149 h 2367644"/>
              <a:gd name="connsiteX27" fmla="*/ 2017327 w 2367162"/>
              <a:gd name="connsiteY27" fmla="*/ 343968 h 2367644"/>
              <a:gd name="connsiteX28" fmla="*/ 2094526 w 2367162"/>
              <a:gd name="connsiteY28" fmla="*/ 429420 h 2367644"/>
              <a:gd name="connsiteX29" fmla="*/ 359091 w 2367162"/>
              <a:gd name="connsiteY29" fmla="*/ 2031358 h 2367644"/>
              <a:gd name="connsiteX30" fmla="*/ 336751 w 2367162"/>
              <a:gd name="connsiteY30" fmla="*/ 2010809 h 2367644"/>
              <a:gd name="connsiteX31" fmla="*/ 280345 w 2367162"/>
              <a:gd name="connsiteY31" fmla="*/ 1947334 h 2367644"/>
              <a:gd name="connsiteX32" fmla="*/ 1847095 w 2367162"/>
              <a:gd name="connsiteY32" fmla="*/ 208029 h 2367644"/>
              <a:gd name="connsiteX33" fmla="*/ 1927208 w 2367162"/>
              <a:gd name="connsiteY33" fmla="*/ 262461 h 2367644"/>
              <a:gd name="connsiteX34" fmla="*/ 1942845 w 2367162"/>
              <a:gd name="connsiteY34" fmla="*/ 276357 h 2367644"/>
              <a:gd name="connsiteX35" fmla="*/ 218869 w 2367162"/>
              <a:gd name="connsiteY35" fmla="*/ 1867716 h 2367644"/>
              <a:gd name="connsiteX36" fmla="*/ 196233 w 2367162"/>
              <a:gd name="connsiteY36" fmla="*/ 1836824 h 2367644"/>
              <a:gd name="connsiteX37" fmla="*/ 157304 w 2367162"/>
              <a:gd name="connsiteY37" fmla="*/ 1767833 h 2367644"/>
              <a:gd name="connsiteX38" fmla="*/ 1650214 w 2367162"/>
              <a:gd name="connsiteY38" fmla="*/ 96688 h 2367644"/>
              <a:gd name="connsiteX39" fmla="*/ 1676939 w 2367162"/>
              <a:gd name="connsiteY39" fmla="*/ 107277 h 2367644"/>
              <a:gd name="connsiteX40" fmla="*/ 1761657 w 2367162"/>
              <a:gd name="connsiteY40" fmla="*/ 150530 h 2367644"/>
              <a:gd name="connsiteX41" fmla="*/ 108222 w 2367162"/>
              <a:gd name="connsiteY41" fmla="*/ 1676775 h 2367644"/>
              <a:gd name="connsiteX42" fmla="*/ 63506 w 2367162"/>
              <a:gd name="connsiteY42" fmla="*/ 1561339 h 2367644"/>
              <a:gd name="connsiteX43" fmla="*/ 946361 w 2367162"/>
              <a:gd name="connsiteY43" fmla="*/ 23880 h 2367644"/>
              <a:gd name="connsiteX44" fmla="*/ 47651 w 2367162"/>
              <a:gd name="connsiteY44" fmla="*/ 853457 h 2367644"/>
              <a:gd name="connsiteX45" fmla="*/ 53222 w 2367162"/>
              <a:gd name="connsiteY45" fmla="*/ 831790 h 2367644"/>
              <a:gd name="connsiteX46" fmla="*/ 945240 w 2367162"/>
              <a:gd name="connsiteY46" fmla="*/ 24051 h 2367644"/>
              <a:gd name="connsiteX47" fmla="*/ 1412284 w 2367162"/>
              <a:gd name="connsiteY47" fmla="*/ 23239 h 2367644"/>
              <a:gd name="connsiteX48" fmla="*/ 1440077 w 2367162"/>
              <a:gd name="connsiteY48" fmla="*/ 27810 h 2367644"/>
              <a:gd name="connsiteX49" fmla="*/ 1545426 w 2367162"/>
              <a:gd name="connsiteY49" fmla="*/ 57051 h 2367644"/>
              <a:gd name="connsiteX50" fmla="*/ 33857 w 2367162"/>
              <a:gd name="connsiteY50" fmla="*/ 1452343 h 2367644"/>
              <a:gd name="connsiteX51" fmla="*/ 13222 w 2367162"/>
              <a:gd name="connsiteY51" fmla="*/ 1361350 h 2367644"/>
              <a:gd name="connsiteX52" fmla="*/ 9970 w 2367162"/>
              <a:gd name="connsiteY52" fmla="*/ 1317680 h 2367644"/>
              <a:gd name="connsiteX53" fmla="*/ 1183821 w 2367162"/>
              <a:gd name="connsiteY53" fmla="*/ 0 h 2367644"/>
              <a:gd name="connsiteX54" fmla="*/ 1283841 w 2367162"/>
              <a:gd name="connsiteY54" fmla="*/ 5437 h 2367644"/>
              <a:gd name="connsiteX55" fmla="*/ 466 w 2367162"/>
              <a:gd name="connsiteY55" fmla="*/ 1190088 h 2367644"/>
              <a:gd name="connsiteX56" fmla="*/ 0 w 2367162"/>
              <a:gd name="connsiteY56" fmla="*/ 1183822 h 2367644"/>
              <a:gd name="connsiteX57" fmla="*/ 6112 w 2367162"/>
              <a:gd name="connsiteY57" fmla="*/ 1062783 h 2367644"/>
              <a:gd name="connsiteX58" fmla="*/ 12261 w 2367162"/>
              <a:gd name="connsiteY58" fmla="*/ 1022488 h 2367644"/>
              <a:gd name="connsiteX59" fmla="*/ 1116263 w 2367162"/>
              <a:gd name="connsiteY59" fmla="*/ 3412 h 23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67162" h="2367644">
                <a:moveTo>
                  <a:pt x="2314671" y="1534881"/>
                </a:moveTo>
                <a:lnTo>
                  <a:pt x="2314421" y="1535855"/>
                </a:lnTo>
                <a:cubicBezTo>
                  <a:pt x="2199124" y="1906545"/>
                  <a:pt x="1906544" y="2199126"/>
                  <a:pt x="1535854" y="2314422"/>
                </a:cubicBezTo>
                <a:lnTo>
                  <a:pt x="1444805" y="2337833"/>
                </a:lnTo>
                <a:close/>
                <a:moveTo>
                  <a:pt x="2367162" y="1193351"/>
                </a:moveTo>
                <a:lnTo>
                  <a:pt x="2361531" y="1304861"/>
                </a:lnTo>
                <a:lnTo>
                  <a:pt x="2352578" y="1363526"/>
                </a:lnTo>
                <a:lnTo>
                  <a:pt x="1269466" y="2363320"/>
                </a:lnTo>
                <a:lnTo>
                  <a:pt x="1183821" y="2367644"/>
                </a:lnTo>
                <a:lnTo>
                  <a:pt x="1099615" y="2363392"/>
                </a:lnTo>
                <a:close/>
                <a:moveTo>
                  <a:pt x="2338769" y="926483"/>
                </a:moveTo>
                <a:lnTo>
                  <a:pt x="2343592" y="945241"/>
                </a:lnTo>
                <a:lnTo>
                  <a:pt x="2361451" y="1062258"/>
                </a:lnTo>
                <a:lnTo>
                  <a:pt x="969350" y="2347273"/>
                </a:lnTo>
                <a:lnTo>
                  <a:pt x="945240" y="2343593"/>
                </a:lnTo>
                <a:lnTo>
                  <a:pt x="834430" y="2315101"/>
                </a:lnTo>
                <a:close/>
                <a:moveTo>
                  <a:pt x="2264045" y="702383"/>
                </a:moveTo>
                <a:lnTo>
                  <a:pt x="2274613" y="723025"/>
                </a:lnTo>
                <a:lnTo>
                  <a:pt x="2309169" y="817442"/>
                </a:lnTo>
                <a:lnTo>
                  <a:pt x="728423" y="2276590"/>
                </a:lnTo>
                <a:lnTo>
                  <a:pt x="723025" y="2274614"/>
                </a:lnTo>
                <a:lnTo>
                  <a:pt x="618667" y="2221190"/>
                </a:lnTo>
                <a:close/>
                <a:moveTo>
                  <a:pt x="2154636" y="510298"/>
                </a:moveTo>
                <a:lnTo>
                  <a:pt x="2196257" y="569967"/>
                </a:lnTo>
                <a:lnTo>
                  <a:pt x="2216638" y="609778"/>
                </a:lnTo>
                <a:lnTo>
                  <a:pt x="529283" y="2167334"/>
                </a:lnTo>
                <a:lnTo>
                  <a:pt x="433378" y="2099149"/>
                </a:lnTo>
                <a:close/>
                <a:moveTo>
                  <a:pt x="2017327" y="343968"/>
                </a:moveTo>
                <a:lnTo>
                  <a:pt x="2094526" y="429420"/>
                </a:lnTo>
                <a:lnTo>
                  <a:pt x="359091" y="2031358"/>
                </a:lnTo>
                <a:lnTo>
                  <a:pt x="336751" y="2010809"/>
                </a:lnTo>
                <a:lnTo>
                  <a:pt x="280345" y="1947334"/>
                </a:lnTo>
                <a:close/>
                <a:moveTo>
                  <a:pt x="1847095" y="208029"/>
                </a:moveTo>
                <a:lnTo>
                  <a:pt x="1927208" y="262461"/>
                </a:lnTo>
                <a:lnTo>
                  <a:pt x="1942845" y="276357"/>
                </a:lnTo>
                <a:lnTo>
                  <a:pt x="218869" y="1867716"/>
                </a:lnTo>
                <a:lnTo>
                  <a:pt x="196233" y="1836824"/>
                </a:lnTo>
                <a:lnTo>
                  <a:pt x="157304" y="1767833"/>
                </a:lnTo>
                <a:close/>
                <a:moveTo>
                  <a:pt x="1650214" y="96688"/>
                </a:moveTo>
                <a:lnTo>
                  <a:pt x="1676939" y="107277"/>
                </a:lnTo>
                <a:lnTo>
                  <a:pt x="1761657" y="150530"/>
                </a:lnTo>
                <a:lnTo>
                  <a:pt x="108222" y="1676775"/>
                </a:lnTo>
                <a:lnTo>
                  <a:pt x="63506" y="1561339"/>
                </a:lnTo>
                <a:close/>
                <a:moveTo>
                  <a:pt x="946361" y="23880"/>
                </a:moveTo>
                <a:lnTo>
                  <a:pt x="47651" y="853457"/>
                </a:lnTo>
                <a:lnTo>
                  <a:pt x="53222" y="831790"/>
                </a:lnTo>
                <a:cubicBezTo>
                  <a:pt x="180048" y="424031"/>
                  <a:pt x="521388" y="110784"/>
                  <a:pt x="945240" y="24051"/>
                </a:cubicBezTo>
                <a:close/>
                <a:moveTo>
                  <a:pt x="1412284" y="23239"/>
                </a:moveTo>
                <a:lnTo>
                  <a:pt x="1440077" y="27810"/>
                </a:lnTo>
                <a:lnTo>
                  <a:pt x="1545426" y="57051"/>
                </a:lnTo>
                <a:lnTo>
                  <a:pt x="33857" y="1452343"/>
                </a:lnTo>
                <a:lnTo>
                  <a:pt x="13222" y="1361350"/>
                </a:lnTo>
                <a:lnTo>
                  <a:pt x="9970" y="1317680"/>
                </a:lnTo>
                <a:close/>
                <a:moveTo>
                  <a:pt x="1183821" y="0"/>
                </a:moveTo>
                <a:lnTo>
                  <a:pt x="1283841" y="5437"/>
                </a:lnTo>
                <a:lnTo>
                  <a:pt x="466" y="1190088"/>
                </a:lnTo>
                <a:lnTo>
                  <a:pt x="0" y="1183822"/>
                </a:lnTo>
                <a:cubicBezTo>
                  <a:pt x="0" y="1142959"/>
                  <a:pt x="2070" y="1102580"/>
                  <a:pt x="6112" y="1062783"/>
                </a:cubicBezTo>
                <a:lnTo>
                  <a:pt x="12261" y="1022488"/>
                </a:lnTo>
                <a:lnTo>
                  <a:pt x="1116263" y="3412"/>
                </a:ln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a:srcRect l="40446" b="17351"/>
          <a:stretch/>
        </p:blipFill>
        <p:spPr>
          <a:xfrm>
            <a:off x="-19050" y="4006097"/>
            <a:ext cx="3042568" cy="2851903"/>
          </a:xfrm>
          <a:prstGeom prst="rect">
            <a:avLst/>
          </a:prstGeom>
        </p:spPr>
      </p:pic>
      <p:pic>
        <p:nvPicPr>
          <p:cNvPr id="39" name="Picture 38"/>
          <p:cNvPicPr>
            <a:picLocks noChangeAspect="1"/>
          </p:cNvPicPr>
          <p:nvPr userDrawn="1"/>
        </p:nvPicPr>
        <p:blipFill rotWithShape="1">
          <a:blip r:embed="rId2"/>
          <a:srcRect l="40446" b="17351"/>
          <a:stretch/>
        </p:blipFill>
        <p:spPr>
          <a:xfrm rot="10800000">
            <a:off x="10508944" y="-2"/>
            <a:ext cx="1683055" cy="1577585"/>
          </a:xfrm>
          <a:prstGeom prst="rect">
            <a:avLst/>
          </a:prstGeom>
        </p:spPr>
      </p:pic>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60000">
              <a:srgbClr val="FF9DE0">
                <a:lumMod val="99000"/>
                <a:lumOff val="1000"/>
              </a:srgbClr>
            </a:gs>
            <a:gs pos="43000">
              <a:srgbClr val="FE895E">
                <a:lumMod val="94000"/>
              </a:srgbClr>
            </a:gs>
          </a:gsLst>
          <a:path path="circle">
            <a:fillToRect l="100000" b="100000"/>
          </a:path>
        </a:gradFill>
        <a:effectLst/>
      </p:bgPr>
    </p:bg>
    <p:spTree>
      <p:nvGrpSpPr>
        <p:cNvPr id="1" name="Shape 94"/>
        <p:cNvGrpSpPr/>
        <p:nvPr/>
      </p:nvGrpSpPr>
      <p:grpSpPr>
        <a:xfrm>
          <a:off x="0" y="0"/>
          <a:ext cx="0" cy="0"/>
          <a:chOff x="0" y="0"/>
          <a:chExt cx="0" cy="0"/>
        </a:xfrm>
      </p:grpSpPr>
      <p:sp>
        <p:nvSpPr>
          <p:cNvPr id="8" name="Freeform 7"/>
          <p:cNvSpPr/>
          <p:nvPr userDrawn="1"/>
        </p:nvSpPr>
        <p:spPr>
          <a:xfrm rot="2824671" flipH="1">
            <a:off x="186420" y="-2388099"/>
            <a:ext cx="11819163" cy="11819164"/>
          </a:xfrm>
          <a:custGeom>
            <a:avLst/>
            <a:gdLst>
              <a:gd name="connsiteX0" fmla="*/ 11819163 w 11819163"/>
              <a:gd name="connsiteY0" fmla="*/ 7093106 h 11819164"/>
              <a:gd name="connsiteX1" fmla="*/ 5222730 w 11819163"/>
              <a:gd name="connsiteY1" fmla="*/ 0 h 11819164"/>
              <a:gd name="connsiteX2" fmla="*/ 3312632 w 11819163"/>
              <a:gd name="connsiteY2" fmla="*/ 0 h 11819164"/>
              <a:gd name="connsiteX3" fmla="*/ 0 w 11819163"/>
              <a:gd name="connsiteY3" fmla="*/ 3080675 h 11819164"/>
              <a:gd name="connsiteX4" fmla="*/ 0 w 11819163"/>
              <a:gd name="connsiteY4" fmla="*/ 4454453 h 11819164"/>
              <a:gd name="connsiteX5" fmla="*/ 6849019 w 11819163"/>
              <a:gd name="connsiteY5" fmla="*/ 11819163 h 11819164"/>
              <a:gd name="connsiteX6" fmla="*/ 8506532 w 11819163"/>
              <a:gd name="connsiteY6" fmla="*/ 11819164 h 11819164"/>
              <a:gd name="connsiteX7" fmla="*/ 11819163 w 11819163"/>
              <a:gd name="connsiteY7" fmla="*/ 8738490 h 11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9163" h="11819164">
                <a:moveTo>
                  <a:pt x="11819163" y="7093106"/>
                </a:moveTo>
                <a:lnTo>
                  <a:pt x="5222730" y="0"/>
                </a:lnTo>
                <a:lnTo>
                  <a:pt x="3312632" y="0"/>
                </a:lnTo>
                <a:lnTo>
                  <a:pt x="0" y="3080675"/>
                </a:lnTo>
                <a:lnTo>
                  <a:pt x="0" y="4454453"/>
                </a:lnTo>
                <a:lnTo>
                  <a:pt x="6849019" y="11819163"/>
                </a:lnTo>
                <a:lnTo>
                  <a:pt x="8506532" y="11819164"/>
                </a:lnTo>
                <a:lnTo>
                  <a:pt x="11819163" y="8738490"/>
                </a:lnTo>
                <a:close/>
              </a:path>
            </a:pathLst>
          </a:custGeom>
          <a:solidFill>
            <a:srgbClr val="A73A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hape 95"/>
          <p:cNvSpPr txBox="1">
            <a:spLocks noGrp="1"/>
          </p:cNvSpPr>
          <p:nvPr>
            <p:ph type="title"/>
          </p:nvPr>
        </p:nvSpPr>
        <p:spPr>
          <a:xfrm>
            <a:off x="2370959" y="546408"/>
            <a:ext cx="7450082" cy="732011"/>
          </a:xfrm>
          <a:prstGeom prst="rect">
            <a:avLst/>
          </a:prstGeom>
        </p:spPr>
        <p:txBody>
          <a:bodyPr lIns="91425" tIns="91425" rIns="91425" bIns="91425" anchor="b" anchorCtr="0">
            <a:normAutofit/>
          </a:bodyPr>
          <a:lstStyle>
            <a:lvl1pPr lvl="0" algn="ctr">
              <a:spcBef>
                <a:spcPts val="0"/>
              </a:spcBef>
              <a:defRPr sz="3600">
                <a:solidFill>
                  <a:schemeClr val="bg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Freeform 7">
            <a:extLst>
              <a:ext uri="{FF2B5EF4-FFF2-40B4-BE49-F238E27FC236}">
                <a16:creationId xmlns:a16="http://schemas.microsoft.com/office/drawing/2014/main" id="{7A1E2EB9-534A-492E-AEE6-035A3477468C}"/>
              </a:ext>
            </a:extLst>
          </p:cNvPr>
          <p:cNvSpPr/>
          <p:nvPr userDrawn="1"/>
        </p:nvSpPr>
        <p:spPr>
          <a:xfrm rot="2824671" flipH="1">
            <a:off x="339602" y="-2215865"/>
            <a:ext cx="11474694" cy="11474695"/>
          </a:xfrm>
          <a:custGeom>
            <a:avLst/>
            <a:gdLst>
              <a:gd name="connsiteX0" fmla="*/ 11819163 w 11819163"/>
              <a:gd name="connsiteY0" fmla="*/ 7093106 h 11819164"/>
              <a:gd name="connsiteX1" fmla="*/ 5222730 w 11819163"/>
              <a:gd name="connsiteY1" fmla="*/ 0 h 11819164"/>
              <a:gd name="connsiteX2" fmla="*/ 3312632 w 11819163"/>
              <a:gd name="connsiteY2" fmla="*/ 0 h 11819164"/>
              <a:gd name="connsiteX3" fmla="*/ 0 w 11819163"/>
              <a:gd name="connsiteY3" fmla="*/ 3080675 h 11819164"/>
              <a:gd name="connsiteX4" fmla="*/ 0 w 11819163"/>
              <a:gd name="connsiteY4" fmla="*/ 4454453 h 11819164"/>
              <a:gd name="connsiteX5" fmla="*/ 6849019 w 11819163"/>
              <a:gd name="connsiteY5" fmla="*/ 11819163 h 11819164"/>
              <a:gd name="connsiteX6" fmla="*/ 8506532 w 11819163"/>
              <a:gd name="connsiteY6" fmla="*/ 11819164 h 11819164"/>
              <a:gd name="connsiteX7" fmla="*/ 11819163 w 11819163"/>
              <a:gd name="connsiteY7" fmla="*/ 8738490 h 11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9163" h="11819164">
                <a:moveTo>
                  <a:pt x="11819163" y="7093106"/>
                </a:moveTo>
                <a:lnTo>
                  <a:pt x="5222730" y="0"/>
                </a:lnTo>
                <a:lnTo>
                  <a:pt x="3312632" y="0"/>
                </a:lnTo>
                <a:lnTo>
                  <a:pt x="0" y="3080675"/>
                </a:lnTo>
                <a:lnTo>
                  <a:pt x="0" y="4454453"/>
                </a:lnTo>
                <a:lnTo>
                  <a:pt x="6849019" y="11819163"/>
                </a:lnTo>
                <a:lnTo>
                  <a:pt x="8506532" y="11819164"/>
                </a:lnTo>
                <a:lnTo>
                  <a:pt x="11819163" y="8738490"/>
                </a:lnTo>
                <a:close/>
              </a:path>
            </a:pathLst>
          </a:cu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bg>
      <p:bgPr>
        <a:gradFill flip="none" rotWithShape="1">
          <a:gsLst>
            <a:gs pos="46000">
              <a:srgbClr val="FF9DE0">
                <a:lumMod val="99000"/>
                <a:lumOff val="1000"/>
              </a:srgbClr>
            </a:gs>
            <a:gs pos="100000">
              <a:srgbClr val="FE895E">
                <a:lumMod val="94000"/>
              </a:srgbClr>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3" name="Freeform 2"/>
          <p:cNvSpPr/>
          <p:nvPr userDrawn="1"/>
        </p:nvSpPr>
        <p:spPr>
          <a:xfrm rot="2824671" flipH="1">
            <a:off x="186420" y="-2388099"/>
            <a:ext cx="11819163" cy="11819164"/>
          </a:xfrm>
          <a:custGeom>
            <a:avLst/>
            <a:gdLst>
              <a:gd name="connsiteX0" fmla="*/ 11819163 w 11819163"/>
              <a:gd name="connsiteY0" fmla="*/ 7093106 h 11819164"/>
              <a:gd name="connsiteX1" fmla="*/ 5222730 w 11819163"/>
              <a:gd name="connsiteY1" fmla="*/ 0 h 11819164"/>
              <a:gd name="connsiteX2" fmla="*/ 3312632 w 11819163"/>
              <a:gd name="connsiteY2" fmla="*/ 0 h 11819164"/>
              <a:gd name="connsiteX3" fmla="*/ 0 w 11819163"/>
              <a:gd name="connsiteY3" fmla="*/ 3080675 h 11819164"/>
              <a:gd name="connsiteX4" fmla="*/ 0 w 11819163"/>
              <a:gd name="connsiteY4" fmla="*/ 4454453 h 11819164"/>
              <a:gd name="connsiteX5" fmla="*/ 6849019 w 11819163"/>
              <a:gd name="connsiteY5" fmla="*/ 11819163 h 11819164"/>
              <a:gd name="connsiteX6" fmla="*/ 8506532 w 11819163"/>
              <a:gd name="connsiteY6" fmla="*/ 11819164 h 11819164"/>
              <a:gd name="connsiteX7" fmla="*/ 11819163 w 11819163"/>
              <a:gd name="connsiteY7" fmla="*/ 8738490 h 11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9163" h="11819164">
                <a:moveTo>
                  <a:pt x="11819163" y="7093106"/>
                </a:moveTo>
                <a:lnTo>
                  <a:pt x="5222730" y="0"/>
                </a:lnTo>
                <a:lnTo>
                  <a:pt x="3312632" y="0"/>
                </a:lnTo>
                <a:lnTo>
                  <a:pt x="0" y="3080675"/>
                </a:lnTo>
                <a:lnTo>
                  <a:pt x="0" y="4454453"/>
                </a:lnTo>
                <a:lnTo>
                  <a:pt x="6849019" y="11819163"/>
                </a:lnTo>
                <a:lnTo>
                  <a:pt x="8506532" y="11819164"/>
                </a:lnTo>
                <a:lnTo>
                  <a:pt x="11819163" y="8738490"/>
                </a:lnTo>
                <a:close/>
              </a:path>
            </a:pathLst>
          </a:custGeom>
          <a:solidFill>
            <a:srgbClr val="FF9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5"/>
          <p:cNvSpPr txBox="1">
            <a:spLocks noGrp="1"/>
          </p:cNvSpPr>
          <p:nvPr>
            <p:ph type="title"/>
          </p:nvPr>
        </p:nvSpPr>
        <p:spPr>
          <a:xfrm>
            <a:off x="2370959" y="546408"/>
            <a:ext cx="7450082" cy="732011"/>
          </a:xfrm>
          <a:prstGeom prst="rect">
            <a:avLst/>
          </a:prstGeom>
        </p:spPr>
        <p:txBody>
          <a:bodyPr lIns="91425" tIns="91425" rIns="91425" bIns="91425" anchor="b" anchorCtr="0">
            <a:normAutofit/>
          </a:bodyPr>
          <a:lstStyle>
            <a:lvl1pPr lvl="0" algn="ctr">
              <a:spcBef>
                <a:spcPts val="0"/>
              </a:spcBef>
              <a:defRPr sz="3600">
                <a:solidFill>
                  <a:schemeClr val="bg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9/5/2018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914095" y="2660293"/>
            <a:ext cx="4363810" cy="1305187"/>
          </a:xfrm>
          <a:prstGeom prst="rect">
            <a:avLst/>
          </a:prstGeom>
        </p:spPr>
        <p:txBody>
          <a:bodyPr vert="horz" lIns="91425" tIns="91425" rIns="91425" bIns="91425" rtlCol="0" anchor="ctr" anchorCtr="0">
            <a:noAutofit/>
          </a:bodyPr>
          <a:lstStyle>
            <a:lvl1pPr lvl="0" algn="ctr" defTabSz="914400" rtl="0" eaLnBrk="1" latinLnBrk="0" hangingPunct="1">
              <a:lnSpc>
                <a:spcPct val="90000"/>
              </a:lnSpc>
              <a:spcBef>
                <a:spcPts val="0"/>
              </a:spcBef>
              <a:buSzPct val="100000"/>
              <a:buNone/>
              <a:defRPr sz="4400" kern="1200">
                <a:solidFill>
                  <a:schemeClr val="tx1"/>
                </a:solidFill>
                <a:latin typeface="+mj-lt"/>
                <a:ea typeface="+mj-ea"/>
                <a:cs typeface="+mj-cs"/>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 sz="7200" spc="-150" dirty="0">
                <a:solidFill>
                  <a:schemeClr val="bg1"/>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Ch</a:t>
            </a:r>
            <a:r>
              <a:rPr lang="en" sz="7200" spc="-150"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e</a:t>
            </a:r>
            <a:r>
              <a:rPr lang="en" sz="7200" spc="-150" dirty="0">
                <a:solidFill>
                  <a:schemeClr val="bg1"/>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e</a:t>
            </a:r>
            <a:r>
              <a:rPr lang="en" sz="7200" spc="-150"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r</a:t>
            </a:r>
            <a:r>
              <a:rPr lang="en" sz="7200" spc="-150" dirty="0">
                <a:solidFill>
                  <a:schemeClr val="bg1"/>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s</a:t>
            </a:r>
            <a:endParaRPr lang="en" sz="8000" spc="-150" dirty="0">
              <a:solidFill>
                <a:schemeClr val="bg1"/>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endParaRPr>
          </a:p>
        </p:txBody>
      </p:sp>
      <p:sp>
        <p:nvSpPr>
          <p:cNvPr id="13" name="Rectangle 12"/>
          <p:cNvSpPr/>
          <p:nvPr/>
        </p:nvSpPr>
        <p:spPr>
          <a:xfrm>
            <a:off x="4494440" y="3657703"/>
            <a:ext cx="3203121" cy="307777"/>
          </a:xfrm>
          <a:prstGeom prst="rect">
            <a:avLst/>
          </a:prstGeom>
        </p:spPr>
        <p:txBody>
          <a:bodyPr wrap="none">
            <a:spAutoFit/>
          </a:bodyPr>
          <a:lstStyle/>
          <a:p>
            <a:r>
              <a:rPr lang="en" sz="1400" dirty="0">
                <a:solidFill>
                  <a:schemeClr val="bg1"/>
                </a:solidFill>
                <a:latin typeface="Roboto" panose="02000000000000000000" pitchFamily="2" charset="0"/>
                <a:ea typeface="Roboto" panose="02000000000000000000" pitchFamily="2" charset="0"/>
              </a:rPr>
              <a:t>PowerPoint &amp; Google Slides Template</a:t>
            </a:r>
            <a:endParaRPr lang="en-US" sz="1400" dirty="0">
              <a:solidFill>
                <a:schemeClr val="bg1"/>
              </a:solidFill>
              <a:latin typeface="Roboto" panose="02000000000000000000" pitchFamily="2" charset="0"/>
              <a:ea typeface="Roboto" panose="02000000000000000000" pitchFamily="2" charset="0"/>
            </a:endParaRPr>
          </a:p>
        </p:txBody>
      </p:sp>
      <p:sp>
        <p:nvSpPr>
          <p:cNvPr id="14" name="Rectangle 1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99276827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142628" y="398639"/>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tx1">
                    <a:lumMod val="85000"/>
                    <a:lumOff val="15000"/>
                  </a:schemeClr>
                </a:solidFill>
                <a:latin typeface="Roboto Medium" panose="02000000000000000000" pitchFamily="2" charset="0"/>
                <a:ea typeface="Roboto Medium" panose="02000000000000000000" pitchFamily="2" charset="0"/>
              </a:rPr>
              <a:t>USE CHARTS TO EXPLAIN YOUR </a:t>
            </a:r>
            <a:r>
              <a:rPr lang="en" sz="3600" b="1"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335300286"/>
              </p:ext>
            </p:extLst>
          </p:nvPr>
        </p:nvGraphicFramePr>
        <p:xfrm>
          <a:off x="1148040" y="1515466"/>
          <a:ext cx="5532189" cy="38927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graphicFrame>
        <p:nvGraphicFramePr>
          <p:cNvPr id="5" name="Chart 4">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1192322486"/>
              </p:ext>
            </p:extLst>
          </p:nvPr>
        </p:nvGraphicFramePr>
        <p:xfrm>
          <a:off x="6680229" y="2104100"/>
          <a:ext cx="5272393" cy="3658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13272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3502635" y="471950"/>
            <a:ext cx="5186731" cy="1204992"/>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bg1"/>
                </a:solidFill>
                <a:latin typeface="Roboto Medium" panose="02000000000000000000" pitchFamily="2" charset="0"/>
                <a:ea typeface="Roboto Medium" panose="02000000000000000000" pitchFamily="2" charset="0"/>
              </a:rPr>
              <a:t>USE </a:t>
            </a:r>
            <a:r>
              <a:rPr lang="en-US" sz="3600" dirty="0">
                <a:solidFill>
                  <a:schemeClr val="bg1"/>
                </a:solidFill>
                <a:latin typeface="Roboto Medium" panose="02000000000000000000" pitchFamily="2" charset="0"/>
                <a:ea typeface="Roboto Medium" panose="02000000000000000000" pitchFamily="2" charset="0"/>
              </a:rPr>
              <a:t>TABLES</a:t>
            </a:r>
            <a:r>
              <a:rPr lang="en" sz="3600" dirty="0">
                <a:solidFill>
                  <a:schemeClr val="bg1"/>
                </a:solidFill>
                <a:latin typeface="Roboto Medium" panose="02000000000000000000" pitchFamily="2" charset="0"/>
                <a:ea typeface="Roboto Medium" panose="02000000000000000000" pitchFamily="2" charset="0"/>
              </a:rPr>
              <a:t> TO EXPLAIN YOUR </a:t>
            </a:r>
            <a:r>
              <a:rPr lang="en-US" sz="3600" b="1"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DATA</a:t>
            </a:r>
            <a:endParaRPr lang="en" sz="3600" b="1"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3240710972"/>
              </p:ext>
            </p:extLst>
          </p:nvPr>
        </p:nvGraphicFramePr>
        <p:xfrm>
          <a:off x="2641650" y="2352145"/>
          <a:ext cx="6908700" cy="3186098"/>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912711">
                  <a:extLst>
                    <a:ext uri="{9D8B030D-6E8A-4147-A177-3AD203B41FA5}">
                      <a16:colId xmlns:a16="http://schemas.microsoft.com/office/drawing/2014/main" val="4287316403"/>
                    </a:ext>
                  </a:extLst>
                </a:gridCol>
                <a:gridCol w="2541639">
                  <a:extLst>
                    <a:ext uri="{9D8B030D-6E8A-4147-A177-3AD203B41FA5}">
                      <a16:colId xmlns:a16="http://schemas.microsoft.com/office/drawing/2014/main" val="1902235641"/>
                    </a:ext>
                  </a:extLst>
                </a:gridCol>
                <a:gridCol w="1727175">
                  <a:extLst>
                    <a:ext uri="{9D8B030D-6E8A-4147-A177-3AD203B41FA5}">
                      <a16:colId xmlns:a16="http://schemas.microsoft.com/office/drawing/2014/main" val="3162900589"/>
                    </a:ext>
                  </a:extLst>
                </a:gridCol>
                <a:gridCol w="1727175">
                  <a:extLst>
                    <a:ext uri="{9D8B030D-6E8A-4147-A177-3AD203B41FA5}">
                      <a16:colId xmlns:a16="http://schemas.microsoft.com/office/drawing/2014/main" val="2921416807"/>
                    </a:ext>
                  </a:extLst>
                </a:gridCol>
              </a:tblGrid>
              <a:tr h="295889">
                <a:tc>
                  <a:txBody>
                    <a:bodyPr/>
                    <a:lstStyle/>
                    <a:p>
                      <a:pPr algn="ctr"/>
                      <a:r>
                        <a:rPr lang="en-US" sz="1400" dirty="0"/>
                        <a:t>S.NO</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MORE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LOTS OF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132156098"/>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749153"/>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13096950"/>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55713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2066536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860564"/>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25413436"/>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027449"/>
                  </a:ext>
                </a:extLst>
              </a:tr>
            </a:tbl>
          </a:graphicData>
        </a:graphic>
      </p:graphicFrame>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40965331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4685473" y="281870"/>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tx1">
                    <a:lumMod val="85000"/>
                    <a:lumOff val="15000"/>
                  </a:schemeClr>
                </a:solidFill>
              </a:rPr>
              <a:t>USE </a:t>
            </a:r>
            <a:r>
              <a:rPr lang="en" sz="3600" b="1" dirty="0">
                <a:solidFill>
                  <a:srgbClr val="FFFF00"/>
                </a:solidFill>
                <a:effectLst>
                  <a:outerShdw blurRad="38100" dist="38100" dir="2700000" algn="tl">
                    <a:srgbClr val="000000">
                      <a:alpha val="43137"/>
                    </a:srgbClr>
                  </a:outerShdw>
                </a:effectLst>
              </a:rPr>
              <a:t>MAPS</a:t>
            </a:r>
          </a:p>
        </p:txBody>
      </p:sp>
      <p:sp>
        <p:nvSpPr>
          <p:cNvPr id="5" name="Shape 249">
            <a:extLst>
              <a:ext uri="{FF2B5EF4-FFF2-40B4-BE49-F238E27FC236}">
                <a16:creationId xmlns:a16="http://schemas.microsoft.com/office/drawing/2014/main" id="{44357103-9277-4716-AE8A-A83FDDBE1545}"/>
              </a:ext>
            </a:extLst>
          </p:cNvPr>
          <p:cNvSpPr/>
          <p:nvPr/>
        </p:nvSpPr>
        <p:spPr>
          <a:xfrm>
            <a:off x="1517651" y="1496598"/>
            <a:ext cx="9888244" cy="471097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561E3E"/>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2693608" y="2243099"/>
            <a:ext cx="1048503" cy="203627"/>
          </a:xfrm>
          <a:prstGeom prst="wedgeRectCallout">
            <a:avLst>
              <a:gd name="adj1" fmla="val -21428"/>
              <a:gd name="adj2" fmla="val 84287"/>
            </a:avLst>
          </a:prstGeom>
          <a:solidFill>
            <a:schemeClr val="bg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lgn="ctr">
              <a:spcBef>
                <a:spcPts val="0"/>
              </a:spcBef>
              <a:buNone/>
            </a:pPr>
            <a:r>
              <a:rPr lang="en" sz="900" dirty="0">
                <a:solidFill>
                  <a:sysClr val="windowText" lastClr="000000"/>
                </a:solidFill>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2885300" y="2638830"/>
            <a:ext cx="120567" cy="120567"/>
          </a:xfrm>
          <a:prstGeom prst="teardrop">
            <a:avLst>
              <a:gd name="adj" fmla="val 100000"/>
            </a:avLst>
          </a:prstGeom>
          <a:solidFill>
            <a:schemeClr val="bg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3767082" y="4402173"/>
            <a:ext cx="120567" cy="120567"/>
          </a:xfrm>
          <a:prstGeom prst="teardrop">
            <a:avLst>
              <a:gd name="adj" fmla="val 100000"/>
            </a:avLst>
          </a:prstGeom>
          <a:solidFill>
            <a:schemeClr val="bg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7779276" y="3051815"/>
            <a:ext cx="120567" cy="120567"/>
          </a:xfrm>
          <a:prstGeom prst="teardrop">
            <a:avLst>
              <a:gd name="adj" fmla="val 100000"/>
            </a:avLst>
          </a:prstGeom>
          <a:solidFill>
            <a:schemeClr val="bg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78555210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3000">
              <a:schemeClr val="bg1"/>
            </a:gs>
            <a:gs pos="100000">
              <a:schemeClr val="bg1">
                <a:lumMod val="85000"/>
              </a:schemeClr>
            </a:gs>
          </a:gsLst>
          <a:lin ang="5400000" scaled="0"/>
        </a:gradFill>
        <a:effectLst/>
      </p:bgPr>
    </p:bg>
    <p:spTree>
      <p:nvGrpSpPr>
        <p:cNvPr id="1" name=""/>
        <p:cNvGrpSpPr/>
        <p:nvPr/>
      </p:nvGrpSpPr>
      <p:grpSpPr>
        <a:xfrm>
          <a:off x="0" y="0"/>
          <a:ext cx="0" cy="0"/>
          <a:chOff x="0" y="0"/>
          <a:chExt cx="0" cy="0"/>
        </a:xfrm>
      </p:grpSpPr>
      <p:grpSp>
        <p:nvGrpSpPr>
          <p:cNvPr id="3" name="Group 2"/>
          <p:cNvGrpSpPr/>
          <p:nvPr/>
        </p:nvGrpSpPr>
        <p:grpSpPr>
          <a:xfrm>
            <a:off x="262540" y="388821"/>
            <a:ext cx="11109188" cy="6169251"/>
            <a:chOff x="262540" y="388821"/>
            <a:chExt cx="11109188" cy="6169251"/>
          </a:xfrm>
        </p:grpSpPr>
        <p:graphicFrame>
          <p:nvGraphicFramePr>
            <p:cNvPr id="2" name="Diagram 1"/>
            <p:cNvGraphicFramePr/>
            <p:nvPr>
              <p:extLst>
                <p:ext uri="{D42A27DB-BD31-4B8C-83A1-F6EECF244321}">
                  <p14:modId xmlns:p14="http://schemas.microsoft.com/office/powerpoint/2010/main" val="3528243299"/>
                </p:ext>
              </p:extLst>
            </p:nvPr>
          </p:nvGraphicFramePr>
          <p:xfrm>
            <a:off x="1409699" y="505416"/>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6EC17C9B-7926-4244-9D52-02983425AE80}"/>
                </a:ext>
              </a:extLst>
            </p:cNvPr>
            <p:cNvSpPr txBox="1"/>
            <p:nvPr/>
          </p:nvSpPr>
          <p:spPr>
            <a:xfrm>
              <a:off x="1117766" y="4325144"/>
              <a:ext cx="2785120" cy="954107"/>
            </a:xfrm>
            <a:prstGeom prst="rect">
              <a:avLst/>
            </a:prstGeom>
            <a:noFill/>
          </p:spPr>
          <p:txBody>
            <a:bodyPr wrap="square" rtlCol="0">
              <a:spAutoFit/>
            </a:bodyPr>
            <a:lstStyle/>
            <a:p>
              <a:pPr algn="ctr"/>
              <a:r>
                <a:rPr lang="en-US" b="1" dirty="0">
                  <a:solidFill>
                    <a:schemeClr val="bg1">
                      <a:lumMod val="50000"/>
                    </a:schemeClr>
                  </a:solidFill>
                  <a:latin typeface="Roboto" pitchFamily="2" charset="0"/>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7" name="TextBox 26">
              <a:extLst>
                <a:ext uri="{FF2B5EF4-FFF2-40B4-BE49-F238E27FC236}">
                  <a16:creationId xmlns:a16="http://schemas.microsoft.com/office/drawing/2014/main" id="{787A15B3-DD6A-42BA-8A35-790A37385E92}"/>
                </a:ext>
              </a:extLst>
            </p:cNvPr>
            <p:cNvSpPr txBox="1"/>
            <p:nvPr/>
          </p:nvSpPr>
          <p:spPr>
            <a:xfrm>
              <a:off x="8531842" y="2208710"/>
              <a:ext cx="2839886" cy="954107"/>
            </a:xfrm>
            <a:prstGeom prst="rect">
              <a:avLst/>
            </a:prstGeom>
            <a:noFill/>
          </p:spPr>
          <p:txBody>
            <a:bodyPr wrap="square" rtlCol="0">
              <a:spAutoFit/>
            </a:bodyPr>
            <a:lstStyle/>
            <a:p>
              <a:pPr algn="ctr"/>
              <a:r>
                <a:rPr lang="en-US" b="1" dirty="0">
                  <a:solidFill>
                    <a:srgbClr val="F9690E"/>
                  </a:solidFill>
                  <a:latin typeface="Roboto" pitchFamily="2" charset="0"/>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9" name="TextBox 28">
              <a:extLst>
                <a:ext uri="{FF2B5EF4-FFF2-40B4-BE49-F238E27FC236}">
                  <a16:creationId xmlns:a16="http://schemas.microsoft.com/office/drawing/2014/main" id="{51672FBC-FE7B-4068-9E8F-C74AA444EAE5}"/>
                </a:ext>
              </a:extLst>
            </p:cNvPr>
            <p:cNvSpPr txBox="1"/>
            <p:nvPr/>
          </p:nvSpPr>
          <p:spPr>
            <a:xfrm>
              <a:off x="7217663" y="564206"/>
              <a:ext cx="2628358" cy="954107"/>
            </a:xfrm>
            <a:prstGeom prst="rect">
              <a:avLst/>
            </a:prstGeom>
            <a:noFill/>
          </p:spPr>
          <p:txBody>
            <a:bodyPr wrap="square" rtlCol="0">
              <a:spAutoFit/>
            </a:bodyPr>
            <a:lstStyle/>
            <a:p>
              <a:pPr algn="ctr"/>
              <a:r>
                <a:rPr lang="en-US" b="1" dirty="0">
                  <a:solidFill>
                    <a:srgbClr val="FFC000"/>
                  </a:solidFill>
                  <a:latin typeface="Roboto" pitchFamily="2" charset="0"/>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30" name="Rectangle 29">
              <a:extLst>
                <a:ext uri="{FF2B5EF4-FFF2-40B4-BE49-F238E27FC236}">
                  <a16:creationId xmlns:a16="http://schemas.microsoft.com/office/drawing/2014/main" id="{EFF49A3A-275B-4E2D-9586-12C6492F041A}"/>
                </a:ext>
              </a:extLst>
            </p:cNvPr>
            <p:cNvSpPr/>
            <p:nvPr/>
          </p:nvSpPr>
          <p:spPr>
            <a:xfrm>
              <a:off x="262540" y="388821"/>
              <a:ext cx="4123858" cy="1006045"/>
            </a:xfrm>
            <a:prstGeom prst="rect">
              <a:avLst/>
            </a:prstGeom>
            <a:noFill/>
          </p:spPr>
          <p:txBody>
            <a:bodyPr wrap="square" lIns="91440" tIns="45720" rIns="91440" bIns="45720">
              <a:spAutoFit/>
            </a:bodyPr>
            <a:lstStyle/>
            <a:p>
              <a:pPr>
                <a:lnSpc>
                  <a:spcPts val="3500"/>
                </a:lnSpc>
              </a:pPr>
              <a:r>
                <a:rPr lang="en-US" sz="4000" cap="none" spc="0" dirty="0">
                  <a:ln w="0"/>
                  <a:solidFill>
                    <a:srgbClr val="FB4039"/>
                  </a:solidFill>
                  <a:latin typeface="Roboto" pitchFamily="2" charset="0"/>
                  <a:ea typeface="Roboto" pitchFamily="2" charset="0"/>
                  <a:cs typeface="Lato" panose="020F0502020204030203" pitchFamily="34" charset="0"/>
                </a:rPr>
                <a:t>OUR PROCESS IS </a:t>
              </a:r>
              <a:r>
                <a:rPr lang="en-US" sz="4000" b="1" cap="none" spc="0" dirty="0">
                  <a:ln w="0"/>
                  <a:solidFill>
                    <a:srgbClr val="FB4039"/>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SIMPLE</a:t>
              </a:r>
            </a:p>
          </p:txBody>
        </p:sp>
        <p:sp>
          <p:nvSpPr>
            <p:cNvPr id="40" name="Shape 440">
              <a:extLst>
                <a:ext uri="{FF2B5EF4-FFF2-40B4-BE49-F238E27FC236}">
                  <a16:creationId xmlns:a16="http://schemas.microsoft.com/office/drawing/2014/main" id="{36210CA5-C6C1-4025-B4ED-D14E69637AEA}"/>
                </a:ext>
              </a:extLst>
            </p:cNvPr>
            <p:cNvSpPr/>
            <p:nvPr/>
          </p:nvSpPr>
          <p:spPr>
            <a:xfrm>
              <a:off x="5979670" y="1689050"/>
              <a:ext cx="560698" cy="560664"/>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42" name="Shape 541">
              <a:extLst>
                <a:ext uri="{FF2B5EF4-FFF2-40B4-BE49-F238E27FC236}">
                  <a16:creationId xmlns:a16="http://schemas.microsoft.com/office/drawing/2014/main" id="{90F66949-D0E2-4599-A55B-2A505C863763}"/>
                </a:ext>
              </a:extLst>
            </p:cNvPr>
            <p:cNvGrpSpPr/>
            <p:nvPr/>
          </p:nvGrpSpPr>
          <p:grpSpPr>
            <a:xfrm>
              <a:off x="4531886" y="3334622"/>
              <a:ext cx="725914" cy="688050"/>
              <a:chOff x="5300400" y="3670175"/>
              <a:chExt cx="421300" cy="399325"/>
            </a:xfrm>
            <a:solidFill>
              <a:schemeClr val="bg1"/>
            </a:solidFill>
            <a:effectLst>
              <a:outerShdw blurRad="50800" dist="38100" algn="l" rotWithShape="0">
                <a:prstClr val="black">
                  <a:alpha val="23000"/>
                </a:prstClr>
              </a:outerShdw>
            </a:effectLst>
          </p:grpSpPr>
          <p:sp>
            <p:nvSpPr>
              <p:cNvPr id="43"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551">
              <a:extLst>
                <a:ext uri="{FF2B5EF4-FFF2-40B4-BE49-F238E27FC236}">
                  <a16:creationId xmlns:a16="http://schemas.microsoft.com/office/drawing/2014/main" id="{F96ECCA8-4565-4D77-AF76-10C38C75E3B2}"/>
                </a:ext>
              </a:extLst>
            </p:cNvPr>
            <p:cNvGrpSpPr/>
            <p:nvPr/>
          </p:nvGrpSpPr>
          <p:grpSpPr>
            <a:xfrm>
              <a:off x="6809304" y="4325144"/>
              <a:ext cx="1085015" cy="1085077"/>
              <a:chOff x="570875" y="4322250"/>
              <a:chExt cx="443300" cy="443325"/>
            </a:xfrm>
            <a:solidFill>
              <a:schemeClr val="bg1"/>
            </a:solidFill>
            <a:effectLst>
              <a:outerShdw blurRad="50800" dist="38100" algn="l" rotWithShape="0">
                <a:prstClr val="black">
                  <a:alpha val="23000"/>
                </a:prstClr>
              </a:outerShdw>
            </a:effectLst>
          </p:grpSpPr>
          <p:sp>
            <p:nvSpPr>
              <p:cNvPr id="49"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4169665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8000"/>
              </a:schemeClr>
            </a:gs>
            <a:gs pos="50000">
              <a:schemeClr val="bg1"/>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7" name="Group 56"/>
          <p:cNvGrpSpPr/>
          <p:nvPr/>
        </p:nvGrpSpPr>
        <p:grpSpPr>
          <a:xfrm>
            <a:off x="1154074" y="2168656"/>
            <a:ext cx="1943104" cy="2970831"/>
            <a:chOff x="1676399" y="2256652"/>
            <a:chExt cx="1943104" cy="2970831"/>
          </a:xfrm>
        </p:grpSpPr>
        <p:cxnSp>
          <p:nvCxnSpPr>
            <p:cNvPr id="58" name="Straight Connector 57"/>
            <p:cNvCxnSpPr>
              <a:stCxn id="62" idx="4"/>
            </p:cNvCxnSpPr>
            <p:nvPr/>
          </p:nvCxnSpPr>
          <p:spPr>
            <a:xfrm flipH="1">
              <a:off x="2647951" y="4086830"/>
              <a:ext cx="1" cy="114065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676399" y="2256652"/>
              <a:ext cx="1943104" cy="1943104"/>
              <a:chOff x="1676399" y="1144132"/>
              <a:chExt cx="1943104" cy="1943104"/>
            </a:xfrm>
          </p:grpSpPr>
          <p:grpSp>
            <p:nvGrpSpPr>
              <p:cNvPr id="60" name="Group 59"/>
              <p:cNvGrpSpPr/>
              <p:nvPr/>
            </p:nvGrpSpPr>
            <p:grpSpPr>
              <a:xfrm>
                <a:off x="1676399" y="1144132"/>
                <a:ext cx="1943104" cy="1943104"/>
                <a:chOff x="1160205" y="1032386"/>
                <a:chExt cx="2453150" cy="2453150"/>
              </a:xfrm>
            </p:grpSpPr>
            <p:sp>
              <p:nvSpPr>
                <p:cNvPr id="62" name="Oval 61"/>
                <p:cNvSpPr/>
                <p:nvPr/>
              </p:nvSpPr>
              <p:spPr>
                <a:xfrm>
                  <a:off x="1302774" y="1174955"/>
                  <a:ext cx="2168013" cy="2168013"/>
                </a:xfrm>
                <a:prstGeom prst="ellipse">
                  <a:avLst/>
                </a:prstGeom>
                <a:solidFill>
                  <a:srgbClr val="F17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62"/>
                <p:cNvSpPr/>
                <p:nvPr/>
              </p:nvSpPr>
              <p:spPr>
                <a:xfrm>
                  <a:off x="1160205" y="1032386"/>
                  <a:ext cx="2453150" cy="2453150"/>
                </a:xfrm>
                <a:prstGeom prst="donut">
                  <a:avLst>
                    <a:gd name="adj" fmla="val 1164"/>
                  </a:avLst>
                </a:prstGeom>
                <a:solidFill>
                  <a:srgbClr val="F17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1996222" y="1463955"/>
                <a:ext cx="1303458" cy="1303458"/>
              </a:xfrm>
              <a:prstGeom prst="ellipse">
                <a:avLst/>
              </a:prstGeom>
              <a:solidFill>
                <a:schemeClr val="bg1"/>
              </a:solidFill>
              <a:ln>
                <a:noFill/>
              </a:ln>
              <a:effectLst>
                <a:outerShdw blurRad="165100" dist="381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a:off x="3871600" y="1056136"/>
            <a:ext cx="1943104" cy="4097867"/>
            <a:chOff x="4137369" y="1144132"/>
            <a:chExt cx="1943104" cy="4097867"/>
          </a:xfrm>
        </p:grpSpPr>
        <p:cxnSp>
          <p:nvCxnSpPr>
            <p:cNvPr id="65" name="Straight Connector 64"/>
            <p:cNvCxnSpPr/>
            <p:nvPr/>
          </p:nvCxnSpPr>
          <p:spPr>
            <a:xfrm>
              <a:off x="5108921" y="2714798"/>
              <a:ext cx="1" cy="252720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137369" y="1144132"/>
              <a:ext cx="1943104" cy="1943104"/>
              <a:chOff x="1160205" y="1032386"/>
              <a:chExt cx="2453150" cy="2453150"/>
            </a:xfrm>
            <a:solidFill>
              <a:srgbClr val="47A7D8"/>
            </a:solidFill>
          </p:grpSpPr>
          <p:sp>
            <p:nvSpPr>
              <p:cNvPr id="68" name="Oval 67"/>
              <p:cNvSpPr/>
              <p:nvPr/>
            </p:nvSpPr>
            <p:spPr>
              <a:xfrm>
                <a:off x="1302774" y="1174955"/>
                <a:ext cx="2168013" cy="2168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68"/>
              <p:cNvSpPr/>
              <p:nvPr/>
            </p:nvSpPr>
            <p:spPr>
              <a:xfrm>
                <a:off x="1160205" y="1032386"/>
                <a:ext cx="2453150" cy="2453150"/>
              </a:xfrm>
              <a:prstGeom prst="donut">
                <a:avLst>
                  <a:gd name="adj" fmla="val 1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4457192" y="1463955"/>
              <a:ext cx="1303458" cy="1303458"/>
            </a:xfrm>
            <a:prstGeom prst="ellipse">
              <a:avLst/>
            </a:prstGeom>
            <a:solidFill>
              <a:schemeClr val="bg1"/>
            </a:solidFill>
            <a:ln>
              <a:noFill/>
            </a:ln>
            <a:effectLst>
              <a:outerShdw blurRad="165100" dist="381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589126" y="2168656"/>
            <a:ext cx="1943104" cy="2960051"/>
            <a:chOff x="6486549" y="2256652"/>
            <a:chExt cx="1943104" cy="2960051"/>
          </a:xfrm>
        </p:grpSpPr>
        <p:cxnSp>
          <p:nvCxnSpPr>
            <p:cNvPr id="75" name="Straight Connector 74"/>
            <p:cNvCxnSpPr/>
            <p:nvPr/>
          </p:nvCxnSpPr>
          <p:spPr>
            <a:xfrm flipH="1">
              <a:off x="7458099" y="4076050"/>
              <a:ext cx="1" cy="114065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486549" y="2256652"/>
              <a:ext cx="1943104" cy="1943104"/>
              <a:chOff x="6486549" y="2287132"/>
              <a:chExt cx="1943104" cy="1943104"/>
            </a:xfrm>
          </p:grpSpPr>
          <p:grpSp>
            <p:nvGrpSpPr>
              <p:cNvPr id="128" name="Group 127"/>
              <p:cNvGrpSpPr/>
              <p:nvPr/>
            </p:nvGrpSpPr>
            <p:grpSpPr>
              <a:xfrm>
                <a:off x="6486549" y="2287132"/>
                <a:ext cx="1943104" cy="1943104"/>
                <a:chOff x="1160205" y="1032386"/>
                <a:chExt cx="2453150" cy="2453150"/>
              </a:xfrm>
              <a:solidFill>
                <a:srgbClr val="857C9C"/>
              </a:solidFill>
            </p:grpSpPr>
            <p:sp>
              <p:nvSpPr>
                <p:cNvPr id="130" name="Oval 129"/>
                <p:cNvSpPr/>
                <p:nvPr/>
              </p:nvSpPr>
              <p:spPr>
                <a:xfrm>
                  <a:off x="1302774" y="1174955"/>
                  <a:ext cx="2168013" cy="2168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onut 130"/>
                <p:cNvSpPr/>
                <p:nvPr/>
              </p:nvSpPr>
              <p:spPr>
                <a:xfrm>
                  <a:off x="1160205" y="1032386"/>
                  <a:ext cx="2453150" cy="2453150"/>
                </a:xfrm>
                <a:prstGeom prst="donut">
                  <a:avLst>
                    <a:gd name="adj" fmla="val 1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6806371" y="2606955"/>
                <a:ext cx="1303458" cy="1303458"/>
              </a:xfrm>
              <a:prstGeom prst="ellipse">
                <a:avLst/>
              </a:prstGeom>
              <a:solidFill>
                <a:schemeClr val="bg1"/>
              </a:solidFill>
              <a:ln>
                <a:noFill/>
              </a:ln>
              <a:effectLst>
                <a:outerShdw blurRad="165100" dist="381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9306652" y="1056136"/>
            <a:ext cx="1943104" cy="4097867"/>
            <a:chOff x="8749477" y="1144132"/>
            <a:chExt cx="1943104" cy="4097867"/>
          </a:xfrm>
        </p:grpSpPr>
        <p:cxnSp>
          <p:nvCxnSpPr>
            <p:cNvPr id="133" name="Straight Connector 132"/>
            <p:cNvCxnSpPr/>
            <p:nvPr/>
          </p:nvCxnSpPr>
          <p:spPr>
            <a:xfrm>
              <a:off x="9740902" y="2714798"/>
              <a:ext cx="1" cy="252720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8749477" y="1144132"/>
              <a:ext cx="1943104" cy="1943104"/>
              <a:chOff x="1160205" y="1032386"/>
              <a:chExt cx="2453150" cy="2453150"/>
            </a:xfrm>
            <a:solidFill>
              <a:srgbClr val="D36F8E"/>
            </a:solidFill>
          </p:grpSpPr>
          <p:sp>
            <p:nvSpPr>
              <p:cNvPr id="136" name="Oval 135"/>
              <p:cNvSpPr/>
              <p:nvPr/>
            </p:nvSpPr>
            <p:spPr>
              <a:xfrm>
                <a:off x="1302774" y="1174955"/>
                <a:ext cx="2168013" cy="2168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nut 136"/>
              <p:cNvSpPr/>
              <p:nvPr/>
            </p:nvSpPr>
            <p:spPr>
              <a:xfrm>
                <a:off x="1160205" y="1032386"/>
                <a:ext cx="2453150" cy="2453150"/>
              </a:xfrm>
              <a:prstGeom prst="donut">
                <a:avLst>
                  <a:gd name="adj" fmla="val 1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134"/>
            <p:cNvSpPr/>
            <p:nvPr/>
          </p:nvSpPr>
          <p:spPr>
            <a:xfrm>
              <a:off x="9069299" y="1463955"/>
              <a:ext cx="1303458" cy="1303458"/>
            </a:xfrm>
            <a:prstGeom prst="ellipse">
              <a:avLst/>
            </a:prstGeom>
            <a:solidFill>
              <a:schemeClr val="bg1"/>
            </a:solidFill>
            <a:ln>
              <a:noFill/>
            </a:ln>
            <a:effectLst>
              <a:outerShdw blurRad="165100" dist="381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853345" y="5030513"/>
            <a:ext cx="10485311" cy="217949"/>
            <a:chOff x="1048074" y="4877209"/>
            <a:chExt cx="10485311" cy="217949"/>
          </a:xfrm>
        </p:grpSpPr>
        <p:cxnSp>
          <p:nvCxnSpPr>
            <p:cNvPr id="139" name="Straight Connector 138"/>
            <p:cNvCxnSpPr/>
            <p:nvPr/>
          </p:nvCxnSpPr>
          <p:spPr>
            <a:xfrm>
              <a:off x="1102456" y="4986184"/>
              <a:ext cx="1032249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1048074" y="4877209"/>
              <a:ext cx="217949" cy="2179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1315436" y="4877209"/>
              <a:ext cx="217949" cy="2179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51672FBC-FE7B-4068-9E8F-C74AA444EAE5}"/>
              </a:ext>
            </a:extLst>
          </p:cNvPr>
          <p:cNvSpPr txBox="1"/>
          <p:nvPr/>
        </p:nvSpPr>
        <p:spPr>
          <a:xfrm>
            <a:off x="1083845" y="5400479"/>
            <a:ext cx="2363076" cy="1231106"/>
          </a:xfrm>
          <a:prstGeom prst="rect">
            <a:avLst/>
          </a:prstGeom>
          <a:noFill/>
        </p:spPr>
        <p:txBody>
          <a:bodyPr wrap="square" rtlCol="0">
            <a:spAutoFit/>
          </a:bodyPr>
          <a:lstStyle/>
          <a:p>
            <a:r>
              <a:rPr lang="en-US" b="1" dirty="0">
                <a:solidFill>
                  <a:srgbClr val="E34425"/>
                </a:solidFill>
                <a:latin typeface="Roboto" pitchFamily="2" charset="0"/>
                <a:ea typeface="Roboto" pitchFamily="2" charset="0"/>
                <a:cs typeface="Lato" panose="020F0502020204030203" pitchFamily="34" charset="0"/>
              </a:rPr>
              <a:t>2015</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43" name="TextBox 142">
            <a:extLst>
              <a:ext uri="{FF2B5EF4-FFF2-40B4-BE49-F238E27FC236}">
                <a16:creationId xmlns:a16="http://schemas.microsoft.com/office/drawing/2014/main" id="{51672FBC-FE7B-4068-9E8F-C74AA444EAE5}"/>
              </a:ext>
            </a:extLst>
          </p:cNvPr>
          <p:cNvSpPr txBox="1"/>
          <p:nvPr/>
        </p:nvSpPr>
        <p:spPr>
          <a:xfrm>
            <a:off x="3845554" y="5400479"/>
            <a:ext cx="2363076" cy="1231106"/>
          </a:xfrm>
          <a:prstGeom prst="rect">
            <a:avLst/>
          </a:prstGeom>
          <a:noFill/>
        </p:spPr>
        <p:txBody>
          <a:bodyPr wrap="square" rtlCol="0">
            <a:spAutoFit/>
          </a:bodyPr>
          <a:lstStyle/>
          <a:p>
            <a:r>
              <a:rPr lang="en-US" b="1" dirty="0">
                <a:solidFill>
                  <a:srgbClr val="47A7D8"/>
                </a:solidFill>
                <a:latin typeface="Roboto" pitchFamily="2" charset="0"/>
                <a:ea typeface="Roboto" pitchFamily="2" charset="0"/>
                <a:cs typeface="Lato" panose="020F0502020204030203" pitchFamily="34" charset="0"/>
              </a:rPr>
              <a:t>2016</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44" name="TextBox 143">
            <a:extLst>
              <a:ext uri="{FF2B5EF4-FFF2-40B4-BE49-F238E27FC236}">
                <a16:creationId xmlns:a16="http://schemas.microsoft.com/office/drawing/2014/main" id="{51672FBC-FE7B-4068-9E8F-C74AA444EAE5}"/>
              </a:ext>
            </a:extLst>
          </p:cNvPr>
          <p:cNvSpPr txBox="1"/>
          <p:nvPr/>
        </p:nvSpPr>
        <p:spPr>
          <a:xfrm>
            <a:off x="6607263" y="5400479"/>
            <a:ext cx="2363076" cy="1231106"/>
          </a:xfrm>
          <a:prstGeom prst="rect">
            <a:avLst/>
          </a:prstGeom>
          <a:noFill/>
        </p:spPr>
        <p:txBody>
          <a:bodyPr wrap="square" rtlCol="0">
            <a:spAutoFit/>
          </a:bodyPr>
          <a:lstStyle/>
          <a:p>
            <a:r>
              <a:rPr lang="en-US" b="1" dirty="0">
                <a:solidFill>
                  <a:srgbClr val="847C9B"/>
                </a:solidFill>
                <a:latin typeface="Roboto" pitchFamily="2" charset="0"/>
                <a:ea typeface="Roboto" pitchFamily="2" charset="0"/>
                <a:cs typeface="Lato" panose="020F0502020204030203" pitchFamily="34" charset="0"/>
              </a:rPr>
              <a:t>2017</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45" name="TextBox 144">
            <a:extLst>
              <a:ext uri="{FF2B5EF4-FFF2-40B4-BE49-F238E27FC236}">
                <a16:creationId xmlns:a16="http://schemas.microsoft.com/office/drawing/2014/main" id="{51672FBC-FE7B-4068-9E8F-C74AA444EAE5}"/>
              </a:ext>
            </a:extLst>
          </p:cNvPr>
          <p:cNvSpPr txBox="1"/>
          <p:nvPr/>
        </p:nvSpPr>
        <p:spPr>
          <a:xfrm>
            <a:off x="9368972" y="5400479"/>
            <a:ext cx="2363076" cy="1231106"/>
          </a:xfrm>
          <a:prstGeom prst="rect">
            <a:avLst/>
          </a:prstGeom>
          <a:noFill/>
        </p:spPr>
        <p:txBody>
          <a:bodyPr wrap="square" rtlCol="0">
            <a:spAutoFit/>
          </a:bodyPr>
          <a:lstStyle/>
          <a:p>
            <a:r>
              <a:rPr lang="en-US" b="1" dirty="0">
                <a:solidFill>
                  <a:srgbClr val="D06D8C"/>
                </a:solidFill>
                <a:latin typeface="Roboto" pitchFamily="2" charset="0"/>
                <a:ea typeface="Roboto" pitchFamily="2" charset="0"/>
                <a:cs typeface="Lato" panose="020F0502020204030203" pitchFamily="34" charset="0"/>
              </a:rPr>
              <a:t>2018</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46" name="Shape 482"/>
          <p:cNvSpPr/>
          <p:nvPr/>
        </p:nvSpPr>
        <p:spPr>
          <a:xfrm>
            <a:off x="1843056" y="2842708"/>
            <a:ext cx="545269" cy="57486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ED7871"/>
          </a:solidFill>
          <a:ln>
            <a:solidFill>
              <a:srgbClr val="F9690E"/>
            </a:solid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7" name="Shape 486"/>
          <p:cNvGrpSpPr/>
          <p:nvPr/>
        </p:nvGrpSpPr>
        <p:grpSpPr>
          <a:xfrm>
            <a:off x="4667164" y="1751115"/>
            <a:ext cx="367601" cy="599260"/>
            <a:chOff x="6730350" y="2315900"/>
            <a:chExt cx="257700" cy="420100"/>
          </a:xfrm>
          <a:solidFill>
            <a:srgbClr val="47A7D8"/>
          </a:solidFill>
        </p:grpSpPr>
        <p:sp>
          <p:nvSpPr>
            <p:cNvPr id="148"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9"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0"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2"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3" name="Shape 453"/>
          <p:cNvGrpSpPr/>
          <p:nvPr/>
        </p:nvGrpSpPr>
        <p:grpSpPr>
          <a:xfrm>
            <a:off x="7264886" y="2807632"/>
            <a:ext cx="611458" cy="651505"/>
            <a:chOff x="5970800" y="1619250"/>
            <a:chExt cx="428650" cy="456725"/>
          </a:xfrm>
          <a:solidFill>
            <a:srgbClr val="847C9B"/>
          </a:solidFill>
        </p:grpSpPr>
        <p:sp>
          <p:nvSpPr>
            <p:cNvPr id="154"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5"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6"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7"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51"/>
          <p:cNvGrpSpPr/>
          <p:nvPr/>
        </p:nvGrpSpPr>
        <p:grpSpPr>
          <a:xfrm>
            <a:off x="10017300" y="1777084"/>
            <a:ext cx="561554" cy="561586"/>
            <a:chOff x="570875" y="4322250"/>
            <a:chExt cx="443300" cy="443325"/>
          </a:xfrm>
          <a:solidFill>
            <a:srgbClr val="D06D8C"/>
          </a:solidFill>
        </p:grpSpPr>
        <p:sp>
          <p:nvSpPr>
            <p:cNvPr id="160"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3"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4" name="Group 163"/>
          <p:cNvGrpSpPr/>
          <p:nvPr/>
        </p:nvGrpSpPr>
        <p:grpSpPr>
          <a:xfrm>
            <a:off x="1844196" y="4872063"/>
            <a:ext cx="563880" cy="563880"/>
            <a:chOff x="1844196" y="4518099"/>
            <a:chExt cx="563880" cy="563880"/>
          </a:xfrm>
        </p:grpSpPr>
        <p:sp>
          <p:nvSpPr>
            <p:cNvPr id="165" name="Oval 164"/>
            <p:cNvSpPr/>
            <p:nvPr/>
          </p:nvSpPr>
          <p:spPr>
            <a:xfrm>
              <a:off x="1844196" y="4518099"/>
              <a:ext cx="563880" cy="563880"/>
            </a:xfrm>
            <a:prstGeom prst="ellipse">
              <a:avLst/>
            </a:prstGeom>
            <a:solidFill>
              <a:srgbClr val="EE7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907098" y="4581001"/>
              <a:ext cx="438076" cy="438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4561210" y="4866550"/>
            <a:ext cx="563880" cy="563880"/>
            <a:chOff x="1844196" y="4518099"/>
            <a:chExt cx="563880" cy="563880"/>
          </a:xfrm>
        </p:grpSpPr>
        <p:sp>
          <p:nvSpPr>
            <p:cNvPr id="168" name="Oval 167"/>
            <p:cNvSpPr/>
            <p:nvPr/>
          </p:nvSpPr>
          <p:spPr>
            <a:xfrm>
              <a:off x="1844196" y="4518099"/>
              <a:ext cx="563880" cy="563880"/>
            </a:xfrm>
            <a:prstGeom prst="ellipse">
              <a:avLst/>
            </a:prstGeom>
            <a:solidFill>
              <a:srgbClr val="47A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907098" y="4581001"/>
              <a:ext cx="438076" cy="438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7288675" y="4846767"/>
            <a:ext cx="563880" cy="563880"/>
            <a:chOff x="1844196" y="4518099"/>
            <a:chExt cx="563880" cy="563880"/>
          </a:xfrm>
        </p:grpSpPr>
        <p:sp>
          <p:nvSpPr>
            <p:cNvPr id="171" name="Oval 170"/>
            <p:cNvSpPr/>
            <p:nvPr/>
          </p:nvSpPr>
          <p:spPr>
            <a:xfrm>
              <a:off x="1844196" y="4518099"/>
              <a:ext cx="563880" cy="563880"/>
            </a:xfrm>
            <a:prstGeom prst="ellipse">
              <a:avLst/>
            </a:prstGeom>
            <a:solidFill>
              <a:srgbClr val="84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907098" y="4581001"/>
              <a:ext cx="438076" cy="438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0051312" y="4866550"/>
            <a:ext cx="563880" cy="563880"/>
            <a:chOff x="1844196" y="4518099"/>
            <a:chExt cx="563880" cy="563880"/>
          </a:xfrm>
        </p:grpSpPr>
        <p:sp>
          <p:nvSpPr>
            <p:cNvPr id="174" name="Oval 173"/>
            <p:cNvSpPr/>
            <p:nvPr/>
          </p:nvSpPr>
          <p:spPr>
            <a:xfrm>
              <a:off x="1844196" y="4518099"/>
              <a:ext cx="563880" cy="563880"/>
            </a:xfrm>
            <a:prstGeom prst="ellipse">
              <a:avLst/>
            </a:prstGeom>
            <a:solidFill>
              <a:srgbClr val="D36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907098" y="4581001"/>
              <a:ext cx="438076" cy="438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p:cNvSpPr/>
          <p:nvPr/>
        </p:nvSpPr>
        <p:spPr>
          <a:xfrm>
            <a:off x="1725517" y="1743783"/>
            <a:ext cx="800219" cy="461665"/>
          </a:xfrm>
          <a:prstGeom prst="rect">
            <a:avLst/>
          </a:prstGeom>
        </p:spPr>
        <p:txBody>
          <a:bodyPr wrap="none">
            <a:spAutoFit/>
          </a:bodyPr>
          <a:lstStyle/>
          <a:p>
            <a:r>
              <a:rPr lang="en-US" sz="2400" spc="-150" dirty="0">
                <a:solidFill>
                  <a:srgbClr val="E34425"/>
                </a:solidFill>
                <a:latin typeface="Roboto" pitchFamily="2" charset="0"/>
                <a:ea typeface="Roboto" pitchFamily="2" charset="0"/>
                <a:cs typeface="Lato" panose="020F0502020204030203" pitchFamily="34" charset="0"/>
              </a:rPr>
              <a:t>2015</a:t>
            </a:r>
            <a:endParaRPr lang="en-US" sz="2400" spc="-150" dirty="0"/>
          </a:p>
        </p:txBody>
      </p:sp>
      <p:sp>
        <p:nvSpPr>
          <p:cNvPr id="177" name="Rectangle 176"/>
          <p:cNvSpPr/>
          <p:nvPr/>
        </p:nvSpPr>
        <p:spPr>
          <a:xfrm>
            <a:off x="4450854" y="576903"/>
            <a:ext cx="800219" cy="461665"/>
          </a:xfrm>
          <a:prstGeom prst="rect">
            <a:avLst/>
          </a:prstGeom>
        </p:spPr>
        <p:txBody>
          <a:bodyPr wrap="none">
            <a:spAutoFit/>
          </a:bodyPr>
          <a:lstStyle/>
          <a:p>
            <a:r>
              <a:rPr lang="en-US" sz="2400" spc="-150" dirty="0">
                <a:solidFill>
                  <a:srgbClr val="47A7D8"/>
                </a:solidFill>
                <a:latin typeface="Roboto" pitchFamily="2" charset="0"/>
                <a:ea typeface="Roboto" pitchFamily="2" charset="0"/>
                <a:cs typeface="Lato" panose="020F0502020204030203" pitchFamily="34" charset="0"/>
              </a:rPr>
              <a:t>2016</a:t>
            </a:r>
            <a:endParaRPr lang="en-US" sz="2400" spc="-150" dirty="0">
              <a:solidFill>
                <a:srgbClr val="47A7D8"/>
              </a:solidFill>
            </a:endParaRPr>
          </a:p>
        </p:txBody>
      </p:sp>
      <p:sp>
        <p:nvSpPr>
          <p:cNvPr id="178" name="Rectangle 177"/>
          <p:cNvSpPr/>
          <p:nvPr/>
        </p:nvSpPr>
        <p:spPr>
          <a:xfrm>
            <a:off x="7160568" y="1746885"/>
            <a:ext cx="800219" cy="461665"/>
          </a:xfrm>
          <a:prstGeom prst="rect">
            <a:avLst/>
          </a:prstGeom>
        </p:spPr>
        <p:txBody>
          <a:bodyPr wrap="none">
            <a:spAutoFit/>
          </a:bodyPr>
          <a:lstStyle/>
          <a:p>
            <a:r>
              <a:rPr lang="en-US" sz="2400" spc="-150" dirty="0">
                <a:solidFill>
                  <a:srgbClr val="847C9B"/>
                </a:solidFill>
                <a:latin typeface="Roboto" pitchFamily="2" charset="0"/>
                <a:ea typeface="Roboto" pitchFamily="2" charset="0"/>
                <a:cs typeface="Lato" panose="020F0502020204030203" pitchFamily="34" charset="0"/>
              </a:rPr>
              <a:t>2017</a:t>
            </a:r>
            <a:endParaRPr lang="en-US" sz="2400" spc="-150" dirty="0">
              <a:solidFill>
                <a:srgbClr val="847C9B"/>
              </a:solidFill>
            </a:endParaRPr>
          </a:p>
        </p:txBody>
      </p:sp>
      <p:sp>
        <p:nvSpPr>
          <p:cNvPr id="179" name="Rectangle 178"/>
          <p:cNvSpPr/>
          <p:nvPr/>
        </p:nvSpPr>
        <p:spPr>
          <a:xfrm>
            <a:off x="9897967" y="589080"/>
            <a:ext cx="800219" cy="461665"/>
          </a:xfrm>
          <a:prstGeom prst="rect">
            <a:avLst/>
          </a:prstGeom>
        </p:spPr>
        <p:txBody>
          <a:bodyPr wrap="none">
            <a:spAutoFit/>
          </a:bodyPr>
          <a:lstStyle/>
          <a:p>
            <a:r>
              <a:rPr lang="en-US" sz="2400" spc="-150" dirty="0">
                <a:solidFill>
                  <a:srgbClr val="ED7871"/>
                </a:solidFill>
                <a:latin typeface="Roboto" pitchFamily="2" charset="0"/>
                <a:ea typeface="Roboto" pitchFamily="2" charset="0"/>
                <a:cs typeface="Lato" panose="020F0502020204030203" pitchFamily="34" charset="0"/>
              </a:rPr>
              <a:t>2018</a:t>
            </a:r>
            <a:endParaRPr lang="en-US" sz="2400" spc="-150" dirty="0">
              <a:solidFill>
                <a:srgbClr val="ED7871"/>
              </a:solidFill>
            </a:endParaRPr>
          </a:p>
        </p:txBody>
      </p:sp>
      <p:sp>
        <p:nvSpPr>
          <p:cNvPr id="180" name="Rectangle 179">
            <a:extLst>
              <a:ext uri="{FF2B5EF4-FFF2-40B4-BE49-F238E27FC236}">
                <a16:creationId xmlns:a16="http://schemas.microsoft.com/office/drawing/2014/main" id="{EFF49A3A-275B-4E2D-9586-12C6492F041A}"/>
              </a:ext>
            </a:extLst>
          </p:cNvPr>
          <p:cNvSpPr/>
          <p:nvPr/>
        </p:nvSpPr>
        <p:spPr>
          <a:xfrm>
            <a:off x="159998" y="204606"/>
            <a:ext cx="3292964" cy="887422"/>
          </a:xfrm>
          <a:prstGeom prst="rect">
            <a:avLst/>
          </a:prstGeom>
          <a:noFill/>
        </p:spPr>
        <p:txBody>
          <a:bodyPr wrap="square" lIns="91440" tIns="45720" rIns="91440" bIns="45720">
            <a:spAutoFit/>
          </a:bodyPr>
          <a:lstStyle/>
          <a:p>
            <a:pPr>
              <a:lnSpc>
                <a:spcPts val="3100"/>
              </a:lnSpc>
            </a:pPr>
            <a:r>
              <a:rPr lang="en-US" sz="3200" cap="none" spc="0" dirty="0">
                <a:ln w="0"/>
                <a:solidFill>
                  <a:schemeClr val="tx1">
                    <a:lumMod val="50000"/>
                    <a:lumOff val="50000"/>
                  </a:schemeClr>
                </a:solidFill>
                <a:latin typeface="Raleway" panose="020B0503030101060003" pitchFamily="34" charset="0"/>
                <a:ea typeface="Roboto" pitchFamily="2" charset="0"/>
                <a:cs typeface="Lato" panose="020F0502020204030203" pitchFamily="34" charset="0"/>
              </a:rPr>
              <a:t>TIMELINE INFOGRAPHIC</a:t>
            </a:r>
          </a:p>
        </p:txBody>
      </p:sp>
      <p:sp>
        <p:nvSpPr>
          <p:cNvPr id="181" name="Rectangle 180">
            <a:extLst>
              <a:ext uri="{FF2B5EF4-FFF2-40B4-BE49-F238E27FC236}">
                <a16:creationId xmlns:a16="http://schemas.microsoft.com/office/drawing/2014/main" id="{EFF49A3A-275B-4E2D-9586-12C6492F041A}"/>
              </a:ext>
            </a:extLst>
          </p:cNvPr>
          <p:cNvSpPr/>
          <p:nvPr/>
        </p:nvSpPr>
        <p:spPr>
          <a:xfrm>
            <a:off x="180726" y="979251"/>
            <a:ext cx="2945948" cy="425758"/>
          </a:xfrm>
          <a:prstGeom prst="rect">
            <a:avLst/>
          </a:prstGeom>
          <a:noFill/>
        </p:spPr>
        <p:txBody>
          <a:bodyPr wrap="square" lIns="91440" tIns="45720" rIns="91440" bIns="45720">
            <a:spAutoFit/>
          </a:bodyPr>
          <a:lstStyle/>
          <a:p>
            <a:pPr>
              <a:lnSpc>
                <a:spcPts val="2600"/>
              </a:lnSpc>
            </a:pPr>
            <a:r>
              <a:rPr lang="en-US" sz="1400" dirty="0">
                <a:ln w="0"/>
                <a:solidFill>
                  <a:srgbClr val="F9690E"/>
                </a:solidFill>
                <a:latin typeface="Roboto" pitchFamily="2" charset="0"/>
                <a:ea typeface="Roboto" pitchFamily="2" charset="0"/>
                <a:cs typeface="Lato" panose="020F0502020204030203" pitchFamily="34" charset="0"/>
              </a:rPr>
              <a:t>Your Journey Starts Here</a:t>
            </a:r>
          </a:p>
        </p:txBody>
      </p:sp>
    </p:spTree>
    <p:extLst>
      <p:ext uri="{BB962C8B-B14F-4D97-AF65-F5344CB8AC3E}">
        <p14:creationId xmlns:p14="http://schemas.microsoft.com/office/powerpoint/2010/main" val="2474869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1000"/>
                                        <p:tgtEl>
                                          <p:spTgt spid="132"/>
                                        </p:tgtEl>
                                      </p:cBhvr>
                                    </p:animEffect>
                                    <p:anim calcmode="lin" valueType="num">
                                      <p:cBhvr>
                                        <p:cTn id="23" dur="1000" fill="hold"/>
                                        <p:tgtEl>
                                          <p:spTgt spid="132"/>
                                        </p:tgtEl>
                                        <p:attrNameLst>
                                          <p:attrName>ppt_x</p:attrName>
                                        </p:attrNameLst>
                                      </p:cBhvr>
                                      <p:tavLst>
                                        <p:tav tm="0">
                                          <p:val>
                                            <p:strVal val="#ppt_x"/>
                                          </p:val>
                                        </p:tav>
                                        <p:tav tm="100000">
                                          <p:val>
                                            <p:strVal val="#ppt_x"/>
                                          </p:val>
                                        </p:tav>
                                      </p:tavLst>
                                    </p:anim>
                                    <p:anim calcmode="lin" valueType="num">
                                      <p:cBhvr>
                                        <p:cTn id="24" dur="1000" fill="hold"/>
                                        <p:tgtEl>
                                          <p:spTgt spid="1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anim calcmode="lin" valueType="num">
                                      <p:cBhvr>
                                        <p:cTn id="33" dur="1000" fill="hold"/>
                                        <p:tgtEl>
                                          <p:spTgt spid="142"/>
                                        </p:tgtEl>
                                        <p:attrNameLst>
                                          <p:attrName>ppt_x</p:attrName>
                                        </p:attrNameLst>
                                      </p:cBhvr>
                                      <p:tavLst>
                                        <p:tav tm="0">
                                          <p:val>
                                            <p:strVal val="#ppt_x"/>
                                          </p:val>
                                        </p:tav>
                                        <p:tav tm="100000">
                                          <p:val>
                                            <p:strVal val="#ppt_x"/>
                                          </p:val>
                                        </p:tav>
                                      </p:tavLst>
                                    </p:anim>
                                    <p:anim calcmode="lin" valueType="num">
                                      <p:cBhvr>
                                        <p:cTn id="34" dur="1000" fill="hold"/>
                                        <p:tgtEl>
                                          <p:spTgt spid="1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fade">
                                      <p:cBhvr>
                                        <p:cTn id="37" dur="1000"/>
                                        <p:tgtEl>
                                          <p:spTgt spid="143"/>
                                        </p:tgtEl>
                                      </p:cBhvr>
                                    </p:animEffect>
                                    <p:anim calcmode="lin" valueType="num">
                                      <p:cBhvr>
                                        <p:cTn id="38" dur="1000" fill="hold"/>
                                        <p:tgtEl>
                                          <p:spTgt spid="143"/>
                                        </p:tgtEl>
                                        <p:attrNameLst>
                                          <p:attrName>ppt_x</p:attrName>
                                        </p:attrNameLst>
                                      </p:cBhvr>
                                      <p:tavLst>
                                        <p:tav tm="0">
                                          <p:val>
                                            <p:strVal val="#ppt_x"/>
                                          </p:val>
                                        </p:tav>
                                        <p:tav tm="100000">
                                          <p:val>
                                            <p:strVal val="#ppt_x"/>
                                          </p:val>
                                        </p:tav>
                                      </p:tavLst>
                                    </p:anim>
                                    <p:anim calcmode="lin" valueType="num">
                                      <p:cBhvr>
                                        <p:cTn id="39" dur="1000" fill="hold"/>
                                        <p:tgtEl>
                                          <p:spTgt spid="1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1000"/>
                                        <p:tgtEl>
                                          <p:spTgt spid="144"/>
                                        </p:tgtEl>
                                      </p:cBhvr>
                                    </p:animEffect>
                                    <p:anim calcmode="lin" valueType="num">
                                      <p:cBhvr>
                                        <p:cTn id="43" dur="1000" fill="hold"/>
                                        <p:tgtEl>
                                          <p:spTgt spid="144"/>
                                        </p:tgtEl>
                                        <p:attrNameLst>
                                          <p:attrName>ppt_x</p:attrName>
                                        </p:attrNameLst>
                                      </p:cBhvr>
                                      <p:tavLst>
                                        <p:tav tm="0">
                                          <p:val>
                                            <p:strVal val="#ppt_x"/>
                                          </p:val>
                                        </p:tav>
                                        <p:tav tm="100000">
                                          <p:val>
                                            <p:strVal val="#ppt_x"/>
                                          </p:val>
                                        </p:tav>
                                      </p:tavLst>
                                    </p:anim>
                                    <p:anim calcmode="lin" valueType="num">
                                      <p:cBhvr>
                                        <p:cTn id="44" dur="1000" fill="hold"/>
                                        <p:tgtEl>
                                          <p:spTgt spid="1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animEffect transition="in" filter="fade">
                                      <p:cBhvr>
                                        <p:cTn id="47" dur="1000"/>
                                        <p:tgtEl>
                                          <p:spTgt spid="145"/>
                                        </p:tgtEl>
                                      </p:cBhvr>
                                    </p:animEffect>
                                    <p:anim calcmode="lin" valueType="num">
                                      <p:cBhvr>
                                        <p:cTn id="48" dur="1000" fill="hold"/>
                                        <p:tgtEl>
                                          <p:spTgt spid="145"/>
                                        </p:tgtEl>
                                        <p:attrNameLst>
                                          <p:attrName>ppt_x</p:attrName>
                                        </p:attrNameLst>
                                      </p:cBhvr>
                                      <p:tavLst>
                                        <p:tav tm="0">
                                          <p:val>
                                            <p:strVal val="#ppt_x"/>
                                          </p:val>
                                        </p:tav>
                                        <p:tav tm="100000">
                                          <p:val>
                                            <p:strVal val="#ppt_x"/>
                                          </p:val>
                                        </p:tav>
                                      </p:tavLst>
                                    </p:anim>
                                    <p:anim calcmode="lin" valueType="num">
                                      <p:cBhvr>
                                        <p:cTn id="49" dur="1000" fill="hold"/>
                                        <p:tgtEl>
                                          <p:spTgt spid="1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1000"/>
                                        <p:tgtEl>
                                          <p:spTgt spid="146"/>
                                        </p:tgtEl>
                                      </p:cBhvr>
                                    </p:animEffect>
                                    <p:anim calcmode="lin" valueType="num">
                                      <p:cBhvr>
                                        <p:cTn id="53" dur="1000" fill="hold"/>
                                        <p:tgtEl>
                                          <p:spTgt spid="146"/>
                                        </p:tgtEl>
                                        <p:attrNameLst>
                                          <p:attrName>ppt_x</p:attrName>
                                        </p:attrNameLst>
                                      </p:cBhvr>
                                      <p:tavLst>
                                        <p:tav tm="0">
                                          <p:val>
                                            <p:strVal val="#ppt_x"/>
                                          </p:val>
                                        </p:tav>
                                        <p:tav tm="100000">
                                          <p:val>
                                            <p:strVal val="#ppt_x"/>
                                          </p:val>
                                        </p:tav>
                                      </p:tavLst>
                                    </p:anim>
                                    <p:anim calcmode="lin" valueType="num">
                                      <p:cBhvr>
                                        <p:cTn id="54" dur="1000" fill="hold"/>
                                        <p:tgtEl>
                                          <p:spTgt spid="14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1000"/>
                                        <p:tgtEl>
                                          <p:spTgt spid="147"/>
                                        </p:tgtEl>
                                      </p:cBhvr>
                                    </p:animEffect>
                                    <p:anim calcmode="lin" valueType="num">
                                      <p:cBhvr>
                                        <p:cTn id="58" dur="1000" fill="hold"/>
                                        <p:tgtEl>
                                          <p:spTgt spid="147"/>
                                        </p:tgtEl>
                                        <p:attrNameLst>
                                          <p:attrName>ppt_x</p:attrName>
                                        </p:attrNameLst>
                                      </p:cBhvr>
                                      <p:tavLst>
                                        <p:tav tm="0">
                                          <p:val>
                                            <p:strVal val="#ppt_x"/>
                                          </p:val>
                                        </p:tav>
                                        <p:tav tm="100000">
                                          <p:val>
                                            <p:strVal val="#ppt_x"/>
                                          </p:val>
                                        </p:tav>
                                      </p:tavLst>
                                    </p:anim>
                                    <p:anim calcmode="lin" valueType="num">
                                      <p:cBhvr>
                                        <p:cTn id="59" dur="1000" fill="hold"/>
                                        <p:tgtEl>
                                          <p:spTgt spid="14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1000"/>
                                        <p:tgtEl>
                                          <p:spTgt spid="153"/>
                                        </p:tgtEl>
                                      </p:cBhvr>
                                    </p:animEffect>
                                    <p:anim calcmode="lin" valueType="num">
                                      <p:cBhvr>
                                        <p:cTn id="63" dur="1000" fill="hold"/>
                                        <p:tgtEl>
                                          <p:spTgt spid="153"/>
                                        </p:tgtEl>
                                        <p:attrNameLst>
                                          <p:attrName>ppt_x</p:attrName>
                                        </p:attrNameLst>
                                      </p:cBhvr>
                                      <p:tavLst>
                                        <p:tav tm="0">
                                          <p:val>
                                            <p:strVal val="#ppt_x"/>
                                          </p:val>
                                        </p:tav>
                                        <p:tav tm="100000">
                                          <p:val>
                                            <p:strVal val="#ppt_x"/>
                                          </p:val>
                                        </p:tav>
                                      </p:tavLst>
                                    </p:anim>
                                    <p:anim calcmode="lin" valueType="num">
                                      <p:cBhvr>
                                        <p:cTn id="64" dur="1000" fill="hold"/>
                                        <p:tgtEl>
                                          <p:spTgt spid="15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fade">
                                      <p:cBhvr>
                                        <p:cTn id="67" dur="1000"/>
                                        <p:tgtEl>
                                          <p:spTgt spid="159"/>
                                        </p:tgtEl>
                                      </p:cBhvr>
                                    </p:animEffect>
                                    <p:anim calcmode="lin" valueType="num">
                                      <p:cBhvr>
                                        <p:cTn id="68" dur="1000" fill="hold"/>
                                        <p:tgtEl>
                                          <p:spTgt spid="159"/>
                                        </p:tgtEl>
                                        <p:attrNameLst>
                                          <p:attrName>ppt_x</p:attrName>
                                        </p:attrNameLst>
                                      </p:cBhvr>
                                      <p:tavLst>
                                        <p:tav tm="0">
                                          <p:val>
                                            <p:strVal val="#ppt_x"/>
                                          </p:val>
                                        </p:tav>
                                        <p:tav tm="100000">
                                          <p:val>
                                            <p:strVal val="#ppt_x"/>
                                          </p:val>
                                        </p:tav>
                                      </p:tavLst>
                                    </p:anim>
                                    <p:anim calcmode="lin" valueType="num">
                                      <p:cBhvr>
                                        <p:cTn id="69" dur="1000" fill="hold"/>
                                        <p:tgtEl>
                                          <p:spTgt spid="15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1000"/>
                                        <p:tgtEl>
                                          <p:spTgt spid="164"/>
                                        </p:tgtEl>
                                      </p:cBhvr>
                                    </p:animEffect>
                                    <p:anim calcmode="lin" valueType="num">
                                      <p:cBhvr>
                                        <p:cTn id="73" dur="1000" fill="hold"/>
                                        <p:tgtEl>
                                          <p:spTgt spid="164"/>
                                        </p:tgtEl>
                                        <p:attrNameLst>
                                          <p:attrName>ppt_x</p:attrName>
                                        </p:attrNameLst>
                                      </p:cBhvr>
                                      <p:tavLst>
                                        <p:tav tm="0">
                                          <p:val>
                                            <p:strVal val="#ppt_x"/>
                                          </p:val>
                                        </p:tav>
                                        <p:tav tm="100000">
                                          <p:val>
                                            <p:strVal val="#ppt_x"/>
                                          </p:val>
                                        </p:tav>
                                      </p:tavLst>
                                    </p:anim>
                                    <p:anim calcmode="lin" valueType="num">
                                      <p:cBhvr>
                                        <p:cTn id="74" dur="1000" fill="hold"/>
                                        <p:tgtEl>
                                          <p:spTgt spid="16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7"/>
                                        </p:tgtEl>
                                        <p:attrNameLst>
                                          <p:attrName>style.visibility</p:attrName>
                                        </p:attrNameLst>
                                      </p:cBhvr>
                                      <p:to>
                                        <p:strVal val="visible"/>
                                      </p:to>
                                    </p:set>
                                    <p:animEffect transition="in" filter="fade">
                                      <p:cBhvr>
                                        <p:cTn id="77" dur="1000"/>
                                        <p:tgtEl>
                                          <p:spTgt spid="167"/>
                                        </p:tgtEl>
                                      </p:cBhvr>
                                    </p:animEffect>
                                    <p:anim calcmode="lin" valueType="num">
                                      <p:cBhvr>
                                        <p:cTn id="78" dur="1000" fill="hold"/>
                                        <p:tgtEl>
                                          <p:spTgt spid="167"/>
                                        </p:tgtEl>
                                        <p:attrNameLst>
                                          <p:attrName>ppt_x</p:attrName>
                                        </p:attrNameLst>
                                      </p:cBhvr>
                                      <p:tavLst>
                                        <p:tav tm="0">
                                          <p:val>
                                            <p:strVal val="#ppt_x"/>
                                          </p:val>
                                        </p:tav>
                                        <p:tav tm="100000">
                                          <p:val>
                                            <p:strVal val="#ppt_x"/>
                                          </p:val>
                                        </p:tav>
                                      </p:tavLst>
                                    </p:anim>
                                    <p:anim calcmode="lin" valueType="num">
                                      <p:cBhvr>
                                        <p:cTn id="79" dur="1000" fill="hold"/>
                                        <p:tgtEl>
                                          <p:spTgt spid="16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fade">
                                      <p:cBhvr>
                                        <p:cTn id="82" dur="1000"/>
                                        <p:tgtEl>
                                          <p:spTgt spid="170"/>
                                        </p:tgtEl>
                                      </p:cBhvr>
                                    </p:animEffect>
                                    <p:anim calcmode="lin" valueType="num">
                                      <p:cBhvr>
                                        <p:cTn id="83" dur="1000" fill="hold"/>
                                        <p:tgtEl>
                                          <p:spTgt spid="170"/>
                                        </p:tgtEl>
                                        <p:attrNameLst>
                                          <p:attrName>ppt_x</p:attrName>
                                        </p:attrNameLst>
                                      </p:cBhvr>
                                      <p:tavLst>
                                        <p:tav tm="0">
                                          <p:val>
                                            <p:strVal val="#ppt_x"/>
                                          </p:val>
                                        </p:tav>
                                        <p:tav tm="100000">
                                          <p:val>
                                            <p:strVal val="#ppt_x"/>
                                          </p:val>
                                        </p:tav>
                                      </p:tavLst>
                                    </p:anim>
                                    <p:anim calcmode="lin" valueType="num">
                                      <p:cBhvr>
                                        <p:cTn id="84" dur="1000" fill="hold"/>
                                        <p:tgtEl>
                                          <p:spTgt spid="17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fade">
                                      <p:cBhvr>
                                        <p:cTn id="87" dur="1000"/>
                                        <p:tgtEl>
                                          <p:spTgt spid="173"/>
                                        </p:tgtEl>
                                      </p:cBhvr>
                                    </p:animEffect>
                                    <p:anim calcmode="lin" valueType="num">
                                      <p:cBhvr>
                                        <p:cTn id="88" dur="1000" fill="hold"/>
                                        <p:tgtEl>
                                          <p:spTgt spid="173"/>
                                        </p:tgtEl>
                                        <p:attrNameLst>
                                          <p:attrName>ppt_x</p:attrName>
                                        </p:attrNameLst>
                                      </p:cBhvr>
                                      <p:tavLst>
                                        <p:tav tm="0">
                                          <p:val>
                                            <p:strVal val="#ppt_x"/>
                                          </p:val>
                                        </p:tav>
                                        <p:tav tm="100000">
                                          <p:val>
                                            <p:strVal val="#ppt_x"/>
                                          </p:val>
                                        </p:tav>
                                      </p:tavLst>
                                    </p:anim>
                                    <p:anim calcmode="lin" valueType="num">
                                      <p:cBhvr>
                                        <p:cTn id="89" dur="1000" fill="hold"/>
                                        <p:tgtEl>
                                          <p:spTgt spid="17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animEffect transition="in" filter="fade">
                                      <p:cBhvr>
                                        <p:cTn id="92" dur="1000"/>
                                        <p:tgtEl>
                                          <p:spTgt spid="176"/>
                                        </p:tgtEl>
                                      </p:cBhvr>
                                    </p:animEffect>
                                    <p:anim calcmode="lin" valueType="num">
                                      <p:cBhvr>
                                        <p:cTn id="93" dur="1000" fill="hold"/>
                                        <p:tgtEl>
                                          <p:spTgt spid="176"/>
                                        </p:tgtEl>
                                        <p:attrNameLst>
                                          <p:attrName>ppt_x</p:attrName>
                                        </p:attrNameLst>
                                      </p:cBhvr>
                                      <p:tavLst>
                                        <p:tav tm="0">
                                          <p:val>
                                            <p:strVal val="#ppt_x"/>
                                          </p:val>
                                        </p:tav>
                                        <p:tav tm="100000">
                                          <p:val>
                                            <p:strVal val="#ppt_x"/>
                                          </p:val>
                                        </p:tav>
                                      </p:tavLst>
                                    </p:anim>
                                    <p:anim calcmode="lin" valueType="num">
                                      <p:cBhvr>
                                        <p:cTn id="94" dur="1000" fill="hold"/>
                                        <p:tgtEl>
                                          <p:spTgt spid="1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77"/>
                                        </p:tgtEl>
                                        <p:attrNameLst>
                                          <p:attrName>style.visibility</p:attrName>
                                        </p:attrNameLst>
                                      </p:cBhvr>
                                      <p:to>
                                        <p:strVal val="visible"/>
                                      </p:to>
                                    </p:set>
                                    <p:animEffect transition="in" filter="fade">
                                      <p:cBhvr>
                                        <p:cTn id="97" dur="1000"/>
                                        <p:tgtEl>
                                          <p:spTgt spid="177"/>
                                        </p:tgtEl>
                                      </p:cBhvr>
                                    </p:animEffect>
                                    <p:anim calcmode="lin" valueType="num">
                                      <p:cBhvr>
                                        <p:cTn id="98" dur="1000" fill="hold"/>
                                        <p:tgtEl>
                                          <p:spTgt spid="177"/>
                                        </p:tgtEl>
                                        <p:attrNameLst>
                                          <p:attrName>ppt_x</p:attrName>
                                        </p:attrNameLst>
                                      </p:cBhvr>
                                      <p:tavLst>
                                        <p:tav tm="0">
                                          <p:val>
                                            <p:strVal val="#ppt_x"/>
                                          </p:val>
                                        </p:tav>
                                        <p:tav tm="100000">
                                          <p:val>
                                            <p:strVal val="#ppt_x"/>
                                          </p:val>
                                        </p:tav>
                                      </p:tavLst>
                                    </p:anim>
                                    <p:anim calcmode="lin" valueType="num">
                                      <p:cBhvr>
                                        <p:cTn id="99" dur="1000" fill="hold"/>
                                        <p:tgtEl>
                                          <p:spTgt spid="1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78"/>
                                        </p:tgtEl>
                                        <p:attrNameLst>
                                          <p:attrName>style.visibility</p:attrName>
                                        </p:attrNameLst>
                                      </p:cBhvr>
                                      <p:to>
                                        <p:strVal val="visible"/>
                                      </p:to>
                                    </p:set>
                                    <p:animEffect transition="in" filter="fade">
                                      <p:cBhvr>
                                        <p:cTn id="102" dur="1000"/>
                                        <p:tgtEl>
                                          <p:spTgt spid="178"/>
                                        </p:tgtEl>
                                      </p:cBhvr>
                                    </p:animEffect>
                                    <p:anim calcmode="lin" valueType="num">
                                      <p:cBhvr>
                                        <p:cTn id="103" dur="1000" fill="hold"/>
                                        <p:tgtEl>
                                          <p:spTgt spid="178"/>
                                        </p:tgtEl>
                                        <p:attrNameLst>
                                          <p:attrName>ppt_x</p:attrName>
                                        </p:attrNameLst>
                                      </p:cBhvr>
                                      <p:tavLst>
                                        <p:tav tm="0">
                                          <p:val>
                                            <p:strVal val="#ppt_x"/>
                                          </p:val>
                                        </p:tav>
                                        <p:tav tm="100000">
                                          <p:val>
                                            <p:strVal val="#ppt_x"/>
                                          </p:val>
                                        </p:tav>
                                      </p:tavLst>
                                    </p:anim>
                                    <p:anim calcmode="lin" valueType="num">
                                      <p:cBhvr>
                                        <p:cTn id="104" dur="1000" fill="hold"/>
                                        <p:tgtEl>
                                          <p:spTgt spid="17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fade">
                                      <p:cBhvr>
                                        <p:cTn id="107" dur="1000"/>
                                        <p:tgtEl>
                                          <p:spTgt spid="179"/>
                                        </p:tgtEl>
                                      </p:cBhvr>
                                    </p:animEffect>
                                    <p:anim calcmode="lin" valueType="num">
                                      <p:cBhvr>
                                        <p:cTn id="108" dur="1000" fill="hold"/>
                                        <p:tgtEl>
                                          <p:spTgt spid="179"/>
                                        </p:tgtEl>
                                        <p:attrNameLst>
                                          <p:attrName>ppt_x</p:attrName>
                                        </p:attrNameLst>
                                      </p:cBhvr>
                                      <p:tavLst>
                                        <p:tav tm="0">
                                          <p:val>
                                            <p:strVal val="#ppt_x"/>
                                          </p:val>
                                        </p:tav>
                                        <p:tav tm="100000">
                                          <p:val>
                                            <p:strVal val="#ppt_x"/>
                                          </p:val>
                                        </p:tav>
                                      </p:tavLst>
                                    </p:anim>
                                    <p:anim calcmode="lin" valueType="num">
                                      <p:cBhvr>
                                        <p:cTn id="109" dur="1000" fill="hold"/>
                                        <p:tgtEl>
                                          <p:spTgt spid="1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80"/>
                                        </p:tgtEl>
                                        <p:attrNameLst>
                                          <p:attrName>style.visibility</p:attrName>
                                        </p:attrNameLst>
                                      </p:cBhvr>
                                      <p:to>
                                        <p:strVal val="visible"/>
                                      </p:to>
                                    </p:set>
                                    <p:animEffect transition="in" filter="fade">
                                      <p:cBhvr>
                                        <p:cTn id="112" dur="1000"/>
                                        <p:tgtEl>
                                          <p:spTgt spid="180"/>
                                        </p:tgtEl>
                                      </p:cBhvr>
                                    </p:animEffect>
                                    <p:anim calcmode="lin" valueType="num">
                                      <p:cBhvr>
                                        <p:cTn id="113" dur="1000" fill="hold"/>
                                        <p:tgtEl>
                                          <p:spTgt spid="180"/>
                                        </p:tgtEl>
                                        <p:attrNameLst>
                                          <p:attrName>ppt_x</p:attrName>
                                        </p:attrNameLst>
                                      </p:cBhvr>
                                      <p:tavLst>
                                        <p:tav tm="0">
                                          <p:val>
                                            <p:strVal val="#ppt_x"/>
                                          </p:val>
                                        </p:tav>
                                        <p:tav tm="100000">
                                          <p:val>
                                            <p:strVal val="#ppt_x"/>
                                          </p:val>
                                        </p:tav>
                                      </p:tavLst>
                                    </p:anim>
                                    <p:anim calcmode="lin" valueType="num">
                                      <p:cBhvr>
                                        <p:cTn id="114" dur="1000" fill="hold"/>
                                        <p:tgtEl>
                                          <p:spTgt spid="18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81"/>
                                        </p:tgtEl>
                                        <p:attrNameLst>
                                          <p:attrName>style.visibility</p:attrName>
                                        </p:attrNameLst>
                                      </p:cBhvr>
                                      <p:to>
                                        <p:strVal val="visible"/>
                                      </p:to>
                                    </p:set>
                                    <p:animEffect transition="in" filter="fade">
                                      <p:cBhvr>
                                        <p:cTn id="117" dur="1000"/>
                                        <p:tgtEl>
                                          <p:spTgt spid="181"/>
                                        </p:tgtEl>
                                      </p:cBhvr>
                                    </p:animEffect>
                                    <p:anim calcmode="lin" valueType="num">
                                      <p:cBhvr>
                                        <p:cTn id="118" dur="1000" fill="hold"/>
                                        <p:tgtEl>
                                          <p:spTgt spid="181"/>
                                        </p:tgtEl>
                                        <p:attrNameLst>
                                          <p:attrName>ppt_x</p:attrName>
                                        </p:attrNameLst>
                                      </p:cBhvr>
                                      <p:tavLst>
                                        <p:tav tm="0">
                                          <p:val>
                                            <p:strVal val="#ppt_x"/>
                                          </p:val>
                                        </p:tav>
                                        <p:tav tm="100000">
                                          <p:val>
                                            <p:strVal val="#ppt_x"/>
                                          </p:val>
                                        </p:tav>
                                      </p:tavLst>
                                    </p:anim>
                                    <p:anim calcmode="lin" valueType="num">
                                      <p:cBhvr>
                                        <p:cTn id="119"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animBg="1"/>
      <p:bldP spid="176" grpId="0"/>
      <p:bldP spid="177" grpId="0"/>
      <p:bldP spid="178" grpId="0"/>
      <p:bldP spid="179" grpId="0"/>
      <p:bldP spid="180" grpId="0"/>
      <p:bldP spid="1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945A2B87-35FA-443E-9349-8FCB6F13AEBA}"/>
              </a:ext>
            </a:extLst>
          </p:cNvPr>
          <p:cNvSpPr txBox="1">
            <a:spLocks/>
          </p:cNvSpPr>
          <p:nvPr/>
        </p:nvSpPr>
        <p:spPr>
          <a:xfrm>
            <a:off x="2154031" y="2119559"/>
            <a:ext cx="4985716" cy="652015"/>
          </a:xfrm>
          <a:prstGeom prst="rect">
            <a:avLst/>
          </a:prstGeom>
          <a:noFill/>
          <a:ln>
            <a:noFill/>
          </a:ln>
        </p:spPr>
        <p:txBody>
          <a:bodyPr vert="horz" lIns="91425" tIns="91425" rIns="91425" bIns="91425" rtlCol="0" anchor="t" anchorCtr="0">
            <a:noAutofit/>
          </a:bodyPr>
          <a:lstStyle>
            <a:defPPr>
              <a:defRPr lang="en-US"/>
            </a:defPPr>
            <a:lvl1pPr marL="228600" indent="-228600">
              <a:lnSpc>
                <a:spcPct val="90000"/>
              </a:lnSpc>
              <a:spcBef>
                <a:spcPts val="0"/>
              </a:spcBef>
              <a:buFont typeface="Arial" panose="020B0604020202020204" pitchFamily="34" charset="0"/>
              <a:buNone/>
              <a:defRPr sz="3000">
                <a:latin typeface="+mj-lt"/>
                <a:ea typeface="Muli"/>
                <a:cs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FFC000"/>
                </a:solidFill>
                <a:sym typeface="Muli"/>
              </a:rPr>
              <a:t>	</a:t>
            </a:r>
            <a:r>
              <a:rPr lang="en-US" b="1" dirty="0">
                <a:solidFill>
                  <a:srgbClr val="FFC000"/>
                </a:solidFill>
                <a:effectLst>
                  <a:outerShdw blurRad="38100" dist="38100" dir="2700000" algn="tl">
                    <a:srgbClr val="000000">
                      <a:alpha val="43137"/>
                    </a:srgbClr>
                  </a:outerShdw>
                </a:effectLst>
                <a:sym typeface="Muli"/>
              </a:rPr>
              <a:t>ANDROID</a:t>
            </a:r>
            <a:r>
              <a:rPr lang="en-US" dirty="0">
                <a:solidFill>
                  <a:srgbClr val="FFC000"/>
                </a:solidFill>
                <a:sym typeface="Muli"/>
              </a:rPr>
              <a:t> MOCKUP</a:t>
            </a:r>
          </a:p>
          <a:p>
            <a:endParaRPr lang="en-US" dirty="0">
              <a:solidFill>
                <a:srgbClr val="FFC000"/>
              </a:solidFill>
              <a:sym typeface="Muli"/>
            </a:endParaRPr>
          </a:p>
          <a:p>
            <a:endParaRPr lang="en-US" dirty="0">
              <a:solidFill>
                <a:srgbClr val="FFC000"/>
              </a:solidFill>
              <a:sym typeface="Muli"/>
            </a:endParaRPr>
          </a:p>
        </p:txBody>
      </p:sp>
      <p:sp>
        <p:nvSpPr>
          <p:cNvPr id="7" name="Shape 496">
            <a:extLst>
              <a:ext uri="{FF2B5EF4-FFF2-40B4-BE49-F238E27FC236}">
                <a16:creationId xmlns:a16="http://schemas.microsoft.com/office/drawing/2014/main" id="{F5383A91-EE0B-41C4-B0A9-9D30283F4F4C}"/>
              </a:ext>
            </a:extLst>
          </p:cNvPr>
          <p:cNvSpPr/>
          <p:nvPr/>
        </p:nvSpPr>
        <p:spPr>
          <a:xfrm>
            <a:off x="1837515" y="290017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96">
            <a:extLst>
              <a:ext uri="{FF2B5EF4-FFF2-40B4-BE49-F238E27FC236}">
                <a16:creationId xmlns:a16="http://schemas.microsoft.com/office/drawing/2014/main" id="{928BDF1D-9AAE-4C50-8793-EED7388D140E}"/>
              </a:ext>
            </a:extLst>
          </p:cNvPr>
          <p:cNvSpPr/>
          <p:nvPr/>
        </p:nvSpPr>
        <p:spPr>
          <a:xfrm>
            <a:off x="1837514" y="3859775"/>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5" name="Rectangle 14">
            <a:extLst>
              <a:ext uri="{FF2B5EF4-FFF2-40B4-BE49-F238E27FC236}">
                <a16:creationId xmlns:a16="http://schemas.microsoft.com/office/drawing/2014/main" id="{74AF34DA-266C-492E-A7CD-23347953F19D}"/>
              </a:ext>
            </a:extLst>
          </p:cNvPr>
          <p:cNvSpPr/>
          <p:nvPr/>
        </p:nvSpPr>
        <p:spPr>
          <a:xfrm>
            <a:off x="2342337" y="2773612"/>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6" name="Rectangle 15">
            <a:extLst>
              <a:ext uri="{FF2B5EF4-FFF2-40B4-BE49-F238E27FC236}">
                <a16:creationId xmlns:a16="http://schemas.microsoft.com/office/drawing/2014/main" id="{09A8A4CF-F10A-4A0B-9F3F-B47C3DFDCF09}"/>
              </a:ext>
            </a:extLst>
          </p:cNvPr>
          <p:cNvSpPr/>
          <p:nvPr/>
        </p:nvSpPr>
        <p:spPr>
          <a:xfrm>
            <a:off x="2342337" y="3733211"/>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8052" y="889853"/>
            <a:ext cx="2446996" cy="5117389"/>
          </a:xfrm>
          <a:prstGeom prst="rect">
            <a:avLst/>
          </a:prstGeom>
          <a:effectLst>
            <a:outerShdw blurRad="203200" sx="102000" sy="102000" algn="ctr" rotWithShape="0">
              <a:prstClr val="black">
                <a:alpha val="50000"/>
              </a:prst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6157" t="41" r="21999" b="-1"/>
          <a:stretch/>
        </p:blipFill>
        <p:spPr>
          <a:xfrm>
            <a:off x="7501755" y="1225923"/>
            <a:ext cx="2133476" cy="4462911"/>
          </a:xfrm>
          <a:prstGeom prst="roundRect">
            <a:avLst>
              <a:gd name="adj" fmla="val 10061"/>
            </a:avLst>
          </a:prstGeom>
        </p:spPr>
      </p:pic>
    </p:spTree>
    <p:extLst>
      <p:ext uri="{BB962C8B-B14F-4D97-AF65-F5344CB8AC3E}">
        <p14:creationId xmlns:p14="http://schemas.microsoft.com/office/powerpoint/2010/main" val="68457616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 contrast="13000"/>
                    </a14:imgEffect>
                  </a14:imgLayer>
                </a14:imgProps>
              </a:ext>
              <a:ext uri="{28A0092B-C50C-407E-A947-70E740481C1C}">
                <a14:useLocalDpi xmlns:a14="http://schemas.microsoft.com/office/drawing/2010/main"/>
              </a:ext>
            </a:extLst>
          </a:blip>
          <a:srcRect/>
          <a:stretch/>
        </p:blipFill>
        <p:spPr>
          <a:xfrm>
            <a:off x="2062887" y="1109495"/>
            <a:ext cx="2293004" cy="4819520"/>
          </a:xfrm>
          <a:prstGeom prst="roundRect">
            <a:avLst>
              <a:gd name="adj" fmla="val 14008"/>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1744" y="1007724"/>
            <a:ext cx="2465710" cy="5020796"/>
          </a:xfrm>
          <a:prstGeom prst="rect">
            <a:avLst/>
          </a:prstGeom>
          <a:effectLst>
            <a:outerShdw blurRad="342900" sx="101000" sy="101000" algn="ctr" rotWithShape="0">
              <a:prstClr val="black">
                <a:alpha val="58000"/>
              </a:prstClr>
            </a:outerShdw>
          </a:effectLst>
        </p:spPr>
      </p:pic>
      <p:sp>
        <p:nvSpPr>
          <p:cNvPr id="6" name="Shape 496">
            <a:extLst>
              <a:ext uri="{FF2B5EF4-FFF2-40B4-BE49-F238E27FC236}">
                <a16:creationId xmlns:a16="http://schemas.microsoft.com/office/drawing/2014/main" id="{2917E0F2-C85E-488C-B664-9D9F976B62CE}"/>
              </a:ext>
            </a:extLst>
          </p:cNvPr>
          <p:cNvSpPr/>
          <p:nvPr/>
        </p:nvSpPr>
        <p:spPr>
          <a:xfrm>
            <a:off x="5801815" y="271513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5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7" name="Shape 496">
            <a:extLst>
              <a:ext uri="{FF2B5EF4-FFF2-40B4-BE49-F238E27FC236}">
                <a16:creationId xmlns:a16="http://schemas.microsoft.com/office/drawing/2014/main" id="{ECFD5349-07B5-4B12-A311-6E30C180776E}"/>
              </a:ext>
            </a:extLst>
          </p:cNvPr>
          <p:cNvSpPr/>
          <p:nvPr/>
        </p:nvSpPr>
        <p:spPr>
          <a:xfrm>
            <a:off x="5801889" y="3679381"/>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5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8" name="Rectangle 7">
            <a:extLst>
              <a:ext uri="{FF2B5EF4-FFF2-40B4-BE49-F238E27FC236}">
                <a16:creationId xmlns:a16="http://schemas.microsoft.com/office/drawing/2014/main" id="{0E639A28-869E-4FCC-9C6D-56F71E0540BD}"/>
              </a:ext>
            </a:extLst>
          </p:cNvPr>
          <p:cNvSpPr/>
          <p:nvPr/>
        </p:nvSpPr>
        <p:spPr>
          <a:xfrm>
            <a:off x="6335039" y="1996197"/>
            <a:ext cx="3903777"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b="1" dirty="0">
                <a:solidFill>
                  <a:srgbClr val="00B050"/>
                </a:solidFill>
                <a:latin typeface="Roboto Medium" panose="02000000000000000000" pitchFamily="2" charset="0"/>
                <a:ea typeface="Roboto Medium" panose="02000000000000000000" pitchFamily="2" charset="0"/>
                <a:cs typeface="Muli"/>
                <a:sym typeface="Muli"/>
              </a:rPr>
              <a:t>iPhone</a:t>
            </a:r>
            <a:r>
              <a:rPr lang="en-US" sz="3000" dirty="0">
                <a:solidFill>
                  <a:srgbClr val="00B050"/>
                </a:solidFill>
                <a:latin typeface="Roboto Medium" panose="02000000000000000000" pitchFamily="2" charset="0"/>
                <a:ea typeface="Roboto Medium" panose="02000000000000000000" pitchFamily="2" charset="0"/>
                <a:cs typeface="Muli"/>
                <a:sym typeface="Muli"/>
              </a:rPr>
              <a:t> MOCK</a:t>
            </a: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1" name="Rectangle 10">
            <a:extLst>
              <a:ext uri="{FF2B5EF4-FFF2-40B4-BE49-F238E27FC236}">
                <a16:creationId xmlns:a16="http://schemas.microsoft.com/office/drawing/2014/main" id="{74AF34DA-266C-492E-A7CD-23347953F19D}"/>
              </a:ext>
            </a:extLst>
          </p:cNvPr>
          <p:cNvSpPr/>
          <p:nvPr/>
        </p:nvSpPr>
        <p:spPr>
          <a:xfrm>
            <a:off x="6335039" y="2577768"/>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3" name="Rectangle 12">
            <a:extLst>
              <a:ext uri="{FF2B5EF4-FFF2-40B4-BE49-F238E27FC236}">
                <a16:creationId xmlns:a16="http://schemas.microsoft.com/office/drawing/2014/main" id="{09A8A4CF-F10A-4A0B-9F3F-B47C3DFDCF09}"/>
              </a:ext>
            </a:extLst>
          </p:cNvPr>
          <p:cNvSpPr/>
          <p:nvPr/>
        </p:nvSpPr>
        <p:spPr>
          <a:xfrm>
            <a:off x="6335039" y="3537367"/>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Tree>
    <p:extLst>
      <p:ext uri="{BB962C8B-B14F-4D97-AF65-F5344CB8AC3E}">
        <p14:creationId xmlns:p14="http://schemas.microsoft.com/office/powerpoint/2010/main" val="11366953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1081292" y="2203316"/>
            <a:ext cx="4654671" cy="587711"/>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US" sz="3000" b="1" dirty="0">
                <a:solidFill>
                  <a:srgbClr val="FFC000"/>
                </a:solidFill>
                <a:effectLst>
                  <a:outerShdw blurRad="38100" dist="38100" dir="2700000" algn="tl">
                    <a:srgbClr val="000000">
                      <a:alpha val="43137"/>
                    </a:srgbClr>
                  </a:outerShdw>
                </a:effectLst>
                <a:latin typeface="+mj-lt"/>
                <a:ea typeface="Muli"/>
                <a:cs typeface="Muli"/>
                <a:sym typeface="Muli"/>
              </a:rPr>
              <a:t>WEBSITE</a:t>
            </a:r>
            <a:r>
              <a:rPr lang="en-US" sz="3000" dirty="0">
                <a:solidFill>
                  <a:srgbClr val="FFC000"/>
                </a:solidFill>
                <a:latin typeface="+mj-lt"/>
                <a:ea typeface="Muli"/>
                <a:cs typeface="Muli"/>
                <a:sym typeface="Muli"/>
              </a:rPr>
              <a:t> MOCKUP</a:t>
            </a:r>
          </a:p>
          <a:p>
            <a:pPr>
              <a:spcBef>
                <a:spcPts val="0"/>
              </a:spcBef>
              <a:buFont typeface="Arial" panose="020B0604020202020204" pitchFamily="34" charset="0"/>
              <a:buNone/>
            </a:pPr>
            <a:endParaRPr lang="en-US" sz="3000" dirty="0">
              <a:solidFill>
                <a:srgbClr val="FFC000"/>
              </a:solidFill>
              <a:ea typeface="Muli"/>
              <a:cs typeface="Muli"/>
              <a:sym typeface="Muli"/>
            </a:endParaRPr>
          </a:p>
          <a:p>
            <a:pPr algn="just">
              <a:spcBef>
                <a:spcPts val="0"/>
              </a:spcBef>
              <a:buFont typeface="Arial" panose="020B0604020202020204" pitchFamily="34" charset="0"/>
              <a:buNone/>
            </a:pPr>
            <a:r>
              <a:rPr lang="en-US" sz="3000" dirty="0">
                <a:solidFill>
                  <a:srgbClr val="FFC000"/>
                </a:solidFill>
                <a:ea typeface="Muli"/>
                <a:cs typeface="Muli"/>
                <a:sym typeface="Muli"/>
              </a:rPr>
              <a:t>    </a:t>
            </a:r>
          </a:p>
          <a:p>
            <a:pPr>
              <a:spcBef>
                <a:spcPts val="0"/>
              </a:spcBef>
              <a:buFont typeface="Arial" panose="020B0604020202020204" pitchFamily="34" charset="0"/>
              <a:buNone/>
            </a:pPr>
            <a:endParaRPr lang="en-US" sz="3000" dirty="0">
              <a:solidFill>
                <a:srgbClr val="FFC000"/>
              </a:solidFill>
              <a:ea typeface="Muli"/>
              <a:cs typeface="Muli"/>
              <a:sym typeface="Muli"/>
            </a:endParaRPr>
          </a:p>
        </p:txBody>
      </p:sp>
      <p:grpSp>
        <p:nvGrpSpPr>
          <p:cNvPr id="11" name="Shape 497">
            <a:extLst>
              <a:ext uri="{FF2B5EF4-FFF2-40B4-BE49-F238E27FC236}">
                <a16:creationId xmlns:a16="http://schemas.microsoft.com/office/drawing/2014/main" id="{FE0CBDAF-5FC6-4151-80CF-2748DC4844F9}"/>
              </a:ext>
            </a:extLst>
          </p:cNvPr>
          <p:cNvGrpSpPr/>
          <p:nvPr/>
        </p:nvGrpSpPr>
        <p:grpSpPr>
          <a:xfrm>
            <a:off x="519049" y="2983319"/>
            <a:ext cx="493682" cy="475442"/>
            <a:chOff x="2583325" y="2972875"/>
            <a:chExt cx="462850" cy="445750"/>
          </a:xfrm>
          <a:solidFill>
            <a:srgbClr val="FFC000"/>
          </a:solidFill>
        </p:grpSpPr>
        <p:sp>
          <p:nvSpPr>
            <p:cNvPr id="12"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3"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grpSp>
        <p:nvGrpSpPr>
          <p:cNvPr id="14" name="Shape 497">
            <a:extLst>
              <a:ext uri="{FF2B5EF4-FFF2-40B4-BE49-F238E27FC236}">
                <a16:creationId xmlns:a16="http://schemas.microsoft.com/office/drawing/2014/main" id="{40C5F6B1-15C6-4302-AC55-38CC2BE46DE5}"/>
              </a:ext>
            </a:extLst>
          </p:cNvPr>
          <p:cNvGrpSpPr/>
          <p:nvPr/>
        </p:nvGrpSpPr>
        <p:grpSpPr>
          <a:xfrm>
            <a:off x="513870" y="3881603"/>
            <a:ext cx="493682" cy="475442"/>
            <a:chOff x="2583325" y="2972875"/>
            <a:chExt cx="462850" cy="445750"/>
          </a:xfrm>
          <a:solidFill>
            <a:srgbClr val="FFC000"/>
          </a:solidFill>
        </p:grpSpPr>
        <p:sp>
          <p:nvSpPr>
            <p:cNvPr id="15"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6"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sp>
        <p:nvSpPr>
          <p:cNvPr id="18" name="Rectangle 17"/>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9" name="Rectangle 18">
            <a:extLst>
              <a:ext uri="{FF2B5EF4-FFF2-40B4-BE49-F238E27FC236}">
                <a16:creationId xmlns:a16="http://schemas.microsoft.com/office/drawing/2014/main" id="{74AF34DA-266C-492E-A7CD-23347953F19D}"/>
              </a:ext>
            </a:extLst>
          </p:cNvPr>
          <p:cNvSpPr/>
          <p:nvPr/>
        </p:nvSpPr>
        <p:spPr>
          <a:xfrm>
            <a:off x="1147585" y="2791027"/>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23" name="Rectangle 22">
            <a:extLst>
              <a:ext uri="{FF2B5EF4-FFF2-40B4-BE49-F238E27FC236}">
                <a16:creationId xmlns:a16="http://schemas.microsoft.com/office/drawing/2014/main" id="{09A8A4CF-F10A-4A0B-9F3F-B47C3DFDCF09}"/>
              </a:ext>
            </a:extLst>
          </p:cNvPr>
          <p:cNvSpPr/>
          <p:nvPr/>
        </p:nvSpPr>
        <p:spPr>
          <a:xfrm>
            <a:off x="1147585" y="3750626"/>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5650" y="1602275"/>
            <a:ext cx="5143184" cy="3280517"/>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1005" y="1448563"/>
            <a:ext cx="6512474" cy="40203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215494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1E0BFC-97E8-4BD4-8F73-D85E270EA749}"/>
              </a:ext>
            </a:extLst>
          </p:cNvPr>
          <p:cNvSpPr/>
          <p:nvPr/>
        </p:nvSpPr>
        <p:spPr>
          <a:xfrm>
            <a:off x="6928790" y="1944075"/>
            <a:ext cx="4440298"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dirty="0">
                <a:solidFill>
                  <a:srgbClr val="00B05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Muli"/>
                <a:sym typeface="Muli"/>
              </a:rPr>
              <a:t>TABLET</a:t>
            </a:r>
            <a:r>
              <a:rPr lang="en-US" sz="3000" dirty="0">
                <a:solidFill>
                  <a:srgbClr val="00B050"/>
                </a:solidFill>
                <a:latin typeface="Roboto Medium" panose="02000000000000000000" pitchFamily="2" charset="0"/>
                <a:ea typeface="Roboto Medium" panose="02000000000000000000" pitchFamily="2" charset="0"/>
                <a:cs typeface="Muli"/>
                <a:sym typeface="Muli"/>
              </a:rPr>
              <a:t> MOCK</a:t>
            </a:r>
          </a:p>
        </p:txBody>
      </p:sp>
      <p:sp>
        <p:nvSpPr>
          <p:cNvPr id="5" name="Rectangle 4">
            <a:extLst>
              <a:ext uri="{FF2B5EF4-FFF2-40B4-BE49-F238E27FC236}">
                <a16:creationId xmlns:a16="http://schemas.microsoft.com/office/drawing/2014/main" id="{74AF34DA-266C-492E-A7CD-23347953F19D}"/>
              </a:ext>
            </a:extLst>
          </p:cNvPr>
          <p:cNvSpPr/>
          <p:nvPr/>
        </p:nvSpPr>
        <p:spPr>
          <a:xfrm>
            <a:off x="6974415" y="2608871"/>
            <a:ext cx="3806655"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09A8A4CF-F10A-4A0B-9F3F-B47C3DFDCF09}"/>
              </a:ext>
            </a:extLst>
          </p:cNvPr>
          <p:cNvSpPr/>
          <p:nvPr/>
        </p:nvSpPr>
        <p:spPr>
          <a:xfrm>
            <a:off x="6974415" y="3568470"/>
            <a:ext cx="3842763"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5">
            <a:extLst>
              <a:ext uri="{FF2B5EF4-FFF2-40B4-BE49-F238E27FC236}">
                <a16:creationId xmlns:a16="http://schemas.microsoft.com/office/drawing/2014/main" id="{27C8B803-2376-4CEA-86C5-B20191A6429B}"/>
              </a:ext>
            </a:extLst>
          </p:cNvPr>
          <p:cNvSpPr/>
          <p:nvPr/>
        </p:nvSpPr>
        <p:spPr>
          <a:xfrm>
            <a:off x="6248964" y="2723626"/>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5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8" name="Shape 495">
            <a:extLst>
              <a:ext uri="{FF2B5EF4-FFF2-40B4-BE49-F238E27FC236}">
                <a16:creationId xmlns:a16="http://schemas.microsoft.com/office/drawing/2014/main" id="{C6F24455-A388-47B1-BFF1-4F91509EA4DF}"/>
              </a:ext>
            </a:extLst>
          </p:cNvPr>
          <p:cNvSpPr/>
          <p:nvPr/>
        </p:nvSpPr>
        <p:spPr>
          <a:xfrm>
            <a:off x="6248964" y="3712253"/>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5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1591762" y="1350863"/>
            <a:ext cx="3114218" cy="4315416"/>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942" y="987407"/>
            <a:ext cx="3455858" cy="4904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913825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2" name="Shape 350"/>
          <p:cNvGrpSpPr/>
          <p:nvPr/>
        </p:nvGrpSpPr>
        <p:grpSpPr>
          <a:xfrm>
            <a:off x="5375319" y="980139"/>
            <a:ext cx="393473" cy="497624"/>
            <a:chOff x="584925" y="238125"/>
            <a:chExt cx="415200" cy="525100"/>
          </a:xfrm>
          <a:solidFill>
            <a:schemeClr val="bg1"/>
          </a:solidFill>
        </p:grpSpPr>
        <p:sp>
          <p:nvSpPr>
            <p:cNvPr id="3"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p:cNvGrpSpPr/>
          <p:nvPr/>
        </p:nvGrpSpPr>
        <p:grpSpPr>
          <a:xfrm>
            <a:off x="6000216" y="1052447"/>
            <a:ext cx="421263" cy="350686"/>
            <a:chOff x="1244325" y="314425"/>
            <a:chExt cx="444525" cy="370050"/>
          </a:xfrm>
          <a:solidFill>
            <a:schemeClr val="bg1"/>
          </a:solidFill>
        </p:grpSpPr>
        <p:sp>
          <p:nvSpPr>
            <p:cNvPr id="10"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p:cNvGrpSpPr/>
          <p:nvPr/>
        </p:nvGrpSpPr>
        <p:grpSpPr>
          <a:xfrm>
            <a:off x="6648283" y="1050716"/>
            <a:ext cx="402762" cy="354146"/>
            <a:chOff x="1928175" y="312600"/>
            <a:chExt cx="425000" cy="373700"/>
          </a:xfrm>
          <a:solidFill>
            <a:schemeClr val="bg1"/>
          </a:solidFill>
        </p:grpSpPr>
        <p:sp>
          <p:nvSpPr>
            <p:cNvPr id="13"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p:cNvSpPr/>
          <p:nvPr/>
        </p:nvSpPr>
        <p:spPr>
          <a:xfrm>
            <a:off x="7323579" y="103799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p:cNvSpPr/>
          <p:nvPr/>
        </p:nvSpPr>
        <p:spPr>
          <a:xfrm>
            <a:off x="7984946" y="1039159"/>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8534605" y="1032213"/>
            <a:ext cx="462939" cy="391175"/>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p:cNvGrpSpPr/>
          <p:nvPr/>
        </p:nvGrpSpPr>
        <p:grpSpPr>
          <a:xfrm>
            <a:off x="9214491" y="1002693"/>
            <a:ext cx="380775" cy="450192"/>
            <a:chOff x="4636075" y="261925"/>
            <a:chExt cx="401800" cy="475050"/>
          </a:xfrm>
          <a:solidFill>
            <a:schemeClr val="bg1"/>
          </a:solidFill>
        </p:grpSpPr>
        <p:sp>
          <p:nvSpPr>
            <p:cNvPr id="22"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p:cNvSpPr/>
          <p:nvPr/>
        </p:nvSpPr>
        <p:spPr>
          <a:xfrm>
            <a:off x="9825590" y="1037404"/>
            <a:ext cx="436308" cy="380775"/>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p:cNvGrpSpPr/>
          <p:nvPr/>
        </p:nvGrpSpPr>
        <p:grpSpPr>
          <a:xfrm>
            <a:off x="10491530" y="1040316"/>
            <a:ext cx="381913" cy="374379"/>
            <a:chOff x="5983625" y="301625"/>
            <a:chExt cx="403000" cy="395050"/>
          </a:xfrm>
          <a:solidFill>
            <a:schemeClr val="bg1"/>
          </a:solidFill>
        </p:grpSpPr>
        <p:sp>
          <p:nvSpPr>
            <p:cNvPr id="28"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p:cNvGrpSpPr/>
          <p:nvPr/>
        </p:nvGrpSpPr>
        <p:grpSpPr>
          <a:xfrm>
            <a:off x="11133224" y="1037402"/>
            <a:ext cx="376132" cy="375562"/>
            <a:chOff x="6660750" y="298550"/>
            <a:chExt cx="396900" cy="396300"/>
          </a:xfrm>
          <a:solidFill>
            <a:schemeClr val="bg1"/>
          </a:solidFill>
        </p:grpSpPr>
        <p:sp>
          <p:nvSpPr>
            <p:cNvPr id="49"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p:cNvGrpSpPr/>
          <p:nvPr/>
        </p:nvGrpSpPr>
        <p:grpSpPr>
          <a:xfrm>
            <a:off x="5375319" y="1628775"/>
            <a:ext cx="393473" cy="476230"/>
            <a:chOff x="584925" y="922575"/>
            <a:chExt cx="415200" cy="502525"/>
          </a:xfrm>
          <a:solidFill>
            <a:schemeClr val="bg1"/>
          </a:solidFill>
        </p:grpSpPr>
        <p:sp>
          <p:nvSpPr>
            <p:cNvPr id="52"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p:cNvGrpSpPr/>
          <p:nvPr/>
        </p:nvGrpSpPr>
        <p:grpSpPr>
          <a:xfrm>
            <a:off x="6002537" y="1617782"/>
            <a:ext cx="416645" cy="496485"/>
            <a:chOff x="1246775" y="910975"/>
            <a:chExt cx="439650" cy="523900"/>
          </a:xfrm>
          <a:solidFill>
            <a:schemeClr val="bg1"/>
          </a:solidFill>
        </p:grpSpPr>
        <p:sp>
          <p:nvSpPr>
            <p:cNvPr id="56"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p:cNvGrpSpPr/>
          <p:nvPr/>
        </p:nvGrpSpPr>
        <p:grpSpPr>
          <a:xfrm>
            <a:off x="6646554" y="1697624"/>
            <a:ext cx="406220" cy="337941"/>
            <a:chOff x="1926350" y="995225"/>
            <a:chExt cx="428650" cy="356600"/>
          </a:xfrm>
          <a:solidFill>
            <a:schemeClr val="bg1"/>
          </a:solidFill>
        </p:grpSpPr>
        <p:sp>
          <p:nvSpPr>
            <p:cNvPr id="60"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p:cNvSpPr/>
          <p:nvPr/>
        </p:nvSpPr>
        <p:spPr>
          <a:xfrm>
            <a:off x="7290009" y="1669273"/>
            <a:ext cx="396980" cy="394659"/>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p:cNvSpPr/>
          <p:nvPr/>
        </p:nvSpPr>
        <p:spPr>
          <a:xfrm>
            <a:off x="7929411" y="1688962"/>
            <a:ext cx="395796" cy="35530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p:cNvSpPr/>
          <p:nvPr/>
        </p:nvSpPr>
        <p:spPr>
          <a:xfrm>
            <a:off x="8574004" y="1691852"/>
            <a:ext cx="384235" cy="34950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p:cNvSpPr/>
          <p:nvPr/>
        </p:nvSpPr>
        <p:spPr>
          <a:xfrm>
            <a:off x="9225539" y="1695311"/>
            <a:ext cx="358789" cy="3425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p:cNvGrpSpPr/>
          <p:nvPr/>
        </p:nvGrpSpPr>
        <p:grpSpPr>
          <a:xfrm>
            <a:off x="9845784" y="1672178"/>
            <a:ext cx="395796" cy="396364"/>
            <a:chOff x="5302225" y="968375"/>
            <a:chExt cx="417650" cy="418250"/>
          </a:xfrm>
          <a:solidFill>
            <a:schemeClr val="bg1"/>
          </a:solidFill>
        </p:grpSpPr>
        <p:sp>
          <p:nvSpPr>
            <p:cNvPr id="69"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p:cNvGrpSpPr/>
          <p:nvPr/>
        </p:nvGrpSpPr>
        <p:grpSpPr>
          <a:xfrm>
            <a:off x="10437133" y="1627614"/>
            <a:ext cx="490705" cy="477960"/>
            <a:chOff x="5926225" y="921350"/>
            <a:chExt cx="517800" cy="504350"/>
          </a:xfrm>
          <a:solidFill>
            <a:schemeClr val="bg1"/>
          </a:solidFill>
        </p:grpSpPr>
        <p:sp>
          <p:nvSpPr>
            <p:cNvPr id="72"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p:cNvGrpSpPr/>
          <p:nvPr/>
        </p:nvGrpSpPr>
        <p:grpSpPr>
          <a:xfrm>
            <a:off x="11092142" y="1636878"/>
            <a:ext cx="458295" cy="459457"/>
            <a:chOff x="6617400" y="931125"/>
            <a:chExt cx="483600" cy="484825"/>
          </a:xfrm>
          <a:solidFill>
            <a:schemeClr val="bg1"/>
          </a:solidFill>
        </p:grpSpPr>
        <p:sp>
          <p:nvSpPr>
            <p:cNvPr id="75"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p:cNvGrpSpPr/>
          <p:nvPr/>
        </p:nvGrpSpPr>
        <p:grpSpPr>
          <a:xfrm>
            <a:off x="5351012" y="2350310"/>
            <a:ext cx="442089" cy="310174"/>
            <a:chOff x="559275" y="1683950"/>
            <a:chExt cx="466500" cy="327300"/>
          </a:xfrm>
          <a:solidFill>
            <a:schemeClr val="bg1"/>
          </a:solidFill>
        </p:grpSpPr>
        <p:sp>
          <p:nvSpPr>
            <p:cNvPr id="78"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p:cNvGrpSpPr/>
          <p:nvPr/>
        </p:nvGrpSpPr>
        <p:grpSpPr>
          <a:xfrm>
            <a:off x="5989816" y="2288997"/>
            <a:ext cx="442089" cy="432826"/>
            <a:chOff x="1233350" y="1619250"/>
            <a:chExt cx="466500" cy="456725"/>
          </a:xfrm>
          <a:solidFill>
            <a:schemeClr val="bg1"/>
          </a:solidFill>
        </p:grpSpPr>
        <p:sp>
          <p:nvSpPr>
            <p:cNvPr id="81"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p:cNvGrpSpPr/>
          <p:nvPr/>
        </p:nvGrpSpPr>
        <p:grpSpPr>
          <a:xfrm>
            <a:off x="6642502" y="2298235"/>
            <a:ext cx="414322" cy="414322"/>
            <a:chOff x="1922075" y="1629000"/>
            <a:chExt cx="437200" cy="437200"/>
          </a:xfrm>
          <a:solidFill>
            <a:schemeClr val="bg1"/>
          </a:solidFill>
        </p:grpSpPr>
        <p:sp>
          <p:nvSpPr>
            <p:cNvPr id="86"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p:cNvGrpSpPr/>
          <p:nvPr/>
        </p:nvGrpSpPr>
        <p:grpSpPr>
          <a:xfrm>
            <a:off x="7279578" y="2296507"/>
            <a:ext cx="417780" cy="417781"/>
            <a:chOff x="2594325" y="1627175"/>
            <a:chExt cx="440850" cy="440850"/>
          </a:xfrm>
          <a:solidFill>
            <a:schemeClr val="bg1"/>
          </a:solidFill>
        </p:grpSpPr>
        <p:sp>
          <p:nvSpPr>
            <p:cNvPr id="89"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p:cNvSpPr/>
          <p:nvPr/>
        </p:nvSpPr>
        <p:spPr>
          <a:xfrm>
            <a:off x="7936922" y="2315050"/>
            <a:ext cx="380775" cy="380752"/>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p:cNvGrpSpPr/>
          <p:nvPr/>
        </p:nvGrpSpPr>
        <p:grpSpPr>
          <a:xfrm>
            <a:off x="8596537" y="2265256"/>
            <a:ext cx="339077" cy="480280"/>
            <a:chOff x="3984000" y="1594200"/>
            <a:chExt cx="357800" cy="506800"/>
          </a:xfrm>
          <a:solidFill>
            <a:schemeClr val="bg1"/>
          </a:solidFill>
        </p:grpSpPr>
        <p:sp>
          <p:nvSpPr>
            <p:cNvPr id="94"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p:cNvGrpSpPr/>
          <p:nvPr/>
        </p:nvGrpSpPr>
        <p:grpSpPr>
          <a:xfrm>
            <a:off x="9181513" y="2368244"/>
            <a:ext cx="446733" cy="274304"/>
            <a:chOff x="4601275" y="1702875"/>
            <a:chExt cx="471400" cy="289450"/>
          </a:xfrm>
          <a:solidFill>
            <a:schemeClr val="bg1"/>
          </a:solidFill>
        </p:grpSpPr>
        <p:sp>
          <p:nvSpPr>
            <p:cNvPr id="97"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p:cNvGrpSpPr/>
          <p:nvPr/>
        </p:nvGrpSpPr>
        <p:grpSpPr>
          <a:xfrm>
            <a:off x="9841733" y="2301125"/>
            <a:ext cx="403898" cy="408542"/>
            <a:chOff x="5297950" y="1632050"/>
            <a:chExt cx="426200" cy="431100"/>
          </a:xfrm>
          <a:solidFill>
            <a:schemeClr val="bg1"/>
          </a:solidFill>
        </p:grpSpPr>
        <p:sp>
          <p:nvSpPr>
            <p:cNvPr id="103"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p:cNvGrpSpPr/>
          <p:nvPr/>
        </p:nvGrpSpPr>
        <p:grpSpPr>
          <a:xfrm>
            <a:off x="10479376" y="2288997"/>
            <a:ext cx="406220" cy="432826"/>
            <a:chOff x="5970800" y="1619250"/>
            <a:chExt cx="428650" cy="456725"/>
          </a:xfrm>
          <a:solidFill>
            <a:schemeClr val="bg1"/>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p:cNvGrpSpPr/>
          <p:nvPr/>
        </p:nvGrpSpPr>
        <p:grpSpPr>
          <a:xfrm>
            <a:off x="11099676" y="2283784"/>
            <a:ext cx="455380" cy="415459"/>
            <a:chOff x="6625350" y="1613750"/>
            <a:chExt cx="480525" cy="438400"/>
          </a:xfrm>
          <a:solidFill>
            <a:schemeClr val="bg1"/>
          </a:solidFill>
        </p:grpSpPr>
        <p:sp>
          <p:nvSpPr>
            <p:cNvPr id="112"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p:cNvGrpSpPr/>
          <p:nvPr/>
        </p:nvGrpSpPr>
        <p:grpSpPr>
          <a:xfrm>
            <a:off x="5400196" y="2959617"/>
            <a:ext cx="343721" cy="369190"/>
            <a:chOff x="611175" y="2326900"/>
            <a:chExt cx="362700" cy="389575"/>
          </a:xfrm>
          <a:solidFill>
            <a:schemeClr val="bg1"/>
          </a:solidFill>
        </p:grpSpPr>
        <p:sp>
          <p:nvSpPr>
            <p:cNvPr id="118"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p:cNvSpPr/>
          <p:nvPr/>
        </p:nvSpPr>
        <p:spPr>
          <a:xfrm>
            <a:off x="6029751"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p:cNvSpPr/>
          <p:nvPr/>
        </p:nvSpPr>
        <p:spPr>
          <a:xfrm>
            <a:off x="6668562"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p:cNvSpPr/>
          <p:nvPr/>
        </p:nvSpPr>
        <p:spPr>
          <a:xfrm>
            <a:off x="7307374"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p:cNvGrpSpPr/>
          <p:nvPr/>
        </p:nvGrpSpPr>
        <p:grpSpPr>
          <a:xfrm>
            <a:off x="8030632" y="2900601"/>
            <a:ext cx="193278" cy="482602"/>
            <a:chOff x="3386850" y="2264625"/>
            <a:chExt cx="203950" cy="509250"/>
          </a:xfrm>
          <a:solidFill>
            <a:schemeClr val="bg1"/>
          </a:solidFill>
        </p:grpSpPr>
        <p:sp>
          <p:nvSpPr>
            <p:cNvPr id="126"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p:cNvGrpSpPr/>
          <p:nvPr/>
        </p:nvGrpSpPr>
        <p:grpSpPr>
          <a:xfrm>
            <a:off x="9325606" y="2961940"/>
            <a:ext cx="158545" cy="359926"/>
            <a:chOff x="4753325" y="2329350"/>
            <a:chExt cx="167300" cy="379800"/>
          </a:xfrm>
          <a:solidFill>
            <a:schemeClr val="bg1"/>
          </a:solidFill>
        </p:grpSpPr>
        <p:sp>
          <p:nvSpPr>
            <p:cNvPr id="129"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p:cNvGrpSpPr/>
          <p:nvPr/>
        </p:nvGrpSpPr>
        <p:grpSpPr>
          <a:xfrm>
            <a:off x="8683888" y="2902899"/>
            <a:ext cx="164372" cy="477982"/>
            <a:chOff x="4076175" y="2267050"/>
            <a:chExt cx="173450" cy="504375"/>
          </a:xfrm>
          <a:solidFill>
            <a:schemeClr val="bg1"/>
          </a:solidFill>
        </p:grpSpPr>
        <p:sp>
          <p:nvSpPr>
            <p:cNvPr id="132"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p:cNvSpPr/>
          <p:nvPr/>
        </p:nvSpPr>
        <p:spPr>
          <a:xfrm>
            <a:off x="9862621" y="2953267"/>
            <a:ext cx="362248" cy="381913"/>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p:cNvGrpSpPr/>
          <p:nvPr/>
        </p:nvGrpSpPr>
        <p:grpSpPr>
          <a:xfrm>
            <a:off x="10483427" y="2960187"/>
            <a:ext cx="398117" cy="368029"/>
            <a:chOff x="5975075" y="2327500"/>
            <a:chExt cx="420100" cy="388350"/>
          </a:xfrm>
          <a:solidFill>
            <a:schemeClr val="bg1"/>
          </a:solidFill>
        </p:grpSpPr>
        <p:sp>
          <p:nvSpPr>
            <p:cNvPr id="136"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p:cNvGrpSpPr/>
          <p:nvPr/>
        </p:nvGrpSpPr>
        <p:grpSpPr>
          <a:xfrm>
            <a:off x="11199181" y="2949192"/>
            <a:ext cx="244215" cy="398117"/>
            <a:chOff x="6730350" y="2315900"/>
            <a:chExt cx="257700" cy="420100"/>
          </a:xfrm>
          <a:solidFill>
            <a:schemeClr val="bg1"/>
          </a:solidFill>
        </p:grpSpPr>
        <p:sp>
          <p:nvSpPr>
            <p:cNvPr id="13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p:cNvGrpSpPr/>
          <p:nvPr/>
        </p:nvGrpSpPr>
        <p:grpSpPr>
          <a:xfrm>
            <a:off x="5510126" y="3557339"/>
            <a:ext cx="123860" cy="451354"/>
            <a:chOff x="727175" y="2957625"/>
            <a:chExt cx="130700" cy="476275"/>
          </a:xfrm>
          <a:solidFill>
            <a:schemeClr val="bg1"/>
          </a:solidFill>
        </p:grpSpPr>
        <p:sp>
          <p:nvSpPr>
            <p:cNvPr id="145"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p:cNvSpPr/>
          <p:nvPr/>
        </p:nvSpPr>
        <p:spPr>
          <a:xfrm>
            <a:off x="6659891" y="3539434"/>
            <a:ext cx="379590" cy="487223"/>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p:cNvSpPr/>
          <p:nvPr/>
        </p:nvSpPr>
        <p:spPr>
          <a:xfrm>
            <a:off x="6070265" y="3539434"/>
            <a:ext cx="281222" cy="48722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p:cNvGrpSpPr/>
          <p:nvPr/>
        </p:nvGrpSpPr>
        <p:grpSpPr>
          <a:xfrm>
            <a:off x="7269153" y="3571791"/>
            <a:ext cx="438631" cy="422425"/>
            <a:chOff x="2583325" y="2972875"/>
            <a:chExt cx="462850" cy="445750"/>
          </a:xfrm>
          <a:solidFill>
            <a:schemeClr val="bg1"/>
          </a:solidFill>
        </p:grpSpPr>
        <p:sp>
          <p:nvSpPr>
            <p:cNvPr id="150"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p:cNvGrpSpPr/>
          <p:nvPr/>
        </p:nvGrpSpPr>
        <p:grpSpPr>
          <a:xfrm>
            <a:off x="7892911" y="3634883"/>
            <a:ext cx="468719" cy="296266"/>
            <a:chOff x="3241525" y="3039450"/>
            <a:chExt cx="494600" cy="312625"/>
          </a:xfrm>
          <a:solidFill>
            <a:schemeClr val="bg1"/>
          </a:solidFill>
        </p:grpSpPr>
        <p:sp>
          <p:nvSpPr>
            <p:cNvPr id="153"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p:cNvSpPr/>
          <p:nvPr/>
        </p:nvSpPr>
        <p:spPr>
          <a:xfrm>
            <a:off x="9203551" y="3581676"/>
            <a:ext cx="402762" cy="4027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p:cNvGrpSpPr/>
          <p:nvPr/>
        </p:nvGrpSpPr>
        <p:grpSpPr>
          <a:xfrm>
            <a:off x="9801220" y="3603633"/>
            <a:ext cx="484924" cy="358765"/>
            <a:chOff x="5255200" y="3006475"/>
            <a:chExt cx="511700" cy="378575"/>
          </a:xfrm>
          <a:solidFill>
            <a:schemeClr val="bg1"/>
          </a:solidFill>
        </p:grpSpPr>
        <p:sp>
          <p:nvSpPr>
            <p:cNvPr id="157"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p:cNvGrpSpPr/>
          <p:nvPr/>
        </p:nvGrpSpPr>
        <p:grpSpPr>
          <a:xfrm>
            <a:off x="8569906" y="3582807"/>
            <a:ext cx="392338" cy="400415"/>
            <a:chOff x="3955900" y="2984500"/>
            <a:chExt cx="414000" cy="422525"/>
          </a:xfrm>
          <a:solidFill>
            <a:schemeClr val="bg1"/>
          </a:solidFill>
        </p:grpSpPr>
        <p:sp>
          <p:nvSpPr>
            <p:cNvPr id="160"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p:cNvSpPr/>
          <p:nvPr/>
        </p:nvSpPr>
        <p:spPr>
          <a:xfrm>
            <a:off x="5355070" y="4249416"/>
            <a:ext cx="438607" cy="344882"/>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p:cNvSpPr/>
          <p:nvPr/>
        </p:nvSpPr>
        <p:spPr>
          <a:xfrm>
            <a:off x="10529792" y="3563150"/>
            <a:ext cx="305530" cy="439791"/>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p:cNvGrpSpPr/>
          <p:nvPr/>
        </p:nvGrpSpPr>
        <p:grpSpPr>
          <a:xfrm>
            <a:off x="11171415" y="3577004"/>
            <a:ext cx="299749" cy="425907"/>
            <a:chOff x="6701050" y="2978375"/>
            <a:chExt cx="316300" cy="449425"/>
          </a:xfrm>
          <a:solidFill>
            <a:schemeClr val="bg1"/>
          </a:solidFill>
        </p:grpSpPr>
        <p:sp>
          <p:nvSpPr>
            <p:cNvPr id="166"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p:cNvGrpSpPr/>
          <p:nvPr/>
        </p:nvGrpSpPr>
        <p:grpSpPr>
          <a:xfrm>
            <a:off x="5997327" y="4278307"/>
            <a:ext cx="427069" cy="287027"/>
            <a:chOff x="1241275" y="3718400"/>
            <a:chExt cx="450650" cy="302875"/>
          </a:xfrm>
          <a:solidFill>
            <a:schemeClr val="bg1"/>
          </a:solidFill>
        </p:grpSpPr>
        <p:sp>
          <p:nvSpPr>
            <p:cNvPr id="16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p:cNvGrpSpPr/>
          <p:nvPr/>
        </p:nvGrpSpPr>
        <p:grpSpPr>
          <a:xfrm>
            <a:off x="6641933" y="4256321"/>
            <a:ext cx="415459" cy="331567"/>
            <a:chOff x="1921475" y="3695200"/>
            <a:chExt cx="438400" cy="349875"/>
          </a:xfrm>
          <a:solidFill>
            <a:schemeClr val="bg1"/>
          </a:solidFill>
        </p:grpSpPr>
        <p:sp>
          <p:nvSpPr>
            <p:cNvPr id="174"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p:cNvGrpSpPr/>
          <p:nvPr/>
        </p:nvGrpSpPr>
        <p:grpSpPr>
          <a:xfrm>
            <a:off x="7284790" y="4251109"/>
            <a:ext cx="407357" cy="341424"/>
            <a:chOff x="2599825" y="3689700"/>
            <a:chExt cx="429850" cy="360275"/>
          </a:xfrm>
          <a:solidFill>
            <a:schemeClr val="bg1"/>
          </a:solidFill>
        </p:grpSpPr>
        <p:sp>
          <p:nvSpPr>
            <p:cNvPr id="178"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p:cNvGrpSpPr/>
          <p:nvPr/>
        </p:nvGrpSpPr>
        <p:grpSpPr>
          <a:xfrm>
            <a:off x="7943257" y="4215808"/>
            <a:ext cx="368029" cy="384235"/>
            <a:chOff x="3294650" y="3652450"/>
            <a:chExt cx="388350" cy="405450"/>
          </a:xfrm>
          <a:solidFill>
            <a:schemeClr val="bg1"/>
          </a:solidFill>
        </p:grpSpPr>
        <p:sp>
          <p:nvSpPr>
            <p:cNvPr id="181"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p:cNvGrpSpPr/>
          <p:nvPr/>
        </p:nvGrpSpPr>
        <p:grpSpPr>
          <a:xfrm>
            <a:off x="8551403" y="4264423"/>
            <a:ext cx="429343" cy="314793"/>
            <a:chOff x="3936375" y="3703750"/>
            <a:chExt cx="453050" cy="332175"/>
          </a:xfrm>
          <a:solidFill>
            <a:schemeClr val="bg1"/>
          </a:solidFill>
        </p:grpSpPr>
        <p:sp>
          <p:nvSpPr>
            <p:cNvPr id="185"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p:cNvGrpSpPr/>
          <p:nvPr/>
        </p:nvGrpSpPr>
        <p:grpSpPr>
          <a:xfrm>
            <a:off x="9190207" y="4264423"/>
            <a:ext cx="429343" cy="314793"/>
            <a:chOff x="4610450" y="3703750"/>
            <a:chExt cx="453050" cy="332175"/>
          </a:xfrm>
          <a:solidFill>
            <a:schemeClr val="bg1"/>
          </a:solidFill>
        </p:grpSpPr>
        <p:sp>
          <p:nvSpPr>
            <p:cNvPr id="191"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p:cNvGrpSpPr/>
          <p:nvPr/>
        </p:nvGrpSpPr>
        <p:grpSpPr>
          <a:xfrm>
            <a:off x="9844055" y="4232605"/>
            <a:ext cx="399254" cy="378430"/>
            <a:chOff x="5300400" y="3670175"/>
            <a:chExt cx="421300" cy="399325"/>
          </a:xfrm>
          <a:solidFill>
            <a:schemeClr val="bg1"/>
          </a:solidFill>
        </p:grpSpPr>
        <p:sp>
          <p:nvSpPr>
            <p:cNvPr id="194"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p:cNvSpPr/>
          <p:nvPr/>
        </p:nvSpPr>
        <p:spPr>
          <a:xfrm>
            <a:off x="10460350" y="4199662"/>
            <a:ext cx="444411" cy="44438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p:cNvGrpSpPr/>
          <p:nvPr/>
        </p:nvGrpSpPr>
        <p:grpSpPr>
          <a:xfrm>
            <a:off x="11127443" y="4227960"/>
            <a:ext cx="387693" cy="387717"/>
            <a:chOff x="6654650" y="3665275"/>
            <a:chExt cx="409100" cy="409125"/>
          </a:xfrm>
          <a:solidFill>
            <a:schemeClr val="bg1"/>
          </a:solidFill>
        </p:grpSpPr>
        <p:sp>
          <p:nvSpPr>
            <p:cNvPr id="201"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p:cNvGrpSpPr/>
          <p:nvPr/>
        </p:nvGrpSpPr>
        <p:grpSpPr>
          <a:xfrm>
            <a:off x="5362005" y="4850559"/>
            <a:ext cx="420104" cy="420128"/>
            <a:chOff x="570875" y="4322250"/>
            <a:chExt cx="443300" cy="443325"/>
          </a:xfrm>
          <a:solidFill>
            <a:schemeClr val="bg1"/>
          </a:solidFill>
        </p:grpSpPr>
        <p:sp>
          <p:nvSpPr>
            <p:cNvPr id="20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p:cNvSpPr/>
          <p:nvPr/>
        </p:nvSpPr>
        <p:spPr>
          <a:xfrm>
            <a:off x="5983457" y="4932199"/>
            <a:ext cx="454836" cy="25693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p:cNvGrpSpPr/>
          <p:nvPr/>
        </p:nvGrpSpPr>
        <p:grpSpPr>
          <a:xfrm>
            <a:off x="6696899" y="4819334"/>
            <a:ext cx="305530" cy="482578"/>
            <a:chOff x="1979475" y="4289300"/>
            <a:chExt cx="322400" cy="509225"/>
          </a:xfrm>
          <a:solidFill>
            <a:schemeClr val="bg1"/>
          </a:solidFill>
        </p:grpSpPr>
        <p:sp>
          <p:nvSpPr>
            <p:cNvPr id="210"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p:cNvGrpSpPr/>
          <p:nvPr/>
        </p:nvGrpSpPr>
        <p:grpSpPr>
          <a:xfrm>
            <a:off x="7308503" y="4825683"/>
            <a:ext cx="360495" cy="469880"/>
            <a:chOff x="2624850" y="4296000"/>
            <a:chExt cx="380400" cy="495825"/>
          </a:xfrm>
          <a:solidFill>
            <a:schemeClr val="bg1"/>
          </a:solidFill>
        </p:grpSpPr>
        <p:sp>
          <p:nvSpPr>
            <p:cNvPr id="214"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p:cNvSpPr/>
          <p:nvPr/>
        </p:nvSpPr>
        <p:spPr>
          <a:xfrm>
            <a:off x="8573436" y="4867970"/>
            <a:ext cx="385371" cy="385395"/>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p:cNvSpPr/>
          <p:nvPr/>
        </p:nvSpPr>
        <p:spPr>
          <a:xfrm>
            <a:off x="7934624" y="4892277"/>
            <a:ext cx="385371" cy="336779"/>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p:cNvSpPr/>
          <p:nvPr/>
        </p:nvSpPr>
        <p:spPr>
          <a:xfrm>
            <a:off x="9210493" y="4866239"/>
            <a:ext cx="388877" cy="388854"/>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p:cNvGrpSpPr/>
          <p:nvPr/>
        </p:nvGrpSpPr>
        <p:grpSpPr>
          <a:xfrm>
            <a:off x="9820908" y="4871977"/>
            <a:ext cx="445549" cy="377292"/>
            <a:chOff x="5275975" y="4344850"/>
            <a:chExt cx="470150" cy="398125"/>
          </a:xfrm>
          <a:solidFill>
            <a:schemeClr val="bg1"/>
          </a:solidFill>
        </p:grpSpPr>
        <p:sp>
          <p:nvSpPr>
            <p:cNvPr id="221"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p:cNvSpPr/>
          <p:nvPr/>
        </p:nvSpPr>
        <p:spPr>
          <a:xfrm>
            <a:off x="10482336" y="4860459"/>
            <a:ext cx="400439" cy="40041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p:cNvGrpSpPr/>
          <p:nvPr/>
        </p:nvGrpSpPr>
        <p:grpSpPr>
          <a:xfrm>
            <a:off x="11115858" y="4841320"/>
            <a:ext cx="410863" cy="438607"/>
            <a:chOff x="6642425" y="4312500"/>
            <a:chExt cx="433550" cy="462825"/>
          </a:xfrm>
          <a:solidFill>
            <a:schemeClr val="bg1"/>
          </a:solidFill>
        </p:grpSpPr>
        <p:sp>
          <p:nvSpPr>
            <p:cNvPr id="226"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p:cNvSpPr/>
          <p:nvPr/>
        </p:nvSpPr>
        <p:spPr>
          <a:xfrm>
            <a:off x="5308207" y="5543810"/>
            <a:ext cx="527712" cy="31133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p:cNvGrpSpPr/>
          <p:nvPr/>
        </p:nvGrpSpPr>
        <p:grpSpPr>
          <a:xfrm>
            <a:off x="6000216" y="5492278"/>
            <a:ext cx="421263" cy="414322"/>
            <a:chOff x="1244325" y="4999400"/>
            <a:chExt cx="444525" cy="437200"/>
          </a:xfrm>
          <a:solidFill>
            <a:schemeClr val="bg1"/>
          </a:solidFill>
        </p:grpSpPr>
        <p:sp>
          <p:nvSpPr>
            <p:cNvPr id="231"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p:cNvGrpSpPr/>
          <p:nvPr/>
        </p:nvGrpSpPr>
        <p:grpSpPr>
          <a:xfrm>
            <a:off x="6676642" y="5478963"/>
            <a:ext cx="346044" cy="440929"/>
            <a:chOff x="1958100" y="4985350"/>
            <a:chExt cx="365150" cy="465275"/>
          </a:xfrm>
          <a:solidFill>
            <a:schemeClr val="bg1"/>
          </a:solidFill>
        </p:grpSpPr>
        <p:sp>
          <p:nvSpPr>
            <p:cNvPr id="237"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p:cNvGrpSpPr/>
          <p:nvPr/>
        </p:nvGrpSpPr>
        <p:grpSpPr>
          <a:xfrm>
            <a:off x="7289978" y="5495736"/>
            <a:ext cx="396980" cy="407950"/>
            <a:chOff x="2605300" y="5003050"/>
            <a:chExt cx="418900" cy="430475"/>
          </a:xfrm>
          <a:solidFill>
            <a:schemeClr val="bg1"/>
          </a:solidFill>
        </p:grpSpPr>
        <p:sp>
          <p:nvSpPr>
            <p:cNvPr id="241"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p:cNvGrpSpPr/>
          <p:nvPr/>
        </p:nvGrpSpPr>
        <p:grpSpPr>
          <a:xfrm>
            <a:off x="7890021" y="5504432"/>
            <a:ext cx="474501" cy="390014"/>
            <a:chOff x="3238475" y="5012225"/>
            <a:chExt cx="500700" cy="411550"/>
          </a:xfrm>
          <a:solidFill>
            <a:schemeClr val="bg1"/>
          </a:solidFill>
        </p:grpSpPr>
        <p:sp>
          <p:nvSpPr>
            <p:cNvPr id="245"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p:cNvGrpSpPr/>
          <p:nvPr/>
        </p:nvGrpSpPr>
        <p:grpSpPr>
          <a:xfrm>
            <a:off x="9144482" y="5462759"/>
            <a:ext cx="520793" cy="473339"/>
            <a:chOff x="4562200" y="4968250"/>
            <a:chExt cx="549550" cy="499475"/>
          </a:xfrm>
          <a:solidFill>
            <a:schemeClr val="bg1"/>
          </a:solidFill>
        </p:grpSpPr>
        <p:sp>
          <p:nvSpPr>
            <p:cNvPr id="251"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p:cNvGrpSpPr/>
          <p:nvPr/>
        </p:nvGrpSpPr>
        <p:grpSpPr>
          <a:xfrm>
            <a:off x="8585543" y="5489388"/>
            <a:ext cx="361063" cy="419511"/>
            <a:chOff x="3972400" y="4996350"/>
            <a:chExt cx="381000" cy="442675"/>
          </a:xfrm>
          <a:solidFill>
            <a:schemeClr val="bg1"/>
          </a:solidFill>
        </p:grpSpPr>
        <p:sp>
          <p:nvSpPr>
            <p:cNvPr id="257"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p:cNvGrpSpPr/>
          <p:nvPr/>
        </p:nvGrpSpPr>
        <p:grpSpPr>
          <a:xfrm>
            <a:off x="9787929" y="5454087"/>
            <a:ext cx="511530" cy="490681"/>
            <a:chOff x="5241175" y="4959100"/>
            <a:chExt cx="539775" cy="517775"/>
          </a:xfrm>
          <a:solidFill>
            <a:schemeClr val="bg1"/>
          </a:solidFill>
        </p:grpSpPr>
        <p:sp>
          <p:nvSpPr>
            <p:cNvPr id="260"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p:cNvSpPr/>
          <p:nvPr/>
        </p:nvSpPr>
        <p:spPr>
          <a:xfrm>
            <a:off x="10457460" y="5575060"/>
            <a:ext cx="450192" cy="24883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p:cNvGrpSpPr/>
          <p:nvPr/>
        </p:nvGrpSpPr>
        <p:grpSpPr>
          <a:xfrm>
            <a:off x="11156370" y="5526987"/>
            <a:ext cx="328109" cy="377292"/>
            <a:chOff x="6685175" y="5036025"/>
            <a:chExt cx="346225" cy="398125"/>
          </a:xfrm>
          <a:solidFill>
            <a:schemeClr val="bg1"/>
          </a:solidFill>
        </p:grpSpPr>
        <p:sp>
          <p:nvSpPr>
            <p:cNvPr id="268"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p:cNvSpPr txBox="1"/>
          <p:nvPr/>
        </p:nvSpPr>
        <p:spPr>
          <a:xfrm>
            <a:off x="4326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4" name="Shape 633"/>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6" name="Rectangle 275"/>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277" name="Rectangle 276">
            <a:extLst>
              <a:ext uri="{FF2B5EF4-FFF2-40B4-BE49-F238E27FC236}">
                <a16:creationId xmlns:a16="http://schemas.microsoft.com/office/drawing/2014/main" id="{D44C8436-A5B3-4464-96A5-57E339DDFA32}"/>
              </a:ext>
            </a:extLst>
          </p:cNvPr>
          <p:cNvSpPr/>
          <p:nvPr/>
        </p:nvSpPr>
        <p:spPr>
          <a:xfrm>
            <a:off x="209640" y="3030979"/>
            <a:ext cx="4511320" cy="3216265"/>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Icons by: Slidescarnival.com</a:t>
            </a:r>
          </a:p>
          <a:p>
            <a:pPr marL="285750" indent="-285750">
              <a:buFont typeface="Arial" panose="020B0604020202020204" pitchFamily="34" charset="0"/>
              <a:buChar char="•"/>
            </a:pPr>
            <a:endParaRPr lang="en-US" sz="1500" dirty="0">
              <a:solidFill>
                <a:schemeClr val="bg1"/>
              </a:solidFill>
            </a:endParaRP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273755573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0498" y="1689811"/>
            <a:ext cx="5524500" cy="648936"/>
          </a:xfrm>
        </p:spPr>
        <p:txBody>
          <a:bodyPr>
            <a:noAutofit/>
          </a:bodyPr>
          <a:lstStyle/>
          <a:p>
            <a:r>
              <a:rPr lang="en" sz="3600" dirty="0">
                <a:latin typeface="Roboto Medium" panose="02000000000000000000" pitchFamily="2" charset="0"/>
                <a:ea typeface="Roboto Medium" panose="02000000000000000000" pitchFamily="2" charset="0"/>
              </a:rPr>
              <a:t>INSTRUCTIONS </a:t>
            </a:r>
            <a:r>
              <a:rPr lang="en" sz="3600"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FOR USE</a:t>
            </a:r>
          </a:p>
        </p:txBody>
      </p:sp>
      <p:sp>
        <p:nvSpPr>
          <p:cNvPr id="6" name="Rectangle 5">
            <a:extLst>
              <a:ext uri="{FF2B5EF4-FFF2-40B4-BE49-F238E27FC236}">
                <a16:creationId xmlns:a16="http://schemas.microsoft.com/office/drawing/2014/main" id="{83031EDF-1C34-49BB-A711-61952CB8A541}"/>
              </a:ext>
            </a:extLst>
          </p:cNvPr>
          <p:cNvSpPr/>
          <p:nvPr/>
        </p:nvSpPr>
        <p:spPr>
          <a:xfrm>
            <a:off x="300498" y="4679391"/>
            <a:ext cx="5029200" cy="307777"/>
          </a:xfrm>
          <a:prstGeom prst="rect">
            <a:avLst/>
          </a:prstGeom>
        </p:spPr>
        <p:txBody>
          <a:bodyPr wrap="square">
            <a:spAutoFit/>
          </a:bodyPr>
          <a:lstStyle/>
          <a:p>
            <a:pPr algn="just"/>
            <a:r>
              <a:rPr lang="en-US" sz="1400" dirty="0">
                <a:solidFill>
                  <a:srgbClr val="FB4039"/>
                </a:solidFill>
              </a:rPr>
              <a:t>FONT: </a:t>
            </a:r>
            <a:r>
              <a:rPr lang="en-US" sz="1400" dirty="0" err="1">
                <a:solidFill>
                  <a:srgbClr val="FB4039"/>
                </a:solidFill>
              </a:rPr>
              <a:t>Roboto</a:t>
            </a:r>
            <a:r>
              <a:rPr lang="en-US" sz="1400" dirty="0">
                <a:solidFill>
                  <a:srgbClr val="FB4039"/>
                </a:solidFill>
              </a:rPr>
              <a:t> Medium &amp; </a:t>
            </a:r>
            <a:r>
              <a:rPr lang="en-US" sz="1400" dirty="0" err="1">
                <a:solidFill>
                  <a:srgbClr val="FB4039"/>
                </a:solidFill>
              </a:rPr>
              <a:t>Raleway</a:t>
            </a:r>
            <a:r>
              <a:rPr lang="en-US" sz="1400" dirty="0">
                <a:solidFill>
                  <a:srgbClr val="FB4039"/>
                </a:solidFill>
              </a:rPr>
              <a:t> (Free Google Fonts)</a:t>
            </a:r>
          </a:p>
        </p:txBody>
      </p:sp>
      <p:sp>
        <p:nvSpPr>
          <p:cNvPr id="7" name="Rectangle 6">
            <a:extLst>
              <a:ext uri="{FF2B5EF4-FFF2-40B4-BE49-F238E27FC236}">
                <a16:creationId xmlns:a16="http://schemas.microsoft.com/office/drawing/2014/main" id="{E0F5E55E-AFD7-47F6-83A4-64FBFB9C73FB}"/>
              </a:ext>
            </a:extLst>
          </p:cNvPr>
          <p:cNvSpPr/>
          <p:nvPr/>
        </p:nvSpPr>
        <p:spPr>
          <a:xfrm>
            <a:off x="300498" y="2389293"/>
            <a:ext cx="2463423" cy="2246769"/>
          </a:xfrm>
          <a:prstGeom prst="rect">
            <a:avLst/>
          </a:prstGeom>
        </p:spPr>
        <p:txBody>
          <a:bodyPr wrap="square">
            <a:spAutoFit/>
          </a:bodyPr>
          <a:lstStyle/>
          <a:p>
            <a:r>
              <a:rPr lang="en-US" sz="1400" b="1" dirty="0">
                <a:solidFill>
                  <a:schemeClr val="bg1"/>
                </a:solidFill>
              </a:rPr>
              <a:t>DOWNLOAD AS POWERPOINT TEMPLATE</a:t>
            </a:r>
          </a:p>
          <a:p>
            <a:endParaRPr lang="en-US" sz="800" dirty="0">
              <a:solidFill>
                <a:schemeClr val="bg1"/>
              </a:solidFill>
            </a:endParaRPr>
          </a:p>
          <a:p>
            <a:r>
              <a:rPr lang="en-US" sz="1200" dirty="0">
                <a:solidFill>
                  <a:schemeClr val="bg1"/>
                </a:solidFill>
              </a:rPr>
              <a:t>Click on the button under the presentation preview that says "Download as Power Point template". You will get a .pptx file that you can edit in PowerPoint. Remember to download and install the fonts used in this presentation.</a:t>
            </a:r>
          </a:p>
          <a:p>
            <a:endParaRPr lang="en-US" sz="800" dirty="0">
              <a:solidFill>
                <a:schemeClr val="bg1"/>
              </a:solidFill>
            </a:endParaRPr>
          </a:p>
        </p:txBody>
      </p:sp>
      <p:sp>
        <p:nvSpPr>
          <p:cNvPr id="8" name="Rectangle 7">
            <a:extLst>
              <a:ext uri="{FF2B5EF4-FFF2-40B4-BE49-F238E27FC236}">
                <a16:creationId xmlns:a16="http://schemas.microsoft.com/office/drawing/2014/main" id="{D57298C0-A38E-4A89-92DC-EA24513855AE}"/>
              </a:ext>
            </a:extLst>
          </p:cNvPr>
          <p:cNvSpPr/>
          <p:nvPr/>
        </p:nvSpPr>
        <p:spPr>
          <a:xfrm>
            <a:off x="3272299" y="2390587"/>
            <a:ext cx="2623574" cy="1938992"/>
          </a:xfrm>
          <a:prstGeom prst="rect">
            <a:avLst/>
          </a:prstGeom>
        </p:spPr>
        <p:txBody>
          <a:bodyPr wrap="square">
            <a:spAutoFit/>
          </a:bodyPr>
          <a:lstStyle/>
          <a:p>
            <a:r>
              <a:rPr lang="en-US" sz="1400" b="1" dirty="0">
                <a:solidFill>
                  <a:schemeClr val="bg1"/>
                </a:solidFill>
              </a:rPr>
              <a:t>USE AS GOOGLE SLIDES THEME</a:t>
            </a:r>
          </a:p>
          <a:p>
            <a:endParaRPr lang="en-US" sz="800" dirty="0">
              <a:solidFill>
                <a:schemeClr val="bg1"/>
              </a:solidFill>
            </a:endParaRPr>
          </a:p>
          <a:p>
            <a:r>
              <a:rPr lang="en-US" sz="1200" dirty="0">
                <a:solidFill>
                  <a:schemeClr val="bg1"/>
                </a:solidFill>
              </a:rPr>
              <a:t>Click on the button that says "Use as Google Slides Theme". You will get a copy of this document on your Google Drive and will be able to edit, add or delete slides. Remember you must be signed in to your Google account.</a:t>
            </a:r>
          </a:p>
        </p:txBody>
      </p:sp>
      <p:sp>
        <p:nvSpPr>
          <p:cNvPr id="9" name="Rectangle 8">
            <a:extLst>
              <a:ext uri="{FF2B5EF4-FFF2-40B4-BE49-F238E27FC236}">
                <a16:creationId xmlns:a16="http://schemas.microsoft.com/office/drawing/2014/main" id="{354640A0-1D52-4378-B7F5-AEA08AA29279}"/>
              </a:ext>
            </a:extLst>
          </p:cNvPr>
          <p:cNvSpPr/>
          <p:nvPr/>
        </p:nvSpPr>
        <p:spPr>
          <a:xfrm>
            <a:off x="300499" y="5063371"/>
            <a:ext cx="3833352" cy="954107"/>
          </a:xfrm>
          <a:prstGeom prst="rect">
            <a:avLst/>
          </a:prstGeom>
        </p:spPr>
        <p:txBody>
          <a:bodyPr wrap="square">
            <a:spAutoFit/>
          </a:bodyPr>
          <a:lstStyle/>
          <a:p>
            <a:r>
              <a:rPr lang="en-US" sz="1400" dirty="0">
                <a:solidFill>
                  <a:schemeClr val="bg1"/>
                </a:solidFill>
              </a:rPr>
              <a:t>This template is free to use under Creative Commons Attribution license. Please mention Slidehood.com and other resources used in a slide footer.</a:t>
            </a: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105" r="10761" b="29345"/>
          <a:stretch/>
        </p:blipFill>
        <p:spPr>
          <a:xfrm flipH="1">
            <a:off x="6967283" y="287798"/>
            <a:ext cx="5140325" cy="6392863"/>
          </a:xfrm>
        </p:spPr>
      </p:pic>
    </p:spTree>
    <p:extLst>
      <p:ext uri="{BB962C8B-B14F-4D97-AF65-F5344CB8AC3E}">
        <p14:creationId xmlns:p14="http://schemas.microsoft.com/office/powerpoint/2010/main" val="169924670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FFCBEE-9541-4CF2-A73C-DE3CA3F61503}"/>
              </a:ext>
            </a:extLst>
          </p:cNvPr>
          <p:cNvSpPr>
            <a:spLocks noGrp="1"/>
          </p:cNvSpPr>
          <p:nvPr>
            <p:ph type="title"/>
          </p:nvPr>
        </p:nvSpPr>
        <p:spPr>
          <a:xfrm>
            <a:off x="6462913" y="1882045"/>
            <a:ext cx="5729087" cy="847999"/>
          </a:xfrm>
        </p:spPr>
        <p:txBody>
          <a:bodyPr>
            <a:normAutofit/>
          </a:bodyPr>
          <a:lstStyle/>
          <a:p>
            <a:r>
              <a:rPr lang="en-US" sz="3600" dirty="0">
                <a:latin typeface="Roboto Medium" panose="02000000000000000000" pitchFamily="2" charset="0"/>
                <a:ea typeface="Roboto Medium" panose="02000000000000000000" pitchFamily="2" charset="0"/>
              </a:rPr>
              <a:t>THIS IS YOUR </a:t>
            </a:r>
            <a:r>
              <a:rPr lang="en-US" sz="3600"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HEADING</a:t>
            </a:r>
          </a:p>
        </p:txBody>
      </p:sp>
      <p:sp>
        <p:nvSpPr>
          <p:cNvPr id="6" name="Text Placeholder 6">
            <a:extLst>
              <a:ext uri="{FF2B5EF4-FFF2-40B4-BE49-F238E27FC236}">
                <a16:creationId xmlns:a16="http://schemas.microsoft.com/office/drawing/2014/main" id="{2BD698C0-0D83-4801-B9DA-D3D6813A0E8C}"/>
              </a:ext>
            </a:extLst>
          </p:cNvPr>
          <p:cNvSpPr>
            <a:spLocks noGrp="1"/>
          </p:cNvSpPr>
          <p:nvPr>
            <p:ph type="body" idx="1"/>
          </p:nvPr>
        </p:nvSpPr>
        <p:spPr>
          <a:xfrm>
            <a:off x="6681680" y="3008498"/>
            <a:ext cx="5291552" cy="2400627"/>
          </a:xfrm>
          <a:prstGeom prst="rect">
            <a:avLst/>
          </a:prstGeom>
        </p:spPr>
        <p:txBody>
          <a:bodyPr wrap="square">
            <a:spAutoFit/>
          </a:bodyPr>
          <a:lstStyle/>
          <a:p>
            <a:pPr marL="0" indent="0" algn="just">
              <a:buNone/>
            </a:pPr>
            <a:r>
              <a:rPr lang="en-US" sz="1400" b="1" dirty="0">
                <a:solidFill>
                  <a:srgbClr val="FFFF00"/>
                </a:solidFill>
              </a:rPr>
              <a:t>Chris Hadfield</a:t>
            </a:r>
            <a:r>
              <a:rPr lang="en-US" sz="1400" dirty="0">
                <a:solidFill>
                  <a:srgbClr val="FFFF00"/>
                </a:solidFill>
              </a:rPr>
              <a:t>	</a:t>
            </a:r>
          </a:p>
          <a:p>
            <a:pPr marL="0" indent="0" algn="just">
              <a:buNone/>
            </a:pPr>
            <a:endParaRPr lang="en-US" sz="1400" dirty="0"/>
          </a:p>
          <a:p>
            <a:pPr marL="0" indent="0" algn="just">
              <a:buNone/>
            </a:pPr>
            <a:r>
              <a:rPr lang="en-US" sz="1200" dirty="0">
                <a:latin typeface="Roboto" panose="02000000000000000000" pitchFamily="2" charset="0"/>
                <a:ea typeface="Roboto" panose="02000000000000000000" pitchFamily="2" charset="0"/>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marL="0" indent="0" algn="just">
              <a:buNone/>
            </a:pPr>
            <a:endParaRPr lang="en-US" sz="1200" dirty="0">
              <a:latin typeface="Roboto" panose="02000000000000000000" pitchFamily="2" charset="0"/>
              <a:ea typeface="Roboto" panose="02000000000000000000" pitchFamily="2" charset="0"/>
            </a:endParaRPr>
          </a:p>
          <a:p>
            <a:pPr marL="0" indent="0" algn="just">
              <a:buNone/>
            </a:pPr>
            <a:r>
              <a:rPr lang="en-US" sz="1200" dirty="0">
                <a:latin typeface="Roboto" panose="02000000000000000000" pitchFamily="2" charset="0"/>
                <a:ea typeface="Roboto" panose="02000000000000000000" pitchFamily="2" charset="0"/>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p>
        </p:txBody>
      </p:sp>
      <p:sp>
        <p:nvSpPr>
          <p:cNvPr id="7" name="Rectangle 6"/>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295" t="9950" r="12321"/>
          <a:stretch/>
        </p:blipFill>
        <p:spPr>
          <a:xfrm>
            <a:off x="57150" y="231775"/>
            <a:ext cx="5138738" cy="6392863"/>
          </a:xfrm>
        </p:spPr>
      </p:pic>
    </p:spTree>
    <p:extLst>
      <p:ext uri="{BB962C8B-B14F-4D97-AF65-F5344CB8AC3E}">
        <p14:creationId xmlns:p14="http://schemas.microsoft.com/office/powerpoint/2010/main" val="29345571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8"/>
          <p:cNvSpPr txBox="1">
            <a:spLocks noGrp="1"/>
          </p:cNvSpPr>
          <p:nvPr>
            <p:ph type="ctrTitle"/>
          </p:nvPr>
        </p:nvSpPr>
        <p:spPr>
          <a:xfrm>
            <a:off x="191785" y="2583459"/>
            <a:ext cx="3897859" cy="1398399"/>
          </a:xfrm>
          <a:prstGeom prst="rect">
            <a:avLst/>
          </a:prstGeom>
        </p:spPr>
        <p:txBody>
          <a:bodyPr lIns="91425" tIns="91425" rIns="91425" bIns="91425" anchor="b" anchorCtr="0">
            <a:noAutofit/>
          </a:bodyPr>
          <a:lstStyle/>
          <a:p>
            <a:pPr lvl="0" rtl="0">
              <a:spcBef>
                <a:spcPts val="0"/>
              </a:spcBef>
              <a:buNone/>
            </a:pPr>
            <a:r>
              <a:rPr lang="en" dirty="0"/>
              <a:t>YOUR </a:t>
            </a:r>
            <a:r>
              <a:rPr lang="en" dirty="0">
                <a:solidFill>
                  <a:srgbClr val="FFFF00"/>
                </a:solidFill>
                <a:effectLst>
                  <a:outerShdw blurRad="38100" dist="38100" dir="2700000" algn="tl">
                    <a:srgbClr val="000000">
                      <a:alpha val="43137"/>
                    </a:srgbClr>
                  </a:outerShdw>
                </a:effectLst>
              </a:rPr>
              <a:t>BREAK</a:t>
            </a:r>
            <a:r>
              <a:rPr lang="en" dirty="0"/>
              <a:t> SLIDES</a:t>
            </a:r>
          </a:p>
        </p:txBody>
      </p:sp>
      <p:sp>
        <p:nvSpPr>
          <p:cNvPr id="10" name="Shape 99"/>
          <p:cNvSpPr txBox="1">
            <a:spLocks noGrp="1"/>
          </p:cNvSpPr>
          <p:nvPr>
            <p:ph type="subTitle" idx="1"/>
          </p:nvPr>
        </p:nvSpPr>
        <p:spPr>
          <a:xfrm>
            <a:off x="317437" y="3981858"/>
            <a:ext cx="3646554" cy="639951"/>
          </a:xfrm>
          <a:prstGeom prst="rect">
            <a:avLst/>
          </a:prstGeom>
        </p:spPr>
        <p:txBody>
          <a:bodyPr lIns="91425" tIns="91425" rIns="91425" bIns="91425" anchor="ctr" anchorCtr="0">
            <a:noAutofit/>
          </a:bodyPr>
          <a:lstStyle/>
          <a:p>
            <a:pPr lvl="0" rtl="0">
              <a:spcBef>
                <a:spcPts val="0"/>
              </a:spcBef>
              <a:buNone/>
            </a:pPr>
            <a:r>
              <a:rPr lang="en" sz="1800" dirty="0"/>
              <a:t>You can use these as chapter titles or break slides as well</a:t>
            </a:r>
          </a:p>
        </p:txBody>
      </p:sp>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2" name="Picture Placeholder 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667" t="4678" r="30595" b="28894"/>
          <a:stretch/>
        </p:blipFill>
        <p:spPr>
          <a:xfrm>
            <a:off x="7010400" y="25579"/>
            <a:ext cx="5181600" cy="6858000"/>
          </a:xfrm>
        </p:spPr>
      </p:pic>
    </p:spTree>
    <p:extLst>
      <p:ext uri="{BB962C8B-B14F-4D97-AF65-F5344CB8AC3E}">
        <p14:creationId xmlns:p14="http://schemas.microsoft.com/office/powerpoint/2010/main" val="152205228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6520782" y="2661111"/>
            <a:ext cx="5200650" cy="2190750"/>
          </a:xfrm>
        </p:spPr>
        <p:txBody>
          <a:bodyPr>
            <a:normAutofit/>
          </a:bodyPr>
          <a:lstStyle/>
          <a:p>
            <a:r>
              <a:rPr lang="en-US" sz="1800" dirty="0"/>
              <a:t>A fine quotation is a diamond in the hand of a man of wit and a pebble in the hand of a fool. A fine quotation is a diamond in the hand of a man of wit and a pebble in the hand of a fool. </a:t>
            </a:r>
          </a:p>
          <a:p>
            <a:endParaRPr lang="en-US" sz="1800" dirty="0"/>
          </a:p>
        </p:txBody>
      </p:sp>
      <p:sp>
        <p:nvSpPr>
          <p:cNvPr id="10" name="Text Placeholder 4"/>
          <p:cNvSpPr txBox="1">
            <a:spLocks/>
          </p:cNvSpPr>
          <p:nvPr/>
        </p:nvSpPr>
        <p:spPr>
          <a:xfrm>
            <a:off x="209179" y="2777142"/>
            <a:ext cx="4456842" cy="17124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3200" dirty="0">
                <a:solidFill>
                  <a:schemeClr val="bg1"/>
                </a:solidFill>
              </a:rPr>
              <a:t>YOUR WELCOME </a:t>
            </a:r>
            <a:r>
              <a:rPr lang="en" sz="3200" dirty="0">
                <a:solidFill>
                  <a:srgbClr val="FFFF00"/>
                </a:solidFill>
                <a:effectLst>
                  <a:outerShdw blurRad="38100" dist="38100" dir="2700000" algn="tl">
                    <a:srgbClr val="000000">
                      <a:alpha val="43137"/>
                    </a:srgbClr>
                  </a:outerShdw>
                </a:effectLst>
              </a:rPr>
              <a:t>MESSAGE</a:t>
            </a:r>
            <a:r>
              <a:rPr lang="en" sz="3200" dirty="0">
                <a:solidFill>
                  <a:schemeClr val="bg1"/>
                </a:solidFill>
              </a:rPr>
              <a:t> OR QUOTE</a:t>
            </a:r>
          </a:p>
        </p:txBody>
      </p:sp>
      <p:pic>
        <p:nvPicPr>
          <p:cNvPr id="11" name="Picture 10">
            <a:extLst>
              <a:ext uri="{FF2B5EF4-FFF2-40B4-BE49-F238E27FC236}">
                <a16:creationId xmlns:a16="http://schemas.microsoft.com/office/drawing/2014/main" id="{909AD3BC-2041-4473-8D2B-744BA09798A6}"/>
              </a:ext>
            </a:extLst>
          </p:cNvPr>
          <p:cNvPicPr>
            <a:picLocks noChangeAspect="1"/>
          </p:cNvPicPr>
          <p:nvPr/>
        </p:nvPicPr>
        <p:blipFill rotWithShape="1">
          <a:blip r:embed="rId2">
            <a:duotone>
              <a:prstClr val="black"/>
              <a:schemeClr val="accent3">
                <a:tint val="45000"/>
                <a:satMod val="400000"/>
              </a:schemeClr>
            </a:duotone>
          </a:blip>
          <a:srcRect l="37102" t="22388" r="35344" b="54142"/>
          <a:stretch/>
        </p:blipFill>
        <p:spPr>
          <a:xfrm rot="10800000">
            <a:off x="8212299" y="1257706"/>
            <a:ext cx="1532452" cy="1662872"/>
          </a:xfrm>
          <a:prstGeom prst="rect">
            <a:avLst/>
          </a:prstGeom>
          <a:effectLst>
            <a:outerShdw blurRad="63500" sx="102000" sy="102000" algn="ctr" rotWithShape="0">
              <a:prstClr val="black">
                <a:alpha val="76000"/>
              </a:prstClr>
            </a:outerShdw>
          </a:effectLst>
        </p:spPr>
      </p:pic>
      <p:sp>
        <p:nvSpPr>
          <p:cNvPr id="7" name="Rectangle 6"/>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44338212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031743" y="3382504"/>
            <a:ext cx="4181900" cy="1430277"/>
            <a:chOff x="4803324" y="3425792"/>
            <a:chExt cx="4181900" cy="1430277"/>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803324" y="3425792"/>
              <a:ext cx="4181900"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7200" dirty="0">
                  <a:solidFill>
                    <a:schemeClr val="bg1"/>
                  </a:solidFill>
                  <a:latin typeface="Roboto Medium" panose="02000000000000000000" pitchFamily="2" charset="0"/>
                  <a:ea typeface="Roboto Medium" panose="02000000000000000000" pitchFamily="2" charset="0"/>
                </a:rPr>
                <a:t>BIG </a:t>
              </a:r>
              <a:r>
                <a:rPr lang="en" sz="7200" b="1" dirty="0">
                  <a:solidFill>
                    <a:srgbClr val="FFFF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IDEA</a:t>
              </a:r>
            </a:p>
          </p:txBody>
        </p:sp>
        <p:sp>
          <p:nvSpPr>
            <p:cNvPr id="3" name="Rectangle 2">
              <a:extLst>
                <a:ext uri="{FF2B5EF4-FFF2-40B4-BE49-F238E27FC236}">
                  <a16:creationId xmlns:a16="http://schemas.microsoft.com/office/drawing/2014/main" id="{42309D67-9494-45B4-939A-55DD01CAA2D7}"/>
                </a:ext>
              </a:extLst>
            </p:cNvPr>
            <p:cNvSpPr/>
            <p:nvPr/>
          </p:nvSpPr>
          <p:spPr>
            <a:xfrm>
              <a:off x="4929417" y="4117405"/>
              <a:ext cx="3696731" cy="738664"/>
            </a:xfrm>
            <a:prstGeom prst="rect">
              <a:avLst/>
            </a:prstGeom>
          </p:spPr>
          <p:txBody>
            <a:bodyPr wrap="square">
              <a:spAutoFit/>
            </a:bodyPr>
            <a:lstStyle/>
            <a:p>
              <a:pPr algn="r"/>
              <a:r>
                <a:rPr lang="en-US" sz="1400" dirty="0">
                  <a:solidFill>
                    <a:schemeClr val="tx1">
                      <a:lumMod val="95000"/>
                      <a:lumOff val="5000"/>
                    </a:schemeClr>
                  </a:solidFill>
                </a:rPr>
                <a:t>Grab the attention of your audience by using icons and impressive</a:t>
              </a:r>
            </a:p>
            <a:p>
              <a:pPr algn="r"/>
              <a:r>
                <a:rPr lang="en-US" sz="1400" dirty="0">
                  <a:solidFill>
                    <a:schemeClr val="tx1">
                      <a:lumMod val="95000"/>
                      <a:lumOff val="5000"/>
                    </a:schemeClr>
                  </a:solidFill>
                </a:rPr>
                <a:t>images</a:t>
              </a:r>
            </a:p>
          </p:txBody>
        </p:sp>
      </p:gr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grpSp>
        <p:nvGrpSpPr>
          <p:cNvPr id="20" name="Shape 486"/>
          <p:cNvGrpSpPr/>
          <p:nvPr/>
        </p:nvGrpSpPr>
        <p:grpSpPr>
          <a:xfrm>
            <a:off x="5738370" y="2014144"/>
            <a:ext cx="768646" cy="1253041"/>
            <a:chOff x="6730350" y="2315900"/>
            <a:chExt cx="257700" cy="420100"/>
          </a:xfrm>
          <a:solidFill>
            <a:schemeClr val="bg1"/>
          </a:solidFill>
          <a:effectLst>
            <a:outerShdw blurRad="50800" dist="38100" dir="16200000" rotWithShape="0">
              <a:prstClr val="black">
                <a:alpha val="40000"/>
              </a:prstClr>
            </a:outerShdw>
          </a:effectLst>
        </p:grpSpPr>
        <p:sp>
          <p:nvSpPr>
            <p:cNvPr id="2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291700253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2562693" y="1388635"/>
            <a:ext cx="6463320" cy="993324"/>
          </a:xfrm>
          <a:prstGeom prst="rect">
            <a:avLst/>
          </a:prstGeom>
        </p:spPr>
        <p:txBody>
          <a:bodyPr lIns="91425" tIns="91425" rIns="91425" bIns="91425" anchor="b" anchorCtr="0">
            <a:noAutofit/>
          </a:bodyPr>
          <a:lstStyle/>
          <a:p>
            <a:pPr lvl="0" algn="ctr">
              <a:spcBef>
                <a:spcPts val="0"/>
              </a:spcBef>
              <a:buNone/>
            </a:pPr>
            <a:r>
              <a:rPr lang="en" dirty="0"/>
              <a:t>YOU CAN ALSO </a:t>
            </a:r>
            <a:r>
              <a:rPr lang="en" b="1" dirty="0">
                <a:solidFill>
                  <a:srgbClr val="FFFF00"/>
                </a:solidFill>
              </a:rPr>
              <a:t>SPLIT</a:t>
            </a:r>
            <a:r>
              <a:rPr lang="en" dirty="0"/>
              <a:t> YOUR CONTENT</a:t>
            </a:r>
          </a:p>
        </p:txBody>
      </p:sp>
      <p:sp>
        <p:nvSpPr>
          <p:cNvPr id="7" name="Rectangle 6">
            <a:extLst>
              <a:ext uri="{FF2B5EF4-FFF2-40B4-BE49-F238E27FC236}">
                <a16:creationId xmlns:a16="http://schemas.microsoft.com/office/drawing/2014/main" id="{D18FE4C6-3116-46FB-BDC6-3D6D419688D8}"/>
              </a:ext>
            </a:extLst>
          </p:cNvPr>
          <p:cNvSpPr/>
          <p:nvPr/>
        </p:nvSpPr>
        <p:spPr>
          <a:xfrm>
            <a:off x="2627671" y="3102258"/>
            <a:ext cx="3166682" cy="2000548"/>
          </a:xfrm>
          <a:prstGeom prst="rect">
            <a:avLst/>
          </a:prstGeom>
        </p:spPr>
        <p:txBody>
          <a:bodyPr wrap="square">
            <a:spAutoFit/>
          </a:bodyPr>
          <a:lstStyle/>
          <a:p>
            <a:pPr algn="ctr"/>
            <a:r>
              <a:rPr lang="en-US" sz="1400" b="1" dirty="0">
                <a:solidFill>
                  <a:schemeClr val="bg1"/>
                </a:solidFill>
              </a:rPr>
              <a:t>Chris Hadfield</a:t>
            </a:r>
            <a:endParaRPr lang="en-US" sz="1400" dirty="0">
              <a:solidFill>
                <a:schemeClr val="bg1"/>
              </a:solidFill>
            </a:endParaRPr>
          </a:p>
          <a:p>
            <a:pPr algn="ctr"/>
            <a:endParaRPr lang="en-US" sz="1400" dirty="0">
              <a:solidFill>
                <a:schemeClr val="bg1"/>
              </a:solidFill>
            </a:endParaRPr>
          </a:p>
          <a:p>
            <a:pPr algn="ctr"/>
            <a:r>
              <a:rPr lang="en-US" sz="12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8" name="Rectangle 7">
            <a:extLst>
              <a:ext uri="{FF2B5EF4-FFF2-40B4-BE49-F238E27FC236}">
                <a16:creationId xmlns:a16="http://schemas.microsoft.com/office/drawing/2014/main" id="{5E28E566-3E70-4F93-8CF8-5E466D650FF7}"/>
              </a:ext>
            </a:extLst>
          </p:cNvPr>
          <p:cNvSpPr/>
          <p:nvPr/>
        </p:nvSpPr>
        <p:spPr>
          <a:xfrm>
            <a:off x="5859331" y="3102258"/>
            <a:ext cx="3166682" cy="2185214"/>
          </a:xfrm>
          <a:prstGeom prst="rect">
            <a:avLst/>
          </a:prstGeom>
        </p:spPr>
        <p:txBody>
          <a:bodyPr wrap="square">
            <a:spAutoFit/>
          </a:bodyPr>
          <a:lstStyle/>
          <a:p>
            <a:pPr algn="ctr"/>
            <a:r>
              <a:rPr lang="en-US" sz="1400" b="1" dirty="0">
                <a:solidFill>
                  <a:schemeClr val="bg1"/>
                </a:solidFill>
              </a:rPr>
              <a:t>Erin Cummings</a:t>
            </a:r>
          </a:p>
          <a:p>
            <a:pPr algn="ctr"/>
            <a:endParaRPr lang="en-US" sz="1400" b="1" dirty="0">
              <a:solidFill>
                <a:schemeClr val="bg1"/>
              </a:solidFill>
            </a:endParaRPr>
          </a:p>
          <a:p>
            <a:pPr algn="ctr"/>
            <a:r>
              <a:rPr lang="en-US" sz="1200" dirty="0">
                <a:solidFill>
                  <a:schemeClr val="bg1"/>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200" dirty="0">
                <a:solidFill>
                  <a:schemeClr val="bg1"/>
                </a:solidFill>
              </a:rPr>
            </a:br>
            <a:endParaRPr lang="en-US" sz="1200" dirty="0">
              <a:solidFill>
                <a:schemeClr val="bg1"/>
              </a:solidFill>
            </a:endParaRP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solidFill>
                  <a:schemeClr val="bg1"/>
                </a:solidFill>
              </a:rPr>
              <a:t>Slidehood.com</a:t>
            </a:r>
          </a:p>
        </p:txBody>
      </p:sp>
      <p:sp>
        <p:nvSpPr>
          <p:cNvPr id="10" name="Shape 440"/>
          <p:cNvSpPr/>
          <p:nvPr/>
        </p:nvSpPr>
        <p:spPr>
          <a:xfrm>
            <a:off x="7169308" y="2480751"/>
            <a:ext cx="522746" cy="522714"/>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470"/>
          <p:cNvSpPr/>
          <p:nvPr/>
        </p:nvSpPr>
        <p:spPr>
          <a:xfrm>
            <a:off x="3953819" y="2496902"/>
            <a:ext cx="497311" cy="497311"/>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rgbClr val="434343"/>
              </a:solidFill>
            </a:endParaRPr>
          </a:p>
        </p:txBody>
      </p:sp>
    </p:spTree>
    <p:extLst>
      <p:ext uri="{BB962C8B-B14F-4D97-AF65-F5344CB8AC3E}">
        <p14:creationId xmlns:p14="http://schemas.microsoft.com/office/powerpoint/2010/main" val="43630461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0"/>
          <p:cNvSpPr txBox="1">
            <a:spLocks/>
          </p:cNvSpPr>
          <p:nvPr/>
        </p:nvSpPr>
        <p:spPr>
          <a:xfrm>
            <a:off x="2857927" y="1333731"/>
            <a:ext cx="6197582" cy="771892"/>
          </a:xfrm>
          <a:prstGeom prst="rect">
            <a:avLst/>
          </a:prstGeom>
        </p:spPr>
        <p:txBody>
          <a:bodyPr vert="horz" lIns="91425" tIns="91425" rIns="91425" bIns="91425" rtlCol="0" anchor="b" anchorCtr="0">
            <a:noAutofit/>
          </a:bodyPr>
          <a:lstStyle>
            <a:lvl1pPr lvl="0" algn="ctr" defTabSz="914400" rtl="0" eaLnBrk="1" latinLnBrk="0" hangingPunct="1">
              <a:lnSpc>
                <a:spcPct val="90000"/>
              </a:lnSpc>
              <a:spcBef>
                <a:spcPts val="0"/>
              </a:spcBef>
              <a:buNone/>
              <a:defRPr sz="3200" kern="1200">
                <a:solidFill>
                  <a:srgbClr val="131F2B"/>
                </a:solidFill>
                <a:latin typeface="Roboto" panose="02000000000000000000" pitchFamily="2" charset="0"/>
                <a:ea typeface="Roboto" panose="02000000000000000000" pitchFamily="2" charset="0"/>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 sz="4000" dirty="0">
                <a:solidFill>
                  <a:schemeClr val="bg1"/>
                </a:solidFill>
                <a:latin typeface="Roboto Medium" panose="02000000000000000000" pitchFamily="2" charset="0"/>
                <a:ea typeface="Roboto Medium" panose="02000000000000000000" pitchFamily="2" charset="0"/>
              </a:rPr>
              <a:t>IN THREE OR </a:t>
            </a:r>
            <a:r>
              <a:rPr lang="en" sz="4000" b="1" dirty="0">
                <a:solidFill>
                  <a:srgbClr val="FFFF00"/>
                </a:solidFill>
                <a:latin typeface="Roboto Medium" panose="02000000000000000000" pitchFamily="2" charset="0"/>
                <a:ea typeface="Roboto Medium" panose="02000000000000000000" pitchFamily="2" charset="0"/>
              </a:rPr>
              <a:t>FOUR</a:t>
            </a:r>
            <a:r>
              <a:rPr lang="en" sz="4000" dirty="0">
                <a:solidFill>
                  <a:schemeClr val="bg1"/>
                </a:solidFill>
                <a:latin typeface="Roboto Medium" panose="02000000000000000000" pitchFamily="2" charset="0"/>
                <a:ea typeface="Roboto Medium" panose="02000000000000000000" pitchFamily="2" charset="0"/>
              </a:rPr>
              <a:t> COLUMNS</a:t>
            </a:r>
          </a:p>
        </p:txBody>
      </p:sp>
      <p:sp>
        <p:nvSpPr>
          <p:cNvPr id="8" name="Rectangle 7">
            <a:extLst>
              <a:ext uri="{FF2B5EF4-FFF2-40B4-BE49-F238E27FC236}">
                <a16:creationId xmlns:a16="http://schemas.microsoft.com/office/drawing/2014/main" id="{31FC0428-E6EC-4DBE-9530-F222B75A5F18}"/>
              </a:ext>
            </a:extLst>
          </p:cNvPr>
          <p:cNvSpPr/>
          <p:nvPr/>
        </p:nvSpPr>
        <p:spPr>
          <a:xfrm>
            <a:off x="2523506" y="2579077"/>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9" name="Rectangle 8">
            <a:extLst>
              <a:ext uri="{FF2B5EF4-FFF2-40B4-BE49-F238E27FC236}">
                <a16:creationId xmlns:a16="http://schemas.microsoft.com/office/drawing/2014/main" id="{3BCB2097-C847-40BA-8D5E-74F20DE0B44A}"/>
              </a:ext>
            </a:extLst>
          </p:cNvPr>
          <p:cNvSpPr/>
          <p:nvPr/>
        </p:nvSpPr>
        <p:spPr>
          <a:xfrm>
            <a:off x="2523506" y="4618899"/>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0" name="Rectangle 9">
            <a:extLst>
              <a:ext uri="{FF2B5EF4-FFF2-40B4-BE49-F238E27FC236}">
                <a16:creationId xmlns:a16="http://schemas.microsoft.com/office/drawing/2014/main" id="{31FC0428-E6EC-4DBE-9530-F222B75A5F18}"/>
              </a:ext>
            </a:extLst>
          </p:cNvPr>
          <p:cNvSpPr/>
          <p:nvPr/>
        </p:nvSpPr>
        <p:spPr>
          <a:xfrm>
            <a:off x="6245016" y="2582362"/>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11" name="Rectangle 10">
            <a:extLst>
              <a:ext uri="{FF2B5EF4-FFF2-40B4-BE49-F238E27FC236}">
                <a16:creationId xmlns:a16="http://schemas.microsoft.com/office/drawing/2014/main" id="{3BCB2097-C847-40BA-8D5E-74F20DE0B44A}"/>
              </a:ext>
            </a:extLst>
          </p:cNvPr>
          <p:cNvSpPr/>
          <p:nvPr/>
        </p:nvSpPr>
        <p:spPr>
          <a:xfrm>
            <a:off x="6245016" y="4622184"/>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grpSp>
        <p:nvGrpSpPr>
          <p:cNvPr id="12" name="Shape 357"/>
          <p:cNvGrpSpPr/>
          <p:nvPr/>
        </p:nvGrpSpPr>
        <p:grpSpPr>
          <a:xfrm>
            <a:off x="3815542" y="2146206"/>
            <a:ext cx="421263" cy="350686"/>
            <a:chOff x="1244325" y="314425"/>
            <a:chExt cx="444525" cy="370050"/>
          </a:xfrm>
          <a:solidFill>
            <a:srgbClr val="FFC000"/>
          </a:solidFill>
        </p:grpSpPr>
        <p:sp>
          <p:nvSpPr>
            <p:cNvPr id="13"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4"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15" name="Shape 363"/>
          <p:cNvSpPr/>
          <p:nvPr/>
        </p:nvSpPr>
        <p:spPr>
          <a:xfrm>
            <a:off x="7522279" y="4165249"/>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6" name="Shape 364"/>
          <p:cNvSpPr/>
          <p:nvPr/>
        </p:nvSpPr>
        <p:spPr>
          <a:xfrm>
            <a:off x="3889874" y="4180370"/>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chemeClr val="bg1"/>
              </a:solidFill>
            </a:endParaRPr>
          </a:p>
        </p:txBody>
      </p:sp>
      <p:grpSp>
        <p:nvGrpSpPr>
          <p:cNvPr id="17" name="Shape 365"/>
          <p:cNvGrpSpPr/>
          <p:nvPr/>
        </p:nvGrpSpPr>
        <p:grpSpPr>
          <a:xfrm>
            <a:off x="7522279" y="2108699"/>
            <a:ext cx="462939" cy="391175"/>
            <a:chOff x="3918650" y="293075"/>
            <a:chExt cx="488500" cy="412775"/>
          </a:xfrm>
          <a:solidFill>
            <a:srgbClr val="FFC000"/>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35079589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t="5789" r="1235" b="10845"/>
          <a:stretch/>
        </p:blipFill>
        <p:spPr>
          <a:xfrm>
            <a:off x="0" y="0"/>
            <a:ext cx="12192000" cy="6858000"/>
          </a:xfrm>
          <a:prstGeom prst="rect">
            <a:avLst/>
          </a:prstGeom>
        </p:spPr>
      </p:pic>
      <p:sp>
        <p:nvSpPr>
          <p:cNvPr id="6" name="Round Same Side Corner Rectangle 5"/>
          <p:cNvSpPr/>
          <p:nvPr/>
        </p:nvSpPr>
        <p:spPr>
          <a:xfrm rot="5400000">
            <a:off x="9399639" y="-197875"/>
            <a:ext cx="2035277" cy="3549445"/>
          </a:xfrm>
          <a:prstGeom prst="round2SameRect">
            <a:avLst>
              <a:gd name="adj1" fmla="val 0"/>
              <a:gd name="adj2" fmla="val 11700"/>
            </a:avLst>
          </a:prstGeom>
          <a:solidFill>
            <a:srgbClr val="FF9EE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98CEC8-2E60-4064-BDD4-9E2DF1BC342E}"/>
              </a:ext>
            </a:extLst>
          </p:cNvPr>
          <p:cNvSpPr txBox="1">
            <a:spLocks/>
          </p:cNvSpPr>
          <p:nvPr/>
        </p:nvSpPr>
        <p:spPr>
          <a:xfrm>
            <a:off x="8716295" y="863684"/>
            <a:ext cx="3652684" cy="1804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3700" dirty="0">
                <a:solidFill>
                  <a:schemeClr val="bg1"/>
                </a:solidFill>
                <a:latin typeface="Roboto Medium" panose="02000000000000000000" pitchFamily="2" charset="0"/>
                <a:ea typeface="Roboto Medium" panose="02000000000000000000" pitchFamily="2" charset="0"/>
              </a:rPr>
              <a:t>BIG PICTURE CREATES BIG IMPACT</a:t>
            </a:r>
            <a:br>
              <a:rPr lang="en-US" sz="2400" dirty="0">
                <a:solidFill>
                  <a:schemeClr val="bg1"/>
                </a:solidFill>
                <a:latin typeface="Roboto Medium" panose="02000000000000000000" pitchFamily="2" charset="0"/>
                <a:ea typeface="Roboto Medium" panose="02000000000000000000" pitchFamily="2" charset="0"/>
              </a:rPr>
            </a:br>
            <a:r>
              <a:rPr lang="en-US" sz="1400" dirty="0">
                <a:solidFill>
                  <a:schemeClr val="bg1"/>
                </a:solidFill>
                <a:latin typeface="Roboto Medium" panose="02000000000000000000" pitchFamily="2" charset="0"/>
                <a:ea typeface="Roboto Medium" panose="02000000000000000000" pitchFamily="2" charset="0"/>
              </a:rPr>
              <a:t>A Picture Is Worth A Thousand Words</a:t>
            </a:r>
          </a:p>
        </p:txBody>
      </p:sp>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302808160"/>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Raleway"/>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TotalTime>
  <Words>1202</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Bitter</vt:lpstr>
      <vt:lpstr>Dosis</vt:lpstr>
      <vt:lpstr>Lato</vt:lpstr>
      <vt:lpstr>Muli</vt:lpstr>
      <vt:lpstr>Raleway</vt:lpstr>
      <vt:lpstr>Roboto</vt:lpstr>
      <vt:lpstr>Roboto Cn</vt:lpstr>
      <vt:lpstr>Roboto Medium</vt:lpstr>
      <vt:lpstr>Office Theme</vt:lpstr>
      <vt:lpstr>PowerPoint Presentation</vt:lpstr>
      <vt:lpstr>INSTRUCTIONS FOR USE</vt:lpstr>
      <vt:lpstr>THIS IS YOUR HEADING</vt:lpstr>
      <vt:lpstr>YOUR BREAK SLIDES</vt:lpstr>
      <vt:lpstr>PowerPoint Presentation</vt:lpstr>
      <vt:lpstr>PowerPoint Presentation</vt:lpstr>
      <vt:lpstr>YOU CAN ALSO SPLIT YOUR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Slidehood.com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Slidehood .</cp:lastModifiedBy>
  <cp:revision>248</cp:revision>
  <dcterms:created xsi:type="dcterms:W3CDTF">2017-08-02T20:41:11Z</dcterms:created>
  <dcterms:modified xsi:type="dcterms:W3CDTF">2018-09-05T19:00:13Z</dcterms:modified>
</cp:coreProperties>
</file>