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8" r:id="rId2"/>
    <p:sldId id="319" r:id="rId3"/>
    <p:sldId id="313" r:id="rId4"/>
    <p:sldId id="314" r:id="rId5"/>
    <p:sldId id="300" r:id="rId6"/>
    <p:sldId id="320" r:id="rId7"/>
    <p:sldId id="321" r:id="rId8"/>
    <p:sldId id="322" r:id="rId9"/>
    <p:sldId id="296" r:id="rId10"/>
    <p:sldId id="277" r:id="rId11"/>
    <p:sldId id="278" r:id="rId12"/>
    <p:sldId id="288" r:id="rId13"/>
    <p:sldId id="289" r:id="rId14"/>
    <p:sldId id="297"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008"/>
    <a:srgbClr val="FFB985"/>
    <a:srgbClr val="BFBFBF"/>
    <a:srgbClr val="404040"/>
    <a:srgbClr val="000000"/>
    <a:srgbClr val="7F7F7F"/>
    <a:srgbClr val="3F3F41"/>
    <a:srgbClr val="D15305"/>
    <a:srgbClr val="F9690E"/>
    <a:srgbClr val="FFDE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44" autoAdjust="0"/>
    <p:restoredTop sz="94660"/>
  </p:normalViewPr>
  <p:slideViewPr>
    <p:cSldViewPr snapToGrid="0">
      <p:cViewPr>
        <p:scale>
          <a:sx n="50" d="100"/>
          <a:sy n="50" d="100"/>
        </p:scale>
        <p:origin x="1152"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solidFill>
              <a:schemeClr val="tx1">
                <a:lumMod val="75000"/>
                <a:lumOff val="25000"/>
              </a:schemeClr>
            </a:solidFill>
            <a:ln>
              <a:noFill/>
            </a:ln>
            <a:effectLst/>
            <a:sp3d/>
          </c:spPr>
          <c:invertIfNegative val="0"/>
          <c:dPt>
            <c:idx val="0"/>
            <c:invertIfNegative val="0"/>
            <c:bubble3D val="0"/>
            <c:extLst>
              <c:ext xmlns:c16="http://schemas.microsoft.com/office/drawing/2014/chart" uri="{C3380CC4-5D6E-409C-BE32-E72D297353CC}">
                <c16:uniqueId val="{00000001-BA04-4A29-8E1D-6A958FBCDAF4}"/>
              </c:ext>
            </c:extLst>
          </c:dPt>
          <c:dPt>
            <c:idx val="1"/>
            <c:invertIfNegative val="0"/>
            <c:bubble3D val="0"/>
            <c:extLst>
              <c:ext xmlns:c16="http://schemas.microsoft.com/office/drawing/2014/chart" uri="{C3380CC4-5D6E-409C-BE32-E72D297353CC}">
                <c16:uniqueId val="{00000002-BA04-4A29-8E1D-6A958FBCDAF4}"/>
              </c:ext>
            </c:extLst>
          </c:dPt>
          <c:dPt>
            <c:idx val="2"/>
            <c:invertIfNegative val="0"/>
            <c:bubble3D val="0"/>
            <c:extLst>
              <c:ext xmlns:c16="http://schemas.microsoft.com/office/drawing/2014/chart" uri="{C3380CC4-5D6E-409C-BE32-E72D297353CC}">
                <c16:uniqueId val="{00000003-BA04-4A29-8E1D-6A958FBCDAF4}"/>
              </c:ext>
            </c:extLst>
          </c:dPt>
          <c:dPt>
            <c:idx val="3"/>
            <c:invertIfNegative val="0"/>
            <c:bubble3D val="0"/>
            <c:extLst>
              <c:ext xmlns:c16="http://schemas.microsoft.com/office/drawing/2014/chart" uri="{C3380CC4-5D6E-409C-BE32-E72D297353CC}">
                <c16:uniqueId val="{00000004-BA04-4A29-8E1D-6A958FBCDAF4}"/>
              </c:ext>
            </c:extLst>
          </c:dPt>
          <c:dLbls>
            <c:dLbl>
              <c:idx val="0"/>
              <c:layout>
                <c:manualLayout>
                  <c:x val="-4.2086530965205571E-17"/>
                  <c:y val="-2.823414330495098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A04-4A29-8E1D-6A958FBCDAF4}"/>
                </c:ext>
              </c:extLst>
            </c:dLbl>
            <c:dLbl>
              <c:idx val="1"/>
              <c:layout>
                <c:manualLayout>
                  <c:x val="0"/>
                  <c:y val="-3.17634112180698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BA04-4A29-8E1D-6A958FBCDAF4}"/>
                </c:ext>
              </c:extLst>
            </c:dLbl>
            <c:dLbl>
              <c:idx val="2"/>
              <c:layout>
                <c:manualLayout>
                  <c:x val="2.2956554810401454E-3"/>
                  <c:y val="-5.646828660990202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BA04-4A29-8E1D-6A958FBCDAF4}"/>
                </c:ext>
              </c:extLst>
            </c:dLbl>
            <c:dLbl>
              <c:idx val="3"/>
              <c:layout>
                <c:manualLayout>
                  <c:x val="0"/>
                  <c:y val="-3.52926791311888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BA04-4A29-8E1D-6A958FBCDA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1"/>
          <c:showCatName val="0"/>
          <c:showSerName val="0"/>
          <c:showPercent val="0"/>
          <c:showBubbleSize val="0"/>
        </c:dLbls>
        <c:gapWidth val="150"/>
        <c:shape val="box"/>
        <c:axId val="594356376"/>
        <c:axId val="594349488"/>
        <c:axId val="0"/>
      </c:bar3DChart>
      <c:catAx>
        <c:axId val="594356376"/>
        <c:scaling>
          <c:orientation val="minMax"/>
        </c:scaling>
        <c:delete val="1"/>
        <c:axPos val="b"/>
        <c:numFmt formatCode="General" sourceLinked="1"/>
        <c:majorTickMark val="none"/>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none"/>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dPt>
            <c:idx val="0"/>
            <c:bubble3D val="0"/>
            <c:spPr>
              <a:solidFill>
                <a:schemeClr val="tx1">
                  <a:lumMod val="95000"/>
                  <a:lumOff val="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12B-4B0E-AF1C-0CD5519685AC}"/>
              </c:ext>
            </c:extLst>
          </c:dPt>
          <c:dPt>
            <c:idx val="1"/>
            <c:bubble3D val="0"/>
            <c:spPr>
              <a:solidFill>
                <a:srgbClr val="3F3F4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312B-4B0E-AF1C-0CD5519685AC}"/>
              </c:ext>
            </c:extLst>
          </c:dPt>
          <c:dPt>
            <c:idx val="2"/>
            <c:bubble3D val="0"/>
            <c:spPr>
              <a:solidFill>
                <a:schemeClr val="tx1">
                  <a:lumMod val="50000"/>
                  <a:lumOff val="5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312B-4B0E-AF1C-0CD5519685AC}"/>
              </c:ext>
            </c:extLst>
          </c:dPt>
          <c:dPt>
            <c:idx val="3"/>
            <c:bubble3D val="0"/>
            <c:spPr>
              <a:solidFill>
                <a:schemeClr val="tx1">
                  <a:lumMod val="75000"/>
                  <a:lumOff val="2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312B-4B0E-AF1C-0CD5519685AC}"/>
              </c:ext>
            </c:extLst>
          </c:dPt>
          <c:dLbls>
            <c:dLbl>
              <c:idx val="0"/>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312B-4B0E-AF1C-0CD5519685AC}"/>
                </c:ext>
              </c:extLst>
            </c:dLbl>
            <c:dLbl>
              <c:idx val="1"/>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312B-4B0E-AF1C-0CD5519685AC}"/>
                </c:ext>
              </c:extLst>
            </c:dLbl>
            <c:dLbl>
              <c:idx val="2"/>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312B-4B0E-AF1C-0CD5519685AC}"/>
                </c:ext>
              </c:extLst>
            </c:dLbl>
            <c:dLbl>
              <c:idx val="3"/>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312B-4B0E-AF1C-0CD5519685AC}"/>
                </c:ext>
              </c:extLst>
            </c:dLbl>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12B-4B0E-AF1C-0CD5519685AC}"/>
            </c:ext>
          </c:extLst>
        </c:ser>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colorful1" csCatId="colorful" phldr="1"/>
      <dgm:spPr/>
      <dgm:t>
        <a:bodyPr/>
        <a:lstStyle/>
        <a:p>
          <a:endParaRPr lang="en-US"/>
        </a:p>
      </dgm:t>
    </dgm:pt>
    <dgm:pt modelId="{93B8BBBA-839A-48A2-BEDD-96CBD596129D}">
      <dgm:prSet phldrT="[Text]"/>
      <dgm:spPr>
        <a:ln>
          <a:noFill/>
        </a:ln>
      </dgm:spPr>
      <dgm:t>
        <a:bodyPr/>
        <a:lstStyle/>
        <a:p>
          <a:r>
            <a:rPr lang="en-US" dirty="0" smtClean="0"/>
            <a:t> </a:t>
          </a:r>
          <a:endParaRPr lang="en-US" dirty="0"/>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a:ln>
          <a:noFill/>
        </a:ln>
      </dgm:spPr>
      <dgm:t>
        <a:bodyPr/>
        <a:lstStyle/>
        <a:p>
          <a:r>
            <a:rPr lang="en-US" dirty="0" smtClean="0"/>
            <a:t> </a:t>
          </a:r>
          <a:endParaRPr lang="en-US" dirty="0"/>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smtClean="0"/>
            <a:t> </a:t>
          </a:r>
          <a:endParaRPr lang="en-US" dirty="0"/>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a:ln>
          <a:noFill/>
        </a:ln>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a:solidFill>
          <a:schemeClr val="bg1">
            <a:lumMod val="75000"/>
          </a:schemeClr>
        </a:solidFill>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a:solidFill>
          <a:schemeClr val="tx1">
            <a:lumMod val="50000"/>
            <a:lumOff val="50000"/>
          </a:schemeClr>
        </a:solidFill>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a:solidFill>
          <a:schemeClr val="tx1">
            <a:lumMod val="75000"/>
            <a:lumOff val="25000"/>
          </a:schemeClr>
        </a:solidFill>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a:solidFill>
          <a:schemeClr val="tx1"/>
        </a:solidFill>
        <a:ln>
          <a:noFill/>
        </a:ln>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chemeClr val="bg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chemeClr val="tx1">
            <a:lumMod val="50000"/>
            <a:lumOff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chemeClr val="tx1">
            <a:lumMod val="75000"/>
            <a:lumOff val="2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47" name="Group 146"/>
          <p:cNvGrpSpPr/>
          <p:nvPr userDrawn="1"/>
        </p:nvGrpSpPr>
        <p:grpSpPr>
          <a:xfrm>
            <a:off x="100425" y="39070"/>
            <a:ext cx="11924011" cy="6790512"/>
            <a:chOff x="100425" y="39070"/>
            <a:chExt cx="11924011" cy="6790512"/>
          </a:xfrm>
        </p:grpSpPr>
        <p:sp>
          <p:nvSpPr>
            <p:cNvPr id="8" name="Freeform 7"/>
            <p:cNvSpPr/>
            <p:nvPr userDrawn="1"/>
          </p:nvSpPr>
          <p:spPr>
            <a:xfrm rot="7916230">
              <a:off x="121199" y="612648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userDrawn="1"/>
          </p:nvSpPr>
          <p:spPr>
            <a:xfrm rot="2692328">
              <a:off x="451489" y="343977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14"/>
            <p:cNvSpPr/>
            <p:nvPr userDrawn="1"/>
          </p:nvSpPr>
          <p:spPr>
            <a:xfrm rot="13121978">
              <a:off x="360522" y="4292921"/>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8" name="Freeform 17"/>
            <p:cNvSpPr/>
            <p:nvPr userDrawn="1"/>
          </p:nvSpPr>
          <p:spPr>
            <a:xfrm rot="5725024">
              <a:off x="2631956" y="457704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9" name="Freeform 18"/>
            <p:cNvSpPr/>
            <p:nvPr userDrawn="1"/>
          </p:nvSpPr>
          <p:spPr>
            <a:xfrm rot="16200000">
              <a:off x="11315700" y="46460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a:off x="11193995" y="118452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Freeform 20"/>
            <p:cNvSpPr/>
            <p:nvPr userDrawn="1"/>
          </p:nvSpPr>
          <p:spPr>
            <a:xfrm>
              <a:off x="10685723" y="30288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Freeform 22"/>
            <p:cNvSpPr/>
            <p:nvPr userDrawn="1"/>
          </p:nvSpPr>
          <p:spPr>
            <a:xfrm>
              <a:off x="919926" y="4927258"/>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4" name="Freeform 23"/>
            <p:cNvSpPr/>
            <p:nvPr userDrawn="1"/>
          </p:nvSpPr>
          <p:spPr>
            <a:xfrm>
              <a:off x="215919" y="5153140"/>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5" name="Freeform 24"/>
            <p:cNvSpPr/>
            <p:nvPr userDrawn="1"/>
          </p:nvSpPr>
          <p:spPr>
            <a:xfrm>
              <a:off x="748531" y="573402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Freeform 25"/>
            <p:cNvSpPr/>
            <p:nvPr userDrawn="1"/>
          </p:nvSpPr>
          <p:spPr>
            <a:xfrm rot="4078589">
              <a:off x="1137390" y="605835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7" name="Freeform 26"/>
            <p:cNvSpPr/>
            <p:nvPr userDrawn="1"/>
          </p:nvSpPr>
          <p:spPr>
            <a:xfrm rot="1542585">
              <a:off x="1697710" y="5958302"/>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userDrawn="1"/>
          </p:nvSpPr>
          <p:spPr>
            <a:xfrm>
              <a:off x="1706449" y="437529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9" name="Freeform 28"/>
            <p:cNvSpPr/>
            <p:nvPr userDrawn="1"/>
          </p:nvSpPr>
          <p:spPr>
            <a:xfrm>
              <a:off x="2424872" y="5906816"/>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Freeform 29"/>
            <p:cNvSpPr/>
            <p:nvPr userDrawn="1"/>
          </p:nvSpPr>
          <p:spPr>
            <a:xfrm>
              <a:off x="2110077" y="5191015"/>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Freeform 30"/>
            <p:cNvSpPr/>
            <p:nvPr userDrawn="1"/>
          </p:nvSpPr>
          <p:spPr>
            <a:xfrm rot="17704098">
              <a:off x="1076061" y="4463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2" name="Freeform 31"/>
            <p:cNvSpPr/>
            <p:nvPr userDrawn="1"/>
          </p:nvSpPr>
          <p:spPr>
            <a:xfrm rot="16200000">
              <a:off x="3127996" y="5279812"/>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3" name="Freeform 32"/>
            <p:cNvSpPr/>
            <p:nvPr userDrawn="1"/>
          </p:nvSpPr>
          <p:spPr>
            <a:xfrm flipH="1">
              <a:off x="1512413" y="5332453"/>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Freeform 33"/>
            <p:cNvSpPr/>
            <p:nvPr userDrawn="1"/>
          </p:nvSpPr>
          <p:spPr>
            <a:xfrm rot="7916230">
              <a:off x="3647670" y="187018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userDrawn="1"/>
          </p:nvSpPr>
          <p:spPr>
            <a:xfrm rot="5725024">
              <a:off x="6158427" y="32075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6" name="Freeform 35"/>
            <p:cNvSpPr/>
            <p:nvPr userDrawn="1"/>
          </p:nvSpPr>
          <p:spPr>
            <a:xfrm>
              <a:off x="4446397" y="670960"/>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7" name="Freeform 36"/>
            <p:cNvSpPr/>
            <p:nvPr userDrawn="1"/>
          </p:nvSpPr>
          <p:spPr>
            <a:xfrm>
              <a:off x="3742390" y="89684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8" name="Freeform 37"/>
            <p:cNvSpPr/>
            <p:nvPr userDrawn="1"/>
          </p:nvSpPr>
          <p:spPr>
            <a:xfrm>
              <a:off x="4275002" y="147772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9" name="Freeform 38"/>
            <p:cNvSpPr/>
            <p:nvPr userDrawn="1"/>
          </p:nvSpPr>
          <p:spPr>
            <a:xfrm rot="4078589">
              <a:off x="4663861" y="180205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0" name="Freeform 39"/>
            <p:cNvSpPr/>
            <p:nvPr userDrawn="1"/>
          </p:nvSpPr>
          <p:spPr>
            <a:xfrm rot="1542585">
              <a:off x="5224181" y="170200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5232920" y="118999"/>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2" name="Freeform 41"/>
            <p:cNvSpPr/>
            <p:nvPr userDrawn="1"/>
          </p:nvSpPr>
          <p:spPr>
            <a:xfrm>
              <a:off x="5951343" y="1650518"/>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3" name="Freeform 42"/>
            <p:cNvSpPr/>
            <p:nvPr userDrawn="1"/>
          </p:nvSpPr>
          <p:spPr>
            <a:xfrm>
              <a:off x="5636548" y="934717"/>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4" name="Freeform 43"/>
            <p:cNvSpPr/>
            <p:nvPr userDrawn="1"/>
          </p:nvSpPr>
          <p:spPr>
            <a:xfrm rot="17704098">
              <a:off x="4602532" y="207401"/>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5" name="Freeform 44"/>
            <p:cNvSpPr/>
            <p:nvPr userDrawn="1"/>
          </p:nvSpPr>
          <p:spPr>
            <a:xfrm rot="16200000">
              <a:off x="6768438" y="1346266"/>
              <a:ext cx="596011"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6" name="Freeform 45"/>
            <p:cNvSpPr/>
            <p:nvPr userDrawn="1"/>
          </p:nvSpPr>
          <p:spPr>
            <a:xfrm flipH="1">
              <a:off x="5038884" y="1076155"/>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0" name="Freeform 49"/>
            <p:cNvSpPr/>
            <p:nvPr userDrawn="1"/>
          </p:nvSpPr>
          <p:spPr>
            <a:xfrm rot="19416168">
              <a:off x="3090456" y="415109"/>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userDrawn="1"/>
          </p:nvSpPr>
          <p:spPr>
            <a:xfrm rot="3346509" flipH="1">
              <a:off x="2562873" y="1965721"/>
              <a:ext cx="974967" cy="341365"/>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userDrawn="1"/>
          </p:nvSpPr>
          <p:spPr>
            <a:xfrm>
              <a:off x="1590384" y="89007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userDrawn="1"/>
          </p:nvSpPr>
          <p:spPr>
            <a:xfrm>
              <a:off x="105175" y="1832104"/>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Freeform 12"/>
            <p:cNvSpPr/>
            <p:nvPr userDrawn="1"/>
          </p:nvSpPr>
          <p:spPr>
            <a:xfrm rot="19490894">
              <a:off x="199477" y="294175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13"/>
            <p:cNvSpPr/>
            <p:nvPr userDrawn="1"/>
          </p:nvSpPr>
          <p:spPr>
            <a:xfrm>
              <a:off x="189715" y="89007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7" name="Freeform 16"/>
            <p:cNvSpPr/>
            <p:nvPr userDrawn="1"/>
          </p:nvSpPr>
          <p:spPr>
            <a:xfrm rot="9365046">
              <a:off x="1111890" y="18784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userDrawn="1"/>
          </p:nvSpPr>
          <p:spPr>
            <a:xfrm>
              <a:off x="1941001" y="222671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userDrawn="1"/>
          </p:nvSpPr>
          <p:spPr>
            <a:xfrm>
              <a:off x="172046" y="101758"/>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userDrawn="1"/>
          </p:nvSpPr>
          <p:spPr>
            <a:xfrm>
              <a:off x="2180952" y="35667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1" name="Freeform 50"/>
            <p:cNvSpPr/>
            <p:nvPr userDrawn="1"/>
          </p:nvSpPr>
          <p:spPr>
            <a:xfrm flipH="1">
              <a:off x="706717" y="2287435"/>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userDrawn="1"/>
          </p:nvSpPr>
          <p:spPr>
            <a:xfrm flipH="1">
              <a:off x="1225745" y="174752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4" name="Freeform 53"/>
            <p:cNvSpPr/>
            <p:nvPr userDrawn="1"/>
          </p:nvSpPr>
          <p:spPr>
            <a:xfrm rot="10596182">
              <a:off x="970036" y="1295360"/>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userDrawn="1"/>
          </p:nvSpPr>
          <p:spPr>
            <a:xfrm>
              <a:off x="962459" y="894248"/>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6" name="Freeform 55"/>
            <p:cNvSpPr/>
            <p:nvPr userDrawn="1"/>
          </p:nvSpPr>
          <p:spPr>
            <a:xfrm rot="2692328">
              <a:off x="1529713" y="260348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7" name="Freeform 56"/>
            <p:cNvSpPr/>
            <p:nvPr userDrawn="1"/>
          </p:nvSpPr>
          <p:spPr>
            <a:xfrm rot="2692328">
              <a:off x="1949886" y="103956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8" name="Freeform 57"/>
            <p:cNvSpPr/>
            <p:nvPr userDrawn="1"/>
          </p:nvSpPr>
          <p:spPr>
            <a:xfrm rot="19490894">
              <a:off x="100425" y="50349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2" name="Freeform 61"/>
            <p:cNvSpPr/>
            <p:nvPr userDrawn="1"/>
          </p:nvSpPr>
          <p:spPr>
            <a:xfrm rot="20461888">
              <a:off x="3841953" y="54817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userDrawn="1"/>
          </p:nvSpPr>
          <p:spPr>
            <a:xfrm rot="4261888">
              <a:off x="2698531" y="392416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4" name="Freeform 63"/>
            <p:cNvSpPr/>
            <p:nvPr userDrawn="1"/>
          </p:nvSpPr>
          <p:spPr>
            <a:xfrm rot="4261888">
              <a:off x="3311418" y="597400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7" name="Freeform 66"/>
            <p:cNvSpPr/>
            <p:nvPr userDrawn="1"/>
          </p:nvSpPr>
          <p:spPr>
            <a:xfrm rot="10800000">
              <a:off x="9736487" y="567656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userDrawn="1"/>
          </p:nvSpPr>
          <p:spPr>
            <a:xfrm rot="10800000">
              <a:off x="11417384" y="422326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9" name="Freeform 68"/>
            <p:cNvSpPr/>
            <p:nvPr userDrawn="1"/>
          </p:nvSpPr>
          <p:spPr>
            <a:xfrm rot="8690894">
              <a:off x="11417384" y="3343948"/>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0" name="Freeform 69"/>
            <p:cNvSpPr/>
            <p:nvPr userDrawn="1"/>
          </p:nvSpPr>
          <p:spPr>
            <a:xfrm rot="10800000">
              <a:off x="11293167" y="525554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1" name="Freeform 70"/>
            <p:cNvSpPr/>
            <p:nvPr userDrawn="1"/>
          </p:nvSpPr>
          <p:spPr>
            <a:xfrm rot="20165046">
              <a:off x="10321698" y="6191559"/>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userDrawn="1"/>
          </p:nvSpPr>
          <p:spPr>
            <a:xfrm rot="10800000">
              <a:off x="9357475" y="37539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userDrawn="1"/>
          </p:nvSpPr>
          <p:spPr>
            <a:xfrm rot="10800000">
              <a:off x="11154825" y="646487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userDrawn="1"/>
          </p:nvSpPr>
          <p:spPr>
            <a:xfrm rot="10800000">
              <a:off x="9347009" y="612538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5" name="Freeform 74"/>
            <p:cNvSpPr/>
            <p:nvPr userDrawn="1"/>
          </p:nvSpPr>
          <p:spPr>
            <a:xfrm rot="10800000" flipH="1">
              <a:off x="10268145" y="3664651"/>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p:cNvSpPr/>
            <p:nvPr userDrawn="1"/>
          </p:nvSpPr>
          <p:spPr>
            <a:xfrm rot="10800000" flipH="1">
              <a:off x="9805198" y="444433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7" name="Freeform 76"/>
            <p:cNvSpPr/>
            <p:nvPr userDrawn="1"/>
          </p:nvSpPr>
          <p:spPr>
            <a:xfrm rot="19078038">
              <a:off x="10527000" y="469921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77"/>
            <p:cNvSpPr/>
            <p:nvPr userDrawn="1"/>
          </p:nvSpPr>
          <p:spPr>
            <a:xfrm rot="10800000">
              <a:off x="10717902" y="568073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9" name="Freeform 78"/>
            <p:cNvSpPr/>
            <p:nvPr userDrawn="1"/>
          </p:nvSpPr>
          <p:spPr>
            <a:xfrm rot="13492328">
              <a:off x="10024859" y="298634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0" name="Freeform 79"/>
            <p:cNvSpPr/>
            <p:nvPr userDrawn="1"/>
          </p:nvSpPr>
          <p:spPr>
            <a:xfrm rot="13492328">
              <a:off x="9758895" y="504773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1" name="Freeform 80"/>
            <p:cNvSpPr/>
            <p:nvPr userDrawn="1"/>
          </p:nvSpPr>
          <p:spPr>
            <a:xfrm rot="8690894">
              <a:off x="11569152" y="6001304"/>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3" name="Freeform 82"/>
            <p:cNvSpPr/>
            <p:nvPr userDrawn="1"/>
          </p:nvSpPr>
          <p:spPr>
            <a:xfrm rot="11064087">
              <a:off x="7303606" y="6217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userDrawn="1"/>
          </p:nvSpPr>
          <p:spPr>
            <a:xfrm rot="8872881">
              <a:off x="9978897" y="16035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5" name="Freeform 84"/>
            <p:cNvSpPr/>
            <p:nvPr userDrawn="1"/>
          </p:nvSpPr>
          <p:spPr>
            <a:xfrm rot="3147857">
              <a:off x="8996838" y="39673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6" name="Freeform 85"/>
            <p:cNvSpPr/>
            <p:nvPr userDrawn="1"/>
          </p:nvSpPr>
          <p:spPr>
            <a:xfrm rot="3147857">
              <a:off x="8131804" y="129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7" name="Freeform 86"/>
            <p:cNvSpPr/>
            <p:nvPr userDrawn="1"/>
          </p:nvSpPr>
          <p:spPr>
            <a:xfrm rot="3147857">
              <a:off x="8056159" y="862767"/>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8" name="Freeform 87"/>
            <p:cNvSpPr/>
            <p:nvPr userDrawn="1"/>
          </p:nvSpPr>
          <p:spPr>
            <a:xfrm rot="7226446">
              <a:off x="7914699" y="121990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9" name="Freeform 88"/>
            <p:cNvSpPr/>
            <p:nvPr userDrawn="1"/>
          </p:nvSpPr>
          <p:spPr>
            <a:xfrm rot="4690442">
              <a:off x="8507852" y="173266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userDrawn="1"/>
          </p:nvSpPr>
          <p:spPr>
            <a:xfrm rot="3147857">
              <a:off x="9546979" y="71333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1" name="Freeform 90"/>
            <p:cNvSpPr/>
            <p:nvPr userDrawn="1"/>
          </p:nvSpPr>
          <p:spPr>
            <a:xfrm rot="3147857">
              <a:off x="8770229" y="2216115"/>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2" name="Freeform 91"/>
            <p:cNvSpPr/>
            <p:nvPr userDrawn="1"/>
          </p:nvSpPr>
          <p:spPr>
            <a:xfrm rot="3147857">
              <a:off x="9255797" y="153799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3" name="Freeform 92"/>
            <p:cNvSpPr/>
            <p:nvPr userDrawn="1"/>
          </p:nvSpPr>
          <p:spPr>
            <a:xfrm rot="20851955">
              <a:off x="9779906" y="17828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4" name="Freeform 93"/>
            <p:cNvSpPr/>
            <p:nvPr userDrawn="1"/>
          </p:nvSpPr>
          <p:spPr>
            <a:xfrm rot="19347857">
              <a:off x="9834303" y="2324043"/>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5" name="Freeform 94"/>
            <p:cNvSpPr/>
            <p:nvPr userDrawn="1"/>
          </p:nvSpPr>
          <p:spPr>
            <a:xfrm rot="3147857" flipH="1">
              <a:off x="8871904" y="1123806"/>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6" name="Freeform 95"/>
            <p:cNvSpPr/>
            <p:nvPr userDrawn="1"/>
          </p:nvSpPr>
          <p:spPr>
            <a:xfrm rot="20676504">
              <a:off x="11128598" y="223582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userDrawn="1"/>
          </p:nvSpPr>
          <p:spPr>
            <a:xfrm rot="4476504">
              <a:off x="11006893" y="295574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8" name="Freeform 97"/>
            <p:cNvSpPr/>
            <p:nvPr userDrawn="1"/>
          </p:nvSpPr>
          <p:spPr>
            <a:xfrm rot="4476504">
              <a:off x="10498621" y="207410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1" name="Freeform 100"/>
            <p:cNvSpPr/>
            <p:nvPr userDrawn="1"/>
          </p:nvSpPr>
          <p:spPr>
            <a:xfrm rot="16121833">
              <a:off x="6919235" y="47932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p:cNvSpPr/>
            <p:nvPr userDrawn="1"/>
          </p:nvSpPr>
          <p:spPr>
            <a:xfrm rot="16121833">
              <a:off x="8250427" y="609305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4" name="Freeform 103"/>
            <p:cNvSpPr/>
            <p:nvPr userDrawn="1"/>
          </p:nvSpPr>
          <p:spPr>
            <a:xfrm rot="16121833">
              <a:off x="7241314" y="605626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5" name="Freeform 104"/>
            <p:cNvSpPr/>
            <p:nvPr userDrawn="1"/>
          </p:nvSpPr>
          <p:spPr>
            <a:xfrm rot="3886879">
              <a:off x="6376229" y="524520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p:cNvSpPr/>
            <p:nvPr userDrawn="1"/>
          </p:nvSpPr>
          <p:spPr>
            <a:xfrm rot="16121833">
              <a:off x="8395723" y="4369954"/>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p:cNvSpPr/>
            <p:nvPr userDrawn="1"/>
          </p:nvSpPr>
          <p:spPr>
            <a:xfrm rot="16121833">
              <a:off x="5782371" y="622916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107"/>
            <p:cNvSpPr/>
            <p:nvPr userDrawn="1"/>
          </p:nvSpPr>
          <p:spPr>
            <a:xfrm rot="16121833">
              <a:off x="6517654" y="427225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9" name="Freeform 108"/>
            <p:cNvSpPr/>
            <p:nvPr userDrawn="1"/>
          </p:nvSpPr>
          <p:spPr>
            <a:xfrm rot="16121833" flipH="1">
              <a:off x="8457826" y="5472983"/>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userDrawn="1"/>
          </p:nvSpPr>
          <p:spPr>
            <a:xfrm rot="16121833" flipH="1">
              <a:off x="7902517" y="5088139"/>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1" name="Freeform 110"/>
            <p:cNvSpPr/>
            <p:nvPr userDrawn="1"/>
          </p:nvSpPr>
          <p:spPr>
            <a:xfrm rot="5118015">
              <a:off x="7338522" y="5404244"/>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111"/>
            <p:cNvSpPr/>
            <p:nvPr userDrawn="1"/>
          </p:nvSpPr>
          <p:spPr>
            <a:xfrm rot="16121833">
              <a:off x="7114274" y="5601910"/>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3" name="Freeform 112"/>
            <p:cNvSpPr/>
            <p:nvPr userDrawn="1"/>
          </p:nvSpPr>
          <p:spPr>
            <a:xfrm rot="18814161">
              <a:off x="9068489" y="4760760"/>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4" name="Freeform 113"/>
            <p:cNvSpPr/>
            <p:nvPr userDrawn="1"/>
          </p:nvSpPr>
          <p:spPr>
            <a:xfrm rot="18814161">
              <a:off x="7495414" y="437625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5" name="Freeform 114"/>
            <p:cNvSpPr/>
            <p:nvPr userDrawn="1"/>
          </p:nvSpPr>
          <p:spPr>
            <a:xfrm rot="14012727">
              <a:off x="6772789" y="643132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7" name="Freeform 116"/>
            <p:cNvSpPr/>
            <p:nvPr userDrawn="1"/>
          </p:nvSpPr>
          <p:spPr>
            <a:xfrm rot="7916230">
              <a:off x="3568806" y="467846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p:cNvSpPr/>
            <p:nvPr userDrawn="1"/>
          </p:nvSpPr>
          <p:spPr>
            <a:xfrm rot="13121978">
              <a:off x="3808129" y="2844907"/>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9" name="Freeform 118"/>
            <p:cNvSpPr/>
            <p:nvPr userDrawn="1"/>
          </p:nvSpPr>
          <p:spPr>
            <a:xfrm rot="5725024">
              <a:off x="6079563" y="3129034"/>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0" name="Freeform 119"/>
            <p:cNvSpPr/>
            <p:nvPr userDrawn="1"/>
          </p:nvSpPr>
          <p:spPr>
            <a:xfrm>
              <a:off x="4367533" y="347924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1" name="Freeform 120"/>
            <p:cNvSpPr/>
            <p:nvPr userDrawn="1"/>
          </p:nvSpPr>
          <p:spPr>
            <a:xfrm>
              <a:off x="3663526" y="370512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2" name="Freeform 121"/>
            <p:cNvSpPr/>
            <p:nvPr userDrawn="1"/>
          </p:nvSpPr>
          <p:spPr>
            <a:xfrm>
              <a:off x="4196138" y="4286010"/>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3" name="Freeform 122"/>
            <p:cNvSpPr/>
            <p:nvPr userDrawn="1"/>
          </p:nvSpPr>
          <p:spPr>
            <a:xfrm rot="4078589">
              <a:off x="4584997" y="461034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4" name="Freeform 123"/>
            <p:cNvSpPr/>
            <p:nvPr userDrawn="1"/>
          </p:nvSpPr>
          <p:spPr>
            <a:xfrm rot="1542585">
              <a:off x="5145317" y="4510288"/>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124"/>
            <p:cNvSpPr/>
            <p:nvPr userDrawn="1"/>
          </p:nvSpPr>
          <p:spPr>
            <a:xfrm>
              <a:off x="5154056" y="292728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6" name="Freeform 125"/>
            <p:cNvSpPr/>
            <p:nvPr userDrawn="1"/>
          </p:nvSpPr>
          <p:spPr>
            <a:xfrm>
              <a:off x="5872479" y="445880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7" name="Freeform 126"/>
            <p:cNvSpPr/>
            <p:nvPr userDrawn="1"/>
          </p:nvSpPr>
          <p:spPr>
            <a:xfrm>
              <a:off x="5557684" y="374300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8" name="Freeform 127"/>
            <p:cNvSpPr/>
            <p:nvPr userDrawn="1"/>
          </p:nvSpPr>
          <p:spPr>
            <a:xfrm rot="17704098">
              <a:off x="4523668" y="3015685"/>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0" name="Freeform 129"/>
            <p:cNvSpPr/>
            <p:nvPr userDrawn="1"/>
          </p:nvSpPr>
          <p:spPr>
            <a:xfrm flipH="1">
              <a:off x="4960020" y="3884439"/>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1" name="Freeform 130"/>
            <p:cNvSpPr/>
            <p:nvPr userDrawn="1"/>
          </p:nvSpPr>
          <p:spPr>
            <a:xfrm rot="20461888">
              <a:off x="6802417" y="293385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131"/>
            <p:cNvSpPr/>
            <p:nvPr userDrawn="1"/>
          </p:nvSpPr>
          <p:spPr>
            <a:xfrm rot="4261888">
              <a:off x="6146138" y="2476149"/>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5" name="Freeform 134"/>
            <p:cNvSpPr/>
            <p:nvPr userDrawn="1"/>
          </p:nvSpPr>
          <p:spPr>
            <a:xfrm>
              <a:off x="7898374" y="280356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6" name="Freeform 135"/>
            <p:cNvSpPr/>
            <p:nvPr userDrawn="1"/>
          </p:nvSpPr>
          <p:spPr>
            <a:xfrm>
              <a:off x="7390102" y="19219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7" name="Freeform 136"/>
            <p:cNvSpPr/>
            <p:nvPr userDrawn="1"/>
          </p:nvSpPr>
          <p:spPr>
            <a:xfrm rot="20676504">
              <a:off x="7832977" y="385486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138"/>
            <p:cNvSpPr/>
            <p:nvPr userDrawn="1"/>
          </p:nvSpPr>
          <p:spPr>
            <a:xfrm>
              <a:off x="8806781" y="328364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0" name="Freeform 139"/>
            <p:cNvSpPr/>
            <p:nvPr userDrawn="1"/>
          </p:nvSpPr>
          <p:spPr>
            <a:xfrm>
              <a:off x="7103332" y="335039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1" name="Freeform 140"/>
            <p:cNvSpPr/>
            <p:nvPr userDrawn="1"/>
          </p:nvSpPr>
          <p:spPr>
            <a:xfrm>
              <a:off x="2866015" y="2850780"/>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2" name="Freeform 141"/>
            <p:cNvSpPr/>
            <p:nvPr userDrawn="1"/>
          </p:nvSpPr>
          <p:spPr>
            <a:xfrm>
              <a:off x="1862180" y="332410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3" name="Freeform 142"/>
            <p:cNvSpPr/>
            <p:nvPr userDrawn="1"/>
          </p:nvSpPr>
          <p:spPr>
            <a:xfrm>
              <a:off x="3135253" y="133144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4" name="Freeform 143"/>
            <p:cNvSpPr/>
            <p:nvPr userDrawn="1"/>
          </p:nvSpPr>
          <p:spPr>
            <a:xfrm>
              <a:off x="4380816" y="60980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5" name="Freeform 144"/>
            <p:cNvSpPr/>
            <p:nvPr userDrawn="1"/>
          </p:nvSpPr>
          <p:spPr>
            <a:xfrm>
              <a:off x="5154056" y="591601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6" name="Freeform 145"/>
            <p:cNvSpPr/>
            <p:nvPr userDrawn="1"/>
          </p:nvSpPr>
          <p:spPr>
            <a:xfrm>
              <a:off x="5377829" y="5239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53" name="Freeform 152"/>
          <p:cNvSpPr/>
          <p:nvPr userDrawn="1"/>
        </p:nvSpPr>
        <p:spPr>
          <a:xfrm>
            <a:off x="-2212" y="0"/>
            <a:ext cx="4676553" cy="5578558"/>
          </a:xfrm>
          <a:custGeom>
            <a:avLst/>
            <a:gdLst>
              <a:gd name="connsiteX0" fmla="*/ 0 w 4676553"/>
              <a:gd name="connsiteY0" fmla="*/ 0 h 5578558"/>
              <a:gd name="connsiteX1" fmla="*/ 3916154 w 4676553"/>
              <a:gd name="connsiteY1" fmla="*/ 0 h 5578558"/>
              <a:gd name="connsiteX2" fmla="*/ 4091108 w 4676553"/>
              <a:gd name="connsiteY2" fmla="*/ 233963 h 5578558"/>
              <a:gd name="connsiteX3" fmla="*/ 4676553 w 4676553"/>
              <a:gd name="connsiteY3" fmla="*/ 2150579 h 5578558"/>
              <a:gd name="connsiteX4" fmla="*/ 1248574 w 4676553"/>
              <a:gd name="connsiteY4" fmla="*/ 5578558 h 5578558"/>
              <a:gd name="connsiteX5" fmla="*/ 229198 w 4676553"/>
              <a:gd name="connsiteY5" fmla="*/ 5424443 h 5578558"/>
              <a:gd name="connsiteX6" fmla="*/ 0 w 4676553"/>
              <a:gd name="connsiteY6" fmla="*/ 5340556 h 557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6553" h="5578558">
                <a:moveTo>
                  <a:pt x="0" y="0"/>
                </a:moveTo>
                <a:lnTo>
                  <a:pt x="3916154" y="0"/>
                </a:lnTo>
                <a:lnTo>
                  <a:pt x="4091108" y="233963"/>
                </a:lnTo>
                <a:cubicBezTo>
                  <a:pt x="4460728" y="781072"/>
                  <a:pt x="4676553" y="1440621"/>
                  <a:pt x="4676553" y="2150579"/>
                </a:cubicBezTo>
                <a:cubicBezTo>
                  <a:pt x="4676553" y="4043800"/>
                  <a:pt x="3141795" y="5578558"/>
                  <a:pt x="1248574" y="5578558"/>
                </a:cubicBezTo>
                <a:cubicBezTo>
                  <a:pt x="893595" y="5578558"/>
                  <a:pt x="551218" y="5524602"/>
                  <a:pt x="229198" y="5424443"/>
                </a:cubicBezTo>
                <a:lnTo>
                  <a:pt x="0" y="5340556"/>
                </a:lnTo>
                <a:close/>
              </a:path>
            </a:pathLst>
          </a:custGeom>
          <a:solidFill>
            <a:srgbClr val="FF7008">
              <a:alpha val="9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reeform 156"/>
          <p:cNvSpPr/>
          <p:nvPr userDrawn="1"/>
        </p:nvSpPr>
        <p:spPr>
          <a:xfrm>
            <a:off x="8942644" y="1772268"/>
            <a:ext cx="3247291" cy="5103862"/>
          </a:xfrm>
          <a:custGeom>
            <a:avLst/>
            <a:gdLst>
              <a:gd name="connsiteX0" fmla="*/ 3247291 w 3247291"/>
              <a:gd name="connsiteY0" fmla="*/ 0 h 5103862"/>
              <a:gd name="connsiteX1" fmla="*/ 3247291 w 3247291"/>
              <a:gd name="connsiteY1" fmla="*/ 5103862 h 5103862"/>
              <a:gd name="connsiteX2" fmla="*/ 443620 w 3247291"/>
              <a:gd name="connsiteY2" fmla="*/ 5103862 h 5103862"/>
              <a:gd name="connsiteX3" fmla="*/ 365610 w 3247291"/>
              <a:gd name="connsiteY3" fmla="*/ 4965277 h 5103862"/>
              <a:gd name="connsiteX4" fmla="*/ 0 w 3247291"/>
              <a:gd name="connsiteY4" fmla="*/ 3423193 h 5103862"/>
              <a:gd name="connsiteX5" fmla="*/ 3077488 w 3247291"/>
              <a:gd name="connsiteY5" fmla="*/ 12912 h 510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7291" h="5103862">
                <a:moveTo>
                  <a:pt x="3247291" y="0"/>
                </a:moveTo>
                <a:lnTo>
                  <a:pt x="3247291" y="5103862"/>
                </a:lnTo>
                <a:lnTo>
                  <a:pt x="443620" y="5103862"/>
                </a:lnTo>
                <a:lnTo>
                  <a:pt x="365610" y="4965277"/>
                </a:lnTo>
                <a:cubicBezTo>
                  <a:pt x="131730" y="4501735"/>
                  <a:pt x="0" y="3977848"/>
                  <a:pt x="0" y="3423193"/>
                </a:cubicBezTo>
                <a:cubicBezTo>
                  <a:pt x="0" y="1648299"/>
                  <a:pt x="1348909" y="188459"/>
                  <a:pt x="3077488" y="12912"/>
                </a:cubicBezTo>
                <a:close/>
              </a:path>
            </a:pathLst>
          </a:custGeom>
          <a:solidFill>
            <a:srgbClr val="D15305">
              <a:alpha val="9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p:cNvSpPr/>
          <p:nvPr userDrawn="1"/>
        </p:nvSpPr>
        <p:spPr>
          <a:xfrm>
            <a:off x="3654281" y="2020877"/>
            <a:ext cx="4883439" cy="2816247"/>
          </a:xfrm>
          <a:prstGeom prst="rect">
            <a:avLst/>
          </a:prstGeom>
          <a:solidFill>
            <a:schemeClr val="dk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858244" y="2975067"/>
            <a:ext cx="4475513"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solidFill>
          <a:schemeClr val="bg1"/>
        </a:solidFill>
        <a:effectLst/>
      </p:bgPr>
    </p:bg>
    <p:spTree>
      <p:nvGrpSpPr>
        <p:cNvPr id="1" name="Shape 122"/>
        <p:cNvGrpSpPr/>
        <p:nvPr/>
      </p:nvGrpSpPr>
      <p:grpSpPr>
        <a:xfrm>
          <a:off x="0" y="0"/>
          <a:ext cx="0" cy="0"/>
          <a:chOff x="0" y="0"/>
          <a:chExt cx="0" cy="0"/>
        </a:xfrm>
      </p:grpSpPr>
      <p:pic>
        <p:nvPicPr>
          <p:cNvPr id="5" name="Picture 4"/>
          <p:cNvPicPr>
            <a:picLocks noChangeAspect="1"/>
          </p:cNvPicPr>
          <p:nvPr userDrawn="1"/>
        </p:nvPicPr>
        <p:blipFill rotWithShape="1">
          <a:blip r:embed="rId2"/>
          <a:srcRect l="7343" t="7877" r="5942" b="6392"/>
          <a:stretch/>
        </p:blipFill>
        <p:spPr>
          <a:xfrm>
            <a:off x="-38100" y="0"/>
            <a:ext cx="12230099" cy="6843056"/>
          </a:xfrm>
          <a:prstGeom prst="rect">
            <a:avLst/>
          </a:prstGeom>
        </p:spPr>
      </p:pic>
      <p:sp>
        <p:nvSpPr>
          <p:cNvPr id="4" name="Rectangle 3"/>
          <p:cNvSpPr/>
          <p:nvPr userDrawn="1"/>
        </p:nvSpPr>
        <p:spPr>
          <a:xfrm>
            <a:off x="343333" y="1457325"/>
            <a:ext cx="11505334" cy="3943350"/>
          </a:xfrm>
          <a:prstGeom prst="rect">
            <a:avLst/>
          </a:prstGeom>
          <a:solidFill>
            <a:srgbClr val="FF70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hape 78"/>
          <p:cNvSpPr txBox="1">
            <a:spLocks noGrp="1"/>
          </p:cNvSpPr>
          <p:nvPr>
            <p:ph type="title"/>
          </p:nvPr>
        </p:nvSpPr>
        <p:spPr>
          <a:xfrm>
            <a:off x="867400" y="1848865"/>
            <a:ext cx="4125515" cy="685347"/>
          </a:xfrm>
          <a:prstGeom prst="rect">
            <a:avLst/>
          </a:prstGeom>
        </p:spPr>
        <p:txBody>
          <a:bodyPr lIns="91425" tIns="91425" rIns="91425" bIns="91425" anchor="b" anchorCtr="0">
            <a:normAutofit/>
          </a:bodyPr>
          <a:lstStyle>
            <a:lvl1pPr lvl="0" algn="ctr" rtl="0">
              <a:spcBef>
                <a:spcPts val="0"/>
              </a:spcBef>
              <a:defRPr sz="3600">
                <a:solidFill>
                  <a:schemeClr val="tx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887420" y="2780896"/>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solidFill>
          <a:schemeClr val="bg1"/>
        </a:solidFill>
        <a:effectLst/>
      </p:bgPr>
    </p:bg>
    <p:spTree>
      <p:nvGrpSpPr>
        <p:cNvPr id="1" name="Shape 122"/>
        <p:cNvGrpSpPr/>
        <p:nvPr/>
      </p:nvGrpSpPr>
      <p:grpSpPr>
        <a:xfrm>
          <a:off x="0" y="0"/>
          <a:ext cx="0" cy="0"/>
          <a:chOff x="0" y="0"/>
          <a:chExt cx="0" cy="0"/>
        </a:xfrm>
      </p:grpSpPr>
      <p:pic>
        <p:nvPicPr>
          <p:cNvPr id="6" name="Picture 5"/>
          <p:cNvPicPr>
            <a:picLocks noChangeAspect="1"/>
          </p:cNvPicPr>
          <p:nvPr userDrawn="1"/>
        </p:nvPicPr>
        <p:blipFill rotWithShape="1">
          <a:blip r:embed="rId2"/>
          <a:srcRect l="5900" t="5898" r="8375" b="9007"/>
          <a:stretch/>
        </p:blipFill>
        <p:spPr>
          <a:xfrm>
            <a:off x="-19437" y="0"/>
            <a:ext cx="12211437" cy="6858000"/>
          </a:xfrm>
          <a:prstGeom prst="rect">
            <a:avLst/>
          </a:prstGeom>
          <a:solidFill>
            <a:srgbClr val="FF7008"/>
          </a:solidFill>
        </p:spPr>
      </p:pic>
      <p:sp>
        <p:nvSpPr>
          <p:cNvPr id="5" name="Rectangle 4"/>
          <p:cNvSpPr/>
          <p:nvPr userDrawn="1"/>
        </p:nvSpPr>
        <p:spPr>
          <a:xfrm>
            <a:off x="343333" y="1457325"/>
            <a:ext cx="11505334" cy="3943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hape 78"/>
          <p:cNvSpPr txBox="1">
            <a:spLocks noGrp="1"/>
          </p:cNvSpPr>
          <p:nvPr>
            <p:ph type="title"/>
          </p:nvPr>
        </p:nvSpPr>
        <p:spPr>
          <a:xfrm>
            <a:off x="6998248" y="1845049"/>
            <a:ext cx="4125515"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7018268" y="2777080"/>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pic>
        <p:nvPicPr>
          <p:cNvPr id="3" name="Picture 2"/>
          <p:cNvPicPr>
            <a:picLocks noChangeAspect="1"/>
          </p:cNvPicPr>
          <p:nvPr userDrawn="1"/>
        </p:nvPicPr>
        <p:blipFill rotWithShape="1">
          <a:blip r:embed="rId2"/>
          <a:srcRect l="5900" t="5898" r="8375" b="9007"/>
          <a:stretch/>
        </p:blipFill>
        <p:spPr>
          <a:xfrm>
            <a:off x="-19437" y="0"/>
            <a:ext cx="12211437" cy="6858000"/>
          </a:xfrm>
          <a:custGeom>
            <a:avLst/>
            <a:gdLst>
              <a:gd name="connsiteX0" fmla="*/ 333568 w 12211437"/>
              <a:gd name="connsiteY0" fmla="*/ 295275 h 6858000"/>
              <a:gd name="connsiteX1" fmla="*/ 333568 w 12211437"/>
              <a:gd name="connsiteY1" fmla="*/ 6562725 h 6858000"/>
              <a:gd name="connsiteX2" fmla="*/ 11877868 w 12211437"/>
              <a:gd name="connsiteY2" fmla="*/ 6562725 h 6858000"/>
              <a:gd name="connsiteX3" fmla="*/ 11877868 w 12211437"/>
              <a:gd name="connsiteY3" fmla="*/ 295275 h 6858000"/>
              <a:gd name="connsiteX4" fmla="*/ 0 w 12211437"/>
              <a:gd name="connsiteY4" fmla="*/ 0 h 6858000"/>
              <a:gd name="connsiteX5" fmla="*/ 12211437 w 12211437"/>
              <a:gd name="connsiteY5" fmla="*/ 0 h 6858000"/>
              <a:gd name="connsiteX6" fmla="*/ 12211437 w 12211437"/>
              <a:gd name="connsiteY6" fmla="*/ 6858000 h 6858000"/>
              <a:gd name="connsiteX7" fmla="*/ 0 w 12211437"/>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1437" h="6858000">
                <a:moveTo>
                  <a:pt x="333568" y="295275"/>
                </a:moveTo>
                <a:lnTo>
                  <a:pt x="333568" y="6562725"/>
                </a:lnTo>
                <a:lnTo>
                  <a:pt x="11877868" y="6562725"/>
                </a:lnTo>
                <a:lnTo>
                  <a:pt x="11877868" y="295275"/>
                </a:lnTo>
                <a:close/>
                <a:moveTo>
                  <a:pt x="0" y="0"/>
                </a:moveTo>
                <a:lnTo>
                  <a:pt x="12211437" y="0"/>
                </a:lnTo>
                <a:lnTo>
                  <a:pt x="12211437" y="6858000"/>
                </a:lnTo>
                <a:lnTo>
                  <a:pt x="0" y="6858000"/>
                </a:lnTo>
                <a:close/>
              </a:path>
            </a:pathLst>
          </a:custGeom>
          <a:solidFill>
            <a:schemeClr val="tx1"/>
          </a:solidFill>
        </p:spPr>
      </p:pic>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grpSp>
        <p:nvGrpSpPr>
          <p:cNvPr id="4" name="Group 3"/>
          <p:cNvGrpSpPr/>
          <p:nvPr userDrawn="1"/>
        </p:nvGrpSpPr>
        <p:grpSpPr>
          <a:xfrm flipH="1">
            <a:off x="100425" y="39070"/>
            <a:ext cx="11924011" cy="6790512"/>
            <a:chOff x="100425" y="39070"/>
            <a:chExt cx="11924011" cy="6790512"/>
          </a:xfrm>
        </p:grpSpPr>
        <p:sp>
          <p:nvSpPr>
            <p:cNvPr id="5" name="Freeform 4"/>
            <p:cNvSpPr/>
            <p:nvPr userDrawn="1"/>
          </p:nvSpPr>
          <p:spPr>
            <a:xfrm rot="7916230">
              <a:off x="121199" y="612648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rot="2692328">
              <a:off x="451489" y="343977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Freeform 6"/>
            <p:cNvSpPr/>
            <p:nvPr userDrawn="1"/>
          </p:nvSpPr>
          <p:spPr>
            <a:xfrm rot="13121978">
              <a:off x="360522" y="4292921"/>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Freeform 7"/>
            <p:cNvSpPr/>
            <p:nvPr userDrawn="1"/>
          </p:nvSpPr>
          <p:spPr>
            <a:xfrm rot="5725024">
              <a:off x="2631956" y="457704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Freeform 8"/>
            <p:cNvSpPr/>
            <p:nvPr userDrawn="1"/>
          </p:nvSpPr>
          <p:spPr>
            <a:xfrm rot="16200000">
              <a:off x="11315700" y="46460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1193995" y="118452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Freeform 10"/>
            <p:cNvSpPr/>
            <p:nvPr userDrawn="1"/>
          </p:nvSpPr>
          <p:spPr>
            <a:xfrm>
              <a:off x="10685723" y="30288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Freeform 11"/>
            <p:cNvSpPr/>
            <p:nvPr userDrawn="1"/>
          </p:nvSpPr>
          <p:spPr>
            <a:xfrm>
              <a:off x="919926" y="4927258"/>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Freeform 12"/>
            <p:cNvSpPr/>
            <p:nvPr userDrawn="1"/>
          </p:nvSpPr>
          <p:spPr>
            <a:xfrm>
              <a:off x="215919" y="5153140"/>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13"/>
            <p:cNvSpPr/>
            <p:nvPr userDrawn="1"/>
          </p:nvSpPr>
          <p:spPr>
            <a:xfrm>
              <a:off x="748531" y="573402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14"/>
            <p:cNvSpPr/>
            <p:nvPr userDrawn="1"/>
          </p:nvSpPr>
          <p:spPr>
            <a:xfrm rot="4078589">
              <a:off x="1137390" y="605835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Freeform 15"/>
            <p:cNvSpPr/>
            <p:nvPr userDrawn="1"/>
          </p:nvSpPr>
          <p:spPr>
            <a:xfrm rot="1542585">
              <a:off x="1697710" y="5958302"/>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userDrawn="1"/>
          </p:nvSpPr>
          <p:spPr>
            <a:xfrm>
              <a:off x="1706449" y="437529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8" name="Freeform 17"/>
            <p:cNvSpPr/>
            <p:nvPr userDrawn="1"/>
          </p:nvSpPr>
          <p:spPr>
            <a:xfrm>
              <a:off x="2424872" y="5906816"/>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9" name="Freeform 18"/>
            <p:cNvSpPr/>
            <p:nvPr userDrawn="1"/>
          </p:nvSpPr>
          <p:spPr>
            <a:xfrm>
              <a:off x="2110077" y="5191015"/>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Freeform 19"/>
            <p:cNvSpPr/>
            <p:nvPr userDrawn="1"/>
          </p:nvSpPr>
          <p:spPr>
            <a:xfrm rot="17704098">
              <a:off x="1076061" y="4463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Freeform 22"/>
            <p:cNvSpPr/>
            <p:nvPr userDrawn="1"/>
          </p:nvSpPr>
          <p:spPr>
            <a:xfrm rot="16200000">
              <a:off x="3127996" y="5279812"/>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4" name="Freeform 23"/>
            <p:cNvSpPr/>
            <p:nvPr userDrawn="1"/>
          </p:nvSpPr>
          <p:spPr>
            <a:xfrm flipH="1">
              <a:off x="1512413" y="5332453"/>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5" name="Freeform 24"/>
            <p:cNvSpPr/>
            <p:nvPr userDrawn="1"/>
          </p:nvSpPr>
          <p:spPr>
            <a:xfrm rot="7916230">
              <a:off x="3647670" y="187018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userDrawn="1"/>
          </p:nvSpPr>
          <p:spPr>
            <a:xfrm rot="5725024">
              <a:off x="6158427" y="32075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7" name="Freeform 26"/>
            <p:cNvSpPr/>
            <p:nvPr userDrawn="1"/>
          </p:nvSpPr>
          <p:spPr>
            <a:xfrm>
              <a:off x="4446397" y="670960"/>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8" name="Freeform 27"/>
            <p:cNvSpPr/>
            <p:nvPr userDrawn="1"/>
          </p:nvSpPr>
          <p:spPr>
            <a:xfrm>
              <a:off x="3742390" y="89684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9" name="Freeform 28"/>
            <p:cNvSpPr/>
            <p:nvPr userDrawn="1"/>
          </p:nvSpPr>
          <p:spPr>
            <a:xfrm>
              <a:off x="4275002" y="147772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Freeform 29"/>
            <p:cNvSpPr/>
            <p:nvPr userDrawn="1"/>
          </p:nvSpPr>
          <p:spPr>
            <a:xfrm rot="4078589">
              <a:off x="4663861" y="180205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Freeform 30"/>
            <p:cNvSpPr/>
            <p:nvPr userDrawn="1"/>
          </p:nvSpPr>
          <p:spPr>
            <a:xfrm rot="1542585">
              <a:off x="5224181" y="170200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userDrawn="1"/>
          </p:nvSpPr>
          <p:spPr>
            <a:xfrm>
              <a:off x="5232920" y="118999"/>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3" name="Freeform 32"/>
            <p:cNvSpPr/>
            <p:nvPr userDrawn="1"/>
          </p:nvSpPr>
          <p:spPr>
            <a:xfrm>
              <a:off x="5951343" y="1650518"/>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Freeform 33"/>
            <p:cNvSpPr/>
            <p:nvPr userDrawn="1"/>
          </p:nvSpPr>
          <p:spPr>
            <a:xfrm>
              <a:off x="5636548" y="934717"/>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5" name="Freeform 34"/>
            <p:cNvSpPr/>
            <p:nvPr userDrawn="1"/>
          </p:nvSpPr>
          <p:spPr>
            <a:xfrm rot="17704098">
              <a:off x="4602532" y="207401"/>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6" name="Freeform 35"/>
            <p:cNvSpPr/>
            <p:nvPr userDrawn="1"/>
          </p:nvSpPr>
          <p:spPr>
            <a:xfrm rot="16200000">
              <a:off x="6768438" y="1346266"/>
              <a:ext cx="596011"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7" name="Freeform 36"/>
            <p:cNvSpPr/>
            <p:nvPr userDrawn="1"/>
          </p:nvSpPr>
          <p:spPr>
            <a:xfrm flipH="1">
              <a:off x="5038884" y="1076155"/>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8" name="Freeform 37"/>
            <p:cNvSpPr/>
            <p:nvPr userDrawn="1"/>
          </p:nvSpPr>
          <p:spPr>
            <a:xfrm rot="19416168">
              <a:off x="3090456" y="415109"/>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rot="3346509" flipH="1">
              <a:off x="2562873" y="1965721"/>
              <a:ext cx="974967" cy="341365"/>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590384" y="89007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105175" y="1832104"/>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2" name="Freeform 41"/>
            <p:cNvSpPr/>
            <p:nvPr userDrawn="1"/>
          </p:nvSpPr>
          <p:spPr>
            <a:xfrm rot="19490894">
              <a:off x="199477" y="294175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3" name="Freeform 42"/>
            <p:cNvSpPr/>
            <p:nvPr userDrawn="1"/>
          </p:nvSpPr>
          <p:spPr>
            <a:xfrm>
              <a:off x="189715" y="89007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4" name="Freeform 43"/>
            <p:cNvSpPr/>
            <p:nvPr userDrawn="1"/>
          </p:nvSpPr>
          <p:spPr>
            <a:xfrm rot="9365046">
              <a:off x="1111890" y="18784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userDrawn="1"/>
          </p:nvSpPr>
          <p:spPr>
            <a:xfrm>
              <a:off x="1941001" y="222671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userDrawn="1"/>
          </p:nvSpPr>
          <p:spPr>
            <a:xfrm>
              <a:off x="172046" y="101758"/>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userDrawn="1"/>
          </p:nvSpPr>
          <p:spPr>
            <a:xfrm>
              <a:off x="2180952" y="35667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8" name="Freeform 47"/>
            <p:cNvSpPr/>
            <p:nvPr userDrawn="1"/>
          </p:nvSpPr>
          <p:spPr>
            <a:xfrm flipH="1">
              <a:off x="706717" y="2287435"/>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userDrawn="1"/>
          </p:nvSpPr>
          <p:spPr>
            <a:xfrm flipH="1">
              <a:off x="1225745" y="174752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0" name="Freeform 49"/>
            <p:cNvSpPr/>
            <p:nvPr userDrawn="1"/>
          </p:nvSpPr>
          <p:spPr>
            <a:xfrm rot="10596182">
              <a:off x="970036" y="1295360"/>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userDrawn="1"/>
          </p:nvSpPr>
          <p:spPr>
            <a:xfrm>
              <a:off x="962459" y="894248"/>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2" name="Freeform 51"/>
            <p:cNvSpPr/>
            <p:nvPr userDrawn="1"/>
          </p:nvSpPr>
          <p:spPr>
            <a:xfrm rot="2692328">
              <a:off x="1529713" y="260348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3" name="Freeform 52"/>
            <p:cNvSpPr/>
            <p:nvPr userDrawn="1"/>
          </p:nvSpPr>
          <p:spPr>
            <a:xfrm rot="2692328">
              <a:off x="1949886" y="103956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4" name="Freeform 53"/>
            <p:cNvSpPr/>
            <p:nvPr userDrawn="1"/>
          </p:nvSpPr>
          <p:spPr>
            <a:xfrm rot="19490894">
              <a:off x="100425" y="50349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5" name="Freeform 54"/>
            <p:cNvSpPr/>
            <p:nvPr userDrawn="1"/>
          </p:nvSpPr>
          <p:spPr>
            <a:xfrm rot="20461888">
              <a:off x="3841953" y="54817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userDrawn="1"/>
          </p:nvSpPr>
          <p:spPr>
            <a:xfrm rot="4261888">
              <a:off x="2698531" y="392416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7" name="Freeform 56"/>
            <p:cNvSpPr/>
            <p:nvPr userDrawn="1"/>
          </p:nvSpPr>
          <p:spPr>
            <a:xfrm rot="4261888">
              <a:off x="3311418" y="597400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8" name="Freeform 57"/>
            <p:cNvSpPr/>
            <p:nvPr userDrawn="1"/>
          </p:nvSpPr>
          <p:spPr>
            <a:xfrm rot="10800000">
              <a:off x="9736487" y="567656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rot="10800000">
              <a:off x="11417384" y="422326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0" name="Freeform 59"/>
            <p:cNvSpPr/>
            <p:nvPr userDrawn="1"/>
          </p:nvSpPr>
          <p:spPr>
            <a:xfrm rot="8690894">
              <a:off x="11417384" y="3343948"/>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1" name="Freeform 60"/>
            <p:cNvSpPr/>
            <p:nvPr userDrawn="1"/>
          </p:nvSpPr>
          <p:spPr>
            <a:xfrm rot="10800000">
              <a:off x="11293167" y="525554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2" name="Freeform 61"/>
            <p:cNvSpPr/>
            <p:nvPr userDrawn="1"/>
          </p:nvSpPr>
          <p:spPr>
            <a:xfrm rot="20165046">
              <a:off x="10321698" y="6191559"/>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userDrawn="1"/>
          </p:nvSpPr>
          <p:spPr>
            <a:xfrm rot="10800000">
              <a:off x="9357475" y="37539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userDrawn="1"/>
          </p:nvSpPr>
          <p:spPr>
            <a:xfrm rot="10800000">
              <a:off x="11154825" y="646487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userDrawn="1"/>
          </p:nvSpPr>
          <p:spPr>
            <a:xfrm rot="10800000">
              <a:off x="9347009" y="612538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6" name="Freeform 65"/>
            <p:cNvSpPr/>
            <p:nvPr userDrawn="1"/>
          </p:nvSpPr>
          <p:spPr>
            <a:xfrm rot="10800000" flipH="1">
              <a:off x="10268145" y="3664651"/>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userDrawn="1"/>
          </p:nvSpPr>
          <p:spPr>
            <a:xfrm rot="10800000" flipH="1">
              <a:off x="9805198" y="444433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8" name="Freeform 67"/>
            <p:cNvSpPr/>
            <p:nvPr userDrawn="1"/>
          </p:nvSpPr>
          <p:spPr>
            <a:xfrm rot="19078038">
              <a:off x="10527000" y="469921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userDrawn="1"/>
          </p:nvSpPr>
          <p:spPr>
            <a:xfrm rot="10800000">
              <a:off x="10717902" y="568073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0" name="Freeform 69"/>
            <p:cNvSpPr/>
            <p:nvPr userDrawn="1"/>
          </p:nvSpPr>
          <p:spPr>
            <a:xfrm rot="13492328">
              <a:off x="10024859" y="298634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1" name="Freeform 70"/>
            <p:cNvSpPr/>
            <p:nvPr userDrawn="1"/>
          </p:nvSpPr>
          <p:spPr>
            <a:xfrm rot="13492328">
              <a:off x="9758895" y="504773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2" name="Freeform 71"/>
            <p:cNvSpPr/>
            <p:nvPr userDrawn="1"/>
          </p:nvSpPr>
          <p:spPr>
            <a:xfrm rot="8690894">
              <a:off x="11569152" y="6001304"/>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3" name="Freeform 72"/>
            <p:cNvSpPr/>
            <p:nvPr userDrawn="1"/>
          </p:nvSpPr>
          <p:spPr>
            <a:xfrm rot="11064087">
              <a:off x="7303606" y="6217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userDrawn="1"/>
          </p:nvSpPr>
          <p:spPr>
            <a:xfrm rot="8872881">
              <a:off x="9978897" y="16035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5" name="Freeform 74"/>
            <p:cNvSpPr/>
            <p:nvPr userDrawn="1"/>
          </p:nvSpPr>
          <p:spPr>
            <a:xfrm rot="3147857">
              <a:off x="8996838" y="39673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6" name="Freeform 75"/>
            <p:cNvSpPr/>
            <p:nvPr userDrawn="1"/>
          </p:nvSpPr>
          <p:spPr>
            <a:xfrm rot="3147857">
              <a:off x="8131804" y="129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7" name="Freeform 76"/>
            <p:cNvSpPr/>
            <p:nvPr userDrawn="1"/>
          </p:nvSpPr>
          <p:spPr>
            <a:xfrm rot="3147857">
              <a:off x="8056159" y="862767"/>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8" name="Freeform 77"/>
            <p:cNvSpPr/>
            <p:nvPr userDrawn="1"/>
          </p:nvSpPr>
          <p:spPr>
            <a:xfrm rot="7226446">
              <a:off x="7914699" y="121990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9" name="Freeform 78"/>
            <p:cNvSpPr/>
            <p:nvPr userDrawn="1"/>
          </p:nvSpPr>
          <p:spPr>
            <a:xfrm rot="4690442">
              <a:off x="8507852" y="173266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userDrawn="1"/>
          </p:nvSpPr>
          <p:spPr>
            <a:xfrm rot="3147857">
              <a:off x="9546979" y="71333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1" name="Freeform 80"/>
            <p:cNvSpPr/>
            <p:nvPr userDrawn="1"/>
          </p:nvSpPr>
          <p:spPr>
            <a:xfrm rot="3147857">
              <a:off x="8770229" y="2216115"/>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2" name="Freeform 81"/>
            <p:cNvSpPr/>
            <p:nvPr userDrawn="1"/>
          </p:nvSpPr>
          <p:spPr>
            <a:xfrm rot="3147857">
              <a:off x="9255797" y="153799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3" name="Freeform 82"/>
            <p:cNvSpPr/>
            <p:nvPr userDrawn="1"/>
          </p:nvSpPr>
          <p:spPr>
            <a:xfrm rot="20851955">
              <a:off x="9779906" y="17828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4" name="Freeform 83"/>
            <p:cNvSpPr/>
            <p:nvPr userDrawn="1"/>
          </p:nvSpPr>
          <p:spPr>
            <a:xfrm rot="19347857">
              <a:off x="9834303" y="2324043"/>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5" name="Freeform 84"/>
            <p:cNvSpPr/>
            <p:nvPr userDrawn="1"/>
          </p:nvSpPr>
          <p:spPr>
            <a:xfrm rot="3147857" flipH="1">
              <a:off x="8871904" y="1123806"/>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6" name="Freeform 85"/>
            <p:cNvSpPr/>
            <p:nvPr userDrawn="1"/>
          </p:nvSpPr>
          <p:spPr>
            <a:xfrm rot="20676504">
              <a:off x="11128598" y="223582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userDrawn="1"/>
          </p:nvSpPr>
          <p:spPr>
            <a:xfrm rot="4476504">
              <a:off x="11006893" y="295574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8" name="Freeform 87"/>
            <p:cNvSpPr/>
            <p:nvPr userDrawn="1"/>
          </p:nvSpPr>
          <p:spPr>
            <a:xfrm rot="4476504">
              <a:off x="10498621" y="207410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9" name="Freeform 88"/>
            <p:cNvSpPr/>
            <p:nvPr userDrawn="1"/>
          </p:nvSpPr>
          <p:spPr>
            <a:xfrm rot="16121833">
              <a:off x="6919235" y="47932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userDrawn="1"/>
          </p:nvSpPr>
          <p:spPr>
            <a:xfrm rot="16121833">
              <a:off x="8250427" y="609305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1" name="Freeform 90"/>
            <p:cNvSpPr/>
            <p:nvPr userDrawn="1"/>
          </p:nvSpPr>
          <p:spPr>
            <a:xfrm rot="16121833">
              <a:off x="7241314" y="605626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2" name="Freeform 91"/>
            <p:cNvSpPr/>
            <p:nvPr userDrawn="1"/>
          </p:nvSpPr>
          <p:spPr>
            <a:xfrm rot="3886879">
              <a:off x="6376229" y="524520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userDrawn="1"/>
          </p:nvSpPr>
          <p:spPr>
            <a:xfrm rot="16121833">
              <a:off x="8395723" y="4369954"/>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p:cNvSpPr/>
            <p:nvPr userDrawn="1"/>
          </p:nvSpPr>
          <p:spPr>
            <a:xfrm rot="16121833">
              <a:off x="5782371" y="622916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userDrawn="1"/>
          </p:nvSpPr>
          <p:spPr>
            <a:xfrm rot="16121833">
              <a:off x="6517654" y="427225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6" name="Freeform 95"/>
            <p:cNvSpPr/>
            <p:nvPr userDrawn="1"/>
          </p:nvSpPr>
          <p:spPr>
            <a:xfrm rot="16121833" flipH="1">
              <a:off x="8457826" y="5472983"/>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userDrawn="1"/>
          </p:nvSpPr>
          <p:spPr>
            <a:xfrm rot="16121833" flipH="1">
              <a:off x="7902517" y="5088139"/>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8" name="Freeform 97"/>
            <p:cNvSpPr/>
            <p:nvPr userDrawn="1"/>
          </p:nvSpPr>
          <p:spPr>
            <a:xfrm rot="5118015">
              <a:off x="7338522" y="5404244"/>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userDrawn="1"/>
          </p:nvSpPr>
          <p:spPr>
            <a:xfrm rot="16121833">
              <a:off x="7114274" y="5601910"/>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0" name="Freeform 99"/>
            <p:cNvSpPr/>
            <p:nvPr userDrawn="1"/>
          </p:nvSpPr>
          <p:spPr>
            <a:xfrm rot="18814161">
              <a:off x="9068489" y="4760760"/>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1" name="Freeform 100"/>
            <p:cNvSpPr/>
            <p:nvPr userDrawn="1"/>
          </p:nvSpPr>
          <p:spPr>
            <a:xfrm rot="18814161">
              <a:off x="7495414" y="437625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2" name="Freeform 101"/>
            <p:cNvSpPr/>
            <p:nvPr userDrawn="1"/>
          </p:nvSpPr>
          <p:spPr>
            <a:xfrm rot="14012727">
              <a:off x="6772789" y="643132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3" name="Freeform 102"/>
            <p:cNvSpPr/>
            <p:nvPr userDrawn="1"/>
          </p:nvSpPr>
          <p:spPr>
            <a:xfrm rot="7916230">
              <a:off x="3568806" y="467846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userDrawn="1"/>
          </p:nvSpPr>
          <p:spPr>
            <a:xfrm rot="13121978">
              <a:off x="3808129" y="2844907"/>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5" name="Freeform 104"/>
            <p:cNvSpPr/>
            <p:nvPr userDrawn="1"/>
          </p:nvSpPr>
          <p:spPr>
            <a:xfrm rot="5725024">
              <a:off x="6079563" y="3129034"/>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6" name="Freeform 105"/>
            <p:cNvSpPr/>
            <p:nvPr userDrawn="1"/>
          </p:nvSpPr>
          <p:spPr>
            <a:xfrm>
              <a:off x="4367533" y="347924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7" name="Freeform 106"/>
            <p:cNvSpPr/>
            <p:nvPr userDrawn="1"/>
          </p:nvSpPr>
          <p:spPr>
            <a:xfrm>
              <a:off x="3663526" y="370512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8" name="Freeform 107"/>
            <p:cNvSpPr/>
            <p:nvPr userDrawn="1"/>
          </p:nvSpPr>
          <p:spPr>
            <a:xfrm>
              <a:off x="4196138" y="4286010"/>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9" name="Freeform 108"/>
            <p:cNvSpPr/>
            <p:nvPr userDrawn="1"/>
          </p:nvSpPr>
          <p:spPr>
            <a:xfrm rot="4078589">
              <a:off x="4584997" y="461034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0" name="Freeform 109"/>
            <p:cNvSpPr/>
            <p:nvPr userDrawn="1"/>
          </p:nvSpPr>
          <p:spPr>
            <a:xfrm rot="1542585">
              <a:off x="5145317" y="4510288"/>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userDrawn="1"/>
          </p:nvSpPr>
          <p:spPr>
            <a:xfrm>
              <a:off x="5154056" y="292728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2" name="Freeform 111"/>
            <p:cNvSpPr/>
            <p:nvPr userDrawn="1"/>
          </p:nvSpPr>
          <p:spPr>
            <a:xfrm>
              <a:off x="5872479" y="445880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3" name="Freeform 112"/>
            <p:cNvSpPr/>
            <p:nvPr userDrawn="1"/>
          </p:nvSpPr>
          <p:spPr>
            <a:xfrm>
              <a:off x="5557684" y="374300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4" name="Freeform 113"/>
            <p:cNvSpPr/>
            <p:nvPr userDrawn="1"/>
          </p:nvSpPr>
          <p:spPr>
            <a:xfrm rot="17704098">
              <a:off x="4523668" y="3015685"/>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5" name="Freeform 114"/>
            <p:cNvSpPr/>
            <p:nvPr userDrawn="1"/>
          </p:nvSpPr>
          <p:spPr>
            <a:xfrm flipH="1">
              <a:off x="4960020" y="3884439"/>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6" name="Freeform 115"/>
            <p:cNvSpPr/>
            <p:nvPr userDrawn="1"/>
          </p:nvSpPr>
          <p:spPr>
            <a:xfrm rot="20461888">
              <a:off x="6802417" y="293385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userDrawn="1"/>
          </p:nvSpPr>
          <p:spPr>
            <a:xfrm rot="4261888">
              <a:off x="6146138" y="2476149"/>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8" name="Freeform 117"/>
            <p:cNvSpPr/>
            <p:nvPr userDrawn="1"/>
          </p:nvSpPr>
          <p:spPr>
            <a:xfrm>
              <a:off x="7898374" y="280356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9" name="Freeform 118"/>
            <p:cNvSpPr/>
            <p:nvPr userDrawn="1"/>
          </p:nvSpPr>
          <p:spPr>
            <a:xfrm>
              <a:off x="7390102" y="19219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0" name="Freeform 119"/>
            <p:cNvSpPr/>
            <p:nvPr userDrawn="1"/>
          </p:nvSpPr>
          <p:spPr>
            <a:xfrm rot="20676504">
              <a:off x="7832977" y="385486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userDrawn="1"/>
          </p:nvSpPr>
          <p:spPr>
            <a:xfrm>
              <a:off x="8806781" y="328364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2" name="Freeform 121"/>
            <p:cNvSpPr/>
            <p:nvPr userDrawn="1"/>
          </p:nvSpPr>
          <p:spPr>
            <a:xfrm>
              <a:off x="7103332" y="335039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3" name="Freeform 122"/>
            <p:cNvSpPr/>
            <p:nvPr userDrawn="1"/>
          </p:nvSpPr>
          <p:spPr>
            <a:xfrm>
              <a:off x="2866015" y="2850780"/>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4" name="Freeform 123"/>
            <p:cNvSpPr/>
            <p:nvPr userDrawn="1"/>
          </p:nvSpPr>
          <p:spPr>
            <a:xfrm>
              <a:off x="1862180" y="332410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5" name="Freeform 124"/>
            <p:cNvSpPr/>
            <p:nvPr userDrawn="1"/>
          </p:nvSpPr>
          <p:spPr>
            <a:xfrm>
              <a:off x="3135253" y="133144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6" name="Freeform 125"/>
            <p:cNvSpPr/>
            <p:nvPr userDrawn="1"/>
          </p:nvSpPr>
          <p:spPr>
            <a:xfrm>
              <a:off x="4380816" y="60980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7" name="Freeform 126"/>
            <p:cNvSpPr/>
            <p:nvPr userDrawn="1"/>
          </p:nvSpPr>
          <p:spPr>
            <a:xfrm>
              <a:off x="5154056" y="591601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8" name="Freeform 127"/>
            <p:cNvSpPr/>
            <p:nvPr userDrawn="1"/>
          </p:nvSpPr>
          <p:spPr>
            <a:xfrm>
              <a:off x="5377829" y="5239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2" name="Oval 1"/>
          <p:cNvSpPr/>
          <p:nvPr userDrawn="1"/>
        </p:nvSpPr>
        <p:spPr>
          <a:xfrm>
            <a:off x="382812" y="1205560"/>
            <a:ext cx="4322418" cy="4322418"/>
          </a:xfrm>
          <a:prstGeom prst="ellipse">
            <a:avLst/>
          </a:prstGeom>
          <a:solidFill>
            <a:srgbClr val="FF7008">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577773" y="2481769"/>
            <a:ext cx="3932497" cy="1458057"/>
          </a:xfrm>
          <a:prstGeom prst="rect">
            <a:avLst/>
          </a:prstGeom>
        </p:spPr>
        <p:txBody>
          <a:bodyPr lIns="91425" tIns="91425" rIns="91425" bIns="91425" anchor="b" anchorCtr="0"/>
          <a:lstStyle>
            <a:lvl1pPr lvl="0" algn="ctr" rtl="0">
              <a:spcBef>
                <a:spcPts val="0"/>
              </a:spcBef>
              <a:defRPr>
                <a:solidFill>
                  <a:schemeClr val="bg1"/>
                </a:solidFill>
                <a:latin typeface="+mj-lt"/>
                <a:ea typeface="Roboto Medium" panose="02000000000000000000" pitchFamily="2" charset="0"/>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523781" y="4103554"/>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b="0">
                <a:solidFill>
                  <a:schemeClr val="bg1"/>
                </a:solidFill>
                <a:latin typeface="Roboto" panose="02000000000000000000" pitchFamily="2" charset="0"/>
                <a:ea typeface="Roboto" panose="02000000000000000000" pitchFamily="2" charset="0"/>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137" name="Freeform 136"/>
          <p:cNvSpPr>
            <a:spLocks noGrp="1"/>
          </p:cNvSpPr>
          <p:nvPr>
            <p:ph type="pic" sz="quarter" idx="10"/>
          </p:nvPr>
        </p:nvSpPr>
        <p:spPr>
          <a:xfrm>
            <a:off x="6424132" y="0"/>
            <a:ext cx="5748818" cy="6858000"/>
          </a:xfrm>
          <a:custGeom>
            <a:avLst/>
            <a:gdLst>
              <a:gd name="connsiteX0" fmla="*/ 2055885 w 5748818"/>
              <a:gd name="connsiteY0" fmla="*/ 0 h 6886418"/>
              <a:gd name="connsiteX1" fmla="*/ 5748818 w 5748818"/>
              <a:gd name="connsiteY1" fmla="*/ 0 h 6886418"/>
              <a:gd name="connsiteX2" fmla="*/ 5748818 w 5748818"/>
              <a:gd name="connsiteY2" fmla="*/ 6886418 h 6886418"/>
              <a:gd name="connsiteX3" fmla="*/ 1930546 w 5748818"/>
              <a:gd name="connsiteY3" fmla="*/ 6886418 h 6886418"/>
              <a:gd name="connsiteX4" fmla="*/ 1912179 w 5748818"/>
              <a:gd name="connsiteY4" fmla="*/ 6875857 h 6886418"/>
              <a:gd name="connsiteX5" fmla="*/ 0 w 5748818"/>
              <a:gd name="connsiteY5" fmla="*/ 3479243 h 6886418"/>
              <a:gd name="connsiteX6" fmla="*/ 1912179 w 5748818"/>
              <a:gd name="connsiteY6" fmla="*/ 82629 h 688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8818" h="6886418">
                <a:moveTo>
                  <a:pt x="2055885" y="0"/>
                </a:moveTo>
                <a:lnTo>
                  <a:pt x="5748818" y="0"/>
                </a:lnTo>
                <a:lnTo>
                  <a:pt x="5748818" y="6886418"/>
                </a:lnTo>
                <a:lnTo>
                  <a:pt x="1930546" y="6886418"/>
                </a:lnTo>
                <a:lnTo>
                  <a:pt x="1912179" y="6875857"/>
                </a:lnTo>
                <a:cubicBezTo>
                  <a:pt x="765783" y="6179290"/>
                  <a:pt x="0" y="4918696"/>
                  <a:pt x="0" y="3479243"/>
                </a:cubicBezTo>
                <a:cubicBezTo>
                  <a:pt x="0" y="2039791"/>
                  <a:pt x="765783" y="779196"/>
                  <a:pt x="1912179" y="82629"/>
                </a:cubicBezTo>
                <a:close/>
              </a:path>
            </a:pathLst>
          </a:custGeom>
          <a:ln>
            <a:noFill/>
          </a:ln>
        </p:spPr>
        <p:txBody>
          <a:bodyPr wrap="square">
            <a:noAutofit/>
          </a:bodyPr>
          <a:lstStyle/>
          <a:p>
            <a:endParaRPr lang="en-US"/>
          </a:p>
        </p:txBody>
      </p:sp>
    </p:spTree>
    <p:extLst>
      <p:ext uri="{BB962C8B-B14F-4D97-AF65-F5344CB8AC3E}">
        <p14:creationId xmlns:p14="http://schemas.microsoft.com/office/powerpoint/2010/main" val="3039879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pic>
        <p:nvPicPr>
          <p:cNvPr id="504" name="Picture 503"/>
          <p:cNvPicPr>
            <a:picLocks noChangeAspect="1"/>
          </p:cNvPicPr>
          <p:nvPr userDrawn="1"/>
        </p:nvPicPr>
        <p:blipFill rotWithShape="1">
          <a:blip r:embed="rId2"/>
          <a:srcRect l="5900" t="5898" r="8375" b="9007"/>
          <a:stretch/>
        </p:blipFill>
        <p:spPr>
          <a:xfrm>
            <a:off x="-19437" y="0"/>
            <a:ext cx="12211437" cy="6858000"/>
          </a:xfrm>
          <a:prstGeom prst="rect">
            <a:avLst/>
          </a:prstGeom>
          <a:solidFill>
            <a:srgbClr val="FF7008"/>
          </a:solidFill>
        </p:spPr>
      </p:pic>
      <p:sp>
        <p:nvSpPr>
          <p:cNvPr id="3" name="Rectangle 2"/>
          <p:cNvSpPr/>
          <p:nvPr userDrawn="1"/>
        </p:nvSpPr>
        <p:spPr>
          <a:xfrm>
            <a:off x="-19436" y="1895475"/>
            <a:ext cx="12211824" cy="306705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hape 47"/>
          <p:cNvSpPr txBox="1">
            <a:spLocks noGrp="1"/>
          </p:cNvSpPr>
          <p:nvPr>
            <p:ph type="title"/>
          </p:nvPr>
        </p:nvSpPr>
        <p:spPr>
          <a:xfrm>
            <a:off x="909244" y="2102412"/>
            <a:ext cx="4770436" cy="725714"/>
          </a:xfrm>
          <a:prstGeom prst="rect">
            <a:avLst/>
          </a:prstGeom>
        </p:spPr>
        <p:txBody>
          <a:bodyPr lIns="91425" tIns="91425" rIns="91425" bIns="91425" anchor="b" anchorCtr="0">
            <a:normAutofit/>
          </a:bodyPr>
          <a:lstStyle>
            <a:lvl1pPr lvl="0" algn="ctr">
              <a:spcBef>
                <a:spcPts val="0"/>
              </a:spcBef>
              <a:defRPr sz="36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4" name="Shape 34"/>
          <p:cNvSpPr txBox="1">
            <a:spLocks noGrp="1"/>
          </p:cNvSpPr>
          <p:nvPr>
            <p:ph type="body" idx="1"/>
          </p:nvPr>
        </p:nvSpPr>
        <p:spPr>
          <a:xfrm>
            <a:off x="909244" y="3013356"/>
            <a:ext cx="4770436" cy="176393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rgbClr val="131F2B"/>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252" name="Oval 251"/>
          <p:cNvSpPr/>
          <p:nvPr userDrawn="1"/>
        </p:nvSpPr>
        <p:spPr>
          <a:xfrm>
            <a:off x="6689270" y="1628880"/>
            <a:ext cx="1047750" cy="10477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Freeform 256"/>
          <p:cNvSpPr>
            <a:spLocks noGrp="1"/>
          </p:cNvSpPr>
          <p:nvPr>
            <p:ph type="pic" sz="quarter" idx="10"/>
          </p:nvPr>
        </p:nvSpPr>
        <p:spPr>
          <a:xfrm>
            <a:off x="6962582" y="1133280"/>
            <a:ext cx="4943669" cy="4943669"/>
          </a:xfrm>
          <a:custGeom>
            <a:avLst/>
            <a:gdLst>
              <a:gd name="connsiteX0" fmla="*/ 2162369 w 4324738"/>
              <a:gd name="connsiteY0" fmla="*/ 0 h 4324738"/>
              <a:gd name="connsiteX1" fmla="*/ 4324738 w 4324738"/>
              <a:gd name="connsiteY1" fmla="*/ 2162369 h 4324738"/>
              <a:gd name="connsiteX2" fmla="*/ 2162369 w 4324738"/>
              <a:gd name="connsiteY2" fmla="*/ 4324738 h 4324738"/>
              <a:gd name="connsiteX3" fmla="*/ 0 w 4324738"/>
              <a:gd name="connsiteY3" fmla="*/ 2162369 h 4324738"/>
              <a:gd name="connsiteX4" fmla="*/ 2162369 w 4324738"/>
              <a:gd name="connsiteY4" fmla="*/ 0 h 4324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4738" h="4324738">
                <a:moveTo>
                  <a:pt x="2162369" y="0"/>
                </a:moveTo>
                <a:cubicBezTo>
                  <a:pt x="3356612" y="0"/>
                  <a:pt x="4324738" y="968126"/>
                  <a:pt x="4324738" y="2162369"/>
                </a:cubicBezTo>
                <a:cubicBezTo>
                  <a:pt x="4324738" y="3356612"/>
                  <a:pt x="3356612" y="4324738"/>
                  <a:pt x="2162369" y="4324738"/>
                </a:cubicBezTo>
                <a:cubicBezTo>
                  <a:pt x="968126" y="4324738"/>
                  <a:pt x="0" y="3356612"/>
                  <a:pt x="0" y="2162369"/>
                </a:cubicBezTo>
                <a:cubicBezTo>
                  <a:pt x="0" y="968126"/>
                  <a:pt x="968126" y="0"/>
                  <a:pt x="2162369" y="0"/>
                </a:cubicBezTo>
                <a:close/>
              </a:path>
            </a:pathLst>
          </a:custGeom>
          <a:ln>
            <a:noFill/>
          </a:ln>
        </p:spPr>
        <p:txBody>
          <a:bodyPr wrap="square">
            <a:noAutofit/>
          </a:bodyPr>
          <a:lstStyle/>
          <a:p>
            <a:endParaRPr lang="en-US"/>
          </a:p>
        </p:txBody>
      </p:sp>
      <p:sp>
        <p:nvSpPr>
          <p:cNvPr id="505" name="Oval 504"/>
          <p:cNvSpPr/>
          <p:nvPr userDrawn="1"/>
        </p:nvSpPr>
        <p:spPr>
          <a:xfrm>
            <a:off x="6625711" y="2676872"/>
            <a:ext cx="672968" cy="672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grpSp>
        <p:nvGrpSpPr>
          <p:cNvPr id="4" name="Group 3"/>
          <p:cNvGrpSpPr/>
          <p:nvPr userDrawn="1"/>
        </p:nvGrpSpPr>
        <p:grpSpPr>
          <a:xfrm flipH="1">
            <a:off x="0" y="0"/>
            <a:ext cx="12024436" cy="6847702"/>
            <a:chOff x="100425" y="39070"/>
            <a:chExt cx="11924011" cy="6790512"/>
          </a:xfrm>
        </p:grpSpPr>
        <p:sp>
          <p:nvSpPr>
            <p:cNvPr id="5" name="Freeform 4"/>
            <p:cNvSpPr/>
            <p:nvPr userDrawn="1"/>
          </p:nvSpPr>
          <p:spPr>
            <a:xfrm rot="7916230">
              <a:off x="121199" y="612648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rot="2692328">
              <a:off x="451489" y="343977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Freeform 6"/>
            <p:cNvSpPr/>
            <p:nvPr userDrawn="1"/>
          </p:nvSpPr>
          <p:spPr>
            <a:xfrm rot="13121978">
              <a:off x="360522" y="4292921"/>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Freeform 7"/>
            <p:cNvSpPr/>
            <p:nvPr userDrawn="1"/>
          </p:nvSpPr>
          <p:spPr>
            <a:xfrm rot="5725024">
              <a:off x="2631956" y="457704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Freeform 8"/>
            <p:cNvSpPr/>
            <p:nvPr userDrawn="1"/>
          </p:nvSpPr>
          <p:spPr>
            <a:xfrm rot="16200000">
              <a:off x="11315700" y="46460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1193995" y="118452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Freeform 10"/>
            <p:cNvSpPr/>
            <p:nvPr userDrawn="1"/>
          </p:nvSpPr>
          <p:spPr>
            <a:xfrm>
              <a:off x="10685723" y="30288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Freeform 11"/>
            <p:cNvSpPr/>
            <p:nvPr userDrawn="1"/>
          </p:nvSpPr>
          <p:spPr>
            <a:xfrm>
              <a:off x="919926" y="4927258"/>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Freeform 12"/>
            <p:cNvSpPr/>
            <p:nvPr userDrawn="1"/>
          </p:nvSpPr>
          <p:spPr>
            <a:xfrm>
              <a:off x="215919" y="5153140"/>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13"/>
            <p:cNvSpPr/>
            <p:nvPr userDrawn="1"/>
          </p:nvSpPr>
          <p:spPr>
            <a:xfrm>
              <a:off x="748531" y="573402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14"/>
            <p:cNvSpPr/>
            <p:nvPr userDrawn="1"/>
          </p:nvSpPr>
          <p:spPr>
            <a:xfrm rot="4078589">
              <a:off x="1137390" y="605835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Freeform 15"/>
            <p:cNvSpPr/>
            <p:nvPr userDrawn="1"/>
          </p:nvSpPr>
          <p:spPr>
            <a:xfrm rot="1542585">
              <a:off x="1697710" y="5958302"/>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userDrawn="1"/>
          </p:nvSpPr>
          <p:spPr>
            <a:xfrm>
              <a:off x="1706449" y="437529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8" name="Freeform 17"/>
            <p:cNvSpPr/>
            <p:nvPr userDrawn="1"/>
          </p:nvSpPr>
          <p:spPr>
            <a:xfrm>
              <a:off x="2424872" y="5906816"/>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9" name="Freeform 18"/>
            <p:cNvSpPr/>
            <p:nvPr userDrawn="1"/>
          </p:nvSpPr>
          <p:spPr>
            <a:xfrm>
              <a:off x="2110077" y="5191015"/>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Freeform 19"/>
            <p:cNvSpPr/>
            <p:nvPr userDrawn="1"/>
          </p:nvSpPr>
          <p:spPr>
            <a:xfrm rot="17704098">
              <a:off x="1076061" y="4463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Freeform 20"/>
            <p:cNvSpPr/>
            <p:nvPr userDrawn="1"/>
          </p:nvSpPr>
          <p:spPr>
            <a:xfrm rot="16200000">
              <a:off x="3127996" y="5279812"/>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Freeform 21"/>
            <p:cNvSpPr/>
            <p:nvPr userDrawn="1"/>
          </p:nvSpPr>
          <p:spPr>
            <a:xfrm flipH="1">
              <a:off x="1512413" y="5332453"/>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Freeform 22"/>
            <p:cNvSpPr/>
            <p:nvPr userDrawn="1"/>
          </p:nvSpPr>
          <p:spPr>
            <a:xfrm rot="7916230">
              <a:off x="3647670" y="187018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userDrawn="1"/>
          </p:nvSpPr>
          <p:spPr>
            <a:xfrm rot="5725024">
              <a:off x="6158427" y="32075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5" name="Freeform 24"/>
            <p:cNvSpPr/>
            <p:nvPr userDrawn="1"/>
          </p:nvSpPr>
          <p:spPr>
            <a:xfrm>
              <a:off x="4446397" y="670960"/>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Freeform 25"/>
            <p:cNvSpPr/>
            <p:nvPr userDrawn="1"/>
          </p:nvSpPr>
          <p:spPr>
            <a:xfrm>
              <a:off x="3742390" y="89684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7" name="Freeform 26"/>
            <p:cNvSpPr/>
            <p:nvPr userDrawn="1"/>
          </p:nvSpPr>
          <p:spPr>
            <a:xfrm>
              <a:off x="4275002" y="147772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8" name="Freeform 27"/>
            <p:cNvSpPr/>
            <p:nvPr userDrawn="1"/>
          </p:nvSpPr>
          <p:spPr>
            <a:xfrm rot="4078589">
              <a:off x="4663861" y="180205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9" name="Freeform 28"/>
            <p:cNvSpPr/>
            <p:nvPr userDrawn="1"/>
          </p:nvSpPr>
          <p:spPr>
            <a:xfrm rot="1542585">
              <a:off x="5224181" y="170200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userDrawn="1"/>
          </p:nvSpPr>
          <p:spPr>
            <a:xfrm>
              <a:off x="5232920" y="118999"/>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Freeform 30"/>
            <p:cNvSpPr/>
            <p:nvPr userDrawn="1"/>
          </p:nvSpPr>
          <p:spPr>
            <a:xfrm>
              <a:off x="5951343" y="1650518"/>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2" name="Freeform 31"/>
            <p:cNvSpPr/>
            <p:nvPr userDrawn="1"/>
          </p:nvSpPr>
          <p:spPr>
            <a:xfrm>
              <a:off x="5636548" y="934717"/>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3" name="Freeform 32"/>
            <p:cNvSpPr/>
            <p:nvPr userDrawn="1"/>
          </p:nvSpPr>
          <p:spPr>
            <a:xfrm rot="17704098">
              <a:off x="4602532" y="207401"/>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Freeform 33"/>
            <p:cNvSpPr/>
            <p:nvPr userDrawn="1"/>
          </p:nvSpPr>
          <p:spPr>
            <a:xfrm rot="16200000">
              <a:off x="6768438" y="1346266"/>
              <a:ext cx="596011"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5" name="Freeform 34"/>
            <p:cNvSpPr/>
            <p:nvPr userDrawn="1"/>
          </p:nvSpPr>
          <p:spPr>
            <a:xfrm flipH="1">
              <a:off x="5038884" y="1076155"/>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6" name="Freeform 35"/>
            <p:cNvSpPr/>
            <p:nvPr userDrawn="1"/>
          </p:nvSpPr>
          <p:spPr>
            <a:xfrm rot="19416168">
              <a:off x="3090456" y="415109"/>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userDrawn="1"/>
          </p:nvSpPr>
          <p:spPr>
            <a:xfrm rot="3346509" flipH="1">
              <a:off x="2562873" y="1965721"/>
              <a:ext cx="974967" cy="341365"/>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a:off x="1590384" y="89007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105175" y="1832104"/>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0" name="Freeform 39"/>
            <p:cNvSpPr/>
            <p:nvPr userDrawn="1"/>
          </p:nvSpPr>
          <p:spPr>
            <a:xfrm rot="19490894">
              <a:off x="199477" y="294175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1" name="Freeform 40"/>
            <p:cNvSpPr/>
            <p:nvPr userDrawn="1"/>
          </p:nvSpPr>
          <p:spPr>
            <a:xfrm>
              <a:off x="189715" y="89007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2" name="Freeform 41"/>
            <p:cNvSpPr/>
            <p:nvPr userDrawn="1"/>
          </p:nvSpPr>
          <p:spPr>
            <a:xfrm rot="9365046">
              <a:off x="1111890" y="18784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userDrawn="1"/>
          </p:nvSpPr>
          <p:spPr>
            <a:xfrm>
              <a:off x="1941001" y="222671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userDrawn="1"/>
          </p:nvSpPr>
          <p:spPr>
            <a:xfrm>
              <a:off x="172046" y="101758"/>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userDrawn="1"/>
          </p:nvSpPr>
          <p:spPr>
            <a:xfrm>
              <a:off x="2180952" y="35667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6" name="Freeform 45"/>
            <p:cNvSpPr/>
            <p:nvPr userDrawn="1"/>
          </p:nvSpPr>
          <p:spPr>
            <a:xfrm flipH="1">
              <a:off x="706717" y="2287435"/>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userDrawn="1"/>
          </p:nvSpPr>
          <p:spPr>
            <a:xfrm flipH="1">
              <a:off x="1225745" y="174752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0" name="Freeform 49"/>
            <p:cNvSpPr/>
            <p:nvPr userDrawn="1"/>
          </p:nvSpPr>
          <p:spPr>
            <a:xfrm rot="10596182">
              <a:off x="970036" y="1295360"/>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userDrawn="1"/>
          </p:nvSpPr>
          <p:spPr>
            <a:xfrm>
              <a:off x="962459" y="894248"/>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2" name="Freeform 51"/>
            <p:cNvSpPr/>
            <p:nvPr userDrawn="1"/>
          </p:nvSpPr>
          <p:spPr>
            <a:xfrm rot="2692328">
              <a:off x="1529713" y="260348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3" name="Freeform 52"/>
            <p:cNvSpPr/>
            <p:nvPr userDrawn="1"/>
          </p:nvSpPr>
          <p:spPr>
            <a:xfrm rot="2692328">
              <a:off x="1949886" y="103956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4" name="Freeform 53"/>
            <p:cNvSpPr/>
            <p:nvPr userDrawn="1"/>
          </p:nvSpPr>
          <p:spPr>
            <a:xfrm rot="19490894">
              <a:off x="100425" y="50349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5" name="Freeform 54"/>
            <p:cNvSpPr/>
            <p:nvPr userDrawn="1"/>
          </p:nvSpPr>
          <p:spPr>
            <a:xfrm rot="20461888">
              <a:off x="3841953" y="54817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userDrawn="1"/>
          </p:nvSpPr>
          <p:spPr>
            <a:xfrm rot="4261888">
              <a:off x="2698531" y="392416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7" name="Freeform 56"/>
            <p:cNvSpPr/>
            <p:nvPr userDrawn="1"/>
          </p:nvSpPr>
          <p:spPr>
            <a:xfrm rot="4261888">
              <a:off x="3311418" y="597400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8" name="Freeform 57"/>
            <p:cNvSpPr/>
            <p:nvPr userDrawn="1"/>
          </p:nvSpPr>
          <p:spPr>
            <a:xfrm rot="10800000">
              <a:off x="9736487" y="567656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rot="10800000">
              <a:off x="11417384" y="422326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0" name="Freeform 59"/>
            <p:cNvSpPr/>
            <p:nvPr userDrawn="1"/>
          </p:nvSpPr>
          <p:spPr>
            <a:xfrm rot="8690894">
              <a:off x="11417384" y="3343948"/>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1" name="Freeform 60"/>
            <p:cNvSpPr/>
            <p:nvPr userDrawn="1"/>
          </p:nvSpPr>
          <p:spPr>
            <a:xfrm rot="10800000">
              <a:off x="11293167" y="525554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2" name="Freeform 61"/>
            <p:cNvSpPr/>
            <p:nvPr userDrawn="1"/>
          </p:nvSpPr>
          <p:spPr>
            <a:xfrm rot="20165046">
              <a:off x="10321698" y="6191559"/>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userDrawn="1"/>
          </p:nvSpPr>
          <p:spPr>
            <a:xfrm rot="10800000">
              <a:off x="9357475" y="37539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userDrawn="1"/>
          </p:nvSpPr>
          <p:spPr>
            <a:xfrm rot="10800000">
              <a:off x="11154825" y="646487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userDrawn="1"/>
          </p:nvSpPr>
          <p:spPr>
            <a:xfrm rot="10800000">
              <a:off x="9347009" y="612538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6" name="Freeform 65"/>
            <p:cNvSpPr/>
            <p:nvPr userDrawn="1"/>
          </p:nvSpPr>
          <p:spPr>
            <a:xfrm rot="10800000" flipH="1">
              <a:off x="10268145" y="3664651"/>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userDrawn="1"/>
          </p:nvSpPr>
          <p:spPr>
            <a:xfrm rot="10800000" flipH="1">
              <a:off x="9805198" y="444433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8" name="Freeform 67"/>
            <p:cNvSpPr/>
            <p:nvPr userDrawn="1"/>
          </p:nvSpPr>
          <p:spPr>
            <a:xfrm rot="19078038">
              <a:off x="10527000" y="469921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userDrawn="1"/>
          </p:nvSpPr>
          <p:spPr>
            <a:xfrm rot="10800000">
              <a:off x="10717902" y="568073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0" name="Freeform 69"/>
            <p:cNvSpPr/>
            <p:nvPr userDrawn="1"/>
          </p:nvSpPr>
          <p:spPr>
            <a:xfrm rot="13492328">
              <a:off x="10024859" y="298634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1" name="Freeform 70"/>
            <p:cNvSpPr/>
            <p:nvPr userDrawn="1"/>
          </p:nvSpPr>
          <p:spPr>
            <a:xfrm rot="13492328">
              <a:off x="9758895" y="504773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2" name="Freeform 71"/>
            <p:cNvSpPr/>
            <p:nvPr userDrawn="1"/>
          </p:nvSpPr>
          <p:spPr>
            <a:xfrm rot="8690894">
              <a:off x="11569152" y="6001304"/>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3" name="Freeform 72"/>
            <p:cNvSpPr/>
            <p:nvPr userDrawn="1"/>
          </p:nvSpPr>
          <p:spPr>
            <a:xfrm rot="11064087">
              <a:off x="7303606" y="6217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userDrawn="1"/>
          </p:nvSpPr>
          <p:spPr>
            <a:xfrm rot="8872881">
              <a:off x="9978897" y="16035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5" name="Freeform 74"/>
            <p:cNvSpPr/>
            <p:nvPr userDrawn="1"/>
          </p:nvSpPr>
          <p:spPr>
            <a:xfrm rot="3147857">
              <a:off x="8996838" y="39673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6" name="Freeform 75"/>
            <p:cNvSpPr/>
            <p:nvPr userDrawn="1"/>
          </p:nvSpPr>
          <p:spPr>
            <a:xfrm rot="3147857">
              <a:off x="8131804" y="129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7" name="Freeform 76"/>
            <p:cNvSpPr/>
            <p:nvPr userDrawn="1"/>
          </p:nvSpPr>
          <p:spPr>
            <a:xfrm rot="3147857">
              <a:off x="8056159" y="862767"/>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8" name="Freeform 77"/>
            <p:cNvSpPr/>
            <p:nvPr userDrawn="1"/>
          </p:nvSpPr>
          <p:spPr>
            <a:xfrm rot="7226446">
              <a:off x="7914699" y="121990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9" name="Freeform 78"/>
            <p:cNvSpPr/>
            <p:nvPr userDrawn="1"/>
          </p:nvSpPr>
          <p:spPr>
            <a:xfrm rot="4690442">
              <a:off x="8507852" y="173266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userDrawn="1"/>
          </p:nvSpPr>
          <p:spPr>
            <a:xfrm rot="3147857">
              <a:off x="9546979" y="71333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1" name="Freeform 80"/>
            <p:cNvSpPr/>
            <p:nvPr userDrawn="1"/>
          </p:nvSpPr>
          <p:spPr>
            <a:xfrm rot="3147857">
              <a:off x="8770229" y="2216115"/>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2" name="Freeform 81"/>
            <p:cNvSpPr/>
            <p:nvPr userDrawn="1"/>
          </p:nvSpPr>
          <p:spPr>
            <a:xfrm rot="3147857">
              <a:off x="9255797" y="153799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3" name="Freeform 82"/>
            <p:cNvSpPr/>
            <p:nvPr userDrawn="1"/>
          </p:nvSpPr>
          <p:spPr>
            <a:xfrm rot="20851955">
              <a:off x="9779906" y="17828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4" name="Freeform 83"/>
            <p:cNvSpPr/>
            <p:nvPr userDrawn="1"/>
          </p:nvSpPr>
          <p:spPr>
            <a:xfrm rot="19347857">
              <a:off x="9834303" y="2324043"/>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5" name="Freeform 84"/>
            <p:cNvSpPr/>
            <p:nvPr userDrawn="1"/>
          </p:nvSpPr>
          <p:spPr>
            <a:xfrm rot="3147857" flipH="1">
              <a:off x="8871904" y="1123806"/>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6" name="Freeform 85"/>
            <p:cNvSpPr/>
            <p:nvPr userDrawn="1"/>
          </p:nvSpPr>
          <p:spPr>
            <a:xfrm rot="20676504">
              <a:off x="11128598" y="223582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userDrawn="1"/>
          </p:nvSpPr>
          <p:spPr>
            <a:xfrm rot="4476504">
              <a:off x="11006893" y="295574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8" name="Freeform 87"/>
            <p:cNvSpPr/>
            <p:nvPr userDrawn="1"/>
          </p:nvSpPr>
          <p:spPr>
            <a:xfrm rot="4476504">
              <a:off x="10498621" y="207410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9" name="Freeform 88"/>
            <p:cNvSpPr/>
            <p:nvPr userDrawn="1"/>
          </p:nvSpPr>
          <p:spPr>
            <a:xfrm rot="16121833">
              <a:off x="6919235" y="47932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userDrawn="1"/>
          </p:nvSpPr>
          <p:spPr>
            <a:xfrm rot="16121833">
              <a:off x="8250427" y="609305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1" name="Freeform 90"/>
            <p:cNvSpPr/>
            <p:nvPr userDrawn="1"/>
          </p:nvSpPr>
          <p:spPr>
            <a:xfrm rot="16121833">
              <a:off x="7241314" y="605626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2" name="Freeform 91"/>
            <p:cNvSpPr/>
            <p:nvPr userDrawn="1"/>
          </p:nvSpPr>
          <p:spPr>
            <a:xfrm rot="3886879">
              <a:off x="6376229" y="524520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userDrawn="1"/>
          </p:nvSpPr>
          <p:spPr>
            <a:xfrm rot="16121833">
              <a:off x="8395723" y="4369954"/>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p:cNvSpPr/>
            <p:nvPr userDrawn="1"/>
          </p:nvSpPr>
          <p:spPr>
            <a:xfrm rot="16121833">
              <a:off x="5782371" y="622916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userDrawn="1"/>
          </p:nvSpPr>
          <p:spPr>
            <a:xfrm rot="16121833">
              <a:off x="6517654" y="427225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6" name="Freeform 95"/>
            <p:cNvSpPr/>
            <p:nvPr userDrawn="1"/>
          </p:nvSpPr>
          <p:spPr>
            <a:xfrm rot="16121833" flipH="1">
              <a:off x="8457826" y="5472983"/>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userDrawn="1"/>
          </p:nvSpPr>
          <p:spPr>
            <a:xfrm rot="16121833" flipH="1">
              <a:off x="7902517" y="5088139"/>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8" name="Freeform 97"/>
            <p:cNvSpPr/>
            <p:nvPr userDrawn="1"/>
          </p:nvSpPr>
          <p:spPr>
            <a:xfrm rot="5118015">
              <a:off x="7338522" y="5404244"/>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userDrawn="1"/>
          </p:nvSpPr>
          <p:spPr>
            <a:xfrm rot="16121833">
              <a:off x="7114274" y="5601910"/>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0" name="Freeform 99"/>
            <p:cNvSpPr/>
            <p:nvPr userDrawn="1"/>
          </p:nvSpPr>
          <p:spPr>
            <a:xfrm rot="18814161">
              <a:off x="9068489" y="4760760"/>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1" name="Freeform 100"/>
            <p:cNvSpPr/>
            <p:nvPr userDrawn="1"/>
          </p:nvSpPr>
          <p:spPr>
            <a:xfrm rot="18814161">
              <a:off x="7495414" y="437625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2" name="Freeform 101"/>
            <p:cNvSpPr/>
            <p:nvPr userDrawn="1"/>
          </p:nvSpPr>
          <p:spPr>
            <a:xfrm rot="14012727">
              <a:off x="6772789" y="643132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3" name="Freeform 102"/>
            <p:cNvSpPr/>
            <p:nvPr userDrawn="1"/>
          </p:nvSpPr>
          <p:spPr>
            <a:xfrm rot="7916230">
              <a:off x="3568806" y="467846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userDrawn="1"/>
          </p:nvSpPr>
          <p:spPr>
            <a:xfrm rot="13121978">
              <a:off x="3808129" y="2844907"/>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5" name="Freeform 104"/>
            <p:cNvSpPr/>
            <p:nvPr userDrawn="1"/>
          </p:nvSpPr>
          <p:spPr>
            <a:xfrm rot="5725024">
              <a:off x="6079563" y="3129034"/>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6" name="Freeform 105"/>
            <p:cNvSpPr/>
            <p:nvPr userDrawn="1"/>
          </p:nvSpPr>
          <p:spPr>
            <a:xfrm>
              <a:off x="4367533" y="347924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7" name="Freeform 106"/>
            <p:cNvSpPr/>
            <p:nvPr userDrawn="1"/>
          </p:nvSpPr>
          <p:spPr>
            <a:xfrm>
              <a:off x="3663526" y="370512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8" name="Freeform 107"/>
            <p:cNvSpPr/>
            <p:nvPr userDrawn="1"/>
          </p:nvSpPr>
          <p:spPr>
            <a:xfrm>
              <a:off x="4196138" y="4286010"/>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9" name="Freeform 108"/>
            <p:cNvSpPr/>
            <p:nvPr userDrawn="1"/>
          </p:nvSpPr>
          <p:spPr>
            <a:xfrm rot="4078589">
              <a:off x="4584997" y="461034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0" name="Freeform 109"/>
            <p:cNvSpPr/>
            <p:nvPr userDrawn="1"/>
          </p:nvSpPr>
          <p:spPr>
            <a:xfrm rot="1542585">
              <a:off x="5145317" y="4510288"/>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userDrawn="1"/>
          </p:nvSpPr>
          <p:spPr>
            <a:xfrm>
              <a:off x="5154056" y="292728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2" name="Freeform 111"/>
            <p:cNvSpPr/>
            <p:nvPr userDrawn="1"/>
          </p:nvSpPr>
          <p:spPr>
            <a:xfrm>
              <a:off x="5872479" y="445880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3" name="Freeform 112"/>
            <p:cNvSpPr/>
            <p:nvPr userDrawn="1"/>
          </p:nvSpPr>
          <p:spPr>
            <a:xfrm>
              <a:off x="5557684" y="374300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4" name="Freeform 113"/>
            <p:cNvSpPr/>
            <p:nvPr userDrawn="1"/>
          </p:nvSpPr>
          <p:spPr>
            <a:xfrm rot="17704098">
              <a:off x="4523668" y="3015685"/>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5" name="Freeform 114"/>
            <p:cNvSpPr/>
            <p:nvPr userDrawn="1"/>
          </p:nvSpPr>
          <p:spPr>
            <a:xfrm flipH="1">
              <a:off x="4960020" y="3884439"/>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6" name="Freeform 115"/>
            <p:cNvSpPr/>
            <p:nvPr userDrawn="1"/>
          </p:nvSpPr>
          <p:spPr>
            <a:xfrm rot="20461888">
              <a:off x="6802417" y="293385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userDrawn="1"/>
          </p:nvSpPr>
          <p:spPr>
            <a:xfrm rot="4261888">
              <a:off x="6146138" y="2476149"/>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8" name="Freeform 117"/>
            <p:cNvSpPr/>
            <p:nvPr userDrawn="1"/>
          </p:nvSpPr>
          <p:spPr>
            <a:xfrm>
              <a:off x="7898374" y="280356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9" name="Freeform 118"/>
            <p:cNvSpPr/>
            <p:nvPr userDrawn="1"/>
          </p:nvSpPr>
          <p:spPr>
            <a:xfrm>
              <a:off x="7390102" y="19219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0" name="Freeform 119"/>
            <p:cNvSpPr/>
            <p:nvPr userDrawn="1"/>
          </p:nvSpPr>
          <p:spPr>
            <a:xfrm rot="20676504">
              <a:off x="7832977" y="385486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userDrawn="1"/>
          </p:nvSpPr>
          <p:spPr>
            <a:xfrm>
              <a:off x="8806781" y="328364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2" name="Freeform 121"/>
            <p:cNvSpPr/>
            <p:nvPr userDrawn="1"/>
          </p:nvSpPr>
          <p:spPr>
            <a:xfrm>
              <a:off x="7103332" y="335039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3" name="Freeform 122"/>
            <p:cNvSpPr/>
            <p:nvPr userDrawn="1"/>
          </p:nvSpPr>
          <p:spPr>
            <a:xfrm>
              <a:off x="2866015" y="2850780"/>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4" name="Freeform 123"/>
            <p:cNvSpPr/>
            <p:nvPr userDrawn="1"/>
          </p:nvSpPr>
          <p:spPr>
            <a:xfrm>
              <a:off x="1862180" y="332410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5" name="Freeform 124"/>
            <p:cNvSpPr/>
            <p:nvPr userDrawn="1"/>
          </p:nvSpPr>
          <p:spPr>
            <a:xfrm>
              <a:off x="3135253" y="133144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6" name="Freeform 125"/>
            <p:cNvSpPr/>
            <p:nvPr userDrawn="1"/>
          </p:nvSpPr>
          <p:spPr>
            <a:xfrm>
              <a:off x="4380816" y="60980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7" name="Freeform 126"/>
            <p:cNvSpPr/>
            <p:nvPr userDrawn="1"/>
          </p:nvSpPr>
          <p:spPr>
            <a:xfrm>
              <a:off x="5154056" y="591601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8" name="Freeform 127"/>
            <p:cNvSpPr/>
            <p:nvPr userDrawn="1"/>
          </p:nvSpPr>
          <p:spPr>
            <a:xfrm>
              <a:off x="5377829" y="5239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rgbClr val="F969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30" name="Freeform 129"/>
          <p:cNvSpPr/>
          <p:nvPr userDrawn="1"/>
        </p:nvSpPr>
        <p:spPr>
          <a:xfrm>
            <a:off x="-2212" y="0"/>
            <a:ext cx="5430219" cy="6477590"/>
          </a:xfrm>
          <a:custGeom>
            <a:avLst/>
            <a:gdLst>
              <a:gd name="connsiteX0" fmla="*/ 0 w 4676553"/>
              <a:gd name="connsiteY0" fmla="*/ 0 h 5578558"/>
              <a:gd name="connsiteX1" fmla="*/ 3916154 w 4676553"/>
              <a:gd name="connsiteY1" fmla="*/ 0 h 5578558"/>
              <a:gd name="connsiteX2" fmla="*/ 4091108 w 4676553"/>
              <a:gd name="connsiteY2" fmla="*/ 233963 h 5578558"/>
              <a:gd name="connsiteX3" fmla="*/ 4676553 w 4676553"/>
              <a:gd name="connsiteY3" fmla="*/ 2150579 h 5578558"/>
              <a:gd name="connsiteX4" fmla="*/ 1248574 w 4676553"/>
              <a:gd name="connsiteY4" fmla="*/ 5578558 h 5578558"/>
              <a:gd name="connsiteX5" fmla="*/ 229198 w 4676553"/>
              <a:gd name="connsiteY5" fmla="*/ 5424443 h 5578558"/>
              <a:gd name="connsiteX6" fmla="*/ 0 w 4676553"/>
              <a:gd name="connsiteY6" fmla="*/ 5340556 h 557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6553" h="5578558">
                <a:moveTo>
                  <a:pt x="0" y="0"/>
                </a:moveTo>
                <a:lnTo>
                  <a:pt x="3916154" y="0"/>
                </a:lnTo>
                <a:lnTo>
                  <a:pt x="4091108" y="233963"/>
                </a:lnTo>
                <a:cubicBezTo>
                  <a:pt x="4460728" y="781072"/>
                  <a:pt x="4676553" y="1440621"/>
                  <a:pt x="4676553" y="2150579"/>
                </a:cubicBezTo>
                <a:cubicBezTo>
                  <a:pt x="4676553" y="4043800"/>
                  <a:pt x="3141795" y="5578558"/>
                  <a:pt x="1248574" y="5578558"/>
                </a:cubicBezTo>
                <a:cubicBezTo>
                  <a:pt x="893595" y="5578558"/>
                  <a:pt x="551218" y="5524602"/>
                  <a:pt x="229198" y="5424443"/>
                </a:cubicBezTo>
                <a:lnTo>
                  <a:pt x="0" y="5340556"/>
                </a:lnTo>
                <a:close/>
              </a:path>
            </a:pathLst>
          </a:custGeom>
          <a:solidFill>
            <a:srgbClr val="FF700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6203770" y="997049"/>
            <a:ext cx="5988230" cy="4863902"/>
          </a:xfrm>
          <a:prstGeom prst="rect">
            <a:avLst/>
          </a:prstGeom>
          <a:solidFill>
            <a:schemeClr val="dk1">
              <a:alpha val="9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8" name="Shape 48"/>
          <p:cNvSpPr txBox="1">
            <a:spLocks noGrp="1"/>
          </p:cNvSpPr>
          <p:nvPr>
            <p:ph type="body" idx="1"/>
          </p:nvPr>
        </p:nvSpPr>
        <p:spPr>
          <a:xfrm>
            <a:off x="6869416" y="2765536"/>
            <a:ext cx="4863648" cy="260985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6869416" y="1508055"/>
            <a:ext cx="4863648" cy="847999"/>
          </a:xfrm>
          <a:prstGeom prst="rect">
            <a:avLst/>
          </a:prstGeom>
        </p:spPr>
        <p:txBody>
          <a:bodyPr lIns="91425" tIns="91425" rIns="91425" bIns="91425" anchor="b" anchorCtr="0">
            <a:normAutofit/>
          </a:bodyPr>
          <a:lstStyle>
            <a:lvl1pPr lvl="0">
              <a:spcBef>
                <a:spcPts val="0"/>
              </a:spcBef>
              <a:defRPr sz="32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2" name="Freeform 131"/>
          <p:cNvSpPr>
            <a:spLocks noGrp="1"/>
          </p:cNvSpPr>
          <p:nvPr>
            <p:ph type="pic" sz="quarter" idx="10"/>
          </p:nvPr>
        </p:nvSpPr>
        <p:spPr>
          <a:xfrm>
            <a:off x="0" y="4305"/>
            <a:ext cx="5141571" cy="6133268"/>
          </a:xfrm>
          <a:custGeom>
            <a:avLst/>
            <a:gdLst>
              <a:gd name="connsiteX0" fmla="*/ 0 w 5430219"/>
              <a:gd name="connsiteY0" fmla="*/ 0 h 6477590"/>
              <a:gd name="connsiteX1" fmla="*/ 4547276 w 5430219"/>
              <a:gd name="connsiteY1" fmla="*/ 0 h 6477590"/>
              <a:gd name="connsiteX2" fmla="*/ 4750425 w 5430219"/>
              <a:gd name="connsiteY2" fmla="*/ 271668 h 6477590"/>
              <a:gd name="connsiteX3" fmla="*/ 5430219 w 5430219"/>
              <a:gd name="connsiteY3" fmla="*/ 2497163 h 6477590"/>
              <a:gd name="connsiteX4" fmla="*/ 1449792 w 5430219"/>
              <a:gd name="connsiteY4" fmla="*/ 6477590 h 6477590"/>
              <a:gd name="connsiteX5" fmla="*/ 266135 w 5430219"/>
              <a:gd name="connsiteY5" fmla="*/ 6298638 h 6477590"/>
              <a:gd name="connsiteX6" fmla="*/ 0 w 5430219"/>
              <a:gd name="connsiteY6" fmla="*/ 6201232 h 647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219" h="6477590">
                <a:moveTo>
                  <a:pt x="0" y="0"/>
                </a:moveTo>
                <a:lnTo>
                  <a:pt x="4547276" y="0"/>
                </a:lnTo>
                <a:lnTo>
                  <a:pt x="4750425" y="271668"/>
                </a:lnTo>
                <a:cubicBezTo>
                  <a:pt x="5179612" y="906949"/>
                  <a:pt x="5430219" y="1672789"/>
                  <a:pt x="5430219" y="2497163"/>
                </a:cubicBezTo>
                <a:cubicBezTo>
                  <a:pt x="5430219" y="4695493"/>
                  <a:pt x="3648122" y="6477590"/>
                  <a:pt x="1449792" y="6477590"/>
                </a:cubicBezTo>
                <a:cubicBezTo>
                  <a:pt x="1037605" y="6477590"/>
                  <a:pt x="640052" y="6414939"/>
                  <a:pt x="266135" y="6298638"/>
                </a:cubicBezTo>
                <a:lnTo>
                  <a:pt x="0" y="6201232"/>
                </a:lnTo>
                <a:close/>
              </a:path>
            </a:pathLst>
          </a:custGeom>
          <a:ln>
            <a:noFill/>
          </a:ln>
        </p:spPr>
        <p:txBody>
          <a:bodyPr wrap="square">
            <a:noAutofit/>
          </a:bodyPr>
          <a:lstStyle/>
          <a:p>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grpSp>
        <p:nvGrpSpPr>
          <p:cNvPr id="4" name="Group 3"/>
          <p:cNvGrpSpPr/>
          <p:nvPr userDrawn="1"/>
        </p:nvGrpSpPr>
        <p:grpSpPr>
          <a:xfrm flipH="1">
            <a:off x="100425" y="39070"/>
            <a:ext cx="11924011" cy="6790512"/>
            <a:chOff x="100425" y="39070"/>
            <a:chExt cx="11924011" cy="6790512"/>
          </a:xfrm>
        </p:grpSpPr>
        <p:sp>
          <p:nvSpPr>
            <p:cNvPr id="5" name="Freeform 4"/>
            <p:cNvSpPr/>
            <p:nvPr userDrawn="1"/>
          </p:nvSpPr>
          <p:spPr>
            <a:xfrm rot="7916230">
              <a:off x="121199" y="612648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rot="2692328">
              <a:off x="451489" y="343977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Freeform 6"/>
            <p:cNvSpPr/>
            <p:nvPr userDrawn="1"/>
          </p:nvSpPr>
          <p:spPr>
            <a:xfrm rot="13121978">
              <a:off x="360522" y="4292921"/>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Freeform 7"/>
            <p:cNvSpPr/>
            <p:nvPr userDrawn="1"/>
          </p:nvSpPr>
          <p:spPr>
            <a:xfrm rot="5725024">
              <a:off x="2631956" y="457704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Freeform 8"/>
            <p:cNvSpPr/>
            <p:nvPr userDrawn="1"/>
          </p:nvSpPr>
          <p:spPr>
            <a:xfrm rot="16200000">
              <a:off x="11315700" y="46460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1193995" y="118452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Freeform 10"/>
            <p:cNvSpPr/>
            <p:nvPr userDrawn="1"/>
          </p:nvSpPr>
          <p:spPr>
            <a:xfrm>
              <a:off x="10685723" y="30288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Freeform 11"/>
            <p:cNvSpPr/>
            <p:nvPr userDrawn="1"/>
          </p:nvSpPr>
          <p:spPr>
            <a:xfrm>
              <a:off x="919926" y="4927258"/>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Freeform 12"/>
            <p:cNvSpPr/>
            <p:nvPr userDrawn="1"/>
          </p:nvSpPr>
          <p:spPr>
            <a:xfrm>
              <a:off x="215919" y="5153140"/>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13"/>
            <p:cNvSpPr/>
            <p:nvPr userDrawn="1"/>
          </p:nvSpPr>
          <p:spPr>
            <a:xfrm>
              <a:off x="748531" y="573402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14"/>
            <p:cNvSpPr/>
            <p:nvPr userDrawn="1"/>
          </p:nvSpPr>
          <p:spPr>
            <a:xfrm rot="4078589">
              <a:off x="1137390" y="605835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Freeform 15"/>
            <p:cNvSpPr/>
            <p:nvPr userDrawn="1"/>
          </p:nvSpPr>
          <p:spPr>
            <a:xfrm rot="1542585">
              <a:off x="1697710" y="5958302"/>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userDrawn="1"/>
          </p:nvSpPr>
          <p:spPr>
            <a:xfrm>
              <a:off x="1706449" y="437529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8" name="Freeform 17"/>
            <p:cNvSpPr/>
            <p:nvPr userDrawn="1"/>
          </p:nvSpPr>
          <p:spPr>
            <a:xfrm>
              <a:off x="2424872" y="5906816"/>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9" name="Freeform 18"/>
            <p:cNvSpPr/>
            <p:nvPr userDrawn="1"/>
          </p:nvSpPr>
          <p:spPr>
            <a:xfrm>
              <a:off x="2110077" y="5191015"/>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Freeform 19"/>
            <p:cNvSpPr/>
            <p:nvPr userDrawn="1"/>
          </p:nvSpPr>
          <p:spPr>
            <a:xfrm rot="17704098">
              <a:off x="1076061" y="4463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Freeform 20"/>
            <p:cNvSpPr/>
            <p:nvPr userDrawn="1"/>
          </p:nvSpPr>
          <p:spPr>
            <a:xfrm rot="16200000">
              <a:off x="3127996" y="5279812"/>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Freeform 21"/>
            <p:cNvSpPr/>
            <p:nvPr userDrawn="1"/>
          </p:nvSpPr>
          <p:spPr>
            <a:xfrm flipH="1">
              <a:off x="1512413" y="5332453"/>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Freeform 22"/>
            <p:cNvSpPr/>
            <p:nvPr userDrawn="1"/>
          </p:nvSpPr>
          <p:spPr>
            <a:xfrm rot="7916230">
              <a:off x="3647670" y="187018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userDrawn="1"/>
          </p:nvSpPr>
          <p:spPr>
            <a:xfrm rot="5725024">
              <a:off x="6158427" y="32075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5" name="Freeform 24"/>
            <p:cNvSpPr/>
            <p:nvPr userDrawn="1"/>
          </p:nvSpPr>
          <p:spPr>
            <a:xfrm>
              <a:off x="4446397" y="670960"/>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Freeform 25"/>
            <p:cNvSpPr/>
            <p:nvPr userDrawn="1"/>
          </p:nvSpPr>
          <p:spPr>
            <a:xfrm>
              <a:off x="3742390" y="89684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7" name="Freeform 26"/>
            <p:cNvSpPr/>
            <p:nvPr userDrawn="1"/>
          </p:nvSpPr>
          <p:spPr>
            <a:xfrm>
              <a:off x="4275002" y="147772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8" name="Freeform 27"/>
            <p:cNvSpPr/>
            <p:nvPr userDrawn="1"/>
          </p:nvSpPr>
          <p:spPr>
            <a:xfrm rot="4078589">
              <a:off x="4663861" y="180205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9" name="Freeform 28"/>
            <p:cNvSpPr/>
            <p:nvPr userDrawn="1"/>
          </p:nvSpPr>
          <p:spPr>
            <a:xfrm rot="1542585">
              <a:off x="5224181" y="170200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userDrawn="1"/>
          </p:nvSpPr>
          <p:spPr>
            <a:xfrm>
              <a:off x="5232920" y="118999"/>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Freeform 30"/>
            <p:cNvSpPr/>
            <p:nvPr userDrawn="1"/>
          </p:nvSpPr>
          <p:spPr>
            <a:xfrm>
              <a:off x="5951343" y="1650518"/>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2" name="Freeform 31"/>
            <p:cNvSpPr/>
            <p:nvPr userDrawn="1"/>
          </p:nvSpPr>
          <p:spPr>
            <a:xfrm>
              <a:off x="5636548" y="934717"/>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3" name="Freeform 32"/>
            <p:cNvSpPr/>
            <p:nvPr userDrawn="1"/>
          </p:nvSpPr>
          <p:spPr>
            <a:xfrm rot="17704098">
              <a:off x="4602532" y="207401"/>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Freeform 33"/>
            <p:cNvSpPr/>
            <p:nvPr userDrawn="1"/>
          </p:nvSpPr>
          <p:spPr>
            <a:xfrm rot="16200000">
              <a:off x="6768438" y="1346266"/>
              <a:ext cx="596011"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5" name="Freeform 34"/>
            <p:cNvSpPr/>
            <p:nvPr userDrawn="1"/>
          </p:nvSpPr>
          <p:spPr>
            <a:xfrm flipH="1">
              <a:off x="5038884" y="1076155"/>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6" name="Freeform 35"/>
            <p:cNvSpPr/>
            <p:nvPr userDrawn="1"/>
          </p:nvSpPr>
          <p:spPr>
            <a:xfrm rot="19416168">
              <a:off x="3090456" y="415109"/>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userDrawn="1"/>
          </p:nvSpPr>
          <p:spPr>
            <a:xfrm rot="3346509" flipH="1">
              <a:off x="2562873" y="1965721"/>
              <a:ext cx="974967" cy="341365"/>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1590384" y="89007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05175" y="1832104"/>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1" name="Freeform 40"/>
            <p:cNvSpPr/>
            <p:nvPr userDrawn="1"/>
          </p:nvSpPr>
          <p:spPr>
            <a:xfrm rot="19490894">
              <a:off x="199477" y="294175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2" name="Freeform 41"/>
            <p:cNvSpPr/>
            <p:nvPr userDrawn="1"/>
          </p:nvSpPr>
          <p:spPr>
            <a:xfrm>
              <a:off x="189715" y="89007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3" name="Freeform 42"/>
            <p:cNvSpPr/>
            <p:nvPr userDrawn="1"/>
          </p:nvSpPr>
          <p:spPr>
            <a:xfrm rot="9365046">
              <a:off x="1111890" y="18784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userDrawn="1"/>
          </p:nvSpPr>
          <p:spPr>
            <a:xfrm>
              <a:off x="1941001" y="222671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userDrawn="1"/>
          </p:nvSpPr>
          <p:spPr>
            <a:xfrm>
              <a:off x="172046" y="101758"/>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userDrawn="1"/>
          </p:nvSpPr>
          <p:spPr>
            <a:xfrm>
              <a:off x="2180952" y="35667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8" name="Freeform 47"/>
            <p:cNvSpPr/>
            <p:nvPr userDrawn="1"/>
          </p:nvSpPr>
          <p:spPr>
            <a:xfrm flipH="1">
              <a:off x="706717" y="2287435"/>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userDrawn="1"/>
          </p:nvSpPr>
          <p:spPr>
            <a:xfrm flipH="1">
              <a:off x="1225745" y="174752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0" name="Freeform 49"/>
            <p:cNvSpPr/>
            <p:nvPr userDrawn="1"/>
          </p:nvSpPr>
          <p:spPr>
            <a:xfrm rot="10596182">
              <a:off x="970036" y="1295360"/>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userDrawn="1"/>
          </p:nvSpPr>
          <p:spPr>
            <a:xfrm>
              <a:off x="962459" y="894248"/>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2" name="Freeform 51"/>
            <p:cNvSpPr/>
            <p:nvPr userDrawn="1"/>
          </p:nvSpPr>
          <p:spPr>
            <a:xfrm rot="2692328">
              <a:off x="1529713" y="260348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3" name="Freeform 52"/>
            <p:cNvSpPr/>
            <p:nvPr userDrawn="1"/>
          </p:nvSpPr>
          <p:spPr>
            <a:xfrm rot="2692328">
              <a:off x="1949886" y="103956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4" name="Freeform 53"/>
            <p:cNvSpPr/>
            <p:nvPr userDrawn="1"/>
          </p:nvSpPr>
          <p:spPr>
            <a:xfrm rot="19490894">
              <a:off x="100425" y="50349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5" name="Freeform 54"/>
            <p:cNvSpPr/>
            <p:nvPr userDrawn="1"/>
          </p:nvSpPr>
          <p:spPr>
            <a:xfrm rot="20461888">
              <a:off x="3841953" y="54817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userDrawn="1"/>
          </p:nvSpPr>
          <p:spPr>
            <a:xfrm rot="4261888">
              <a:off x="2698531" y="392416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7" name="Freeform 56"/>
            <p:cNvSpPr/>
            <p:nvPr userDrawn="1"/>
          </p:nvSpPr>
          <p:spPr>
            <a:xfrm rot="4261888">
              <a:off x="3311418" y="597400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8" name="Freeform 57"/>
            <p:cNvSpPr/>
            <p:nvPr userDrawn="1"/>
          </p:nvSpPr>
          <p:spPr>
            <a:xfrm rot="10800000">
              <a:off x="9736487" y="567656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rot="10800000">
              <a:off x="11417384" y="422326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0" name="Freeform 59"/>
            <p:cNvSpPr/>
            <p:nvPr userDrawn="1"/>
          </p:nvSpPr>
          <p:spPr>
            <a:xfrm rot="8690894">
              <a:off x="11417384" y="3343948"/>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1" name="Freeform 60"/>
            <p:cNvSpPr/>
            <p:nvPr userDrawn="1"/>
          </p:nvSpPr>
          <p:spPr>
            <a:xfrm rot="10800000">
              <a:off x="11293167" y="525554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2" name="Freeform 61"/>
            <p:cNvSpPr/>
            <p:nvPr userDrawn="1"/>
          </p:nvSpPr>
          <p:spPr>
            <a:xfrm rot="20165046">
              <a:off x="10321698" y="6191559"/>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userDrawn="1"/>
          </p:nvSpPr>
          <p:spPr>
            <a:xfrm rot="10800000">
              <a:off x="9357475" y="37539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userDrawn="1"/>
          </p:nvSpPr>
          <p:spPr>
            <a:xfrm rot="10800000">
              <a:off x="11154825" y="646487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userDrawn="1"/>
          </p:nvSpPr>
          <p:spPr>
            <a:xfrm rot="10800000">
              <a:off x="9347009" y="612538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6" name="Freeform 65"/>
            <p:cNvSpPr/>
            <p:nvPr userDrawn="1"/>
          </p:nvSpPr>
          <p:spPr>
            <a:xfrm rot="10800000" flipH="1">
              <a:off x="10268145" y="3664651"/>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userDrawn="1"/>
          </p:nvSpPr>
          <p:spPr>
            <a:xfrm rot="10800000" flipH="1">
              <a:off x="9805198" y="444433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8" name="Freeform 67"/>
            <p:cNvSpPr/>
            <p:nvPr userDrawn="1"/>
          </p:nvSpPr>
          <p:spPr>
            <a:xfrm rot="19078038">
              <a:off x="10527000" y="469921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userDrawn="1"/>
          </p:nvSpPr>
          <p:spPr>
            <a:xfrm rot="10800000">
              <a:off x="10717902" y="568073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0" name="Freeform 69"/>
            <p:cNvSpPr/>
            <p:nvPr userDrawn="1"/>
          </p:nvSpPr>
          <p:spPr>
            <a:xfrm rot="13492328">
              <a:off x="10024859" y="298634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1" name="Freeform 70"/>
            <p:cNvSpPr/>
            <p:nvPr userDrawn="1"/>
          </p:nvSpPr>
          <p:spPr>
            <a:xfrm rot="13492328">
              <a:off x="9758895" y="504773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2" name="Freeform 71"/>
            <p:cNvSpPr/>
            <p:nvPr userDrawn="1"/>
          </p:nvSpPr>
          <p:spPr>
            <a:xfrm rot="8690894">
              <a:off x="11569152" y="6001304"/>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3" name="Freeform 72"/>
            <p:cNvSpPr/>
            <p:nvPr userDrawn="1"/>
          </p:nvSpPr>
          <p:spPr>
            <a:xfrm rot="11064087">
              <a:off x="7303606" y="6217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userDrawn="1"/>
          </p:nvSpPr>
          <p:spPr>
            <a:xfrm rot="8872881">
              <a:off x="9978897" y="16035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5" name="Freeform 74"/>
            <p:cNvSpPr/>
            <p:nvPr userDrawn="1"/>
          </p:nvSpPr>
          <p:spPr>
            <a:xfrm rot="3147857">
              <a:off x="8996838" y="39673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6" name="Freeform 75"/>
            <p:cNvSpPr/>
            <p:nvPr userDrawn="1"/>
          </p:nvSpPr>
          <p:spPr>
            <a:xfrm rot="3147857">
              <a:off x="8131804" y="129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7" name="Freeform 76"/>
            <p:cNvSpPr/>
            <p:nvPr userDrawn="1"/>
          </p:nvSpPr>
          <p:spPr>
            <a:xfrm rot="3147857">
              <a:off x="8056159" y="862767"/>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8" name="Freeform 77"/>
            <p:cNvSpPr/>
            <p:nvPr userDrawn="1"/>
          </p:nvSpPr>
          <p:spPr>
            <a:xfrm rot="7226446">
              <a:off x="7914699" y="121990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9" name="Freeform 78"/>
            <p:cNvSpPr/>
            <p:nvPr userDrawn="1"/>
          </p:nvSpPr>
          <p:spPr>
            <a:xfrm rot="4690442">
              <a:off x="8507852" y="173266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userDrawn="1"/>
          </p:nvSpPr>
          <p:spPr>
            <a:xfrm rot="3147857">
              <a:off x="9546979" y="71333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1" name="Freeform 80"/>
            <p:cNvSpPr/>
            <p:nvPr userDrawn="1"/>
          </p:nvSpPr>
          <p:spPr>
            <a:xfrm rot="3147857">
              <a:off x="8770229" y="2216115"/>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2" name="Freeform 81"/>
            <p:cNvSpPr/>
            <p:nvPr userDrawn="1"/>
          </p:nvSpPr>
          <p:spPr>
            <a:xfrm rot="3147857">
              <a:off x="9255797" y="153799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3" name="Freeform 82"/>
            <p:cNvSpPr/>
            <p:nvPr userDrawn="1"/>
          </p:nvSpPr>
          <p:spPr>
            <a:xfrm rot="20851955">
              <a:off x="9779906" y="17828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4" name="Freeform 83"/>
            <p:cNvSpPr/>
            <p:nvPr userDrawn="1"/>
          </p:nvSpPr>
          <p:spPr>
            <a:xfrm rot="19347857">
              <a:off x="9834303" y="2324043"/>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5" name="Freeform 84"/>
            <p:cNvSpPr/>
            <p:nvPr userDrawn="1"/>
          </p:nvSpPr>
          <p:spPr>
            <a:xfrm rot="3147857" flipH="1">
              <a:off x="8871904" y="1123806"/>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6" name="Freeform 85"/>
            <p:cNvSpPr/>
            <p:nvPr userDrawn="1"/>
          </p:nvSpPr>
          <p:spPr>
            <a:xfrm rot="20676504">
              <a:off x="11128598" y="223582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userDrawn="1"/>
          </p:nvSpPr>
          <p:spPr>
            <a:xfrm rot="4476504">
              <a:off x="11006893" y="295574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8" name="Freeform 87"/>
            <p:cNvSpPr/>
            <p:nvPr userDrawn="1"/>
          </p:nvSpPr>
          <p:spPr>
            <a:xfrm rot="4476504">
              <a:off x="10498621" y="207410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9" name="Freeform 88"/>
            <p:cNvSpPr/>
            <p:nvPr userDrawn="1"/>
          </p:nvSpPr>
          <p:spPr>
            <a:xfrm rot="16121833">
              <a:off x="6919235" y="47932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userDrawn="1"/>
          </p:nvSpPr>
          <p:spPr>
            <a:xfrm rot="16121833">
              <a:off x="8250427" y="609305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1" name="Freeform 90"/>
            <p:cNvSpPr/>
            <p:nvPr userDrawn="1"/>
          </p:nvSpPr>
          <p:spPr>
            <a:xfrm rot="16121833">
              <a:off x="7241314" y="605626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2" name="Freeform 91"/>
            <p:cNvSpPr/>
            <p:nvPr userDrawn="1"/>
          </p:nvSpPr>
          <p:spPr>
            <a:xfrm rot="3886879">
              <a:off x="6376229" y="524520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userDrawn="1"/>
          </p:nvSpPr>
          <p:spPr>
            <a:xfrm rot="16121833">
              <a:off x="8395723" y="4369954"/>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p:cNvSpPr/>
            <p:nvPr userDrawn="1"/>
          </p:nvSpPr>
          <p:spPr>
            <a:xfrm rot="16121833">
              <a:off x="5782371" y="622916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userDrawn="1"/>
          </p:nvSpPr>
          <p:spPr>
            <a:xfrm rot="16121833">
              <a:off x="6517654" y="427225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6" name="Freeform 95"/>
            <p:cNvSpPr/>
            <p:nvPr userDrawn="1"/>
          </p:nvSpPr>
          <p:spPr>
            <a:xfrm rot="16121833" flipH="1">
              <a:off x="8457826" y="5472983"/>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userDrawn="1"/>
          </p:nvSpPr>
          <p:spPr>
            <a:xfrm rot="16121833" flipH="1">
              <a:off x="7902517" y="5088139"/>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8" name="Freeform 97"/>
            <p:cNvSpPr/>
            <p:nvPr userDrawn="1"/>
          </p:nvSpPr>
          <p:spPr>
            <a:xfrm rot="5118015">
              <a:off x="7338522" y="5404244"/>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userDrawn="1"/>
          </p:nvSpPr>
          <p:spPr>
            <a:xfrm rot="16121833">
              <a:off x="7114274" y="5601910"/>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0" name="Freeform 99"/>
            <p:cNvSpPr/>
            <p:nvPr userDrawn="1"/>
          </p:nvSpPr>
          <p:spPr>
            <a:xfrm rot="18814161">
              <a:off x="9068489" y="4760760"/>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1" name="Freeform 100"/>
            <p:cNvSpPr/>
            <p:nvPr userDrawn="1"/>
          </p:nvSpPr>
          <p:spPr>
            <a:xfrm rot="18814161">
              <a:off x="7495414" y="437625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2" name="Freeform 101"/>
            <p:cNvSpPr/>
            <p:nvPr userDrawn="1"/>
          </p:nvSpPr>
          <p:spPr>
            <a:xfrm rot="14012727">
              <a:off x="6772789" y="643132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3" name="Freeform 102"/>
            <p:cNvSpPr/>
            <p:nvPr userDrawn="1"/>
          </p:nvSpPr>
          <p:spPr>
            <a:xfrm rot="7916230">
              <a:off x="3568806" y="467846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userDrawn="1"/>
          </p:nvSpPr>
          <p:spPr>
            <a:xfrm rot="13121978">
              <a:off x="3808129" y="2844907"/>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5" name="Freeform 104"/>
            <p:cNvSpPr/>
            <p:nvPr userDrawn="1"/>
          </p:nvSpPr>
          <p:spPr>
            <a:xfrm rot="5725024">
              <a:off x="6079563" y="3129034"/>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6" name="Freeform 105"/>
            <p:cNvSpPr/>
            <p:nvPr userDrawn="1"/>
          </p:nvSpPr>
          <p:spPr>
            <a:xfrm>
              <a:off x="4367533" y="347924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7" name="Freeform 106"/>
            <p:cNvSpPr/>
            <p:nvPr userDrawn="1"/>
          </p:nvSpPr>
          <p:spPr>
            <a:xfrm>
              <a:off x="3663526" y="370512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8" name="Freeform 107"/>
            <p:cNvSpPr/>
            <p:nvPr userDrawn="1"/>
          </p:nvSpPr>
          <p:spPr>
            <a:xfrm>
              <a:off x="4196138" y="4286010"/>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9" name="Freeform 108"/>
            <p:cNvSpPr/>
            <p:nvPr userDrawn="1"/>
          </p:nvSpPr>
          <p:spPr>
            <a:xfrm rot="4078589">
              <a:off x="4584997" y="461034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0" name="Freeform 109"/>
            <p:cNvSpPr/>
            <p:nvPr userDrawn="1"/>
          </p:nvSpPr>
          <p:spPr>
            <a:xfrm rot="1542585">
              <a:off x="5145317" y="4510288"/>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userDrawn="1"/>
          </p:nvSpPr>
          <p:spPr>
            <a:xfrm>
              <a:off x="5154056" y="292728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2" name="Freeform 111"/>
            <p:cNvSpPr/>
            <p:nvPr userDrawn="1"/>
          </p:nvSpPr>
          <p:spPr>
            <a:xfrm>
              <a:off x="5872479" y="445880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3" name="Freeform 112"/>
            <p:cNvSpPr/>
            <p:nvPr userDrawn="1"/>
          </p:nvSpPr>
          <p:spPr>
            <a:xfrm>
              <a:off x="5557684" y="374300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4" name="Freeform 113"/>
            <p:cNvSpPr/>
            <p:nvPr userDrawn="1"/>
          </p:nvSpPr>
          <p:spPr>
            <a:xfrm rot="17704098">
              <a:off x="4523668" y="3015685"/>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5" name="Freeform 114"/>
            <p:cNvSpPr/>
            <p:nvPr userDrawn="1"/>
          </p:nvSpPr>
          <p:spPr>
            <a:xfrm flipH="1">
              <a:off x="4960020" y="3884439"/>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6" name="Freeform 115"/>
            <p:cNvSpPr/>
            <p:nvPr userDrawn="1"/>
          </p:nvSpPr>
          <p:spPr>
            <a:xfrm rot="20461888">
              <a:off x="6802417" y="293385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userDrawn="1"/>
          </p:nvSpPr>
          <p:spPr>
            <a:xfrm rot="4261888">
              <a:off x="6146138" y="2476149"/>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8" name="Freeform 117"/>
            <p:cNvSpPr/>
            <p:nvPr userDrawn="1"/>
          </p:nvSpPr>
          <p:spPr>
            <a:xfrm>
              <a:off x="7898374" y="280356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9" name="Freeform 118"/>
            <p:cNvSpPr/>
            <p:nvPr userDrawn="1"/>
          </p:nvSpPr>
          <p:spPr>
            <a:xfrm>
              <a:off x="7390102" y="19219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0" name="Freeform 119"/>
            <p:cNvSpPr/>
            <p:nvPr userDrawn="1"/>
          </p:nvSpPr>
          <p:spPr>
            <a:xfrm rot="20676504">
              <a:off x="7832977" y="385486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userDrawn="1"/>
          </p:nvSpPr>
          <p:spPr>
            <a:xfrm>
              <a:off x="8806781" y="328364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2" name="Freeform 121"/>
            <p:cNvSpPr/>
            <p:nvPr userDrawn="1"/>
          </p:nvSpPr>
          <p:spPr>
            <a:xfrm>
              <a:off x="7103332" y="335039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3" name="Freeform 122"/>
            <p:cNvSpPr/>
            <p:nvPr userDrawn="1"/>
          </p:nvSpPr>
          <p:spPr>
            <a:xfrm>
              <a:off x="2866015" y="2850780"/>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4" name="Freeform 123"/>
            <p:cNvSpPr/>
            <p:nvPr userDrawn="1"/>
          </p:nvSpPr>
          <p:spPr>
            <a:xfrm>
              <a:off x="1862180" y="332410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5" name="Freeform 124"/>
            <p:cNvSpPr/>
            <p:nvPr userDrawn="1"/>
          </p:nvSpPr>
          <p:spPr>
            <a:xfrm>
              <a:off x="3135253" y="133144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6" name="Freeform 125"/>
            <p:cNvSpPr/>
            <p:nvPr userDrawn="1"/>
          </p:nvSpPr>
          <p:spPr>
            <a:xfrm>
              <a:off x="4380816" y="60980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7" name="Freeform 126"/>
            <p:cNvSpPr/>
            <p:nvPr userDrawn="1"/>
          </p:nvSpPr>
          <p:spPr>
            <a:xfrm>
              <a:off x="5154056" y="591601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8" name="Freeform 127"/>
            <p:cNvSpPr/>
            <p:nvPr userDrawn="1"/>
          </p:nvSpPr>
          <p:spPr>
            <a:xfrm>
              <a:off x="5377829" y="5239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30" name="Rectangle 129"/>
          <p:cNvSpPr/>
          <p:nvPr userDrawn="1"/>
        </p:nvSpPr>
        <p:spPr>
          <a:xfrm>
            <a:off x="0" y="997049"/>
            <a:ext cx="5988230" cy="4863902"/>
          </a:xfrm>
          <a:prstGeom prst="rect">
            <a:avLst/>
          </a:prstGeom>
          <a:solidFill>
            <a:srgbClr val="FF7008">
              <a:alpha val="95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 name="Shape 48"/>
          <p:cNvSpPr txBox="1">
            <a:spLocks noGrp="1"/>
          </p:cNvSpPr>
          <p:nvPr>
            <p:ph type="body" idx="11"/>
          </p:nvPr>
        </p:nvSpPr>
        <p:spPr>
          <a:xfrm>
            <a:off x="539264" y="3042486"/>
            <a:ext cx="4705349" cy="213769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539264" y="1778233"/>
            <a:ext cx="4697354" cy="831256"/>
          </a:xfrm>
          <a:prstGeom prst="rect">
            <a:avLst/>
          </a:prstGeom>
        </p:spPr>
        <p:txBody>
          <a:bodyPr lIns="91425" tIns="91425" rIns="91425" bIns="91425" anchor="b" anchorCtr="0">
            <a:normAutofit/>
          </a:bodyPr>
          <a:lstStyle>
            <a:lvl1pPr lvl="0">
              <a:spcBef>
                <a:spcPts val="0"/>
              </a:spcBef>
              <a:defRPr sz="32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29" name="Freeform 128"/>
          <p:cNvSpPr/>
          <p:nvPr userDrawn="1"/>
        </p:nvSpPr>
        <p:spPr>
          <a:xfrm flipH="1">
            <a:off x="6761781" y="0"/>
            <a:ext cx="5430219" cy="6477590"/>
          </a:xfrm>
          <a:custGeom>
            <a:avLst/>
            <a:gdLst>
              <a:gd name="connsiteX0" fmla="*/ 0 w 4676553"/>
              <a:gd name="connsiteY0" fmla="*/ 0 h 5578558"/>
              <a:gd name="connsiteX1" fmla="*/ 3916154 w 4676553"/>
              <a:gd name="connsiteY1" fmla="*/ 0 h 5578558"/>
              <a:gd name="connsiteX2" fmla="*/ 4091108 w 4676553"/>
              <a:gd name="connsiteY2" fmla="*/ 233963 h 5578558"/>
              <a:gd name="connsiteX3" fmla="*/ 4676553 w 4676553"/>
              <a:gd name="connsiteY3" fmla="*/ 2150579 h 5578558"/>
              <a:gd name="connsiteX4" fmla="*/ 1248574 w 4676553"/>
              <a:gd name="connsiteY4" fmla="*/ 5578558 h 5578558"/>
              <a:gd name="connsiteX5" fmla="*/ 229198 w 4676553"/>
              <a:gd name="connsiteY5" fmla="*/ 5424443 h 5578558"/>
              <a:gd name="connsiteX6" fmla="*/ 0 w 4676553"/>
              <a:gd name="connsiteY6" fmla="*/ 5340556 h 557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6553" h="5578558">
                <a:moveTo>
                  <a:pt x="0" y="0"/>
                </a:moveTo>
                <a:lnTo>
                  <a:pt x="3916154" y="0"/>
                </a:lnTo>
                <a:lnTo>
                  <a:pt x="4091108" y="233963"/>
                </a:lnTo>
                <a:cubicBezTo>
                  <a:pt x="4460728" y="781072"/>
                  <a:pt x="4676553" y="1440621"/>
                  <a:pt x="4676553" y="2150579"/>
                </a:cubicBezTo>
                <a:cubicBezTo>
                  <a:pt x="4676553" y="4043800"/>
                  <a:pt x="3141795" y="5578558"/>
                  <a:pt x="1248574" y="5578558"/>
                </a:cubicBezTo>
                <a:cubicBezTo>
                  <a:pt x="893595" y="5578558"/>
                  <a:pt x="551218" y="5524602"/>
                  <a:pt x="229198" y="5424443"/>
                </a:cubicBezTo>
                <a:lnTo>
                  <a:pt x="0" y="5340556"/>
                </a:lnTo>
                <a:close/>
              </a:path>
            </a:pathLst>
          </a:cu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130"/>
          <p:cNvSpPr>
            <a:spLocks noGrp="1"/>
          </p:cNvSpPr>
          <p:nvPr>
            <p:ph type="pic" sz="quarter" idx="10"/>
          </p:nvPr>
        </p:nvSpPr>
        <p:spPr>
          <a:xfrm flipH="1">
            <a:off x="7050429" y="4305"/>
            <a:ext cx="5141571" cy="6133268"/>
          </a:xfrm>
          <a:custGeom>
            <a:avLst/>
            <a:gdLst>
              <a:gd name="connsiteX0" fmla="*/ 0 w 5430219"/>
              <a:gd name="connsiteY0" fmla="*/ 0 h 6477590"/>
              <a:gd name="connsiteX1" fmla="*/ 4547276 w 5430219"/>
              <a:gd name="connsiteY1" fmla="*/ 0 h 6477590"/>
              <a:gd name="connsiteX2" fmla="*/ 4750425 w 5430219"/>
              <a:gd name="connsiteY2" fmla="*/ 271668 h 6477590"/>
              <a:gd name="connsiteX3" fmla="*/ 5430219 w 5430219"/>
              <a:gd name="connsiteY3" fmla="*/ 2497163 h 6477590"/>
              <a:gd name="connsiteX4" fmla="*/ 1449792 w 5430219"/>
              <a:gd name="connsiteY4" fmla="*/ 6477590 h 6477590"/>
              <a:gd name="connsiteX5" fmla="*/ 266135 w 5430219"/>
              <a:gd name="connsiteY5" fmla="*/ 6298638 h 6477590"/>
              <a:gd name="connsiteX6" fmla="*/ 0 w 5430219"/>
              <a:gd name="connsiteY6" fmla="*/ 6201232 h 647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0219" h="6477590">
                <a:moveTo>
                  <a:pt x="0" y="0"/>
                </a:moveTo>
                <a:lnTo>
                  <a:pt x="4547276" y="0"/>
                </a:lnTo>
                <a:lnTo>
                  <a:pt x="4750425" y="271668"/>
                </a:lnTo>
                <a:cubicBezTo>
                  <a:pt x="5179612" y="906949"/>
                  <a:pt x="5430219" y="1672789"/>
                  <a:pt x="5430219" y="2497163"/>
                </a:cubicBezTo>
                <a:cubicBezTo>
                  <a:pt x="5430219" y="4695493"/>
                  <a:pt x="3648122" y="6477590"/>
                  <a:pt x="1449792" y="6477590"/>
                </a:cubicBezTo>
                <a:cubicBezTo>
                  <a:pt x="1037605" y="6477590"/>
                  <a:pt x="640052" y="6414939"/>
                  <a:pt x="266135" y="6298638"/>
                </a:cubicBezTo>
                <a:lnTo>
                  <a:pt x="0" y="6201232"/>
                </a:lnTo>
                <a:close/>
              </a:path>
            </a:pathLst>
          </a:custGeom>
          <a:ln>
            <a:noFill/>
          </a:ln>
        </p:spPr>
        <p:txBody>
          <a:bodyPr wrap="square">
            <a:noAutofit/>
          </a:bodyPr>
          <a:lstStyle/>
          <a:p>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pic>
        <p:nvPicPr>
          <p:cNvPr id="5" name="Picture 4"/>
          <p:cNvPicPr>
            <a:picLocks noChangeAspect="1"/>
          </p:cNvPicPr>
          <p:nvPr userDrawn="1"/>
        </p:nvPicPr>
        <p:blipFill rotWithShape="1">
          <a:blip r:embed="rId2"/>
          <a:srcRect l="5900" t="5898" r="8375" b="9007"/>
          <a:stretch/>
        </p:blipFill>
        <p:spPr>
          <a:xfrm>
            <a:off x="-19437" y="0"/>
            <a:ext cx="12211437" cy="6858000"/>
          </a:xfrm>
          <a:prstGeom prst="rect">
            <a:avLst/>
          </a:prstGeom>
          <a:solidFill>
            <a:srgbClr val="FF7008"/>
          </a:solidFill>
        </p:spPr>
      </p:pic>
      <p:sp>
        <p:nvSpPr>
          <p:cNvPr id="6" name="Rectangle 5"/>
          <p:cNvSpPr/>
          <p:nvPr userDrawn="1"/>
        </p:nvSpPr>
        <p:spPr>
          <a:xfrm>
            <a:off x="2315936" y="857753"/>
            <a:ext cx="7560128" cy="5142495"/>
          </a:xfrm>
          <a:prstGeom prst="rect">
            <a:avLst/>
          </a:prstGeom>
          <a:solidFill>
            <a:schemeClr val="dk1">
              <a:alpha val="93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Shape 48"/>
          <p:cNvSpPr txBox="1">
            <a:spLocks noGrp="1"/>
          </p:cNvSpPr>
          <p:nvPr>
            <p:ph type="body" idx="11"/>
          </p:nvPr>
        </p:nvSpPr>
        <p:spPr>
          <a:xfrm>
            <a:off x="3034966" y="2415985"/>
            <a:ext cx="2930238" cy="3230872"/>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48"/>
          <p:cNvSpPr txBox="1">
            <a:spLocks noGrp="1"/>
          </p:cNvSpPr>
          <p:nvPr>
            <p:ph type="body" idx="12"/>
          </p:nvPr>
        </p:nvSpPr>
        <p:spPr>
          <a:xfrm>
            <a:off x="6231821" y="2415985"/>
            <a:ext cx="2930238" cy="3230872"/>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47"/>
          <p:cNvSpPr txBox="1">
            <a:spLocks noGrp="1"/>
          </p:cNvSpPr>
          <p:nvPr>
            <p:ph type="title"/>
          </p:nvPr>
        </p:nvSpPr>
        <p:spPr>
          <a:xfrm>
            <a:off x="3034680" y="1198286"/>
            <a:ext cx="6122641" cy="831256"/>
          </a:xfrm>
          <a:prstGeom prst="rect">
            <a:avLst/>
          </a:prstGeom>
        </p:spPr>
        <p:txBody>
          <a:bodyPr lIns="91425" tIns="91425" rIns="91425" bIns="91425" anchor="b" anchorCtr="0">
            <a:normAutofit/>
          </a:bodyPr>
          <a:lstStyle>
            <a:lvl1pPr lvl="0" algn="ctr">
              <a:spcBef>
                <a:spcPts val="0"/>
              </a:spcBef>
              <a:defRPr sz="32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6" name="Freeform 15"/>
          <p:cNvSpPr/>
          <p:nvPr userDrawn="1"/>
        </p:nvSpPr>
        <p:spPr>
          <a:xfrm>
            <a:off x="-19049" y="0"/>
            <a:ext cx="949527" cy="972665"/>
          </a:xfrm>
          <a:custGeom>
            <a:avLst/>
            <a:gdLst>
              <a:gd name="connsiteX0" fmla="*/ 0 w 949527"/>
              <a:gd name="connsiteY0" fmla="*/ 0 h 972665"/>
              <a:gd name="connsiteX1" fmla="*/ 888208 w 949527"/>
              <a:gd name="connsiteY1" fmla="*/ 0 h 972665"/>
              <a:gd name="connsiteX2" fmla="*/ 895239 w 949527"/>
              <a:gd name="connsiteY2" fmla="*/ 12955 h 972665"/>
              <a:gd name="connsiteX3" fmla="*/ 949527 w 949527"/>
              <a:gd name="connsiteY3" fmla="*/ 281851 h 972665"/>
              <a:gd name="connsiteX4" fmla="*/ 258713 w 949527"/>
              <a:gd name="connsiteY4" fmla="*/ 972665 h 972665"/>
              <a:gd name="connsiteX5" fmla="*/ 119490 w 949527"/>
              <a:gd name="connsiteY5" fmla="*/ 958630 h 972665"/>
              <a:gd name="connsiteX6" fmla="*/ 0 w 949527"/>
              <a:gd name="connsiteY6" fmla="*/ 921538 h 97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9527" h="972665">
                <a:moveTo>
                  <a:pt x="0" y="0"/>
                </a:moveTo>
                <a:lnTo>
                  <a:pt x="888208" y="0"/>
                </a:lnTo>
                <a:lnTo>
                  <a:pt x="895239" y="12955"/>
                </a:lnTo>
                <a:cubicBezTo>
                  <a:pt x="930196" y="95603"/>
                  <a:pt x="949527" y="186470"/>
                  <a:pt x="949527" y="281851"/>
                </a:cubicBezTo>
                <a:cubicBezTo>
                  <a:pt x="949527" y="663377"/>
                  <a:pt x="640239" y="972665"/>
                  <a:pt x="258713" y="972665"/>
                </a:cubicBezTo>
                <a:cubicBezTo>
                  <a:pt x="211022" y="972665"/>
                  <a:pt x="164460" y="967832"/>
                  <a:pt x="119490" y="958630"/>
                </a:cubicBezTo>
                <a:lnTo>
                  <a:pt x="0" y="921538"/>
                </a:lnTo>
                <a:close/>
              </a:path>
            </a:pathLst>
          </a:cu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82763" y="6602444"/>
            <a:ext cx="388244" cy="388244"/>
          </a:xfrm>
          <a:prstGeom prst="ellipse">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a:off x="11277527" y="5911630"/>
            <a:ext cx="914473" cy="946371"/>
          </a:xfrm>
          <a:custGeom>
            <a:avLst/>
            <a:gdLst>
              <a:gd name="connsiteX0" fmla="*/ 690814 w 914473"/>
              <a:gd name="connsiteY0" fmla="*/ 0 h 946371"/>
              <a:gd name="connsiteX1" fmla="*/ 830037 w 914473"/>
              <a:gd name="connsiteY1" fmla="*/ 14035 h 946371"/>
              <a:gd name="connsiteX2" fmla="*/ 914473 w 914473"/>
              <a:gd name="connsiteY2" fmla="*/ 40246 h 946371"/>
              <a:gd name="connsiteX3" fmla="*/ 914473 w 914473"/>
              <a:gd name="connsiteY3" fmla="*/ 946371 h 946371"/>
              <a:gd name="connsiteX4" fmla="*/ 50147 w 914473"/>
              <a:gd name="connsiteY4" fmla="*/ 946371 h 946371"/>
              <a:gd name="connsiteX5" fmla="*/ 14035 w 914473"/>
              <a:gd name="connsiteY5" fmla="*/ 830037 h 946371"/>
              <a:gd name="connsiteX6" fmla="*/ 0 w 914473"/>
              <a:gd name="connsiteY6" fmla="*/ 690814 h 946371"/>
              <a:gd name="connsiteX7" fmla="*/ 690814 w 914473"/>
              <a:gd name="connsiteY7" fmla="*/ 0 h 946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73" h="946371">
                <a:moveTo>
                  <a:pt x="690814" y="0"/>
                </a:moveTo>
                <a:cubicBezTo>
                  <a:pt x="738505" y="0"/>
                  <a:pt x="785067" y="4833"/>
                  <a:pt x="830037" y="14035"/>
                </a:cubicBezTo>
                <a:lnTo>
                  <a:pt x="914473" y="40246"/>
                </a:lnTo>
                <a:lnTo>
                  <a:pt x="914473" y="946371"/>
                </a:lnTo>
                <a:lnTo>
                  <a:pt x="50147" y="946371"/>
                </a:lnTo>
                <a:lnTo>
                  <a:pt x="14035" y="830037"/>
                </a:lnTo>
                <a:cubicBezTo>
                  <a:pt x="4833" y="785067"/>
                  <a:pt x="0" y="738505"/>
                  <a:pt x="0" y="690814"/>
                </a:cubicBezTo>
                <a:cubicBezTo>
                  <a:pt x="0" y="309288"/>
                  <a:pt x="309288" y="0"/>
                  <a:pt x="690814" y="0"/>
                </a:cubicBezTo>
                <a:close/>
              </a:path>
            </a:pathLst>
          </a:cu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11967082" y="-132688"/>
            <a:ext cx="388244" cy="388244"/>
          </a:xfrm>
          <a:prstGeom prst="ellipse">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77227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grpSp>
        <p:nvGrpSpPr>
          <p:cNvPr id="7" name="Group 6"/>
          <p:cNvGrpSpPr/>
          <p:nvPr userDrawn="1"/>
        </p:nvGrpSpPr>
        <p:grpSpPr>
          <a:xfrm flipH="1">
            <a:off x="100425" y="39070"/>
            <a:ext cx="11924011" cy="6790512"/>
            <a:chOff x="100425" y="39070"/>
            <a:chExt cx="11924011" cy="6790512"/>
          </a:xfrm>
        </p:grpSpPr>
        <p:sp>
          <p:nvSpPr>
            <p:cNvPr id="8" name="Freeform 7"/>
            <p:cNvSpPr/>
            <p:nvPr userDrawn="1"/>
          </p:nvSpPr>
          <p:spPr>
            <a:xfrm rot="7916230">
              <a:off x="121199" y="612648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rot="2692328">
              <a:off x="451489" y="343977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 name="Freeform 9"/>
            <p:cNvSpPr/>
            <p:nvPr userDrawn="1"/>
          </p:nvSpPr>
          <p:spPr>
            <a:xfrm rot="13121978">
              <a:off x="360522" y="4292921"/>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Freeform 10"/>
            <p:cNvSpPr/>
            <p:nvPr userDrawn="1"/>
          </p:nvSpPr>
          <p:spPr>
            <a:xfrm rot="5725024">
              <a:off x="2631956" y="457704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Freeform 11"/>
            <p:cNvSpPr/>
            <p:nvPr userDrawn="1"/>
          </p:nvSpPr>
          <p:spPr>
            <a:xfrm rot="16200000">
              <a:off x="11315700" y="46460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a:off x="11193995" y="118452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13"/>
            <p:cNvSpPr/>
            <p:nvPr userDrawn="1"/>
          </p:nvSpPr>
          <p:spPr>
            <a:xfrm>
              <a:off x="10685723" y="30288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14"/>
            <p:cNvSpPr/>
            <p:nvPr userDrawn="1"/>
          </p:nvSpPr>
          <p:spPr>
            <a:xfrm>
              <a:off x="919926" y="4927258"/>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Freeform 15"/>
            <p:cNvSpPr/>
            <p:nvPr userDrawn="1"/>
          </p:nvSpPr>
          <p:spPr>
            <a:xfrm>
              <a:off x="215919" y="5153140"/>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7" name="Freeform 16"/>
            <p:cNvSpPr/>
            <p:nvPr userDrawn="1"/>
          </p:nvSpPr>
          <p:spPr>
            <a:xfrm>
              <a:off x="748531" y="573402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8" name="Freeform 17"/>
            <p:cNvSpPr/>
            <p:nvPr userDrawn="1"/>
          </p:nvSpPr>
          <p:spPr>
            <a:xfrm rot="4078589">
              <a:off x="1137390" y="605835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9" name="Freeform 18"/>
            <p:cNvSpPr/>
            <p:nvPr userDrawn="1"/>
          </p:nvSpPr>
          <p:spPr>
            <a:xfrm rot="1542585">
              <a:off x="1697710" y="5958302"/>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a:off x="1706449" y="437529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Freeform 21"/>
            <p:cNvSpPr/>
            <p:nvPr userDrawn="1"/>
          </p:nvSpPr>
          <p:spPr>
            <a:xfrm>
              <a:off x="2424872" y="5906816"/>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Freeform 22"/>
            <p:cNvSpPr/>
            <p:nvPr userDrawn="1"/>
          </p:nvSpPr>
          <p:spPr>
            <a:xfrm>
              <a:off x="2110077" y="5191015"/>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4" name="Freeform 23"/>
            <p:cNvSpPr/>
            <p:nvPr userDrawn="1"/>
          </p:nvSpPr>
          <p:spPr>
            <a:xfrm rot="17704098">
              <a:off x="1076061" y="4463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5" name="Freeform 24"/>
            <p:cNvSpPr/>
            <p:nvPr userDrawn="1"/>
          </p:nvSpPr>
          <p:spPr>
            <a:xfrm rot="16200000">
              <a:off x="3127996" y="5279812"/>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Freeform 25"/>
            <p:cNvSpPr/>
            <p:nvPr userDrawn="1"/>
          </p:nvSpPr>
          <p:spPr>
            <a:xfrm flipH="1">
              <a:off x="1512413" y="5332453"/>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7" name="Freeform 26"/>
            <p:cNvSpPr/>
            <p:nvPr userDrawn="1"/>
          </p:nvSpPr>
          <p:spPr>
            <a:xfrm rot="7916230">
              <a:off x="3647670" y="187018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userDrawn="1"/>
          </p:nvSpPr>
          <p:spPr>
            <a:xfrm rot="5725024">
              <a:off x="6158427" y="32075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9" name="Freeform 28"/>
            <p:cNvSpPr/>
            <p:nvPr userDrawn="1"/>
          </p:nvSpPr>
          <p:spPr>
            <a:xfrm>
              <a:off x="4446397" y="670960"/>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Freeform 29"/>
            <p:cNvSpPr/>
            <p:nvPr userDrawn="1"/>
          </p:nvSpPr>
          <p:spPr>
            <a:xfrm>
              <a:off x="3742390" y="89684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Freeform 30"/>
            <p:cNvSpPr/>
            <p:nvPr userDrawn="1"/>
          </p:nvSpPr>
          <p:spPr>
            <a:xfrm>
              <a:off x="4275002" y="147772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2" name="Freeform 31"/>
            <p:cNvSpPr/>
            <p:nvPr userDrawn="1"/>
          </p:nvSpPr>
          <p:spPr>
            <a:xfrm rot="4078589">
              <a:off x="4663861" y="180205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3" name="Freeform 32"/>
            <p:cNvSpPr/>
            <p:nvPr userDrawn="1"/>
          </p:nvSpPr>
          <p:spPr>
            <a:xfrm rot="1542585">
              <a:off x="5224181" y="170200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userDrawn="1"/>
          </p:nvSpPr>
          <p:spPr>
            <a:xfrm>
              <a:off x="5232920" y="118999"/>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5" name="Freeform 34"/>
            <p:cNvSpPr/>
            <p:nvPr userDrawn="1"/>
          </p:nvSpPr>
          <p:spPr>
            <a:xfrm>
              <a:off x="5951343" y="1650518"/>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9" name="Freeform 38"/>
            <p:cNvSpPr/>
            <p:nvPr userDrawn="1"/>
          </p:nvSpPr>
          <p:spPr>
            <a:xfrm>
              <a:off x="5636548" y="934717"/>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0" name="Freeform 39"/>
            <p:cNvSpPr/>
            <p:nvPr userDrawn="1"/>
          </p:nvSpPr>
          <p:spPr>
            <a:xfrm rot="17704098">
              <a:off x="4602532" y="207401"/>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1" name="Freeform 40"/>
            <p:cNvSpPr/>
            <p:nvPr userDrawn="1"/>
          </p:nvSpPr>
          <p:spPr>
            <a:xfrm rot="16200000">
              <a:off x="6768438" y="1346266"/>
              <a:ext cx="596011"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2" name="Freeform 41"/>
            <p:cNvSpPr/>
            <p:nvPr userDrawn="1"/>
          </p:nvSpPr>
          <p:spPr>
            <a:xfrm flipH="1">
              <a:off x="5038884" y="1076155"/>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3" name="Freeform 42"/>
            <p:cNvSpPr/>
            <p:nvPr userDrawn="1"/>
          </p:nvSpPr>
          <p:spPr>
            <a:xfrm rot="19416168">
              <a:off x="3090456" y="415109"/>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userDrawn="1"/>
          </p:nvSpPr>
          <p:spPr>
            <a:xfrm rot="3346509" flipH="1">
              <a:off x="2562873" y="1965721"/>
              <a:ext cx="974967" cy="341365"/>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userDrawn="1"/>
          </p:nvSpPr>
          <p:spPr>
            <a:xfrm>
              <a:off x="1590384" y="89007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userDrawn="1"/>
          </p:nvSpPr>
          <p:spPr>
            <a:xfrm>
              <a:off x="105175" y="1832104"/>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Freeform 46"/>
            <p:cNvSpPr/>
            <p:nvPr userDrawn="1"/>
          </p:nvSpPr>
          <p:spPr>
            <a:xfrm rot="19490894">
              <a:off x="199477" y="294175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8" name="Freeform 47"/>
            <p:cNvSpPr/>
            <p:nvPr userDrawn="1"/>
          </p:nvSpPr>
          <p:spPr>
            <a:xfrm>
              <a:off x="189715" y="89007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9" name="Freeform 48"/>
            <p:cNvSpPr/>
            <p:nvPr userDrawn="1"/>
          </p:nvSpPr>
          <p:spPr>
            <a:xfrm rot="9365046">
              <a:off x="1111890" y="187841"/>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userDrawn="1"/>
          </p:nvSpPr>
          <p:spPr>
            <a:xfrm>
              <a:off x="1941001" y="2226713"/>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userDrawn="1"/>
          </p:nvSpPr>
          <p:spPr>
            <a:xfrm>
              <a:off x="172046" y="101758"/>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userDrawn="1"/>
          </p:nvSpPr>
          <p:spPr>
            <a:xfrm>
              <a:off x="2180952" y="35667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3" name="Freeform 52"/>
            <p:cNvSpPr/>
            <p:nvPr userDrawn="1"/>
          </p:nvSpPr>
          <p:spPr>
            <a:xfrm flipH="1">
              <a:off x="706717" y="2287435"/>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userDrawn="1"/>
          </p:nvSpPr>
          <p:spPr>
            <a:xfrm flipH="1">
              <a:off x="1225745" y="174752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5" name="Freeform 54"/>
            <p:cNvSpPr/>
            <p:nvPr userDrawn="1"/>
          </p:nvSpPr>
          <p:spPr>
            <a:xfrm rot="10596182">
              <a:off x="970036" y="1295360"/>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userDrawn="1"/>
          </p:nvSpPr>
          <p:spPr>
            <a:xfrm>
              <a:off x="962459" y="894248"/>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7" name="Freeform 56"/>
            <p:cNvSpPr/>
            <p:nvPr userDrawn="1"/>
          </p:nvSpPr>
          <p:spPr>
            <a:xfrm rot="2692328">
              <a:off x="1529713" y="260348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8" name="Freeform 57"/>
            <p:cNvSpPr/>
            <p:nvPr userDrawn="1"/>
          </p:nvSpPr>
          <p:spPr>
            <a:xfrm rot="2692328">
              <a:off x="1949886" y="103956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9" name="Freeform 58"/>
            <p:cNvSpPr/>
            <p:nvPr userDrawn="1"/>
          </p:nvSpPr>
          <p:spPr>
            <a:xfrm rot="19490894">
              <a:off x="100425" y="50349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0" name="Freeform 59"/>
            <p:cNvSpPr/>
            <p:nvPr userDrawn="1"/>
          </p:nvSpPr>
          <p:spPr>
            <a:xfrm rot="20461888">
              <a:off x="3841953" y="54817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userDrawn="1"/>
          </p:nvSpPr>
          <p:spPr>
            <a:xfrm rot="4261888">
              <a:off x="2698531" y="392416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2" name="Freeform 61"/>
            <p:cNvSpPr/>
            <p:nvPr userDrawn="1"/>
          </p:nvSpPr>
          <p:spPr>
            <a:xfrm rot="4261888">
              <a:off x="3311418" y="5974000"/>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3" name="Freeform 62"/>
            <p:cNvSpPr/>
            <p:nvPr userDrawn="1"/>
          </p:nvSpPr>
          <p:spPr>
            <a:xfrm rot="10800000">
              <a:off x="9736487" y="567656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userDrawn="1"/>
          </p:nvSpPr>
          <p:spPr>
            <a:xfrm rot="10800000">
              <a:off x="11417384" y="422326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5" name="Freeform 64"/>
            <p:cNvSpPr/>
            <p:nvPr userDrawn="1"/>
          </p:nvSpPr>
          <p:spPr>
            <a:xfrm rot="8690894">
              <a:off x="11417384" y="3343948"/>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6" name="Freeform 65"/>
            <p:cNvSpPr/>
            <p:nvPr userDrawn="1"/>
          </p:nvSpPr>
          <p:spPr>
            <a:xfrm rot="10800000">
              <a:off x="11293167" y="525554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7" name="Freeform 66"/>
            <p:cNvSpPr/>
            <p:nvPr userDrawn="1"/>
          </p:nvSpPr>
          <p:spPr>
            <a:xfrm rot="20165046">
              <a:off x="10321698" y="6191559"/>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userDrawn="1"/>
          </p:nvSpPr>
          <p:spPr>
            <a:xfrm rot="10800000">
              <a:off x="9357475" y="37539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userDrawn="1"/>
          </p:nvSpPr>
          <p:spPr>
            <a:xfrm rot="10800000">
              <a:off x="11154825" y="646487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userDrawn="1"/>
          </p:nvSpPr>
          <p:spPr>
            <a:xfrm rot="10800000">
              <a:off x="9347009" y="6125384"/>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1" name="Freeform 70"/>
            <p:cNvSpPr/>
            <p:nvPr userDrawn="1"/>
          </p:nvSpPr>
          <p:spPr>
            <a:xfrm rot="10800000" flipH="1">
              <a:off x="10268145" y="3664651"/>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userDrawn="1"/>
          </p:nvSpPr>
          <p:spPr>
            <a:xfrm rot="10800000" flipH="1">
              <a:off x="9805198" y="4444330"/>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3" name="Freeform 72"/>
            <p:cNvSpPr/>
            <p:nvPr userDrawn="1"/>
          </p:nvSpPr>
          <p:spPr>
            <a:xfrm rot="19078038">
              <a:off x="10527000" y="4699212"/>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userDrawn="1"/>
          </p:nvSpPr>
          <p:spPr>
            <a:xfrm rot="10800000">
              <a:off x="10717902" y="568073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5" name="Freeform 74"/>
            <p:cNvSpPr/>
            <p:nvPr userDrawn="1"/>
          </p:nvSpPr>
          <p:spPr>
            <a:xfrm rot="13492328">
              <a:off x="10024859" y="298634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6" name="Freeform 75"/>
            <p:cNvSpPr/>
            <p:nvPr userDrawn="1"/>
          </p:nvSpPr>
          <p:spPr>
            <a:xfrm rot="13492328">
              <a:off x="9758895" y="5047738"/>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7" name="Freeform 76"/>
            <p:cNvSpPr/>
            <p:nvPr userDrawn="1"/>
          </p:nvSpPr>
          <p:spPr>
            <a:xfrm rot="8690894">
              <a:off x="11569152" y="6001304"/>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9" name="Freeform 78"/>
            <p:cNvSpPr/>
            <p:nvPr userDrawn="1"/>
          </p:nvSpPr>
          <p:spPr>
            <a:xfrm rot="11064087">
              <a:off x="7303606" y="621778"/>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userDrawn="1"/>
          </p:nvSpPr>
          <p:spPr>
            <a:xfrm rot="8872881">
              <a:off x="9978897" y="16035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1" name="Freeform 80"/>
            <p:cNvSpPr/>
            <p:nvPr userDrawn="1"/>
          </p:nvSpPr>
          <p:spPr>
            <a:xfrm rot="3147857">
              <a:off x="8996838" y="39673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2" name="Freeform 81"/>
            <p:cNvSpPr/>
            <p:nvPr userDrawn="1"/>
          </p:nvSpPr>
          <p:spPr>
            <a:xfrm rot="3147857">
              <a:off x="8131804" y="129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3" name="Freeform 82"/>
            <p:cNvSpPr/>
            <p:nvPr userDrawn="1"/>
          </p:nvSpPr>
          <p:spPr>
            <a:xfrm rot="3147857">
              <a:off x="8056159" y="862767"/>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4" name="Freeform 83"/>
            <p:cNvSpPr/>
            <p:nvPr userDrawn="1"/>
          </p:nvSpPr>
          <p:spPr>
            <a:xfrm rot="7226446">
              <a:off x="7914699" y="1219906"/>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5" name="Freeform 84"/>
            <p:cNvSpPr/>
            <p:nvPr userDrawn="1"/>
          </p:nvSpPr>
          <p:spPr>
            <a:xfrm rot="4690442">
              <a:off x="8507852" y="1732664"/>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userDrawn="1"/>
          </p:nvSpPr>
          <p:spPr>
            <a:xfrm rot="3147857">
              <a:off x="9546979" y="713337"/>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7" name="Freeform 86"/>
            <p:cNvSpPr/>
            <p:nvPr userDrawn="1"/>
          </p:nvSpPr>
          <p:spPr>
            <a:xfrm rot="3147857">
              <a:off x="8770229" y="2216115"/>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8" name="Freeform 87"/>
            <p:cNvSpPr/>
            <p:nvPr userDrawn="1"/>
          </p:nvSpPr>
          <p:spPr>
            <a:xfrm rot="3147857">
              <a:off x="9255797" y="153799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9" name="Freeform 88"/>
            <p:cNvSpPr/>
            <p:nvPr userDrawn="1"/>
          </p:nvSpPr>
          <p:spPr>
            <a:xfrm rot="20851955">
              <a:off x="9779906" y="178286"/>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0" name="Freeform 89"/>
            <p:cNvSpPr/>
            <p:nvPr userDrawn="1"/>
          </p:nvSpPr>
          <p:spPr>
            <a:xfrm rot="19347857">
              <a:off x="9834303" y="2324043"/>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1" name="Freeform 90"/>
            <p:cNvSpPr/>
            <p:nvPr userDrawn="1"/>
          </p:nvSpPr>
          <p:spPr>
            <a:xfrm rot="3147857" flipH="1">
              <a:off x="8871904" y="1123806"/>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2" name="Freeform 91"/>
            <p:cNvSpPr/>
            <p:nvPr userDrawn="1"/>
          </p:nvSpPr>
          <p:spPr>
            <a:xfrm rot="20676504">
              <a:off x="11128598" y="223582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userDrawn="1"/>
          </p:nvSpPr>
          <p:spPr>
            <a:xfrm rot="4476504">
              <a:off x="11006893" y="2955743"/>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4" name="Freeform 93"/>
            <p:cNvSpPr/>
            <p:nvPr userDrawn="1"/>
          </p:nvSpPr>
          <p:spPr>
            <a:xfrm rot="4476504">
              <a:off x="10498621" y="2074103"/>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5" name="Freeform 94"/>
            <p:cNvSpPr/>
            <p:nvPr userDrawn="1"/>
          </p:nvSpPr>
          <p:spPr>
            <a:xfrm rot="16121833">
              <a:off x="6919235" y="4793271"/>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95"/>
            <p:cNvSpPr/>
            <p:nvPr userDrawn="1"/>
          </p:nvSpPr>
          <p:spPr>
            <a:xfrm rot="16121833">
              <a:off x="8250427" y="609305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7" name="Freeform 96"/>
            <p:cNvSpPr/>
            <p:nvPr userDrawn="1"/>
          </p:nvSpPr>
          <p:spPr>
            <a:xfrm rot="16121833">
              <a:off x="7241314" y="6056268"/>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8" name="Freeform 97"/>
            <p:cNvSpPr/>
            <p:nvPr userDrawn="1"/>
          </p:nvSpPr>
          <p:spPr>
            <a:xfrm rot="3886879">
              <a:off x="6376229" y="524520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userDrawn="1"/>
          </p:nvSpPr>
          <p:spPr>
            <a:xfrm rot="16121833">
              <a:off x="8395723" y="4369954"/>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userDrawn="1"/>
          </p:nvSpPr>
          <p:spPr>
            <a:xfrm rot="16121833">
              <a:off x="5782371" y="6229165"/>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p:cNvSpPr/>
            <p:nvPr userDrawn="1"/>
          </p:nvSpPr>
          <p:spPr>
            <a:xfrm rot="16121833">
              <a:off x="6517654" y="4272252"/>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2" name="Freeform 101"/>
            <p:cNvSpPr/>
            <p:nvPr userDrawn="1"/>
          </p:nvSpPr>
          <p:spPr>
            <a:xfrm rot="16121833" flipH="1">
              <a:off x="8457826" y="5472983"/>
              <a:ext cx="844582" cy="570123"/>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p:cNvSpPr/>
            <p:nvPr userDrawn="1"/>
          </p:nvSpPr>
          <p:spPr>
            <a:xfrm rot="16121833" flipH="1">
              <a:off x="7902517" y="5088139"/>
              <a:ext cx="729279" cy="444700"/>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4" name="Freeform 103"/>
            <p:cNvSpPr/>
            <p:nvPr userDrawn="1"/>
          </p:nvSpPr>
          <p:spPr>
            <a:xfrm rot="5118015">
              <a:off x="7338522" y="5404244"/>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p:cNvSpPr/>
            <p:nvPr userDrawn="1"/>
          </p:nvSpPr>
          <p:spPr>
            <a:xfrm rot="16121833">
              <a:off x="7114274" y="5601910"/>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6" name="Freeform 105"/>
            <p:cNvSpPr/>
            <p:nvPr userDrawn="1"/>
          </p:nvSpPr>
          <p:spPr>
            <a:xfrm rot="18814161">
              <a:off x="9068489" y="4760760"/>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7" name="Freeform 106"/>
            <p:cNvSpPr/>
            <p:nvPr userDrawn="1"/>
          </p:nvSpPr>
          <p:spPr>
            <a:xfrm rot="18814161">
              <a:off x="7495414" y="4376253"/>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8" name="Freeform 107"/>
            <p:cNvSpPr/>
            <p:nvPr userDrawn="1"/>
          </p:nvSpPr>
          <p:spPr>
            <a:xfrm rot="14012727">
              <a:off x="6772789" y="6431320"/>
              <a:ext cx="455284" cy="34124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9" name="Freeform 108"/>
            <p:cNvSpPr/>
            <p:nvPr userDrawn="1"/>
          </p:nvSpPr>
          <p:spPr>
            <a:xfrm rot="7916230">
              <a:off x="3568806" y="4678467"/>
              <a:ext cx="691273" cy="466634"/>
            </a:xfrm>
            <a:custGeom>
              <a:avLst/>
              <a:gdLst>
                <a:gd name="connsiteX0" fmla="*/ 1263595 w 1505107"/>
                <a:gd name="connsiteY0" fmla="*/ 0 h 1016000"/>
                <a:gd name="connsiteX1" fmla="*/ 399995 w 1505107"/>
                <a:gd name="connsiteY1" fmla="*/ 63500 h 1016000"/>
                <a:gd name="connsiteX2" fmla="*/ 260295 w 1505107"/>
                <a:gd name="connsiteY2" fmla="*/ 330200 h 1016000"/>
                <a:gd name="connsiteX3" fmla="*/ 1149295 w 1505107"/>
                <a:gd name="connsiteY3" fmla="*/ 457200 h 1016000"/>
                <a:gd name="connsiteX4" fmla="*/ 1466795 w 1505107"/>
                <a:gd name="connsiteY4" fmla="*/ 647700 h 1016000"/>
                <a:gd name="connsiteX5" fmla="*/ 336495 w 1505107"/>
                <a:gd name="connsiteY5" fmla="*/ 787400 h 1016000"/>
                <a:gd name="connsiteX6" fmla="*/ 69795 w 1505107"/>
                <a:gd name="connsiteY6" fmla="*/ 952500 h 1016000"/>
                <a:gd name="connsiteX7" fmla="*/ 1454095 w 1505107"/>
                <a:gd name="connsiteY7"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107" h="1016000">
                  <a:moveTo>
                    <a:pt x="1263595" y="0"/>
                  </a:moveTo>
                  <a:cubicBezTo>
                    <a:pt x="915403" y="4233"/>
                    <a:pt x="567212" y="8467"/>
                    <a:pt x="399995" y="63500"/>
                  </a:cubicBezTo>
                  <a:cubicBezTo>
                    <a:pt x="232778" y="118533"/>
                    <a:pt x="135412" y="264583"/>
                    <a:pt x="260295" y="330200"/>
                  </a:cubicBezTo>
                  <a:cubicBezTo>
                    <a:pt x="385178" y="395817"/>
                    <a:pt x="948212" y="404283"/>
                    <a:pt x="1149295" y="457200"/>
                  </a:cubicBezTo>
                  <a:cubicBezTo>
                    <a:pt x="1350378" y="510117"/>
                    <a:pt x="1602262" y="592667"/>
                    <a:pt x="1466795" y="647700"/>
                  </a:cubicBezTo>
                  <a:cubicBezTo>
                    <a:pt x="1331328" y="702733"/>
                    <a:pt x="569328" y="736600"/>
                    <a:pt x="336495" y="787400"/>
                  </a:cubicBezTo>
                  <a:cubicBezTo>
                    <a:pt x="103662" y="838200"/>
                    <a:pt x="-116472" y="914400"/>
                    <a:pt x="69795" y="952500"/>
                  </a:cubicBezTo>
                  <a:cubicBezTo>
                    <a:pt x="256062" y="990600"/>
                    <a:pt x="855078" y="1003300"/>
                    <a:pt x="1454095" y="10160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userDrawn="1"/>
          </p:nvSpPr>
          <p:spPr>
            <a:xfrm rot="13121978">
              <a:off x="3808129" y="2844907"/>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1" name="Freeform 110"/>
            <p:cNvSpPr/>
            <p:nvPr userDrawn="1"/>
          </p:nvSpPr>
          <p:spPr>
            <a:xfrm rot="5725024">
              <a:off x="6079563" y="3129034"/>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2" name="Freeform 111"/>
            <p:cNvSpPr/>
            <p:nvPr userDrawn="1"/>
          </p:nvSpPr>
          <p:spPr>
            <a:xfrm>
              <a:off x="4367533" y="3479244"/>
              <a:ext cx="326570" cy="577232"/>
            </a:xfrm>
            <a:custGeom>
              <a:avLst/>
              <a:gdLst>
                <a:gd name="connsiteX0" fmla="*/ 0 w 546100"/>
                <a:gd name="connsiteY0" fmla="*/ 965265 h 965265"/>
                <a:gd name="connsiteX1" fmla="*/ 152400 w 546100"/>
                <a:gd name="connsiteY1" fmla="*/ 65 h 965265"/>
                <a:gd name="connsiteX2" fmla="*/ 431800 w 546100"/>
                <a:gd name="connsiteY2" fmla="*/ 914465 h 965265"/>
                <a:gd name="connsiteX3" fmla="*/ 546100 w 546100"/>
                <a:gd name="connsiteY3" fmla="*/ 635065 h 965265"/>
              </a:gdLst>
              <a:ahLst/>
              <a:cxnLst>
                <a:cxn ang="0">
                  <a:pos x="connsiteX0" y="connsiteY0"/>
                </a:cxn>
                <a:cxn ang="0">
                  <a:pos x="connsiteX1" y="connsiteY1"/>
                </a:cxn>
                <a:cxn ang="0">
                  <a:pos x="connsiteX2" y="connsiteY2"/>
                </a:cxn>
                <a:cxn ang="0">
                  <a:pos x="connsiteX3" y="connsiteY3"/>
                </a:cxn>
              </a:cxnLst>
              <a:rect l="l" t="t" r="r" b="b"/>
              <a:pathLst>
                <a:path w="546100" h="965265">
                  <a:moveTo>
                    <a:pt x="0" y="965265"/>
                  </a:moveTo>
                  <a:cubicBezTo>
                    <a:pt x="40216" y="486898"/>
                    <a:pt x="80433" y="8532"/>
                    <a:pt x="152400" y="65"/>
                  </a:cubicBezTo>
                  <a:cubicBezTo>
                    <a:pt x="224367" y="-8402"/>
                    <a:pt x="366183" y="808632"/>
                    <a:pt x="431800" y="914465"/>
                  </a:cubicBezTo>
                  <a:cubicBezTo>
                    <a:pt x="497417" y="1020298"/>
                    <a:pt x="521758" y="827681"/>
                    <a:pt x="546100" y="63506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3" name="Freeform 112"/>
            <p:cNvSpPr/>
            <p:nvPr userDrawn="1"/>
          </p:nvSpPr>
          <p:spPr>
            <a:xfrm>
              <a:off x="3663526" y="3705126"/>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4" name="Freeform 113"/>
            <p:cNvSpPr/>
            <p:nvPr userDrawn="1"/>
          </p:nvSpPr>
          <p:spPr>
            <a:xfrm>
              <a:off x="4196138" y="4286010"/>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5" name="Freeform 114"/>
            <p:cNvSpPr/>
            <p:nvPr userDrawn="1"/>
          </p:nvSpPr>
          <p:spPr>
            <a:xfrm rot="4078589">
              <a:off x="4584997" y="4610342"/>
              <a:ext cx="416080" cy="758734"/>
            </a:xfrm>
            <a:custGeom>
              <a:avLst/>
              <a:gdLst>
                <a:gd name="connsiteX0" fmla="*/ 0 w 1079500"/>
                <a:gd name="connsiteY0" fmla="*/ 1968500 h 1968500"/>
                <a:gd name="connsiteX1" fmla="*/ 914400 w 1079500"/>
                <a:gd name="connsiteY1" fmla="*/ 1625600 h 1968500"/>
                <a:gd name="connsiteX2" fmla="*/ 673100 w 1079500"/>
                <a:gd name="connsiteY2" fmla="*/ 1054100 h 1968500"/>
                <a:gd name="connsiteX3" fmla="*/ 673100 w 1079500"/>
                <a:gd name="connsiteY3" fmla="*/ 812800 h 1968500"/>
                <a:gd name="connsiteX4" fmla="*/ 1028700 w 1079500"/>
                <a:gd name="connsiteY4" fmla="*/ 698500 h 1968500"/>
                <a:gd name="connsiteX5" fmla="*/ 1041400 w 1079500"/>
                <a:gd name="connsiteY5" fmla="*/ 419100 h 1968500"/>
                <a:gd name="connsiteX6" fmla="*/ 876300 w 1079500"/>
                <a:gd name="connsiteY6" fmla="*/ 139700 h 1968500"/>
                <a:gd name="connsiteX7" fmla="*/ 1079500 w 1079500"/>
                <a:gd name="connsiteY7" fmla="*/ 0 h 196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9500" h="1968500">
                  <a:moveTo>
                    <a:pt x="0" y="1968500"/>
                  </a:moveTo>
                  <a:cubicBezTo>
                    <a:pt x="401108" y="1873250"/>
                    <a:pt x="802217" y="1778000"/>
                    <a:pt x="914400" y="1625600"/>
                  </a:cubicBezTo>
                  <a:cubicBezTo>
                    <a:pt x="1026583" y="1473200"/>
                    <a:pt x="713317" y="1189567"/>
                    <a:pt x="673100" y="1054100"/>
                  </a:cubicBezTo>
                  <a:cubicBezTo>
                    <a:pt x="632883" y="918633"/>
                    <a:pt x="613833" y="872067"/>
                    <a:pt x="673100" y="812800"/>
                  </a:cubicBezTo>
                  <a:cubicBezTo>
                    <a:pt x="732367" y="753533"/>
                    <a:pt x="967317" y="764117"/>
                    <a:pt x="1028700" y="698500"/>
                  </a:cubicBezTo>
                  <a:cubicBezTo>
                    <a:pt x="1090083" y="632883"/>
                    <a:pt x="1066800" y="512233"/>
                    <a:pt x="1041400" y="419100"/>
                  </a:cubicBezTo>
                  <a:cubicBezTo>
                    <a:pt x="1016000" y="325967"/>
                    <a:pt x="869950" y="209550"/>
                    <a:pt x="876300" y="139700"/>
                  </a:cubicBezTo>
                  <a:cubicBezTo>
                    <a:pt x="882650" y="69850"/>
                    <a:pt x="981075" y="34925"/>
                    <a:pt x="10795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6" name="Freeform 115"/>
            <p:cNvSpPr/>
            <p:nvPr userDrawn="1"/>
          </p:nvSpPr>
          <p:spPr>
            <a:xfrm rot="1542585">
              <a:off x="5145317" y="4510288"/>
              <a:ext cx="506243"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userDrawn="1"/>
          </p:nvSpPr>
          <p:spPr>
            <a:xfrm>
              <a:off x="5154056" y="292728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8" name="Freeform 117"/>
            <p:cNvSpPr/>
            <p:nvPr userDrawn="1"/>
          </p:nvSpPr>
          <p:spPr>
            <a:xfrm>
              <a:off x="5872479" y="4458802"/>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9" name="Freeform 118"/>
            <p:cNvSpPr/>
            <p:nvPr userDrawn="1"/>
          </p:nvSpPr>
          <p:spPr>
            <a:xfrm>
              <a:off x="5557684" y="374300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0" name="Freeform 119"/>
            <p:cNvSpPr/>
            <p:nvPr userDrawn="1"/>
          </p:nvSpPr>
          <p:spPr>
            <a:xfrm rot="17704098">
              <a:off x="4523668" y="3015685"/>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1" name="Freeform 120"/>
            <p:cNvSpPr/>
            <p:nvPr userDrawn="1"/>
          </p:nvSpPr>
          <p:spPr>
            <a:xfrm flipH="1">
              <a:off x="4960020" y="3884439"/>
              <a:ext cx="361970" cy="399260"/>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2" name="Freeform 121"/>
            <p:cNvSpPr/>
            <p:nvPr userDrawn="1"/>
          </p:nvSpPr>
          <p:spPr>
            <a:xfrm rot="20461888">
              <a:off x="6802417" y="2933856"/>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122"/>
            <p:cNvSpPr/>
            <p:nvPr userDrawn="1"/>
          </p:nvSpPr>
          <p:spPr>
            <a:xfrm rot="4261888">
              <a:off x="6146138" y="2476149"/>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4" name="Freeform 123"/>
            <p:cNvSpPr/>
            <p:nvPr userDrawn="1"/>
          </p:nvSpPr>
          <p:spPr>
            <a:xfrm>
              <a:off x="7898374" y="2803561"/>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5" name="Freeform 124"/>
            <p:cNvSpPr/>
            <p:nvPr userDrawn="1"/>
          </p:nvSpPr>
          <p:spPr>
            <a:xfrm>
              <a:off x="7390102" y="1921921"/>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6" name="Freeform 125"/>
            <p:cNvSpPr/>
            <p:nvPr userDrawn="1"/>
          </p:nvSpPr>
          <p:spPr>
            <a:xfrm rot="20676504">
              <a:off x="7832977" y="3854867"/>
              <a:ext cx="797990" cy="279400"/>
            </a:xfrm>
            <a:custGeom>
              <a:avLst/>
              <a:gdLst>
                <a:gd name="connsiteX0" fmla="*/ 0 w 3373322"/>
                <a:gd name="connsiteY0" fmla="*/ 1181100 h 1181100"/>
                <a:gd name="connsiteX1" fmla="*/ 914400 w 3373322"/>
                <a:gd name="connsiteY1" fmla="*/ 533400 h 1181100"/>
                <a:gd name="connsiteX2" fmla="*/ 2082800 w 3373322"/>
                <a:gd name="connsiteY2" fmla="*/ 1028700 h 1181100"/>
                <a:gd name="connsiteX3" fmla="*/ 2438400 w 3373322"/>
                <a:gd name="connsiteY3" fmla="*/ 1066800 h 1181100"/>
                <a:gd name="connsiteX4" fmla="*/ 2895600 w 3373322"/>
                <a:gd name="connsiteY4" fmla="*/ 939800 h 1181100"/>
                <a:gd name="connsiteX5" fmla="*/ 3327400 w 3373322"/>
                <a:gd name="connsiteY5" fmla="*/ 457200 h 1181100"/>
                <a:gd name="connsiteX6" fmla="*/ 3340100 w 3373322"/>
                <a:gd name="connsiteY6"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3322" h="1181100">
                  <a:moveTo>
                    <a:pt x="0" y="1181100"/>
                  </a:moveTo>
                  <a:cubicBezTo>
                    <a:pt x="283633" y="869950"/>
                    <a:pt x="567267" y="558800"/>
                    <a:pt x="914400" y="533400"/>
                  </a:cubicBezTo>
                  <a:cubicBezTo>
                    <a:pt x="1261533" y="508000"/>
                    <a:pt x="1828800" y="939800"/>
                    <a:pt x="2082800" y="1028700"/>
                  </a:cubicBezTo>
                  <a:cubicBezTo>
                    <a:pt x="2336800" y="1117600"/>
                    <a:pt x="2302933" y="1081617"/>
                    <a:pt x="2438400" y="1066800"/>
                  </a:cubicBezTo>
                  <a:cubicBezTo>
                    <a:pt x="2573867" y="1051983"/>
                    <a:pt x="2747433" y="1041400"/>
                    <a:pt x="2895600" y="939800"/>
                  </a:cubicBezTo>
                  <a:cubicBezTo>
                    <a:pt x="3043767" y="838200"/>
                    <a:pt x="3253317" y="613833"/>
                    <a:pt x="3327400" y="457200"/>
                  </a:cubicBezTo>
                  <a:cubicBezTo>
                    <a:pt x="3401483" y="300567"/>
                    <a:pt x="3370791" y="150283"/>
                    <a:pt x="3340100"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126"/>
            <p:cNvSpPr/>
            <p:nvPr userDrawn="1"/>
          </p:nvSpPr>
          <p:spPr>
            <a:xfrm>
              <a:off x="8806781" y="328364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8" name="Freeform 127"/>
            <p:cNvSpPr/>
            <p:nvPr userDrawn="1"/>
          </p:nvSpPr>
          <p:spPr>
            <a:xfrm>
              <a:off x="7103332" y="3350392"/>
              <a:ext cx="641979" cy="700419"/>
            </a:xfrm>
            <a:custGeom>
              <a:avLst/>
              <a:gdLst>
                <a:gd name="connsiteX0" fmla="*/ 1324 w 928424"/>
                <a:gd name="connsiteY0" fmla="*/ 868258 h 1012939"/>
                <a:gd name="connsiteX1" fmla="*/ 64824 w 928424"/>
                <a:gd name="connsiteY1" fmla="*/ 588858 h 1012939"/>
                <a:gd name="connsiteX2" fmla="*/ 420424 w 928424"/>
                <a:gd name="connsiteY2" fmla="*/ 1007958 h 1012939"/>
                <a:gd name="connsiteX3" fmla="*/ 306124 w 928424"/>
                <a:gd name="connsiteY3" fmla="*/ 245958 h 1012939"/>
                <a:gd name="connsiteX4" fmla="*/ 712524 w 928424"/>
                <a:gd name="connsiteY4" fmla="*/ 830158 h 1012939"/>
                <a:gd name="connsiteX5" fmla="*/ 534724 w 928424"/>
                <a:gd name="connsiteY5" fmla="*/ 4658 h 1012939"/>
                <a:gd name="connsiteX6" fmla="*/ 928424 w 928424"/>
                <a:gd name="connsiteY6" fmla="*/ 499958 h 101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424" h="1012939">
                  <a:moveTo>
                    <a:pt x="1324" y="868258"/>
                  </a:moveTo>
                  <a:cubicBezTo>
                    <a:pt x="-1851" y="716916"/>
                    <a:pt x="-5026" y="565575"/>
                    <a:pt x="64824" y="588858"/>
                  </a:cubicBezTo>
                  <a:cubicBezTo>
                    <a:pt x="134674" y="612141"/>
                    <a:pt x="380207" y="1065108"/>
                    <a:pt x="420424" y="1007958"/>
                  </a:cubicBezTo>
                  <a:cubicBezTo>
                    <a:pt x="460641" y="950808"/>
                    <a:pt x="257441" y="275591"/>
                    <a:pt x="306124" y="245958"/>
                  </a:cubicBezTo>
                  <a:cubicBezTo>
                    <a:pt x="354807" y="216325"/>
                    <a:pt x="674424" y="870375"/>
                    <a:pt x="712524" y="830158"/>
                  </a:cubicBezTo>
                  <a:cubicBezTo>
                    <a:pt x="750624" y="789941"/>
                    <a:pt x="498741" y="59691"/>
                    <a:pt x="534724" y="4658"/>
                  </a:cubicBezTo>
                  <a:cubicBezTo>
                    <a:pt x="570707" y="-50375"/>
                    <a:pt x="852224" y="398358"/>
                    <a:pt x="928424" y="49995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9" name="Freeform 128"/>
            <p:cNvSpPr/>
            <p:nvPr userDrawn="1"/>
          </p:nvSpPr>
          <p:spPr>
            <a:xfrm>
              <a:off x="2866015" y="2850780"/>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0" name="Freeform 129"/>
            <p:cNvSpPr/>
            <p:nvPr userDrawn="1"/>
          </p:nvSpPr>
          <p:spPr>
            <a:xfrm>
              <a:off x="1862180" y="3324104"/>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1" name="Freeform 130"/>
            <p:cNvSpPr/>
            <p:nvPr userDrawn="1"/>
          </p:nvSpPr>
          <p:spPr>
            <a:xfrm>
              <a:off x="3135253" y="1331449"/>
              <a:ext cx="444500" cy="271047"/>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2" name="Freeform 131"/>
            <p:cNvSpPr/>
            <p:nvPr userDrawn="1"/>
          </p:nvSpPr>
          <p:spPr>
            <a:xfrm>
              <a:off x="4380816" y="6098002"/>
              <a:ext cx="508000" cy="560335"/>
            </a:xfrm>
            <a:custGeom>
              <a:avLst/>
              <a:gdLst>
                <a:gd name="connsiteX0" fmla="*/ 0 w 1130300"/>
                <a:gd name="connsiteY0" fmla="*/ 1246746 h 1246746"/>
                <a:gd name="connsiteX1" fmla="*/ 508000 w 1130300"/>
                <a:gd name="connsiteY1" fmla="*/ 14846 h 1246746"/>
                <a:gd name="connsiteX2" fmla="*/ 1130300 w 1130300"/>
                <a:gd name="connsiteY2" fmla="*/ 573646 h 1246746"/>
              </a:gdLst>
              <a:ahLst/>
              <a:cxnLst>
                <a:cxn ang="0">
                  <a:pos x="connsiteX0" y="connsiteY0"/>
                </a:cxn>
                <a:cxn ang="0">
                  <a:pos x="connsiteX1" y="connsiteY1"/>
                </a:cxn>
                <a:cxn ang="0">
                  <a:pos x="connsiteX2" y="connsiteY2"/>
                </a:cxn>
              </a:cxnLst>
              <a:rect l="l" t="t" r="r" b="b"/>
              <a:pathLst>
                <a:path w="1130300" h="1246746">
                  <a:moveTo>
                    <a:pt x="0" y="1246746"/>
                  </a:moveTo>
                  <a:cubicBezTo>
                    <a:pt x="159808" y="686887"/>
                    <a:pt x="319617" y="127029"/>
                    <a:pt x="508000" y="14846"/>
                  </a:cubicBezTo>
                  <a:cubicBezTo>
                    <a:pt x="696383" y="-97337"/>
                    <a:pt x="1022350" y="459346"/>
                    <a:pt x="1130300" y="57364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3" name="Freeform 132"/>
            <p:cNvSpPr/>
            <p:nvPr userDrawn="1"/>
          </p:nvSpPr>
          <p:spPr>
            <a:xfrm>
              <a:off x="5154056" y="5916013"/>
              <a:ext cx="602302" cy="790667"/>
            </a:xfrm>
            <a:custGeom>
              <a:avLst/>
              <a:gdLst>
                <a:gd name="connsiteX0" fmla="*/ 0 w 876707"/>
                <a:gd name="connsiteY0" fmla="*/ 1143000 h 1150890"/>
                <a:gd name="connsiteX1" fmla="*/ 368300 w 876707"/>
                <a:gd name="connsiteY1" fmla="*/ 0 h 1150890"/>
                <a:gd name="connsiteX2" fmla="*/ 330200 w 876707"/>
                <a:gd name="connsiteY2" fmla="*/ 1143000 h 1150890"/>
                <a:gd name="connsiteX3" fmla="*/ 571500 w 876707"/>
                <a:gd name="connsiteY3" fmla="*/ 482600 h 1150890"/>
                <a:gd name="connsiteX4" fmla="*/ 673100 w 876707"/>
                <a:gd name="connsiteY4" fmla="*/ 38100 h 1150890"/>
                <a:gd name="connsiteX5" fmla="*/ 711200 w 876707"/>
                <a:gd name="connsiteY5" fmla="*/ 698500 h 1150890"/>
                <a:gd name="connsiteX6" fmla="*/ 850900 w 876707"/>
                <a:gd name="connsiteY6" fmla="*/ 165100 h 1150890"/>
                <a:gd name="connsiteX7" fmla="*/ 876300 w 876707"/>
                <a:gd name="connsiteY7" fmla="*/ 101600 h 115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707" h="1150890">
                  <a:moveTo>
                    <a:pt x="0" y="1143000"/>
                  </a:moveTo>
                  <a:cubicBezTo>
                    <a:pt x="156633" y="571500"/>
                    <a:pt x="313267" y="0"/>
                    <a:pt x="368300" y="0"/>
                  </a:cubicBezTo>
                  <a:cubicBezTo>
                    <a:pt x="423333" y="0"/>
                    <a:pt x="296333" y="1062567"/>
                    <a:pt x="330200" y="1143000"/>
                  </a:cubicBezTo>
                  <a:cubicBezTo>
                    <a:pt x="364067" y="1223433"/>
                    <a:pt x="514350" y="666750"/>
                    <a:pt x="571500" y="482600"/>
                  </a:cubicBezTo>
                  <a:cubicBezTo>
                    <a:pt x="628650" y="298450"/>
                    <a:pt x="649817" y="2117"/>
                    <a:pt x="673100" y="38100"/>
                  </a:cubicBezTo>
                  <a:cubicBezTo>
                    <a:pt x="696383" y="74083"/>
                    <a:pt x="681567" y="677333"/>
                    <a:pt x="711200" y="698500"/>
                  </a:cubicBezTo>
                  <a:cubicBezTo>
                    <a:pt x="740833" y="719667"/>
                    <a:pt x="823383" y="264583"/>
                    <a:pt x="850900" y="165100"/>
                  </a:cubicBezTo>
                  <a:cubicBezTo>
                    <a:pt x="878417" y="65617"/>
                    <a:pt x="877358" y="83608"/>
                    <a:pt x="876300" y="10160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4" name="Freeform 133"/>
            <p:cNvSpPr/>
            <p:nvPr userDrawn="1"/>
          </p:nvSpPr>
          <p:spPr>
            <a:xfrm>
              <a:off x="5377829" y="5239699"/>
              <a:ext cx="596900" cy="363978"/>
            </a:xfrm>
            <a:custGeom>
              <a:avLst/>
              <a:gdLst>
                <a:gd name="connsiteX0" fmla="*/ 0 w 1024775"/>
                <a:gd name="connsiteY0" fmla="*/ 624887 h 624887"/>
                <a:gd name="connsiteX1" fmla="*/ 330200 w 1024775"/>
                <a:gd name="connsiteY1" fmla="*/ 2587 h 624887"/>
                <a:gd name="connsiteX2" fmla="*/ 673100 w 1024775"/>
                <a:gd name="connsiteY2" fmla="*/ 612187 h 624887"/>
                <a:gd name="connsiteX3" fmla="*/ 1003300 w 1024775"/>
                <a:gd name="connsiteY3" fmla="*/ 40687 h 624887"/>
                <a:gd name="connsiteX4" fmla="*/ 965200 w 1024775"/>
                <a:gd name="connsiteY4" fmla="*/ 91487 h 624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75" h="624887">
                  <a:moveTo>
                    <a:pt x="0" y="624887"/>
                  </a:moveTo>
                  <a:cubicBezTo>
                    <a:pt x="109008" y="314795"/>
                    <a:pt x="218017" y="4704"/>
                    <a:pt x="330200" y="2587"/>
                  </a:cubicBezTo>
                  <a:cubicBezTo>
                    <a:pt x="442383" y="470"/>
                    <a:pt x="560917" y="605837"/>
                    <a:pt x="673100" y="612187"/>
                  </a:cubicBezTo>
                  <a:cubicBezTo>
                    <a:pt x="785283" y="618537"/>
                    <a:pt x="954617" y="127470"/>
                    <a:pt x="1003300" y="40687"/>
                  </a:cubicBezTo>
                  <a:cubicBezTo>
                    <a:pt x="1051983" y="-46096"/>
                    <a:pt x="1008591" y="22695"/>
                    <a:pt x="965200" y="9148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35" name="Rectangle 134"/>
          <p:cNvSpPr/>
          <p:nvPr userDrawn="1"/>
        </p:nvSpPr>
        <p:spPr>
          <a:xfrm>
            <a:off x="0" y="775768"/>
            <a:ext cx="12192000" cy="5306464"/>
          </a:xfrm>
          <a:prstGeom prst="rect">
            <a:avLst/>
          </a:prstGeom>
          <a:solidFill>
            <a:srgbClr val="FF7008">
              <a:alpha val="94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Shape 79"/>
          <p:cNvSpPr txBox="1">
            <a:spLocks noGrp="1"/>
          </p:cNvSpPr>
          <p:nvPr>
            <p:ph type="body" idx="15"/>
          </p:nvPr>
        </p:nvSpPr>
        <p:spPr>
          <a:xfrm>
            <a:off x="2965113" y="2447890"/>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2968472" y="995092"/>
            <a:ext cx="6255056" cy="670029"/>
          </a:xfrm>
          <a:prstGeom prst="rect">
            <a:avLst/>
          </a:prstGeom>
        </p:spPr>
        <p:txBody>
          <a:bodyPr lIns="91425" tIns="91425" rIns="91425" bIns="91425" anchor="b" anchorCtr="0">
            <a:normAutofit/>
          </a:bodyPr>
          <a:lstStyle>
            <a:lvl1pPr lvl="0" algn="ctr" rtl="0">
              <a:spcBef>
                <a:spcPts val="0"/>
              </a:spcBef>
              <a:defRPr sz="3200">
                <a:solidFill>
                  <a:srgbClr val="131F2B"/>
                </a:solidFill>
                <a:latin typeface="Roboto" panose="02000000000000000000" pitchFamily="2" charset="0"/>
                <a:ea typeface="Roboto" panose="02000000000000000000" pitchFamily="2" charset="0"/>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6" name="Shape 79"/>
          <p:cNvSpPr txBox="1">
            <a:spLocks noGrp="1"/>
          </p:cNvSpPr>
          <p:nvPr>
            <p:ph type="body" idx="17"/>
          </p:nvPr>
        </p:nvSpPr>
        <p:spPr>
          <a:xfrm>
            <a:off x="2965113" y="4538187"/>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7" name="Shape 79"/>
          <p:cNvSpPr txBox="1">
            <a:spLocks noGrp="1"/>
          </p:cNvSpPr>
          <p:nvPr>
            <p:ph type="body" idx="18"/>
          </p:nvPr>
        </p:nvSpPr>
        <p:spPr>
          <a:xfrm>
            <a:off x="6313328" y="2447890"/>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8" name="Shape 79"/>
          <p:cNvSpPr txBox="1">
            <a:spLocks noGrp="1"/>
          </p:cNvSpPr>
          <p:nvPr>
            <p:ph type="body" idx="19"/>
          </p:nvPr>
        </p:nvSpPr>
        <p:spPr>
          <a:xfrm>
            <a:off x="6313328" y="4538187"/>
            <a:ext cx="2906841" cy="1250378"/>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5" name="Picture 4"/>
          <p:cNvPicPr>
            <a:picLocks noChangeAspect="1"/>
          </p:cNvPicPr>
          <p:nvPr userDrawn="1"/>
        </p:nvPicPr>
        <p:blipFill rotWithShape="1">
          <a:blip r:embed="rId2"/>
          <a:srcRect l="5900" t="5898" r="8375" b="9007"/>
          <a:stretch/>
        </p:blipFill>
        <p:spPr>
          <a:xfrm>
            <a:off x="-19437" y="0"/>
            <a:ext cx="12211437" cy="6858000"/>
          </a:xfrm>
          <a:custGeom>
            <a:avLst/>
            <a:gdLst>
              <a:gd name="connsiteX0" fmla="*/ 333568 w 12211437"/>
              <a:gd name="connsiteY0" fmla="*/ 295275 h 6858000"/>
              <a:gd name="connsiteX1" fmla="*/ 333568 w 12211437"/>
              <a:gd name="connsiteY1" fmla="*/ 6562725 h 6858000"/>
              <a:gd name="connsiteX2" fmla="*/ 11877868 w 12211437"/>
              <a:gd name="connsiteY2" fmla="*/ 6562725 h 6858000"/>
              <a:gd name="connsiteX3" fmla="*/ 11877868 w 12211437"/>
              <a:gd name="connsiteY3" fmla="*/ 295275 h 6858000"/>
              <a:gd name="connsiteX4" fmla="*/ 0 w 12211437"/>
              <a:gd name="connsiteY4" fmla="*/ 0 h 6858000"/>
              <a:gd name="connsiteX5" fmla="*/ 12211437 w 12211437"/>
              <a:gd name="connsiteY5" fmla="*/ 0 h 6858000"/>
              <a:gd name="connsiteX6" fmla="*/ 12211437 w 12211437"/>
              <a:gd name="connsiteY6" fmla="*/ 6858000 h 6858000"/>
              <a:gd name="connsiteX7" fmla="*/ 0 w 12211437"/>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1437" h="6858000">
                <a:moveTo>
                  <a:pt x="333568" y="295275"/>
                </a:moveTo>
                <a:lnTo>
                  <a:pt x="333568" y="6562725"/>
                </a:lnTo>
                <a:lnTo>
                  <a:pt x="11877868" y="6562725"/>
                </a:lnTo>
                <a:lnTo>
                  <a:pt x="11877868" y="295275"/>
                </a:lnTo>
                <a:close/>
                <a:moveTo>
                  <a:pt x="0" y="0"/>
                </a:moveTo>
                <a:lnTo>
                  <a:pt x="12211437" y="0"/>
                </a:lnTo>
                <a:lnTo>
                  <a:pt x="12211437" y="6858000"/>
                </a:lnTo>
                <a:lnTo>
                  <a:pt x="0" y="6858000"/>
                </a:lnTo>
                <a:close/>
              </a:path>
            </a:pathLst>
          </a:custGeom>
          <a:solidFill>
            <a:srgbClr val="FF7008"/>
          </a:solidFill>
        </p:spPr>
      </p:pic>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Shape 108"/>
        <p:cNvGrpSpPr/>
        <p:nvPr/>
      </p:nvGrpSpPr>
      <p:grpSpPr>
        <a:xfrm>
          <a:off x="0" y="0"/>
          <a:ext cx="0" cy="0"/>
          <a:chOff x="0" y="0"/>
          <a:chExt cx="0" cy="0"/>
        </a:xfrm>
      </p:grpSpPr>
      <p:pic>
        <p:nvPicPr>
          <p:cNvPr id="251" name="Picture 250"/>
          <p:cNvPicPr>
            <a:picLocks noChangeAspect="1"/>
          </p:cNvPicPr>
          <p:nvPr userDrawn="1"/>
        </p:nvPicPr>
        <p:blipFill rotWithShape="1">
          <a:blip r:embed="rId2"/>
          <a:srcRect l="7343" t="7877" r="5942" b="6392"/>
          <a:stretch/>
        </p:blipFill>
        <p:spPr>
          <a:xfrm>
            <a:off x="-38100" y="0"/>
            <a:ext cx="12230099" cy="6843056"/>
          </a:xfrm>
          <a:prstGeom prst="rect">
            <a:avLst/>
          </a:prstGeom>
        </p:spPr>
      </p:pic>
      <p:sp>
        <p:nvSpPr>
          <p:cNvPr id="2" name="Rectangle 1"/>
          <p:cNvSpPr/>
          <p:nvPr userDrawn="1"/>
        </p:nvSpPr>
        <p:spPr>
          <a:xfrm>
            <a:off x="343333" y="296105"/>
            <a:ext cx="11505334" cy="6265791"/>
          </a:xfrm>
          <a:prstGeom prst="rect">
            <a:avLst/>
          </a:prstGeom>
          <a:solidFill>
            <a:srgbClr val="FF7008">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9/1/2018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4150749" y="2738307"/>
            <a:ext cx="3966702" cy="1305187"/>
          </a:xfrm>
          <a:prstGeom prst="rect">
            <a:avLst/>
          </a:prstGeom>
        </p:spPr>
        <p:txBody>
          <a:bodyPr vert="horz" lIns="91425" tIns="91425" rIns="91425" bIns="91425" rtlCol="0" anchor="ctr" anchorCtr="0">
            <a:noAutofit/>
          </a:bodyPr>
          <a:lstStyle>
            <a:lvl1pPr lvl="0" algn="ctr" defTabSz="914400" rtl="0" eaLnBrk="1" latinLnBrk="0" hangingPunct="1">
              <a:lnSpc>
                <a:spcPct val="90000"/>
              </a:lnSpc>
              <a:spcBef>
                <a:spcPts val="0"/>
              </a:spcBef>
              <a:buSzPct val="100000"/>
              <a:buNone/>
              <a:defRPr sz="4400" kern="1200">
                <a:solidFill>
                  <a:schemeClr val="tx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US" sz="8800" dirty="0" smtClean="0">
                <a:solidFill>
                  <a:schemeClr val="bg1"/>
                </a:solidFill>
                <a:latin typeface="Roboto Medium" panose="02000000000000000000" pitchFamily="2" charset="0"/>
                <a:ea typeface="Roboto Medium" panose="02000000000000000000" pitchFamily="2" charset="0"/>
              </a:rPr>
              <a:t>Miracle</a:t>
            </a:r>
            <a:endParaRPr lang="en" sz="8800" dirty="0">
              <a:solidFill>
                <a:schemeClr val="bg1"/>
              </a:solidFill>
              <a:latin typeface="Roboto Medium" panose="02000000000000000000" pitchFamily="2" charset="0"/>
              <a:ea typeface="Roboto Medium" panose="02000000000000000000" pitchFamily="2" charset="0"/>
            </a:endParaRPr>
          </a:p>
        </p:txBody>
      </p:sp>
      <p:sp>
        <p:nvSpPr>
          <p:cNvPr id="13" name="Rectangle 12"/>
          <p:cNvSpPr/>
          <p:nvPr/>
        </p:nvSpPr>
        <p:spPr>
          <a:xfrm>
            <a:off x="4532540" y="3830967"/>
            <a:ext cx="3203121" cy="307777"/>
          </a:xfrm>
          <a:prstGeom prst="rect">
            <a:avLst/>
          </a:prstGeom>
        </p:spPr>
        <p:txBody>
          <a:bodyPr wrap="none">
            <a:spAutoFit/>
          </a:bodyPr>
          <a:lstStyle/>
          <a:p>
            <a:r>
              <a:rPr lang="en" sz="1400" dirty="0" smtClean="0">
                <a:solidFill>
                  <a:schemeClr val="bg1"/>
                </a:solidFill>
                <a:latin typeface="Roboto" panose="02000000000000000000" pitchFamily="2" charset="0"/>
                <a:ea typeface="Roboto" panose="02000000000000000000" pitchFamily="2" charset="0"/>
              </a:rPr>
              <a:t>PowerPoint &amp; Google Slides Template</a:t>
            </a:r>
            <a:endParaRPr lang="en-US" sz="1400" dirty="0">
              <a:solidFill>
                <a:schemeClr val="bg1"/>
              </a:solidFill>
              <a:latin typeface="Roboto" panose="02000000000000000000" pitchFamily="2" charset="0"/>
              <a:ea typeface="Roboto" panose="02000000000000000000" pitchFamily="2" charset="0"/>
            </a:endParaRPr>
          </a:p>
        </p:txBody>
      </p:sp>
      <p:sp>
        <p:nvSpPr>
          <p:cNvPr id="14" name="Rectangle 13"/>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2" name="Picture 1"/>
          <p:cNvPicPr>
            <a:picLocks noChangeAspect="1"/>
          </p:cNvPicPr>
          <p:nvPr/>
        </p:nvPicPr>
        <p:blipFill>
          <a:blip r:embed="rId2"/>
          <a:stretch>
            <a:fillRect/>
          </a:stretch>
        </p:blipFill>
        <p:spPr>
          <a:xfrm rot="16200000">
            <a:off x="3592917" y="3079712"/>
            <a:ext cx="1115665" cy="432854"/>
          </a:xfrm>
          <a:prstGeom prst="rect">
            <a:avLst/>
          </a:prstGeom>
        </p:spPr>
      </p:pic>
    </p:spTree>
    <p:extLst>
      <p:ext uri="{BB962C8B-B14F-4D97-AF65-F5344CB8AC3E}">
        <p14:creationId xmlns:p14="http://schemas.microsoft.com/office/powerpoint/2010/main" val="1992768275"/>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42628" y="398639"/>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latin typeface="Roboto Medium" panose="02000000000000000000" pitchFamily="2" charset="0"/>
                <a:ea typeface="Roboto Medium" panose="02000000000000000000" pitchFamily="2" charset="0"/>
              </a:rPr>
              <a:t>USE CHARTS TO EXPLAIN YOUR </a:t>
            </a:r>
            <a:r>
              <a:rPr lang="en" sz="3600" b="1" dirty="0">
                <a:solidFill>
                  <a:schemeClr val="bg1"/>
                </a:solidFill>
                <a:latin typeface="Roboto Medium" panose="02000000000000000000" pitchFamily="2" charset="0"/>
                <a:ea typeface="Roboto Medium" panose="02000000000000000000" pitchFamily="2" charset="0"/>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4092894721"/>
              </p:ext>
            </p:extLst>
          </p:nvPr>
        </p:nvGraphicFramePr>
        <p:xfrm>
          <a:off x="6489402" y="1908362"/>
          <a:ext cx="5156110" cy="3628136"/>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781875246"/>
              </p:ext>
            </p:extLst>
          </p:nvPr>
        </p:nvGraphicFramePr>
        <p:xfrm>
          <a:off x="650150" y="2077834"/>
          <a:ext cx="4984955" cy="34586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502635" y="471950"/>
            <a:ext cx="5186731" cy="12049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tx1">
                    <a:lumMod val="85000"/>
                    <a:lumOff val="15000"/>
                  </a:schemeClr>
                </a:solidFill>
                <a:latin typeface="Roboto Medium" panose="02000000000000000000" pitchFamily="2" charset="0"/>
                <a:ea typeface="Roboto Medium" panose="02000000000000000000" pitchFamily="2" charset="0"/>
              </a:rPr>
              <a:t>USE </a:t>
            </a:r>
            <a:r>
              <a:rPr lang="en-US" sz="3600" dirty="0">
                <a:solidFill>
                  <a:schemeClr val="tx1">
                    <a:lumMod val="85000"/>
                    <a:lumOff val="15000"/>
                  </a:schemeClr>
                </a:solidFill>
                <a:latin typeface="Roboto Medium" panose="02000000000000000000" pitchFamily="2" charset="0"/>
                <a:ea typeface="Roboto Medium" panose="02000000000000000000" pitchFamily="2" charset="0"/>
              </a:rPr>
              <a:t>TABLES</a:t>
            </a:r>
            <a:r>
              <a:rPr lang="en" sz="3600" dirty="0">
                <a:solidFill>
                  <a:schemeClr val="tx1">
                    <a:lumMod val="85000"/>
                    <a:lumOff val="15000"/>
                  </a:schemeClr>
                </a:solidFill>
                <a:latin typeface="Roboto Medium" panose="02000000000000000000" pitchFamily="2" charset="0"/>
                <a:ea typeface="Roboto Medium" panose="02000000000000000000" pitchFamily="2" charset="0"/>
              </a:rPr>
              <a:t> TO EXPLAIN YOUR </a:t>
            </a:r>
            <a:r>
              <a:rPr lang="en-US" sz="3600" b="1" dirty="0">
                <a:solidFill>
                  <a:srgbClr val="FF7008"/>
                </a:solidFill>
                <a:latin typeface="Roboto Medium" panose="02000000000000000000" pitchFamily="2" charset="0"/>
                <a:ea typeface="Roboto Medium" panose="02000000000000000000" pitchFamily="2" charset="0"/>
              </a:rPr>
              <a:t>DATA</a:t>
            </a:r>
            <a:endParaRPr lang="en" sz="3600" b="1" dirty="0">
              <a:solidFill>
                <a:srgbClr val="FF7008"/>
              </a:solidFill>
              <a:latin typeface="Roboto Medium" panose="02000000000000000000" pitchFamily="2" charset="0"/>
              <a:ea typeface="Roboto Medium" panose="02000000000000000000" pitchFamily="2" charset="0"/>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1884592839"/>
              </p:ext>
            </p:extLst>
          </p:nvPr>
        </p:nvGraphicFramePr>
        <p:xfrm>
          <a:off x="2641650" y="2352145"/>
          <a:ext cx="6908700" cy="3186098"/>
        </p:xfrm>
        <a:graphic>
          <a:graphicData uri="http://schemas.openxmlformats.org/drawingml/2006/table">
            <a:tbl>
              <a:tblPr firstRow="1" firstCol="1" bandRow="1">
                <a:effectLst>
                  <a:outerShdw blurRad="63500" sx="102000" sy="102000" algn="ctr" rotWithShape="0">
                    <a:prstClr val="black">
                      <a:alpha val="40000"/>
                    </a:prstClr>
                  </a:outerShdw>
                </a:effectLst>
                <a:tableStyleId>{5C22544A-7EE6-4342-B048-85BDC9FD1C3A}</a:tableStyleId>
              </a:tblPr>
              <a:tblGrid>
                <a:gridCol w="912711">
                  <a:extLst>
                    <a:ext uri="{9D8B030D-6E8A-4147-A177-3AD203B41FA5}">
                      <a16:colId xmlns:a16="http://schemas.microsoft.com/office/drawing/2014/main" val="4287316403"/>
                    </a:ext>
                  </a:extLst>
                </a:gridCol>
                <a:gridCol w="2541639">
                  <a:extLst>
                    <a:ext uri="{9D8B030D-6E8A-4147-A177-3AD203B41FA5}">
                      <a16:colId xmlns:a16="http://schemas.microsoft.com/office/drawing/2014/main" val="1902235641"/>
                    </a:ext>
                  </a:extLst>
                </a:gridCol>
                <a:gridCol w="1727175">
                  <a:extLst>
                    <a:ext uri="{9D8B030D-6E8A-4147-A177-3AD203B41FA5}">
                      <a16:colId xmlns:a16="http://schemas.microsoft.com/office/drawing/2014/main" val="3162900589"/>
                    </a:ext>
                  </a:extLst>
                </a:gridCol>
                <a:gridCol w="1727175">
                  <a:extLst>
                    <a:ext uri="{9D8B030D-6E8A-4147-A177-3AD203B41FA5}">
                      <a16:colId xmlns:a16="http://schemas.microsoft.com/office/drawing/2014/main" val="2921416807"/>
                    </a:ext>
                  </a:extLst>
                </a:gridCol>
              </a:tblGrid>
              <a:tr h="295889">
                <a:tc>
                  <a:txBody>
                    <a:bodyPr/>
                    <a:lstStyle/>
                    <a:p>
                      <a:pPr algn="ctr"/>
                      <a:r>
                        <a:rPr lang="en-US" sz="1400" dirty="0" smtClean="0"/>
                        <a:t>S.NO</a:t>
                      </a:r>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pPr algn="ctr"/>
                      <a:r>
                        <a:rPr lang="en-US" sz="1400" dirty="0"/>
                        <a:t>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pPr algn="ctr"/>
                      <a:r>
                        <a:rPr lang="en-US" sz="1400" dirty="0"/>
                        <a:t>MORE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pPr algn="ctr"/>
                      <a:r>
                        <a:rPr lang="en-US" sz="1400" dirty="0"/>
                        <a:t>LOTS OF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extLst>
                  <a:ext uri="{0D108BD9-81ED-4DB2-BD59-A6C34878D82A}">
                    <a16:rowId xmlns:a16="http://schemas.microsoft.com/office/drawing/2014/main" val="3132156098"/>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0749153"/>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813096950"/>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55713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12066536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860564"/>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825413436"/>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008"/>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517651" y="1496598"/>
            <a:ext cx="9888244" cy="4710970"/>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693608" y="2243099"/>
            <a:ext cx="1048503" cy="203627"/>
          </a:xfrm>
          <a:prstGeom prst="wedgeRectCallout">
            <a:avLst>
              <a:gd name="adj1" fmla="val -21428"/>
              <a:gd name="adj2" fmla="val 84287"/>
            </a:avLst>
          </a:prstGeom>
          <a:solidFill>
            <a:schemeClr val="tx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lgn="ctr">
              <a:spcBef>
                <a:spcPts val="0"/>
              </a:spcBef>
              <a:buNone/>
            </a:pPr>
            <a:r>
              <a:rPr lang="en" sz="900" dirty="0">
                <a:solidFill>
                  <a:schemeClr val="bg1"/>
                </a:solidFill>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885300" y="2638830"/>
            <a:ext cx="120567" cy="120567"/>
          </a:xfrm>
          <a:prstGeom prst="teardrop">
            <a:avLst>
              <a:gd name="adj" fmla="val 100000"/>
            </a:avLst>
          </a:prstGeom>
          <a:solidFill>
            <a:schemeClr val="tx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767082" y="4402173"/>
            <a:ext cx="120567" cy="120567"/>
          </a:xfrm>
          <a:prstGeom prst="teardrop">
            <a:avLst>
              <a:gd name="adj" fmla="val 100000"/>
            </a:avLst>
          </a:prstGeom>
          <a:solidFill>
            <a:schemeClr val="tx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7779276" y="3051815"/>
            <a:ext cx="120567" cy="120567"/>
          </a:xfrm>
          <a:prstGeom prst="teardrop">
            <a:avLst>
              <a:gd name="adj" fmla="val 100000"/>
            </a:avLst>
          </a:prstGeom>
          <a:solidFill>
            <a:schemeClr val="tx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7008"/>
            </a:gs>
            <a:gs pos="100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3" name="Group 2"/>
          <p:cNvGrpSpPr/>
          <p:nvPr/>
        </p:nvGrpSpPr>
        <p:grpSpPr>
          <a:xfrm>
            <a:off x="662341" y="520656"/>
            <a:ext cx="11172326" cy="6052656"/>
            <a:chOff x="662341" y="520656"/>
            <a:chExt cx="11172326" cy="6052656"/>
          </a:xfrm>
        </p:grpSpPr>
        <p:graphicFrame>
          <p:nvGraphicFramePr>
            <p:cNvPr id="2" name="Diagram 1"/>
            <p:cNvGraphicFramePr/>
            <p:nvPr>
              <p:extLst>
                <p:ext uri="{D42A27DB-BD31-4B8C-83A1-F6EECF244321}">
                  <p14:modId xmlns:p14="http://schemas.microsoft.com/office/powerpoint/2010/main" val="3695870915"/>
                </p:ext>
              </p:extLst>
            </p:nvPr>
          </p:nvGraphicFramePr>
          <p:xfrm>
            <a:off x="1409699" y="520656"/>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5102384"/>
              <a:ext cx="2785120" cy="954107"/>
            </a:xfrm>
            <a:prstGeom prst="rect">
              <a:avLst/>
            </a:prstGeom>
            <a:noFill/>
          </p:spPr>
          <p:txBody>
            <a:bodyPr wrap="square" rtlCol="0">
              <a:spAutoFit/>
            </a:bodyPr>
            <a:lstStyle/>
            <a:p>
              <a:pPr algn="ctr"/>
              <a:r>
                <a:rPr lang="en-US" b="1" dirty="0">
                  <a:solidFill>
                    <a:srgbClr val="404040"/>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5065623"/>
              <a:ext cx="2839886" cy="954107"/>
            </a:xfrm>
            <a:prstGeom prst="rect">
              <a:avLst/>
            </a:prstGeom>
            <a:noFill/>
          </p:spPr>
          <p:txBody>
            <a:bodyPr wrap="square" rtlCol="0">
              <a:spAutoFit/>
            </a:bodyPr>
            <a:lstStyle/>
            <a:p>
              <a:pPr algn="ctr"/>
              <a:r>
                <a:rPr lang="en-US" b="1" dirty="0">
                  <a:solidFill>
                    <a:srgbClr val="7F7F7F"/>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405583"/>
              <a:ext cx="2764988" cy="954107"/>
            </a:xfrm>
            <a:prstGeom prst="rect">
              <a:avLst/>
            </a:prstGeom>
            <a:noFill/>
          </p:spPr>
          <p:txBody>
            <a:bodyPr wrap="square" rtlCol="0">
              <a:spAutoFit/>
            </a:bodyPr>
            <a:lstStyle/>
            <a:p>
              <a:pPr algn="ctr"/>
              <a:r>
                <a:rPr lang="en-US" b="1" dirty="0">
                  <a:solidFill>
                    <a:srgbClr val="BFBFBF"/>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471547"/>
              <a:ext cx="2628358" cy="954107"/>
            </a:xfrm>
            <a:prstGeom prst="rect">
              <a:avLst/>
            </a:prstGeom>
            <a:noFill/>
          </p:spPr>
          <p:txBody>
            <a:bodyPr wrap="square" rtlCol="0">
              <a:spAutoFit/>
            </a:bodyPr>
            <a:lstStyle/>
            <a:p>
              <a:pPr algn="ctr"/>
              <a:r>
                <a:rPr lang="en-US" b="1" dirty="0">
                  <a:solidFill>
                    <a:srgbClr val="00000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000000"/>
                  </a:solidFill>
                  <a:latin typeface="Roboto" pitchFamily="2" charset="0"/>
                  <a:ea typeface="Roboto" pitchFamily="2" charset="0"/>
                  <a:cs typeface="Lato" panose="020F0502020204030203" pitchFamily="34" charset="0"/>
                </a:rPr>
                <a:t>OUR PROCESS IS </a:t>
              </a:r>
              <a:r>
                <a:rPr lang="en-US" sz="4000" b="1" cap="none" spc="0" dirty="0">
                  <a:ln w="0"/>
                  <a:solidFill>
                    <a:srgbClr val="000000"/>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362650"/>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00000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336681"/>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40404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301494"/>
              <a:ext cx="471571" cy="446974"/>
              <a:chOff x="5300400" y="3670175"/>
              <a:chExt cx="421300" cy="399325"/>
            </a:xfrm>
            <a:solidFill>
              <a:srgbClr val="FFC000"/>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rgbClr val="7F7F7F"/>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rgbClr val="7F7F7F"/>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rgbClr val="7F7F7F"/>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rgbClr val="7F7F7F"/>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0" y="3732449"/>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rgbClr val="7F7F7F"/>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290203"/>
              <a:ext cx="496196" cy="496224"/>
              <a:chOff x="570875" y="4322250"/>
              <a:chExt cx="443300" cy="443325"/>
            </a:xfrm>
            <a:solidFill>
              <a:srgbClr val="00B05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BFBFBF"/>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BFBFBF"/>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BFBFBF"/>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BFBFBF"/>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9000">
              <a:srgbClr val="BFBFBF"/>
            </a:gs>
            <a:gs pos="100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p:cNvGrpSpPr/>
          <p:nvPr/>
        </p:nvGrpSpPr>
        <p:grpSpPr>
          <a:xfrm>
            <a:off x="385074" y="238702"/>
            <a:ext cx="11363869" cy="6267080"/>
            <a:chOff x="385074" y="238702"/>
            <a:chExt cx="11363869" cy="6267080"/>
          </a:xfrm>
        </p:grpSpPr>
        <p:grpSp>
          <p:nvGrpSpPr>
            <p:cNvPr id="71" name="Group 70"/>
            <p:cNvGrpSpPr/>
            <p:nvPr/>
          </p:nvGrpSpPr>
          <p:grpSpPr>
            <a:xfrm flipV="1">
              <a:off x="9321744" y="3688815"/>
              <a:ext cx="1524000" cy="1526234"/>
              <a:chOff x="981007" y="1483246"/>
              <a:chExt cx="1524000" cy="1526234"/>
            </a:xfrm>
            <a:solidFill>
              <a:srgbClr val="00B0F0"/>
            </a:solidFill>
          </p:grpSpPr>
          <p:cxnSp>
            <p:nvCxnSpPr>
              <p:cNvPr id="72" name="Straight Connector 71"/>
              <p:cNvCxnSpPr/>
              <p:nvPr/>
            </p:nvCxnSpPr>
            <p:spPr>
              <a:xfrm>
                <a:off x="988263" y="1483246"/>
                <a:ext cx="0" cy="1526234"/>
              </a:xfrm>
              <a:prstGeom prst="line">
                <a:avLst/>
              </a:prstGeom>
              <a:grp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3" name="Round Same Side Corner Rectangle 72"/>
              <p:cNvSpPr/>
              <p:nvPr/>
            </p:nvSpPr>
            <p:spPr>
              <a:xfrm rot="5400000">
                <a:off x="1584460" y="879793"/>
                <a:ext cx="317094" cy="1524000"/>
              </a:xfrm>
              <a:prstGeom prst="round2SameRect">
                <a:avLst>
                  <a:gd name="adj1" fmla="val 50000"/>
                  <a:gd name="adj2" fmla="val 0"/>
                </a:avLst>
              </a:prstGeom>
              <a:solidFill>
                <a:schemeClr val="bg1">
                  <a:lumMod val="75000"/>
                </a:schemeClr>
              </a:solidFill>
              <a:ln>
                <a:solidFill>
                  <a:schemeClr val="bg1">
                    <a:lumMod val="7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p:nvGrpSpPr>
          <p:grpSpPr>
            <a:xfrm flipV="1">
              <a:off x="4100623" y="3688815"/>
              <a:ext cx="1524000" cy="1526234"/>
              <a:chOff x="981007" y="1483246"/>
              <a:chExt cx="1524000" cy="1526234"/>
            </a:xfrm>
            <a:solidFill>
              <a:srgbClr val="00B0F0"/>
            </a:solidFill>
          </p:grpSpPr>
          <p:cxnSp>
            <p:nvCxnSpPr>
              <p:cNvPr id="77" name="Straight Connector 76"/>
              <p:cNvCxnSpPr/>
              <p:nvPr/>
            </p:nvCxnSpPr>
            <p:spPr>
              <a:xfrm>
                <a:off x="988263" y="1483246"/>
                <a:ext cx="0" cy="1526234"/>
              </a:xfrm>
              <a:prstGeom prst="line">
                <a:avLst/>
              </a:prstGeom>
              <a:grpFill/>
              <a:ln w="28575">
                <a:solidFill>
                  <a:srgbClr val="404040"/>
                </a:solidFill>
              </a:ln>
            </p:spPr>
            <p:style>
              <a:lnRef idx="1">
                <a:schemeClr val="accent1"/>
              </a:lnRef>
              <a:fillRef idx="0">
                <a:schemeClr val="accent1"/>
              </a:fillRef>
              <a:effectRef idx="0">
                <a:schemeClr val="accent1"/>
              </a:effectRef>
              <a:fontRef idx="minor">
                <a:schemeClr val="tx1"/>
              </a:fontRef>
            </p:style>
          </p:cxnSp>
          <p:sp>
            <p:nvSpPr>
              <p:cNvPr id="78" name="Round Same Side Corner Rectangle 77"/>
              <p:cNvSpPr/>
              <p:nvPr/>
            </p:nvSpPr>
            <p:spPr>
              <a:xfrm rot="5400000">
                <a:off x="1584460" y="879793"/>
                <a:ext cx="317094" cy="1524000"/>
              </a:xfrm>
              <a:prstGeom prst="round2SameRect">
                <a:avLst>
                  <a:gd name="adj1" fmla="val 50000"/>
                  <a:gd name="adj2" fmla="val 0"/>
                </a:avLst>
              </a:prstGeom>
              <a:solidFill>
                <a:schemeClr val="tx1">
                  <a:lumMod val="75000"/>
                  <a:lumOff val="25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p:cNvGrpSpPr/>
            <p:nvPr/>
          </p:nvGrpSpPr>
          <p:grpSpPr>
            <a:xfrm>
              <a:off x="6739749" y="2407308"/>
              <a:ext cx="1524000" cy="1526234"/>
              <a:chOff x="981007" y="1483246"/>
              <a:chExt cx="1524000" cy="1526234"/>
            </a:xfrm>
            <a:solidFill>
              <a:srgbClr val="FFC000"/>
            </a:solidFill>
          </p:grpSpPr>
          <p:cxnSp>
            <p:nvCxnSpPr>
              <p:cNvPr id="80" name="Straight Connector 79"/>
              <p:cNvCxnSpPr/>
              <p:nvPr/>
            </p:nvCxnSpPr>
            <p:spPr>
              <a:xfrm>
                <a:off x="988263" y="1483246"/>
                <a:ext cx="0" cy="1526234"/>
              </a:xfrm>
              <a:prstGeom prst="line">
                <a:avLst/>
              </a:prstGeom>
              <a:grpFill/>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1" name="Round Same Side Corner Rectangle 80"/>
              <p:cNvSpPr/>
              <p:nvPr/>
            </p:nvSpPr>
            <p:spPr>
              <a:xfrm rot="5400000">
                <a:off x="1584460" y="879793"/>
                <a:ext cx="317094" cy="1524000"/>
              </a:xfrm>
              <a:prstGeom prst="round2SameRect">
                <a:avLst>
                  <a:gd name="adj1" fmla="val 50000"/>
                  <a:gd name="adj2" fmla="val 0"/>
                </a:avLst>
              </a:prstGeom>
              <a:solidFill>
                <a:schemeClr val="tx1">
                  <a:lumMod val="50000"/>
                  <a:lumOff val="50000"/>
                </a:schemeClr>
              </a:solidFill>
              <a:ln>
                <a:solidFill>
                  <a:schemeClr val="tx1">
                    <a:lumMod val="50000"/>
                    <a:lumOff val="50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1090031" y="2407308"/>
              <a:ext cx="1524000" cy="1526234"/>
              <a:chOff x="981007" y="1483246"/>
              <a:chExt cx="1524000" cy="1526234"/>
            </a:xfrm>
          </p:grpSpPr>
          <p:cxnSp>
            <p:nvCxnSpPr>
              <p:cNvPr id="83" name="Straight Connector 82"/>
              <p:cNvCxnSpPr/>
              <p:nvPr/>
            </p:nvCxnSpPr>
            <p:spPr>
              <a:xfrm>
                <a:off x="988263" y="1483246"/>
                <a:ext cx="0" cy="152623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Round Same Side Corner Rectangle 83"/>
              <p:cNvSpPr/>
              <p:nvPr/>
            </p:nvSpPr>
            <p:spPr>
              <a:xfrm rot="5400000">
                <a:off x="1584460" y="879793"/>
                <a:ext cx="317094" cy="1524000"/>
              </a:xfrm>
              <a:prstGeom prst="round2SameRect">
                <a:avLst>
                  <a:gd name="adj1" fmla="val 50000"/>
                  <a:gd name="adj2" fmla="val 0"/>
                </a:avLst>
              </a:prstGeom>
              <a:solidFill>
                <a:srgbClr val="000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385074" y="3415646"/>
              <a:ext cx="11034186" cy="839040"/>
              <a:chOff x="578907" y="3009480"/>
              <a:chExt cx="11034186" cy="839040"/>
            </a:xfrm>
          </p:grpSpPr>
          <p:grpSp>
            <p:nvGrpSpPr>
              <p:cNvPr id="86" name="Group 85"/>
              <p:cNvGrpSpPr/>
              <p:nvPr/>
            </p:nvGrpSpPr>
            <p:grpSpPr>
              <a:xfrm>
                <a:off x="578907" y="3009480"/>
                <a:ext cx="11034186" cy="839040"/>
                <a:chOff x="275772" y="3135087"/>
                <a:chExt cx="10116459" cy="769256"/>
              </a:xfrm>
              <a:effectLst>
                <a:outerShdw blurRad="50800" dist="38100" algn="l" rotWithShape="0">
                  <a:prstClr val="black">
                    <a:alpha val="40000"/>
                  </a:prstClr>
                </a:outerShdw>
              </a:effectLst>
            </p:grpSpPr>
            <p:sp>
              <p:nvSpPr>
                <p:cNvPr id="97" name="Rounded Rectangle 96"/>
                <p:cNvSpPr/>
                <p:nvPr/>
              </p:nvSpPr>
              <p:spPr>
                <a:xfrm>
                  <a:off x="7329717" y="3135087"/>
                  <a:ext cx="3062514" cy="769256"/>
                </a:xfrm>
                <a:prstGeom prst="roundRect">
                  <a:avLst>
                    <a:gd name="adj" fmla="val 50000"/>
                  </a:avLst>
                </a:prstGeom>
                <a:solidFill>
                  <a:schemeClr val="bg1">
                    <a:lumMod val="75000"/>
                  </a:schemeClr>
                </a:solidFill>
                <a:ln>
                  <a:solidFill>
                    <a:schemeClr val="bg1">
                      <a:lumMod val="75000"/>
                    </a:schemeClr>
                  </a:solid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9681032"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ed Rectangle 98"/>
                <p:cNvSpPr/>
                <p:nvPr/>
              </p:nvSpPr>
              <p:spPr>
                <a:xfrm>
                  <a:off x="4978402" y="3135087"/>
                  <a:ext cx="3062514" cy="769256"/>
                </a:xfrm>
                <a:prstGeom prst="roundRect">
                  <a:avLst>
                    <a:gd name="adj" fmla="val 50000"/>
                  </a:avLst>
                </a:prstGeom>
                <a:solidFill>
                  <a:schemeClr val="tx1">
                    <a:lumMod val="50000"/>
                    <a:lumOff val="50000"/>
                  </a:schemeClr>
                </a:solidFill>
                <a:ln>
                  <a:solidFill>
                    <a:schemeClr val="tx1">
                      <a:lumMod val="50000"/>
                      <a:lumOff val="50000"/>
                    </a:schemeClr>
                  </a:solid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7329717"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ounded Rectangle 100"/>
                <p:cNvSpPr/>
                <p:nvPr/>
              </p:nvSpPr>
              <p:spPr>
                <a:xfrm>
                  <a:off x="2627087" y="3135087"/>
                  <a:ext cx="3062514" cy="769256"/>
                </a:xfrm>
                <a:prstGeom prst="roundRect">
                  <a:avLst>
                    <a:gd name="adj" fmla="val 50000"/>
                  </a:avLst>
                </a:prstGeom>
                <a:solidFill>
                  <a:schemeClr val="tx1">
                    <a:lumMod val="75000"/>
                    <a:lumOff val="25000"/>
                  </a:schemeClr>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4978402"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ounded Rectangle 102"/>
                <p:cNvSpPr/>
                <p:nvPr/>
              </p:nvSpPr>
              <p:spPr>
                <a:xfrm>
                  <a:off x="275772" y="3135087"/>
                  <a:ext cx="3062514" cy="769256"/>
                </a:xfrm>
                <a:prstGeom prst="roundRect">
                  <a:avLst>
                    <a:gd name="adj" fmla="val 50000"/>
                  </a:avLst>
                </a:prstGeom>
                <a:solidFill>
                  <a:srgbClr val="00000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627087"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p:nvGrpSpPr>
            <p:grpSpPr>
              <a:xfrm>
                <a:off x="973749" y="3223022"/>
                <a:ext cx="10383483" cy="415720"/>
                <a:chOff x="973749" y="3223022"/>
                <a:chExt cx="10383483" cy="415720"/>
              </a:xfrm>
            </p:grpSpPr>
            <p:grpSp>
              <p:nvGrpSpPr>
                <p:cNvPr id="88" name="Shape 551"/>
                <p:cNvGrpSpPr/>
                <p:nvPr/>
              </p:nvGrpSpPr>
              <p:grpSpPr>
                <a:xfrm>
                  <a:off x="10972155" y="3253643"/>
                  <a:ext cx="385077" cy="385099"/>
                  <a:chOff x="570875" y="4322250"/>
                  <a:chExt cx="443300" cy="443325"/>
                </a:xfrm>
                <a:solidFill>
                  <a:srgbClr val="133B64"/>
                </a:solidFill>
              </p:grpSpPr>
              <p:sp>
                <p:nvSpPr>
                  <p:cNvPr id="93"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bg1">
                      <a:lumMod val="75000"/>
                    </a:schemeClr>
                  </a:solidFill>
                  <a:ln>
                    <a:solidFill>
                      <a:schemeClr val="bg1">
                        <a:lumMod val="75000"/>
                      </a:schemeClr>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94"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bg1">
                      <a:lumMod val="7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bg1">
                      <a:lumMod val="7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6"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bg1">
                      <a:lumMod val="7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89" name="Rectangle 88"/>
                <p:cNvSpPr/>
                <p:nvPr/>
              </p:nvSpPr>
              <p:spPr>
                <a:xfrm>
                  <a:off x="973749"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2015</a:t>
                  </a:r>
                  <a:endParaRPr lang="en-US" sz="2000" dirty="0">
                    <a:solidFill>
                      <a:schemeClr val="bg1"/>
                    </a:solidFill>
                    <a:latin typeface="Roboto" panose="02000000000000000000" pitchFamily="2" charset="0"/>
                    <a:ea typeface="Roboto" panose="02000000000000000000" pitchFamily="2" charset="0"/>
                  </a:endParaRPr>
                </a:p>
              </p:txBody>
            </p:sp>
            <p:sp>
              <p:nvSpPr>
                <p:cNvPr id="90" name="Rectangle 89"/>
                <p:cNvSpPr/>
                <p:nvPr/>
              </p:nvSpPr>
              <p:spPr>
                <a:xfrm>
                  <a:off x="4027664"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2016</a:t>
                  </a:r>
                  <a:endParaRPr lang="en-US" sz="2000" dirty="0">
                    <a:solidFill>
                      <a:schemeClr val="bg1"/>
                    </a:solidFill>
                    <a:latin typeface="Roboto" panose="02000000000000000000" pitchFamily="2" charset="0"/>
                    <a:ea typeface="Roboto" panose="02000000000000000000" pitchFamily="2" charset="0"/>
                  </a:endParaRPr>
                </a:p>
              </p:txBody>
            </p:sp>
            <p:sp>
              <p:nvSpPr>
                <p:cNvPr id="91" name="Rectangle 90"/>
                <p:cNvSpPr/>
                <p:nvPr/>
              </p:nvSpPr>
              <p:spPr>
                <a:xfrm>
                  <a:off x="6647078"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2017</a:t>
                  </a:r>
                  <a:endParaRPr lang="en-US" sz="2000" dirty="0">
                    <a:solidFill>
                      <a:schemeClr val="bg1"/>
                    </a:solidFill>
                    <a:latin typeface="Roboto" panose="02000000000000000000" pitchFamily="2" charset="0"/>
                    <a:ea typeface="Roboto" panose="02000000000000000000" pitchFamily="2" charset="0"/>
                  </a:endParaRPr>
                </a:p>
              </p:txBody>
            </p:sp>
            <p:sp>
              <p:nvSpPr>
                <p:cNvPr id="92" name="Rectangle 91"/>
                <p:cNvSpPr/>
                <p:nvPr/>
              </p:nvSpPr>
              <p:spPr>
                <a:xfrm>
                  <a:off x="9210235"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2018</a:t>
                  </a:r>
                  <a:endParaRPr lang="en-US" sz="2000" dirty="0">
                    <a:solidFill>
                      <a:schemeClr val="bg1"/>
                    </a:solidFill>
                    <a:latin typeface="Roboto" panose="02000000000000000000" pitchFamily="2" charset="0"/>
                    <a:ea typeface="Roboto" panose="02000000000000000000" pitchFamily="2" charset="0"/>
                  </a:endParaRPr>
                </a:p>
              </p:txBody>
            </p:sp>
          </p:grpSp>
        </p:grpSp>
        <p:grpSp>
          <p:nvGrpSpPr>
            <p:cNvPr id="105" name="Shape 453"/>
            <p:cNvGrpSpPr/>
            <p:nvPr/>
          </p:nvGrpSpPr>
          <p:grpSpPr>
            <a:xfrm>
              <a:off x="8233134" y="3624787"/>
              <a:ext cx="372351" cy="396738"/>
              <a:chOff x="5970800" y="1619250"/>
              <a:chExt cx="428650" cy="456725"/>
            </a:xfrm>
            <a:solidFill>
              <a:srgbClr val="FFC000"/>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chemeClr val="tx1">
                  <a:lumMod val="50000"/>
                  <a:lumOff val="50000"/>
                </a:schemeClr>
              </a:solidFill>
              <a:ln>
                <a:solidFill>
                  <a:schemeClr val="tx1">
                    <a:lumMod val="50000"/>
                    <a:lumOff val="50000"/>
                  </a:schemeClr>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chemeClr val="tx1">
                  <a:lumMod val="50000"/>
                  <a:lumOff val="50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chemeClr val="tx1">
                  <a:lumMod val="50000"/>
                  <a:lumOff val="50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chemeClr val="tx1">
                  <a:lumMod val="50000"/>
                  <a:lumOff val="50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chemeClr val="tx1">
                  <a:lumMod val="50000"/>
                  <a:lumOff val="50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1" name="Shape 482"/>
            <p:cNvSpPr/>
            <p:nvPr/>
          </p:nvSpPr>
          <p:spPr>
            <a:xfrm>
              <a:off x="3108203" y="3639884"/>
              <a:ext cx="332045" cy="350070"/>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000000"/>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12" name="Shape 486"/>
            <p:cNvGrpSpPr/>
            <p:nvPr/>
          </p:nvGrpSpPr>
          <p:grpSpPr>
            <a:xfrm>
              <a:off x="5726917" y="3659809"/>
              <a:ext cx="223853" cy="364923"/>
              <a:chOff x="6730350" y="2315900"/>
              <a:chExt cx="257700" cy="420100"/>
            </a:xfrm>
            <a:solidFill>
              <a:srgbClr val="00B050"/>
            </a:solidFill>
          </p:grpSpPr>
          <p:sp>
            <p:nvSpPr>
              <p:cNvPr id="113"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40404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40404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40404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40404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tx1">
                  <a:lumMod val="75000"/>
                  <a:lumOff val="2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8" name="TextBox 117">
              <a:extLst>
                <a:ext uri="{FF2B5EF4-FFF2-40B4-BE49-F238E27FC236}">
                  <a16:creationId xmlns:a16="http://schemas.microsoft.com/office/drawing/2014/main" id="{51672FBC-FE7B-4068-9E8F-C74AA444EAE5}"/>
                </a:ext>
              </a:extLst>
            </p:cNvPr>
            <p:cNvSpPr txBox="1"/>
            <p:nvPr/>
          </p:nvSpPr>
          <p:spPr>
            <a:xfrm>
              <a:off x="1026372" y="1334749"/>
              <a:ext cx="2363076" cy="1231106"/>
            </a:xfrm>
            <a:prstGeom prst="rect">
              <a:avLst/>
            </a:prstGeom>
            <a:noFill/>
          </p:spPr>
          <p:txBody>
            <a:bodyPr wrap="square" rtlCol="0">
              <a:spAutoFit/>
            </a:bodyPr>
            <a:lstStyle/>
            <a:p>
              <a:r>
                <a:rPr lang="en-US" b="1" dirty="0" smtClean="0">
                  <a:latin typeface="Roboto" pitchFamily="2" charset="0"/>
                  <a:ea typeface="Roboto" pitchFamily="2" charset="0"/>
                  <a:cs typeface="Lato" panose="020F0502020204030203" pitchFamily="34" charset="0"/>
                </a:rPr>
                <a:t>2015</a:t>
              </a:r>
              <a:endParaRPr lang="en-US" b="1" dirty="0">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19" name="TextBox 118">
              <a:extLst>
                <a:ext uri="{FF2B5EF4-FFF2-40B4-BE49-F238E27FC236}">
                  <a16:creationId xmlns:a16="http://schemas.microsoft.com/office/drawing/2014/main" id="{51672FBC-FE7B-4068-9E8F-C74AA444EAE5}"/>
                </a:ext>
              </a:extLst>
            </p:cNvPr>
            <p:cNvSpPr txBox="1"/>
            <p:nvPr/>
          </p:nvSpPr>
          <p:spPr>
            <a:xfrm>
              <a:off x="4015545" y="5274676"/>
              <a:ext cx="2363076" cy="1231106"/>
            </a:xfrm>
            <a:prstGeom prst="rect">
              <a:avLst/>
            </a:prstGeom>
            <a:noFill/>
          </p:spPr>
          <p:txBody>
            <a:bodyPr wrap="square" rtlCol="0">
              <a:spAutoFit/>
            </a:bodyPr>
            <a:lstStyle/>
            <a:p>
              <a:r>
                <a:rPr lang="en-US" b="1" dirty="0" smtClean="0">
                  <a:solidFill>
                    <a:schemeClr val="tx1">
                      <a:lumMod val="65000"/>
                      <a:lumOff val="35000"/>
                    </a:schemeClr>
                  </a:solidFill>
                  <a:latin typeface="Roboto" pitchFamily="2" charset="0"/>
                  <a:ea typeface="Roboto" pitchFamily="2" charset="0"/>
                  <a:cs typeface="Lato" panose="020F0502020204030203" pitchFamily="34" charset="0"/>
                </a:rPr>
                <a:t>2016</a:t>
              </a:r>
              <a:endParaRPr lang="en-US" b="1" dirty="0">
                <a:solidFill>
                  <a:schemeClr val="tx1">
                    <a:lumMod val="65000"/>
                    <a:lumOff val="35000"/>
                  </a:schemeClr>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0" name="TextBox 119">
              <a:extLst>
                <a:ext uri="{FF2B5EF4-FFF2-40B4-BE49-F238E27FC236}">
                  <a16:creationId xmlns:a16="http://schemas.microsoft.com/office/drawing/2014/main" id="{51672FBC-FE7B-4068-9E8F-C74AA444EAE5}"/>
                </a:ext>
              </a:extLst>
            </p:cNvPr>
            <p:cNvSpPr txBox="1"/>
            <p:nvPr/>
          </p:nvSpPr>
          <p:spPr>
            <a:xfrm>
              <a:off x="6665116" y="1334749"/>
              <a:ext cx="2363076" cy="1231106"/>
            </a:xfrm>
            <a:prstGeom prst="rect">
              <a:avLst/>
            </a:prstGeom>
            <a:noFill/>
          </p:spPr>
          <p:txBody>
            <a:bodyPr wrap="square" rtlCol="0">
              <a:spAutoFit/>
            </a:bodyPr>
            <a:lstStyle/>
            <a:p>
              <a:r>
                <a:rPr lang="en-US" b="1" dirty="0" smtClean="0">
                  <a:latin typeface="Roboto" pitchFamily="2" charset="0"/>
                  <a:ea typeface="Roboto" pitchFamily="2" charset="0"/>
                  <a:cs typeface="Lato" panose="020F0502020204030203" pitchFamily="34" charset="0"/>
                </a:rPr>
                <a:t>2017</a:t>
              </a:r>
              <a:endParaRPr lang="en-US" b="1" dirty="0">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1" name="TextBox 120">
              <a:extLst>
                <a:ext uri="{FF2B5EF4-FFF2-40B4-BE49-F238E27FC236}">
                  <a16:creationId xmlns:a16="http://schemas.microsoft.com/office/drawing/2014/main" id="{51672FBC-FE7B-4068-9E8F-C74AA444EAE5}"/>
                </a:ext>
              </a:extLst>
            </p:cNvPr>
            <p:cNvSpPr txBox="1"/>
            <p:nvPr/>
          </p:nvSpPr>
          <p:spPr>
            <a:xfrm>
              <a:off x="9311499" y="5274676"/>
              <a:ext cx="2363076" cy="1231106"/>
            </a:xfrm>
            <a:prstGeom prst="rect">
              <a:avLst/>
            </a:prstGeom>
            <a:noFill/>
          </p:spPr>
          <p:txBody>
            <a:bodyPr wrap="square" rtlCol="0">
              <a:spAutoFit/>
            </a:bodyPr>
            <a:lstStyle/>
            <a:p>
              <a:r>
                <a:rPr lang="en-US" b="1" dirty="0" smtClean="0">
                  <a:solidFill>
                    <a:schemeClr val="bg1">
                      <a:lumMod val="75000"/>
                    </a:schemeClr>
                  </a:solidFill>
                  <a:latin typeface="Roboto" pitchFamily="2" charset="0"/>
                  <a:ea typeface="Roboto" pitchFamily="2" charset="0"/>
                  <a:cs typeface="Lato" panose="020F0502020204030203" pitchFamily="34" charset="0"/>
                </a:rPr>
                <a:t>2018</a:t>
              </a:r>
              <a:endParaRPr lang="en-US" b="1" dirty="0">
                <a:solidFill>
                  <a:schemeClr val="bg1">
                    <a:lumMod val="75000"/>
                  </a:schemeClr>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2" name="Rectangle 121"/>
            <p:cNvSpPr/>
            <p:nvPr/>
          </p:nvSpPr>
          <p:spPr>
            <a:xfrm>
              <a:off x="6747005" y="243301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3" name="Rectangle 122"/>
            <p:cNvSpPr/>
            <p:nvPr/>
          </p:nvSpPr>
          <p:spPr>
            <a:xfrm>
              <a:off x="1162282" y="2422813"/>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4" name="Rectangle 123"/>
            <p:cNvSpPr/>
            <p:nvPr/>
          </p:nvSpPr>
          <p:spPr>
            <a:xfrm>
              <a:off x="4130202" y="493805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5" name="Rectangle 124"/>
            <p:cNvSpPr/>
            <p:nvPr/>
          </p:nvSpPr>
          <p:spPr>
            <a:xfrm>
              <a:off x="9325922" y="492535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6" name="Rectangle 125">
              <a:extLst>
                <a:ext uri="{FF2B5EF4-FFF2-40B4-BE49-F238E27FC236}">
                  <a16:creationId xmlns:a16="http://schemas.microsoft.com/office/drawing/2014/main" id="{EFF49A3A-275B-4E2D-9586-12C6492F041A}"/>
                </a:ext>
              </a:extLst>
            </p:cNvPr>
            <p:cNvSpPr/>
            <p:nvPr/>
          </p:nvSpPr>
          <p:spPr>
            <a:xfrm>
              <a:off x="8455979" y="238702"/>
              <a:ext cx="3292964" cy="1015663"/>
            </a:xfrm>
            <a:prstGeom prst="rect">
              <a:avLst/>
            </a:prstGeom>
            <a:noFill/>
          </p:spPr>
          <p:txBody>
            <a:bodyPr wrap="square" lIns="91440" tIns="45720" rIns="91440" bIns="45720">
              <a:spAutoFit/>
            </a:bodyPr>
            <a:lstStyle/>
            <a:p>
              <a:pPr algn="r">
                <a:lnSpc>
                  <a:spcPts val="3600"/>
                </a:lnSpc>
              </a:pPr>
              <a:r>
                <a:rPr lang="en-US" sz="3600" cap="none" spc="0" dirty="0" smtClean="0">
                  <a:ln w="0"/>
                  <a:solidFill>
                    <a:srgbClr val="131F2B"/>
                  </a:solidFill>
                  <a:latin typeface="Roboto" pitchFamily="2" charset="0"/>
                  <a:ea typeface="Roboto" pitchFamily="2" charset="0"/>
                  <a:cs typeface="Lato" panose="020F0502020204030203" pitchFamily="34" charset="0"/>
                </a:rPr>
                <a:t>TIMELINE </a:t>
              </a:r>
              <a:r>
                <a:rPr lang="en-US" sz="3600" cap="none" spc="0" dirty="0" smtClean="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endParaRPr lang="en-US" sz="3600" cap="none" spc="0" dirty="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endParaRPr>
            </a:p>
          </p:txBody>
        </p:sp>
        <p:sp>
          <p:nvSpPr>
            <p:cNvPr id="127" name="Rectangle 126">
              <a:extLst>
                <a:ext uri="{FF2B5EF4-FFF2-40B4-BE49-F238E27FC236}">
                  <a16:creationId xmlns:a16="http://schemas.microsoft.com/office/drawing/2014/main" id="{EFF49A3A-275B-4E2D-9586-12C6492F041A}"/>
                </a:ext>
              </a:extLst>
            </p:cNvPr>
            <p:cNvSpPr/>
            <p:nvPr/>
          </p:nvSpPr>
          <p:spPr>
            <a:xfrm>
              <a:off x="8766272" y="1045611"/>
              <a:ext cx="2945948" cy="425758"/>
            </a:xfrm>
            <a:prstGeom prst="rect">
              <a:avLst/>
            </a:prstGeom>
            <a:noFill/>
          </p:spPr>
          <p:txBody>
            <a:bodyPr wrap="square" lIns="91440" tIns="45720" rIns="91440" bIns="45720">
              <a:spAutoFit/>
            </a:bodyPr>
            <a:lstStyle/>
            <a:p>
              <a:pPr algn="r">
                <a:lnSpc>
                  <a:spcPts val="2600"/>
                </a:lnSpc>
              </a:pPr>
              <a:r>
                <a:rPr lang="en-US" sz="1400" dirty="0">
                  <a:ln w="0"/>
                  <a:solidFill>
                    <a:srgbClr val="F9690E"/>
                  </a:solidFill>
                  <a:latin typeface="Roboto" pitchFamily="2" charset="0"/>
                  <a:ea typeface="Roboto" pitchFamily="2" charset="0"/>
                  <a:cs typeface="Lato" panose="020F0502020204030203" pitchFamily="34" charset="0"/>
                </a:rPr>
                <a:t>Your Journey Starts Here</a:t>
              </a:r>
            </a:p>
          </p:txBody>
        </p:sp>
      </p:grpSp>
    </p:spTree>
    <p:extLst>
      <p:ext uri="{BB962C8B-B14F-4D97-AF65-F5344CB8AC3E}">
        <p14:creationId xmlns:p14="http://schemas.microsoft.com/office/powerpoint/2010/main" val="14217343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2154031" y="2119559"/>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ym typeface="Muli"/>
              </a:rPr>
              <a:t>	</a:t>
            </a:r>
            <a:r>
              <a:rPr lang="en-US" b="1" dirty="0">
                <a:effectLst>
                  <a:outerShdw blurRad="38100" dist="38100" dir="2700000" algn="tl">
                    <a:srgbClr val="000000">
                      <a:alpha val="43137"/>
                    </a:srgbClr>
                  </a:outerShdw>
                </a:effectLst>
                <a:sym typeface="Muli"/>
              </a:rPr>
              <a:t>ANDROID</a:t>
            </a:r>
            <a:r>
              <a:rPr lang="en-US" dirty="0">
                <a:sym typeface="Muli"/>
              </a:rPr>
              <a:t> MOCKUP</a:t>
            </a:r>
          </a:p>
          <a:p>
            <a:endParaRPr lang="en-US" dirty="0">
              <a:sym typeface="Muli"/>
            </a:endParaRPr>
          </a:p>
          <a:p>
            <a:endParaRPr lang="en-US" dirty="0">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837515" y="290017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837514" y="385977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342337" y="2773612"/>
            <a:ext cx="3775111"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342337" y="3733211"/>
            <a:ext cx="3775111"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47152" y="889853"/>
            <a:ext cx="2446996" cy="5117389"/>
          </a:xfrm>
          <a:prstGeom prst="rect">
            <a:avLst/>
          </a:prstGeom>
          <a:effectLst>
            <a:outerShdw blurRad="203200" sx="102000" sy="102000" algn="ctr" rotWithShape="0">
              <a:prstClr val="black">
                <a:alpha val="50000"/>
              </a:prstClr>
            </a:outerShdw>
          </a:effectLst>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46157" t="41" r="21999" b="-1"/>
          <a:stretch/>
        </p:blipFill>
        <p:spPr>
          <a:xfrm>
            <a:off x="7920855" y="1225923"/>
            <a:ext cx="2133476" cy="4462911"/>
          </a:xfrm>
          <a:prstGeom prst="roundRect">
            <a:avLst>
              <a:gd name="adj" fmla="val 10061"/>
            </a:avLst>
          </a:prstGeom>
        </p:spPr>
      </p:pic>
    </p:spTree>
    <p:extLst>
      <p:ext uri="{BB962C8B-B14F-4D97-AF65-F5344CB8AC3E}">
        <p14:creationId xmlns:p14="http://schemas.microsoft.com/office/powerpoint/2010/main" val="684576164"/>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10000" contrast="13000"/>
                    </a14:imgEffect>
                  </a14:imgLayer>
                </a14:imgProps>
              </a:ext>
              <a:ext uri="{28A0092B-C50C-407E-A947-70E740481C1C}">
                <a14:useLocalDpi xmlns:a14="http://schemas.microsoft.com/office/drawing/2010/main"/>
              </a:ext>
            </a:extLst>
          </a:blip>
          <a:srcRect/>
          <a:stretch/>
        </p:blipFill>
        <p:spPr>
          <a:xfrm>
            <a:off x="2062887" y="1109495"/>
            <a:ext cx="2293004" cy="4819520"/>
          </a:xfrm>
          <a:prstGeom prst="roundRect">
            <a:avLst>
              <a:gd name="adj" fmla="val 14008"/>
            </a:avLst>
          </a:prstGeom>
        </p:spPr>
      </p:pic>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61744" y="1007724"/>
            <a:ext cx="2465710" cy="5020796"/>
          </a:xfrm>
          <a:prstGeom prst="rect">
            <a:avLst/>
          </a:prstGeom>
          <a:effectLst>
            <a:outerShdw blurRad="342900" sx="101000" sy="101000" algn="ctr" rotWithShape="0">
              <a:prstClr val="black">
                <a:alpha val="58000"/>
              </a:prstClr>
            </a:outerShdw>
          </a:effectLst>
        </p:spPr>
      </p:pic>
      <p:sp>
        <p:nvSpPr>
          <p:cNvPr id="6" name="Shape 496">
            <a:extLst>
              <a:ext uri="{FF2B5EF4-FFF2-40B4-BE49-F238E27FC236}">
                <a16:creationId xmlns:a16="http://schemas.microsoft.com/office/drawing/2014/main" id="{2917E0F2-C85E-488C-B664-9D9F976B62CE}"/>
              </a:ext>
            </a:extLst>
          </p:cNvPr>
          <p:cNvSpPr/>
          <p:nvPr/>
        </p:nvSpPr>
        <p:spPr>
          <a:xfrm>
            <a:off x="5801815" y="271513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7008"/>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801889" y="367938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7008"/>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335039" y="1996197"/>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FF7008"/>
                </a:solidFill>
                <a:latin typeface="Roboto Medium" panose="02000000000000000000" pitchFamily="2" charset="0"/>
                <a:ea typeface="Roboto Medium" panose="02000000000000000000" pitchFamily="2" charset="0"/>
                <a:cs typeface="Muli"/>
                <a:sym typeface="Muli"/>
              </a:rPr>
              <a:t>iPhone</a:t>
            </a:r>
            <a:r>
              <a:rPr lang="en-US" sz="3000" dirty="0">
                <a:solidFill>
                  <a:srgbClr val="FF7008"/>
                </a:solidFill>
                <a:latin typeface="Roboto Medium" panose="02000000000000000000" pitchFamily="2" charset="0"/>
                <a:ea typeface="Roboto Medium" panose="02000000000000000000" pitchFamily="2" charset="0"/>
                <a:cs typeface="Muli"/>
                <a:sym typeface="Muli"/>
              </a:rPr>
              <a:t> MOCK</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1" name="Rectangle 10">
            <a:extLst>
              <a:ext uri="{FF2B5EF4-FFF2-40B4-BE49-F238E27FC236}">
                <a16:creationId xmlns:a16="http://schemas.microsoft.com/office/drawing/2014/main" id="{74AF34DA-266C-492E-A7CD-23347953F19D}"/>
              </a:ext>
            </a:extLst>
          </p:cNvPr>
          <p:cNvSpPr/>
          <p:nvPr/>
        </p:nvSpPr>
        <p:spPr>
          <a:xfrm>
            <a:off x="6335039" y="2577768"/>
            <a:ext cx="3775111"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3" name="Rectangle 12">
            <a:extLst>
              <a:ext uri="{FF2B5EF4-FFF2-40B4-BE49-F238E27FC236}">
                <a16:creationId xmlns:a16="http://schemas.microsoft.com/office/drawing/2014/main" id="{09A8A4CF-F10A-4A0B-9F3F-B47C3DFDCF09}"/>
              </a:ext>
            </a:extLst>
          </p:cNvPr>
          <p:cNvSpPr/>
          <p:nvPr/>
        </p:nvSpPr>
        <p:spPr>
          <a:xfrm>
            <a:off x="6335039" y="3537367"/>
            <a:ext cx="3775111"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113669530"/>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424193" y="2203316"/>
            <a:ext cx="4481308"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effectLst>
                  <a:outerShdw blurRad="38100" dist="38100" dir="2700000" algn="tl">
                    <a:srgbClr val="000000">
                      <a:alpha val="43137"/>
                    </a:srgbClr>
                  </a:outerShdw>
                </a:effectLst>
                <a:latin typeface="+mj-lt"/>
                <a:ea typeface="Muli"/>
                <a:cs typeface="Muli"/>
                <a:sym typeface="Muli"/>
              </a:rPr>
              <a:t>WEBSITE</a:t>
            </a:r>
            <a:r>
              <a:rPr lang="en-US" sz="3000" dirty="0">
                <a:latin typeface="+mj-lt"/>
                <a:ea typeface="Muli"/>
                <a:cs typeface="Muli"/>
                <a:sym typeface="Muli"/>
              </a:rPr>
              <a:t> MOCKUP</a:t>
            </a:r>
          </a:p>
          <a:p>
            <a:pPr>
              <a:spcBef>
                <a:spcPts val="0"/>
              </a:spcBef>
              <a:buFont typeface="Arial" panose="020B0604020202020204" pitchFamily="34" charset="0"/>
              <a:buNone/>
            </a:pPr>
            <a:endParaRPr lang="en-US" sz="3000" dirty="0">
              <a:ea typeface="Muli"/>
              <a:cs typeface="Muli"/>
              <a:sym typeface="Muli"/>
            </a:endParaRPr>
          </a:p>
          <a:p>
            <a:pPr algn="just">
              <a:spcBef>
                <a:spcPts val="0"/>
              </a:spcBef>
              <a:buFont typeface="Arial" panose="020B0604020202020204" pitchFamily="34" charset="0"/>
              <a:buNone/>
            </a:pPr>
            <a:r>
              <a:rPr lang="en-US" sz="3000" dirty="0">
                <a:ea typeface="Muli"/>
                <a:cs typeface="Muli"/>
                <a:sym typeface="Muli"/>
              </a:rPr>
              <a:t>    </a:t>
            </a:r>
          </a:p>
          <a:p>
            <a:pPr>
              <a:spcBef>
                <a:spcPts val="0"/>
              </a:spcBef>
              <a:buFont typeface="Arial" panose="020B0604020202020204" pitchFamily="34" charset="0"/>
              <a:buNone/>
            </a:pPr>
            <a:endParaRPr lang="en-US" sz="3000" dirty="0">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861949" y="2983319"/>
            <a:ext cx="493682" cy="475442"/>
            <a:chOff x="2583325" y="2972875"/>
            <a:chExt cx="462850" cy="445750"/>
          </a:xfrm>
          <a:solidFill>
            <a:schemeClr val="tx1"/>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856770" y="3881603"/>
            <a:ext cx="493682" cy="475442"/>
            <a:chOff x="2583325" y="2972875"/>
            <a:chExt cx="462850" cy="445750"/>
          </a:xfrm>
          <a:solidFill>
            <a:schemeClr val="tx1"/>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9" name="Rectangle 18">
            <a:extLst>
              <a:ext uri="{FF2B5EF4-FFF2-40B4-BE49-F238E27FC236}">
                <a16:creationId xmlns:a16="http://schemas.microsoft.com/office/drawing/2014/main" id="{74AF34DA-266C-492E-A7CD-23347953F19D}"/>
              </a:ext>
            </a:extLst>
          </p:cNvPr>
          <p:cNvSpPr/>
          <p:nvPr/>
        </p:nvSpPr>
        <p:spPr>
          <a:xfrm>
            <a:off x="1490485" y="2791027"/>
            <a:ext cx="3775111"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3" name="Rectangle 22">
            <a:extLst>
              <a:ext uri="{FF2B5EF4-FFF2-40B4-BE49-F238E27FC236}">
                <a16:creationId xmlns:a16="http://schemas.microsoft.com/office/drawing/2014/main" id="{09A8A4CF-F10A-4A0B-9F3F-B47C3DFDCF09}"/>
              </a:ext>
            </a:extLst>
          </p:cNvPr>
          <p:cNvSpPr/>
          <p:nvPr/>
        </p:nvSpPr>
        <p:spPr>
          <a:xfrm>
            <a:off x="1490485" y="3750626"/>
            <a:ext cx="3775111"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pic>
        <p:nvPicPr>
          <p:cNvPr id="21" name="Picture 2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65650" y="1602275"/>
            <a:ext cx="5143184" cy="3280517"/>
          </a:xfrm>
          <a:prstGeom prst="rect">
            <a:avLst/>
          </a:prstGeom>
        </p:spPr>
      </p:pic>
      <p:pic>
        <p:nvPicPr>
          <p:cNvPr id="22" name="Picture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1005" y="1448563"/>
            <a:ext cx="6512474" cy="40203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42154943"/>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928790" y="1944075"/>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solidFill>
                  <a:srgbClr val="FF7008"/>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cs typeface="Muli"/>
                <a:sym typeface="Muli"/>
              </a:rPr>
              <a:t>TABLET</a:t>
            </a:r>
            <a:r>
              <a:rPr lang="en-US" sz="3000" dirty="0">
                <a:solidFill>
                  <a:srgbClr val="FF7008"/>
                </a:solidFill>
                <a:latin typeface="Roboto Medium" panose="02000000000000000000" pitchFamily="2" charset="0"/>
                <a:ea typeface="Roboto Medium" panose="02000000000000000000" pitchFamily="2" charset="0"/>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74415" y="2608871"/>
            <a:ext cx="3806655"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74415" y="3568470"/>
            <a:ext cx="3842763"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248964" y="272362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FF7008"/>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248964" y="371225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FF7008"/>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591762" y="1350863"/>
            <a:ext cx="3114218" cy="4315416"/>
          </a:xfrm>
          <a:prstGeom prst="rect">
            <a:avLst/>
          </a:prstGeom>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0942" y="987407"/>
            <a:ext cx="3455858" cy="490492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89138251"/>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Shape 350"/>
          <p:cNvGrpSpPr/>
          <p:nvPr/>
        </p:nvGrpSpPr>
        <p:grpSpPr>
          <a:xfrm>
            <a:off x="5375319" y="980139"/>
            <a:ext cx="393473" cy="497624"/>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6000216" y="1052447"/>
            <a:ext cx="421263" cy="350686"/>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648283" y="1050716"/>
            <a:ext cx="402762" cy="354146"/>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323579" y="1037997"/>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984946" y="1039159"/>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534605" y="1032213"/>
            <a:ext cx="462939" cy="391175"/>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214491" y="1002693"/>
            <a:ext cx="380775" cy="450192"/>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825590" y="1037404"/>
            <a:ext cx="436308" cy="380775"/>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491530" y="1040316"/>
            <a:ext cx="381913" cy="374379"/>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133224" y="1037402"/>
            <a:ext cx="376132" cy="375562"/>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5375319" y="1628775"/>
            <a:ext cx="393473" cy="476230"/>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6002537" y="1617782"/>
            <a:ext cx="416645" cy="496485"/>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646554" y="1697624"/>
            <a:ext cx="406220" cy="337941"/>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7290009" y="1669273"/>
            <a:ext cx="396980" cy="394659"/>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929411" y="1688962"/>
            <a:ext cx="395796" cy="355306"/>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574004" y="1691852"/>
            <a:ext cx="384235" cy="34950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225539" y="1695311"/>
            <a:ext cx="358789" cy="342583"/>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845784" y="1672178"/>
            <a:ext cx="395796" cy="396364"/>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437133" y="1627614"/>
            <a:ext cx="490705" cy="477960"/>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92142" y="1636878"/>
            <a:ext cx="458295" cy="459457"/>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5351012" y="2350310"/>
            <a:ext cx="442089" cy="310174"/>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989816" y="2288997"/>
            <a:ext cx="442089" cy="432826"/>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642502" y="2298235"/>
            <a:ext cx="414322" cy="414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7279578" y="2296507"/>
            <a:ext cx="417780" cy="417781"/>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936922" y="2315050"/>
            <a:ext cx="380775" cy="380752"/>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596537" y="2265256"/>
            <a:ext cx="339077" cy="480280"/>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9181513" y="2368244"/>
            <a:ext cx="446733" cy="274304"/>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841733" y="2301125"/>
            <a:ext cx="403898" cy="408542"/>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479376" y="2288997"/>
            <a:ext cx="406220" cy="432826"/>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99676" y="2283784"/>
            <a:ext cx="455380" cy="415459"/>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5400196" y="2959617"/>
            <a:ext cx="343721" cy="369190"/>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6029751"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668562"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7307374"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8030632" y="2900601"/>
            <a:ext cx="193278" cy="482602"/>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325606" y="2961940"/>
            <a:ext cx="158545" cy="359926"/>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683888" y="2902899"/>
            <a:ext cx="164372" cy="477982"/>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862621" y="2953267"/>
            <a:ext cx="362248" cy="381913"/>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483427" y="2960187"/>
            <a:ext cx="398117" cy="36802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99181" y="2949192"/>
            <a:ext cx="244215" cy="398117"/>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5510126" y="3557339"/>
            <a:ext cx="123860" cy="451354"/>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659891" y="3539434"/>
            <a:ext cx="379590" cy="487223"/>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6070265" y="3539434"/>
            <a:ext cx="281222" cy="487223"/>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7269153" y="3571791"/>
            <a:ext cx="438631" cy="422425"/>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892911" y="3634883"/>
            <a:ext cx="468719" cy="296266"/>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9203551" y="3581676"/>
            <a:ext cx="402762" cy="402738"/>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801220" y="3603633"/>
            <a:ext cx="484924" cy="358765"/>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569906" y="3582807"/>
            <a:ext cx="392338" cy="400415"/>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5355070" y="4249416"/>
            <a:ext cx="438607" cy="344882"/>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529792" y="3563150"/>
            <a:ext cx="305530" cy="439791"/>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171415" y="3577004"/>
            <a:ext cx="299749" cy="425907"/>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997327" y="4278307"/>
            <a:ext cx="427069" cy="287027"/>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641933" y="4256321"/>
            <a:ext cx="415459" cy="331567"/>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7284790" y="4251109"/>
            <a:ext cx="407357" cy="34142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943257" y="4215808"/>
            <a:ext cx="368029" cy="384235"/>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551403" y="4264423"/>
            <a:ext cx="429343" cy="314793"/>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9190207" y="4264423"/>
            <a:ext cx="429343" cy="314793"/>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844055" y="4232605"/>
            <a:ext cx="399254" cy="378430"/>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460350" y="4199662"/>
            <a:ext cx="444411" cy="444387"/>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127443" y="4227960"/>
            <a:ext cx="387693" cy="38771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5362005" y="4850559"/>
            <a:ext cx="420104" cy="420128"/>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983457" y="4932199"/>
            <a:ext cx="454836" cy="256939"/>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696899" y="4819334"/>
            <a:ext cx="305530" cy="482578"/>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7308503" y="4825683"/>
            <a:ext cx="360495" cy="469880"/>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573436" y="4867970"/>
            <a:ext cx="385371" cy="385395"/>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934624" y="4892277"/>
            <a:ext cx="385371" cy="336779"/>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210493" y="4866239"/>
            <a:ext cx="388877" cy="388854"/>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820908" y="4871977"/>
            <a:ext cx="445549" cy="377292"/>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482336" y="4860459"/>
            <a:ext cx="400439" cy="400415"/>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115858" y="4841320"/>
            <a:ext cx="410863" cy="438607"/>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5308207" y="5543810"/>
            <a:ext cx="527712" cy="311334"/>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6000216" y="5492278"/>
            <a:ext cx="421263" cy="414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676642" y="5478963"/>
            <a:ext cx="346044" cy="440929"/>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7289978" y="5495736"/>
            <a:ext cx="396980" cy="4079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890021" y="5504432"/>
            <a:ext cx="474501" cy="390014"/>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9144482" y="5462759"/>
            <a:ext cx="520793" cy="473339"/>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585543" y="5489388"/>
            <a:ext cx="361063" cy="419511"/>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787929" y="5454087"/>
            <a:ext cx="511530" cy="490681"/>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457460" y="5575060"/>
            <a:ext cx="450192" cy="24883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156370" y="5526987"/>
            <a:ext cx="328109" cy="377292"/>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44C8436-A5B3-4464-96A5-57E339DDFA32}"/>
              </a:ext>
            </a:extLst>
          </p:cNvPr>
          <p:cNvSpPr/>
          <p:nvPr/>
        </p:nvSpPr>
        <p:spPr>
          <a:xfrm>
            <a:off x="209640" y="3030979"/>
            <a:ext cx="4511320" cy="3216265"/>
          </a:xfrm>
          <a:prstGeom prst="rect">
            <a:avLst/>
          </a:prstGeom>
        </p:spPr>
        <p:txBody>
          <a:bodyPr wrap="square">
            <a:spAutoFit/>
          </a:bodyPr>
          <a:lstStyle/>
          <a:p>
            <a:r>
              <a:rPr lang="en-US" sz="1600" dirty="0">
                <a:solidFill>
                  <a:schemeClr val="bg1"/>
                </a:solidFill>
              </a:rPr>
              <a:t>Presentation Template by: Slidehood.com</a:t>
            </a:r>
          </a:p>
          <a:p>
            <a:endParaRPr lang="en-US" sz="1600" b="1" dirty="0" smtClean="0">
              <a:solidFill>
                <a:schemeClr val="bg1"/>
              </a:solidFill>
            </a:endParaRPr>
          </a:p>
          <a:p>
            <a:r>
              <a:rPr lang="en-US" sz="1600" b="1" dirty="0" smtClean="0">
                <a:solidFill>
                  <a:schemeClr val="bg1"/>
                </a:solidFill>
              </a:rPr>
              <a:t>Special </a:t>
            </a:r>
            <a:r>
              <a:rPr lang="en-US" sz="1600" b="1" dirty="0">
                <a:solidFill>
                  <a:schemeClr val="bg1"/>
                </a:solidFill>
              </a:rPr>
              <a:t>thanks and credits  to</a:t>
            </a:r>
            <a:r>
              <a:rPr lang="en-US" sz="1600" b="1" dirty="0" smtClean="0">
                <a:solidFill>
                  <a:schemeClr val="bg1"/>
                </a:solidFill>
              </a:rPr>
              <a:t>:</a:t>
            </a:r>
          </a:p>
          <a:p>
            <a:endParaRPr lang="en-US" sz="16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Photographs by Unsplash.com, Pixabay.com </a:t>
            </a:r>
          </a:p>
          <a:p>
            <a:pPr marL="285750" indent="-285750">
              <a:buFont typeface="Arial" panose="020B0604020202020204" pitchFamily="34" charset="0"/>
              <a:buChar char="•"/>
            </a:pPr>
            <a:r>
              <a:rPr lang="en-US" sz="1500" dirty="0" smtClean="0">
                <a:solidFill>
                  <a:schemeClr val="bg1"/>
                </a:solidFill>
              </a:rPr>
              <a:t>&amp; Pexels.com  </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Icons by: Slidescarnival.com</a:t>
            </a:r>
          </a:p>
          <a:p>
            <a:pPr marL="285750" indent="-285750">
              <a:buFont typeface="Arial" panose="020B0604020202020204" pitchFamily="34" charset="0"/>
              <a:buChar char="•"/>
            </a:pPr>
            <a:endParaRPr lang="en-US" sz="1500" dirty="0" smtClean="0">
              <a:solidFill>
                <a:schemeClr val="bg1"/>
              </a:solidFill>
            </a:endParaRPr>
          </a:p>
          <a:p>
            <a:endParaRPr lang="en-US" sz="1600" dirty="0" smtClean="0">
              <a:solidFill>
                <a:schemeClr val="bg1"/>
              </a:solidFill>
            </a:endParaRPr>
          </a:p>
          <a:p>
            <a:r>
              <a:rPr lang="en-US" sz="1600" dirty="0" smtClean="0">
                <a:solidFill>
                  <a:schemeClr val="bg1"/>
                </a:solidFill>
              </a:rPr>
              <a:t>Without </a:t>
            </a:r>
            <a:r>
              <a:rPr lang="en-US" sz="1600" dirty="0">
                <a:solidFill>
                  <a:schemeClr val="bg1"/>
                </a:solidFill>
              </a:rPr>
              <a:t>these wonderful websites it would have been impossible to make these presentation templates for you guys.</a:t>
            </a:r>
          </a:p>
        </p:txBody>
      </p:sp>
    </p:spTree>
    <p:extLst>
      <p:ext uri="{BB962C8B-B14F-4D97-AF65-F5344CB8AC3E}">
        <p14:creationId xmlns:p14="http://schemas.microsoft.com/office/powerpoint/2010/main" val="2737555733"/>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35976" y="1424362"/>
            <a:ext cx="5524500" cy="648936"/>
          </a:xfrm>
        </p:spPr>
        <p:txBody>
          <a:bodyPr>
            <a:noAutofit/>
          </a:bodyPr>
          <a:lstStyle/>
          <a:p>
            <a:r>
              <a:rPr lang="en" sz="3600" dirty="0">
                <a:latin typeface="Roboto Medium" panose="02000000000000000000" pitchFamily="2" charset="0"/>
                <a:ea typeface="Roboto Medium" panose="02000000000000000000" pitchFamily="2" charset="0"/>
              </a:rPr>
              <a:t>INSTRUCTIONS</a:t>
            </a:r>
            <a:r>
              <a:rPr lang="en" sz="3600" dirty="0">
                <a:solidFill>
                  <a:srgbClr val="131F2B"/>
                </a:solidFill>
                <a:latin typeface="Roboto Medium" panose="02000000000000000000" pitchFamily="2" charset="0"/>
                <a:ea typeface="Roboto Medium" panose="02000000000000000000" pitchFamily="2" charset="0"/>
              </a:rPr>
              <a:t> </a:t>
            </a:r>
            <a:r>
              <a:rPr lang="en" sz="3600" dirty="0">
                <a:solidFill>
                  <a:schemeClr val="tx1"/>
                </a:solidFill>
                <a:latin typeface="Roboto Medium" panose="02000000000000000000" pitchFamily="2" charset="0"/>
                <a:ea typeface="Roboto Medium" panose="02000000000000000000" pitchFamily="2" charset="0"/>
              </a:rPr>
              <a:t>FOR USE</a:t>
            </a:r>
          </a:p>
        </p:txBody>
      </p:sp>
      <p:sp>
        <p:nvSpPr>
          <p:cNvPr id="6" name="Rectangle 5">
            <a:extLst>
              <a:ext uri="{FF2B5EF4-FFF2-40B4-BE49-F238E27FC236}">
                <a16:creationId xmlns:a16="http://schemas.microsoft.com/office/drawing/2014/main" id="{83031EDF-1C34-49BB-A711-61952CB8A541}"/>
              </a:ext>
            </a:extLst>
          </p:cNvPr>
          <p:cNvSpPr/>
          <p:nvPr/>
        </p:nvSpPr>
        <p:spPr>
          <a:xfrm>
            <a:off x="235976" y="4429765"/>
            <a:ext cx="5029200" cy="307777"/>
          </a:xfrm>
          <a:prstGeom prst="rect">
            <a:avLst/>
          </a:prstGeom>
        </p:spPr>
        <p:txBody>
          <a:bodyPr wrap="square">
            <a:spAutoFit/>
          </a:bodyPr>
          <a:lstStyle/>
          <a:p>
            <a:pPr algn="just"/>
            <a:r>
              <a:rPr lang="en-US" sz="1400" dirty="0">
                <a:solidFill>
                  <a:schemeClr val="bg1"/>
                </a:solidFill>
              </a:rPr>
              <a:t>FONT: </a:t>
            </a:r>
            <a:r>
              <a:rPr lang="en-US" sz="1400" dirty="0" err="1" smtClean="0">
                <a:solidFill>
                  <a:schemeClr val="bg1"/>
                </a:solidFill>
              </a:rPr>
              <a:t>Roboto</a:t>
            </a:r>
            <a:r>
              <a:rPr lang="en-US" sz="1400" dirty="0" smtClean="0">
                <a:solidFill>
                  <a:schemeClr val="bg1"/>
                </a:solidFill>
              </a:rPr>
              <a:t> Medium &amp; </a:t>
            </a:r>
            <a:r>
              <a:rPr lang="en-US" sz="1400" dirty="0" err="1" smtClean="0">
                <a:solidFill>
                  <a:schemeClr val="bg1"/>
                </a:solidFill>
              </a:rPr>
              <a:t>Raleway</a:t>
            </a:r>
            <a:r>
              <a:rPr lang="en-US" sz="1400" dirty="0" smtClean="0">
                <a:solidFill>
                  <a:schemeClr val="bg1"/>
                </a:solidFill>
              </a:rPr>
              <a:t> (Free </a:t>
            </a:r>
            <a:r>
              <a:rPr lang="en-US" sz="1400" dirty="0">
                <a:solidFill>
                  <a:schemeClr val="bg1"/>
                </a:solidFill>
              </a:rPr>
              <a:t>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235976" y="2197584"/>
            <a:ext cx="2463423" cy="2246769"/>
          </a:xfrm>
          <a:prstGeom prst="rect">
            <a:avLst/>
          </a:prstGeom>
        </p:spPr>
        <p:txBody>
          <a:bodyPr wrap="square">
            <a:spAutoFit/>
          </a:bodyPr>
          <a:lstStyle/>
          <a:p>
            <a:r>
              <a:rPr lang="en-US" sz="1400" b="1" dirty="0"/>
              <a:t>DOWNLOAD AS POWERPOINT TEMPLATE</a:t>
            </a:r>
          </a:p>
          <a:p>
            <a:endParaRPr lang="en-US" sz="800" dirty="0">
              <a:solidFill>
                <a:schemeClr val="bg1"/>
              </a:solidFill>
            </a:endParaRPr>
          </a:p>
          <a:p>
            <a:r>
              <a:rPr lang="en-US" sz="1200" dirty="0">
                <a:solidFill>
                  <a:schemeClr val="bg1"/>
                </a:solidFill>
              </a:rPr>
              <a:t>Click on the button under the presentation preview that says "Download as </a:t>
            </a:r>
            <a:r>
              <a:rPr lang="en-US" sz="1200" dirty="0" smtClean="0">
                <a:solidFill>
                  <a:schemeClr val="bg1"/>
                </a:solidFill>
              </a:rPr>
              <a:t>Power Point </a:t>
            </a:r>
            <a:r>
              <a:rPr lang="en-US" sz="1200" dirty="0">
                <a:solidFill>
                  <a:schemeClr val="bg1"/>
                </a:solidFill>
              </a:rPr>
              <a:t>template". You will get a .pptx file that you can edit in PowerPoint. Remember to download and install the fonts used in this presentation.</a:t>
            </a:r>
          </a:p>
          <a:p>
            <a:endParaRPr lang="en-US" sz="800" dirty="0">
              <a:solidFill>
                <a:schemeClr val="bg1"/>
              </a:solidFill>
            </a:endParaRPr>
          </a:p>
        </p:txBody>
      </p:sp>
      <p:sp>
        <p:nvSpPr>
          <p:cNvPr id="8" name="Rectangle 7">
            <a:extLst>
              <a:ext uri="{FF2B5EF4-FFF2-40B4-BE49-F238E27FC236}">
                <a16:creationId xmlns:a16="http://schemas.microsoft.com/office/drawing/2014/main" id="{D57298C0-A38E-4A89-92DC-EA24513855AE}"/>
              </a:ext>
            </a:extLst>
          </p:cNvPr>
          <p:cNvSpPr/>
          <p:nvPr/>
        </p:nvSpPr>
        <p:spPr>
          <a:xfrm>
            <a:off x="3207777" y="2198878"/>
            <a:ext cx="2623574" cy="1938992"/>
          </a:xfrm>
          <a:prstGeom prst="rect">
            <a:avLst/>
          </a:prstGeom>
        </p:spPr>
        <p:txBody>
          <a:bodyPr wrap="square">
            <a:spAutoFit/>
          </a:bodyPr>
          <a:lstStyle/>
          <a:p>
            <a:r>
              <a:rPr lang="en-US" sz="1400" b="1" dirty="0"/>
              <a:t>USE AS GOOGLE SLIDES THEME</a:t>
            </a:r>
          </a:p>
          <a:p>
            <a:endParaRPr lang="en-US" sz="800" dirty="0">
              <a:solidFill>
                <a:schemeClr val="bg1"/>
              </a:solidFill>
            </a:endParaRPr>
          </a:p>
          <a:p>
            <a:r>
              <a:rPr lang="en-US" sz="12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235976" y="4872404"/>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4" name="Picture Placeholder 3"/>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7887" r="22921" b="1319"/>
          <a:stretch/>
        </p:blipFill>
        <p:spPr/>
      </p:pic>
    </p:spTree>
    <p:extLst>
      <p:ext uri="{BB962C8B-B14F-4D97-AF65-F5344CB8AC3E}">
        <p14:creationId xmlns:p14="http://schemas.microsoft.com/office/powerpoint/2010/main" val="1699246700"/>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98"/>
          <p:cNvSpPr txBox="1">
            <a:spLocks noGrp="1"/>
          </p:cNvSpPr>
          <p:nvPr>
            <p:ph type="ctrTitle"/>
          </p:nvPr>
        </p:nvSpPr>
        <p:spPr>
          <a:xfrm>
            <a:off x="625018" y="2491282"/>
            <a:ext cx="3897859" cy="1398399"/>
          </a:xfrm>
          <a:prstGeom prst="rect">
            <a:avLst/>
          </a:prstGeom>
        </p:spPr>
        <p:txBody>
          <a:bodyPr lIns="91425" tIns="91425" rIns="91425" bIns="91425" anchor="b" anchorCtr="0">
            <a:noAutofit/>
          </a:bodyPr>
          <a:lstStyle/>
          <a:p>
            <a:pPr lvl="0" rtl="0">
              <a:spcBef>
                <a:spcPts val="0"/>
              </a:spcBef>
              <a:buNone/>
            </a:pPr>
            <a:r>
              <a:rPr lang="en" dirty="0" smtClean="0"/>
              <a:t>YOUR BREAK SLIDES</a:t>
            </a:r>
            <a:endParaRPr lang="en" dirty="0"/>
          </a:p>
        </p:txBody>
      </p:sp>
      <p:sp>
        <p:nvSpPr>
          <p:cNvPr id="10" name="Shape 99"/>
          <p:cNvSpPr txBox="1">
            <a:spLocks noGrp="1"/>
          </p:cNvSpPr>
          <p:nvPr>
            <p:ph type="subTitle" idx="1"/>
          </p:nvPr>
        </p:nvSpPr>
        <p:spPr>
          <a:xfrm>
            <a:off x="750671" y="3889681"/>
            <a:ext cx="3646554" cy="639951"/>
          </a:xfrm>
          <a:prstGeom prst="rect">
            <a:avLst/>
          </a:prstGeom>
        </p:spPr>
        <p:txBody>
          <a:bodyPr lIns="91425" tIns="91425" rIns="91425" bIns="91425" anchor="ctr" anchorCtr="0">
            <a:noAutofit/>
          </a:bodyPr>
          <a:lstStyle/>
          <a:p>
            <a:pPr lvl="0" rtl="0">
              <a:spcBef>
                <a:spcPts val="0"/>
              </a:spcBef>
              <a:buNone/>
            </a:pPr>
            <a:r>
              <a:rPr lang="en" sz="1800" dirty="0" smtClean="0"/>
              <a:t>You can use these as chapter titles or break slides as well</a:t>
            </a:r>
            <a:endParaRPr lang="en" sz="1800" dirty="0"/>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4" name="Picture Placeholder 3"/>
          <p:cNvPicPr>
            <a:picLocks noGrp="1" noChangeAspect="1"/>
          </p:cNvPicPr>
          <p:nvPr>
            <p:ph type="pic" sz="quarter" idx="10"/>
          </p:nvPr>
        </p:nvPicPr>
        <p:blipFill rotWithShape="1">
          <a:blip r:embed="rId2" cstate="hq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1522052288"/>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a:spLocks noGrp="1"/>
          </p:cNvSpPr>
          <p:nvPr>
            <p:ph type="body" idx="1"/>
          </p:nvPr>
        </p:nvSpPr>
        <p:spPr>
          <a:xfrm>
            <a:off x="688410" y="3028736"/>
            <a:ext cx="5200650" cy="2190750"/>
          </a:xfrm>
        </p:spPr>
        <p:txBody>
          <a:bodyPr>
            <a:normAutofit/>
          </a:bodyPr>
          <a:lstStyle/>
          <a:p>
            <a:r>
              <a:rPr lang="en-US" sz="1800" dirty="0"/>
              <a:t>A fine quotation is a diamond in the hand of a man of wit and a pebble in the hand of a fool. A fine quotation is a diamond in the hand of a man of wit and a pebble in the hand of a fool. </a:t>
            </a:r>
          </a:p>
          <a:p>
            <a:endParaRPr lang="en-US" sz="1800" dirty="0"/>
          </a:p>
        </p:txBody>
      </p:sp>
      <p:sp>
        <p:nvSpPr>
          <p:cNvPr id="10" name="Text Placeholder 4"/>
          <p:cNvSpPr txBox="1">
            <a:spLocks/>
          </p:cNvSpPr>
          <p:nvPr/>
        </p:nvSpPr>
        <p:spPr>
          <a:xfrm>
            <a:off x="0" y="2044027"/>
            <a:ext cx="6520782" cy="17124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 sz="3200" dirty="0" smtClean="0"/>
              <a:t>YOUR WELCOME </a:t>
            </a:r>
            <a:r>
              <a:rPr lang="en" sz="3200" b="1" dirty="0" smtClean="0">
                <a:solidFill>
                  <a:srgbClr val="D15305"/>
                </a:solidFill>
              </a:rPr>
              <a:t>MESSAGE</a:t>
            </a:r>
            <a:r>
              <a:rPr lang="en" sz="3200" dirty="0" smtClean="0"/>
              <a:t> OR QUOTE</a:t>
            </a:r>
            <a:endParaRPr lang="en" sz="3200" dirty="0"/>
          </a:p>
        </p:txBody>
      </p:sp>
      <p:pic>
        <p:nvPicPr>
          <p:cNvPr id="11" name="Picture 10">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accent3">
                <a:tint val="45000"/>
                <a:satMod val="400000"/>
              </a:schemeClr>
            </a:duotone>
          </a:blip>
          <a:srcRect l="37102" t="22388" r="35344" b="54142"/>
          <a:stretch/>
        </p:blipFill>
        <p:spPr>
          <a:xfrm rot="10800000">
            <a:off x="2812716" y="2414481"/>
            <a:ext cx="895350" cy="971549"/>
          </a:xfrm>
          <a:prstGeom prst="rect">
            <a:avLst/>
          </a:prstGeom>
          <a:effectLst>
            <a:outerShdw blurRad="63500" sx="102000" sy="102000" algn="ctr" rotWithShape="0">
              <a:prstClr val="black">
                <a:alpha val="76000"/>
              </a:prstClr>
            </a:outerShdw>
          </a:effectLst>
        </p:spPr>
      </p:pic>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4" name="Picture Placeholder 3"/>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689" r="34294" b="17224"/>
          <a:stretch/>
        </p:blipFill>
        <p:spPr/>
      </p:pic>
    </p:spTree>
    <p:extLst>
      <p:ext uri="{BB962C8B-B14F-4D97-AF65-F5344CB8AC3E}">
        <p14:creationId xmlns:p14="http://schemas.microsoft.com/office/powerpoint/2010/main" val="1443382126"/>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184588" y="3273392"/>
            <a:ext cx="3822824" cy="1475470"/>
            <a:chOff x="4803324" y="3425792"/>
            <a:chExt cx="3822824" cy="147547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803324" y="342579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solidFill>
                    <a:srgbClr val="D15305"/>
                  </a:solidFill>
                  <a:latin typeface="Roboto Medium" panose="02000000000000000000" pitchFamily="2" charset="0"/>
                  <a:ea typeface="Roboto Medium" panose="02000000000000000000" pitchFamily="2" charset="0"/>
                </a:rPr>
                <a:t>BIG </a:t>
              </a:r>
              <a:r>
                <a:rPr lang="en" sz="7200" b="1" dirty="0" smtClean="0">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IDEA</a:t>
              </a:r>
              <a:endParaRPr lang="en" sz="7200" b="1" dirty="0">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sp>
          <p:nvSpPr>
            <p:cNvPr id="3" name="Rectangle 2">
              <a:extLst>
                <a:ext uri="{FF2B5EF4-FFF2-40B4-BE49-F238E27FC236}">
                  <a16:creationId xmlns:a16="http://schemas.microsoft.com/office/drawing/2014/main" id="{42309D67-9494-45B4-939A-55DD01CAA2D7}"/>
                </a:ext>
              </a:extLst>
            </p:cNvPr>
            <p:cNvSpPr/>
            <p:nvPr/>
          </p:nvSpPr>
          <p:spPr>
            <a:xfrm>
              <a:off x="5577882" y="4162598"/>
              <a:ext cx="3048266" cy="738664"/>
            </a:xfrm>
            <a:prstGeom prst="rect">
              <a:avLst/>
            </a:prstGeom>
          </p:spPr>
          <p:txBody>
            <a:bodyPr wrap="square">
              <a:spAutoFit/>
            </a:bodyPr>
            <a:lstStyle/>
            <a:p>
              <a:pPr algn="r"/>
              <a:r>
                <a:rPr lang="en-US" sz="1400" dirty="0">
                  <a:solidFill>
                    <a:schemeClr val="tx1">
                      <a:lumMod val="95000"/>
                      <a:lumOff val="5000"/>
                    </a:schemeClr>
                  </a:solidFill>
                </a:rPr>
                <a:t>Grab the attention of your audience by using icons and impressive</a:t>
              </a:r>
            </a:p>
            <a:p>
              <a:pPr algn="r"/>
              <a:r>
                <a:rPr lang="en-US" sz="1400" dirty="0">
                  <a:solidFill>
                    <a:schemeClr val="tx1">
                      <a:lumMod val="95000"/>
                      <a:lumOff val="5000"/>
                    </a:schemeClr>
                  </a:solidFill>
                </a:rPr>
                <a:t>images</a:t>
              </a:r>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7" name="Group 6"/>
          <p:cNvGrpSpPr/>
          <p:nvPr/>
        </p:nvGrpSpPr>
        <p:grpSpPr>
          <a:xfrm>
            <a:off x="5573161" y="1879600"/>
            <a:ext cx="1045678" cy="1045678"/>
            <a:chOff x="5292694" y="1394866"/>
            <a:chExt cx="1606612" cy="1606612"/>
          </a:xfrm>
        </p:grpSpPr>
        <p:sp>
          <p:nvSpPr>
            <p:cNvPr id="4" name="Oval 3"/>
            <p:cNvSpPr/>
            <p:nvPr/>
          </p:nvSpPr>
          <p:spPr>
            <a:xfrm>
              <a:off x="5292694" y="1394866"/>
              <a:ext cx="1606612" cy="1606612"/>
            </a:xfrm>
            <a:prstGeom prst="ellipse">
              <a:avLst/>
            </a:prstGeom>
            <a:solidFill>
              <a:srgbClr val="FF70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5292694" y="1577846"/>
              <a:ext cx="295306" cy="1240652"/>
            </a:xfrm>
            <a:custGeom>
              <a:avLst/>
              <a:gdLst>
                <a:gd name="connsiteX0" fmla="*/ 295306 w 295306"/>
                <a:gd name="connsiteY0" fmla="*/ 0 h 1240652"/>
                <a:gd name="connsiteX1" fmla="*/ 295306 w 295306"/>
                <a:gd name="connsiteY1" fmla="*/ 1240652 h 1240652"/>
                <a:gd name="connsiteX2" fmla="*/ 277602 w 295306"/>
                <a:gd name="connsiteY2" fmla="*/ 1227744 h 1240652"/>
                <a:gd name="connsiteX3" fmla="*/ 0 w 295306"/>
                <a:gd name="connsiteY3" fmla="*/ 620326 h 1240652"/>
                <a:gd name="connsiteX4" fmla="*/ 277602 w 295306"/>
                <a:gd name="connsiteY4" fmla="*/ 12908 h 1240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06" h="1240652">
                  <a:moveTo>
                    <a:pt x="295306" y="0"/>
                  </a:moveTo>
                  <a:lnTo>
                    <a:pt x="295306" y="1240652"/>
                  </a:lnTo>
                  <a:lnTo>
                    <a:pt x="277602" y="1227744"/>
                  </a:lnTo>
                  <a:cubicBezTo>
                    <a:pt x="107562" y="1080450"/>
                    <a:pt x="0" y="862949"/>
                    <a:pt x="0" y="620326"/>
                  </a:cubicBezTo>
                  <a:cubicBezTo>
                    <a:pt x="0" y="377703"/>
                    <a:pt x="107562" y="160203"/>
                    <a:pt x="277602" y="1290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17002530"/>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462913" y="1601826"/>
            <a:ext cx="5729087" cy="847999"/>
          </a:xfrm>
        </p:spPr>
        <p:txBody>
          <a:bodyPr>
            <a:normAutofit/>
          </a:bodyPr>
          <a:lstStyle/>
          <a:p>
            <a:r>
              <a:rPr lang="en-US" sz="3600" dirty="0">
                <a:latin typeface="Roboto Medium" panose="02000000000000000000" pitchFamily="2" charset="0"/>
                <a:ea typeface="Roboto Medium" panose="02000000000000000000" pitchFamily="2" charset="0"/>
              </a:rPr>
              <a:t>THIS IS YOUR </a:t>
            </a:r>
            <a:r>
              <a:rPr lang="en-US" sz="3600" dirty="0">
                <a:solidFill>
                  <a:srgbClr val="FF7008"/>
                </a:solidFill>
                <a:latin typeface="Roboto Medium" panose="02000000000000000000" pitchFamily="2" charset="0"/>
                <a:ea typeface="Roboto Medium" panose="02000000000000000000" pitchFamily="2" charset="0"/>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462913" y="2625040"/>
            <a:ext cx="5291552" cy="2400627"/>
          </a:xfrm>
          <a:prstGeom prst="rect">
            <a:avLst/>
          </a:prstGeom>
        </p:spPr>
        <p:txBody>
          <a:bodyPr wrap="square">
            <a:spAutoFit/>
          </a:bodyPr>
          <a:lstStyle/>
          <a:p>
            <a:pPr marL="0" indent="0" algn="just">
              <a:buNone/>
            </a:pPr>
            <a:r>
              <a:rPr lang="en-US" sz="1400" b="1" dirty="0">
                <a:solidFill>
                  <a:srgbClr val="FF7008"/>
                </a:solidFill>
              </a:rPr>
              <a:t>Chris Hadfield</a:t>
            </a:r>
            <a:r>
              <a:rPr lang="en-US" sz="1400" dirty="0">
                <a:solidFill>
                  <a:srgbClr val="FF7008"/>
                </a:solidFill>
              </a:rPr>
              <a:t>	</a:t>
            </a:r>
          </a:p>
          <a:p>
            <a:pPr marL="0" indent="0" algn="just">
              <a:buNone/>
            </a:pPr>
            <a:endParaRPr lang="en-US" sz="1400" dirty="0"/>
          </a:p>
          <a:p>
            <a:pPr marL="0" indent="0" algn="just">
              <a:buNone/>
            </a:pPr>
            <a:r>
              <a:rPr lang="en-US" sz="1200" dirty="0">
                <a:latin typeface="Roboto" panose="02000000000000000000" pitchFamily="2" charset="0"/>
                <a:ea typeface="Roboto" panose="02000000000000000000" pitchFamily="2" charset="0"/>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latin typeface="Roboto" panose="02000000000000000000" pitchFamily="2" charset="0"/>
              <a:ea typeface="Roboto" panose="02000000000000000000" pitchFamily="2" charset="0"/>
            </a:endParaRPr>
          </a:p>
          <a:p>
            <a:pPr marL="0" indent="0" algn="just">
              <a:buNone/>
            </a:pPr>
            <a:r>
              <a:rPr lang="en-US" sz="1200" dirty="0">
                <a:latin typeface="Roboto" panose="02000000000000000000" pitchFamily="2" charset="0"/>
                <a:ea typeface="Roboto" panose="02000000000000000000" pitchFamily="2" charset="0"/>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2" name="Picture Placeholder 1"/>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0245" b="10245"/>
          <a:stretch>
            <a:fillRect/>
          </a:stretch>
        </p:blipFill>
        <p:spPr>
          <a:xfrm>
            <a:off x="0" y="4763"/>
            <a:ext cx="5141913" cy="6132512"/>
          </a:xfrm>
        </p:spPr>
      </p:pic>
    </p:spTree>
    <p:extLst>
      <p:ext uri="{BB962C8B-B14F-4D97-AF65-F5344CB8AC3E}">
        <p14:creationId xmlns:p14="http://schemas.microsoft.com/office/powerpoint/2010/main" val="293455716"/>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2887158" y="1394866"/>
            <a:ext cx="6463320" cy="993324"/>
          </a:xfrm>
          <a:prstGeom prst="rect">
            <a:avLst/>
          </a:prstGeom>
        </p:spPr>
        <p:txBody>
          <a:bodyPr lIns="91425" tIns="91425" rIns="91425" bIns="91425" anchor="b" anchorCtr="0">
            <a:noAutofit/>
          </a:bodyPr>
          <a:lstStyle/>
          <a:p>
            <a:pPr lvl="0" algn="ctr">
              <a:spcBef>
                <a:spcPts val="0"/>
              </a:spcBef>
              <a:buNone/>
            </a:pPr>
            <a:r>
              <a:rPr lang="en" dirty="0">
                <a:solidFill>
                  <a:srgbClr val="FF7008"/>
                </a:solidFill>
              </a:rPr>
              <a:t>YOU CAN ALSO </a:t>
            </a:r>
            <a:r>
              <a:rPr lang="en" b="1" dirty="0"/>
              <a:t>SPLIT</a:t>
            </a:r>
            <a:r>
              <a:rPr lang="en" dirty="0">
                <a:solidFill>
                  <a:srgbClr val="FF7008"/>
                </a:solidFill>
              </a:rPr>
              <a:t> YOUR CONTENT</a:t>
            </a:r>
          </a:p>
        </p:txBody>
      </p:sp>
      <p:sp>
        <p:nvSpPr>
          <p:cNvPr id="7" name="Rectangle 6">
            <a:extLst>
              <a:ext uri="{FF2B5EF4-FFF2-40B4-BE49-F238E27FC236}">
                <a16:creationId xmlns:a16="http://schemas.microsoft.com/office/drawing/2014/main" id="{D18FE4C6-3116-46FB-BDC6-3D6D419688D8}"/>
              </a:ext>
            </a:extLst>
          </p:cNvPr>
          <p:cNvSpPr/>
          <p:nvPr/>
        </p:nvSpPr>
        <p:spPr>
          <a:xfrm>
            <a:off x="2952136" y="3329715"/>
            <a:ext cx="3166682" cy="2000548"/>
          </a:xfrm>
          <a:prstGeom prst="rect">
            <a:avLst/>
          </a:prstGeom>
        </p:spPr>
        <p:txBody>
          <a:bodyPr wrap="square">
            <a:spAutoFit/>
          </a:bodyPr>
          <a:lstStyle/>
          <a:p>
            <a:pPr algn="ctr"/>
            <a:r>
              <a:rPr lang="en-US" sz="1400" b="1" dirty="0">
                <a:solidFill>
                  <a:schemeClr val="bg1"/>
                </a:solidFill>
              </a:rPr>
              <a:t>Chris </a:t>
            </a:r>
            <a:r>
              <a:rPr lang="en-US" sz="1400" b="1" dirty="0" smtClean="0">
                <a:solidFill>
                  <a:schemeClr val="bg1"/>
                </a:solidFill>
              </a:rPr>
              <a:t>Hadfield</a:t>
            </a:r>
            <a:endParaRPr lang="en-US" sz="1400" dirty="0" smtClean="0">
              <a:solidFill>
                <a:schemeClr val="bg1"/>
              </a:solidFill>
            </a:endParaRPr>
          </a:p>
          <a:p>
            <a:pPr algn="ctr"/>
            <a:endParaRPr lang="en-US" sz="1400" dirty="0">
              <a:solidFill>
                <a:schemeClr val="bg1"/>
              </a:solidFill>
            </a:endParaRPr>
          </a:p>
          <a:p>
            <a:pPr algn="ctr"/>
            <a:r>
              <a:rPr lang="en-US" sz="12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5E28E566-3E70-4F93-8CF8-5E466D650FF7}"/>
              </a:ext>
            </a:extLst>
          </p:cNvPr>
          <p:cNvSpPr/>
          <p:nvPr/>
        </p:nvSpPr>
        <p:spPr>
          <a:xfrm>
            <a:off x="6183796" y="3329715"/>
            <a:ext cx="3166682" cy="2185214"/>
          </a:xfrm>
          <a:prstGeom prst="rect">
            <a:avLst/>
          </a:prstGeom>
        </p:spPr>
        <p:txBody>
          <a:bodyPr wrap="square">
            <a:spAutoFit/>
          </a:bodyPr>
          <a:lstStyle/>
          <a:p>
            <a:pPr algn="ctr"/>
            <a:r>
              <a:rPr lang="en-US" sz="1400" b="1" dirty="0">
                <a:solidFill>
                  <a:schemeClr val="bg1"/>
                </a:solidFill>
              </a:rPr>
              <a:t>Erin Cummings</a:t>
            </a:r>
          </a:p>
          <a:p>
            <a:pPr algn="ctr"/>
            <a:endParaRPr lang="en-US" sz="1400" b="1" dirty="0">
              <a:solidFill>
                <a:schemeClr val="bg1"/>
              </a:solidFill>
            </a:endParaRPr>
          </a:p>
          <a:p>
            <a:pPr algn="ctr"/>
            <a:r>
              <a:rPr lang="en-US" sz="12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bg1"/>
                </a:solidFill>
              </a:rPr>
            </a:br>
            <a:endParaRPr lang="en-US" sz="1200" dirty="0">
              <a:solidFill>
                <a:schemeClr val="bg1"/>
              </a:solidFill>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solidFill>
                  <a:schemeClr val="tx1">
                    <a:lumMod val="65000"/>
                    <a:lumOff val="35000"/>
                  </a:schemeClr>
                </a:solidFill>
              </a:rPr>
              <a:t>Slidehood.com</a:t>
            </a:r>
          </a:p>
        </p:txBody>
      </p:sp>
      <p:grpSp>
        <p:nvGrpSpPr>
          <p:cNvPr id="10" name="Shape 425"/>
          <p:cNvGrpSpPr/>
          <p:nvPr/>
        </p:nvGrpSpPr>
        <p:grpSpPr>
          <a:xfrm>
            <a:off x="4314432" y="2792357"/>
            <a:ext cx="442089" cy="310174"/>
            <a:chOff x="559275" y="1683950"/>
            <a:chExt cx="466500" cy="327300"/>
          </a:xfrm>
          <a:solidFill>
            <a:schemeClr val="bg1"/>
          </a:solidFill>
        </p:grpSpPr>
        <p:sp>
          <p:nvSpPr>
            <p:cNvPr id="11"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 name="Shape 551"/>
          <p:cNvGrpSpPr/>
          <p:nvPr/>
        </p:nvGrpSpPr>
        <p:grpSpPr>
          <a:xfrm>
            <a:off x="7586581" y="2743323"/>
            <a:ext cx="420104" cy="420128"/>
            <a:chOff x="570875" y="4322250"/>
            <a:chExt cx="443300" cy="443325"/>
          </a:xfrm>
          <a:solidFill>
            <a:schemeClr val="bg1"/>
          </a:solidFill>
        </p:grpSpPr>
        <p:sp>
          <p:nvSpPr>
            <p:cNvPr id="1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436304619"/>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80"/>
          <p:cNvSpPr txBox="1">
            <a:spLocks/>
          </p:cNvSpPr>
          <p:nvPr/>
        </p:nvSpPr>
        <p:spPr>
          <a:xfrm>
            <a:off x="2253243" y="982417"/>
            <a:ext cx="7685514" cy="771892"/>
          </a:xfrm>
          <a:prstGeom prst="rect">
            <a:avLst/>
          </a:prstGeom>
        </p:spPr>
        <p:txBody>
          <a:bodyPr vert="horz" lIns="91425" tIns="91425" rIns="91425" bIns="91425" rtlCol="0" anchor="b" anchorCtr="0">
            <a:noAutofit/>
          </a:bodyPr>
          <a:lstStyle>
            <a:lvl1pPr lvl="0" algn="ctr" defTabSz="914400" rtl="0" eaLnBrk="1" latinLnBrk="0" hangingPunct="1">
              <a:lnSpc>
                <a:spcPct val="90000"/>
              </a:lnSpc>
              <a:spcBef>
                <a:spcPts val="0"/>
              </a:spcBef>
              <a:buNone/>
              <a:defRPr sz="3200" kern="1200">
                <a:solidFill>
                  <a:srgbClr val="131F2B"/>
                </a:solidFill>
                <a:latin typeface="Roboto" panose="02000000000000000000" pitchFamily="2" charset="0"/>
                <a:ea typeface="Roboto" panose="02000000000000000000" pitchFamily="2" charset="0"/>
                <a:cs typeface="+mj-cs"/>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 sz="3600" dirty="0" smtClean="0">
                <a:solidFill>
                  <a:schemeClr val="tx1"/>
                </a:solidFill>
                <a:latin typeface="Roboto Medium" panose="02000000000000000000" pitchFamily="2" charset="0"/>
                <a:ea typeface="Roboto Medium" panose="02000000000000000000" pitchFamily="2" charset="0"/>
              </a:rPr>
              <a:t>IN THREE OR </a:t>
            </a:r>
            <a:r>
              <a:rPr lang="en" sz="3600" b="1" dirty="0" smtClean="0">
                <a:solidFill>
                  <a:schemeClr val="bg1"/>
                </a:solidFill>
                <a:latin typeface="Roboto Medium" panose="02000000000000000000" pitchFamily="2" charset="0"/>
                <a:ea typeface="Roboto Medium" panose="02000000000000000000" pitchFamily="2" charset="0"/>
              </a:rPr>
              <a:t>FOUR</a:t>
            </a:r>
            <a:r>
              <a:rPr lang="en" sz="3600" dirty="0" smtClean="0">
                <a:solidFill>
                  <a:schemeClr val="tx1"/>
                </a:solidFill>
                <a:latin typeface="Roboto Medium" panose="02000000000000000000" pitchFamily="2" charset="0"/>
                <a:ea typeface="Roboto Medium" panose="02000000000000000000" pitchFamily="2" charset="0"/>
              </a:rPr>
              <a:t> COLUMNS</a:t>
            </a:r>
            <a:endParaRPr lang="en" sz="3600" dirty="0">
              <a:solidFill>
                <a:schemeClr val="tx1"/>
              </a:solidFill>
              <a:latin typeface="Roboto Medium" panose="02000000000000000000" pitchFamily="2" charset="0"/>
              <a:ea typeface="Roboto Medium" panose="02000000000000000000" pitchFamily="2" charset="0"/>
            </a:endParaRPr>
          </a:p>
        </p:txBody>
      </p:sp>
      <p:sp>
        <p:nvSpPr>
          <p:cNvPr id="8" name="Rectangle 7">
            <a:extLst>
              <a:ext uri="{FF2B5EF4-FFF2-40B4-BE49-F238E27FC236}">
                <a16:creationId xmlns:a16="http://schemas.microsoft.com/office/drawing/2014/main" id="{31FC0428-E6EC-4DBE-9530-F222B75A5F18}"/>
              </a:ext>
            </a:extLst>
          </p:cNvPr>
          <p:cNvSpPr/>
          <p:nvPr/>
        </p:nvSpPr>
        <p:spPr>
          <a:xfrm>
            <a:off x="2523506" y="2269365"/>
            <a:ext cx="3017467" cy="1446550"/>
          </a:xfrm>
          <a:prstGeom prst="rect">
            <a:avLst/>
          </a:prstGeom>
        </p:spPr>
        <p:txBody>
          <a:bodyPr wrap="square">
            <a:spAutoFit/>
          </a:bodyPr>
          <a:lstStyle/>
          <a:p>
            <a:pPr algn="ctr"/>
            <a:r>
              <a:rPr lang="en-US" sz="1400" b="1" dirty="0" smtClean="0">
                <a:solidFill>
                  <a:schemeClr val="bg1"/>
                </a:solidFill>
              </a:rPr>
              <a:t>Helen Keller</a:t>
            </a:r>
          </a:p>
          <a:p>
            <a:pPr algn="ctr"/>
            <a:endParaRPr lang="en-US" sz="1400" dirty="0">
              <a:solidFill>
                <a:schemeClr val="bg1"/>
              </a:solidFill>
            </a:endParaRP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9" name="Rectangle 8">
            <a:extLst>
              <a:ext uri="{FF2B5EF4-FFF2-40B4-BE49-F238E27FC236}">
                <a16:creationId xmlns:a16="http://schemas.microsoft.com/office/drawing/2014/main" id="{3BCB2097-C847-40BA-8D5E-74F20DE0B44A}"/>
              </a:ext>
            </a:extLst>
          </p:cNvPr>
          <p:cNvSpPr/>
          <p:nvPr/>
        </p:nvSpPr>
        <p:spPr>
          <a:xfrm>
            <a:off x="2523506" y="4309187"/>
            <a:ext cx="3017467"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0" name="Rectangle 9">
            <a:extLst>
              <a:ext uri="{FF2B5EF4-FFF2-40B4-BE49-F238E27FC236}">
                <a16:creationId xmlns:a16="http://schemas.microsoft.com/office/drawing/2014/main" id="{31FC0428-E6EC-4DBE-9530-F222B75A5F18}"/>
              </a:ext>
            </a:extLst>
          </p:cNvPr>
          <p:cNvSpPr/>
          <p:nvPr/>
        </p:nvSpPr>
        <p:spPr>
          <a:xfrm>
            <a:off x="6245016" y="2272650"/>
            <a:ext cx="3017467" cy="1446550"/>
          </a:xfrm>
          <a:prstGeom prst="rect">
            <a:avLst/>
          </a:prstGeom>
        </p:spPr>
        <p:txBody>
          <a:bodyPr wrap="square">
            <a:spAutoFit/>
          </a:bodyPr>
          <a:lstStyle/>
          <a:p>
            <a:pPr algn="ctr"/>
            <a:r>
              <a:rPr lang="en-US" sz="1400" b="1" dirty="0" smtClean="0">
                <a:solidFill>
                  <a:schemeClr val="bg1"/>
                </a:solidFill>
              </a:rPr>
              <a:t>Helen Keller</a:t>
            </a:r>
          </a:p>
          <a:p>
            <a:pPr algn="ctr"/>
            <a:endParaRPr lang="en-US" sz="1400" dirty="0">
              <a:solidFill>
                <a:schemeClr val="bg1"/>
              </a:solidFill>
            </a:endParaRP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3BCB2097-C847-40BA-8D5E-74F20DE0B44A}"/>
              </a:ext>
            </a:extLst>
          </p:cNvPr>
          <p:cNvSpPr/>
          <p:nvPr/>
        </p:nvSpPr>
        <p:spPr>
          <a:xfrm>
            <a:off x="6245016" y="4312472"/>
            <a:ext cx="3017467"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grpSp>
        <p:nvGrpSpPr>
          <p:cNvPr id="12" name="Shape 357"/>
          <p:cNvGrpSpPr/>
          <p:nvPr/>
        </p:nvGrpSpPr>
        <p:grpSpPr>
          <a:xfrm>
            <a:off x="3815542" y="1836494"/>
            <a:ext cx="421263" cy="350686"/>
            <a:chOff x="1244325" y="314425"/>
            <a:chExt cx="444525" cy="370050"/>
          </a:xfrm>
          <a:solidFill>
            <a:schemeClr val="tx1"/>
          </a:solidFill>
        </p:grpSpPr>
        <p:sp>
          <p:nvSpPr>
            <p:cNvPr id="13"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4"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sp>
        <p:nvSpPr>
          <p:cNvPr id="15" name="Shape 363"/>
          <p:cNvSpPr/>
          <p:nvPr/>
        </p:nvSpPr>
        <p:spPr>
          <a:xfrm>
            <a:off x="7522279" y="3855537"/>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tx1"/>
          </a:solid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6" name="Shape 364"/>
          <p:cNvSpPr/>
          <p:nvPr/>
        </p:nvSpPr>
        <p:spPr>
          <a:xfrm>
            <a:off x="3889874" y="3870658"/>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tx1"/>
          </a:solidFill>
          <a:ln>
            <a:noFill/>
          </a:ln>
        </p:spPr>
        <p:txBody>
          <a:bodyPr lIns="91425" tIns="91425" rIns="91425" bIns="91425" anchor="ctr" anchorCtr="0">
            <a:noAutofit/>
          </a:bodyPr>
          <a:lstStyle/>
          <a:p>
            <a:pPr lvl="0">
              <a:spcBef>
                <a:spcPts val="0"/>
              </a:spcBef>
              <a:buNone/>
            </a:pPr>
            <a:endParaRPr>
              <a:solidFill>
                <a:schemeClr val="bg1"/>
              </a:solidFill>
            </a:endParaRPr>
          </a:p>
        </p:txBody>
      </p:sp>
      <p:grpSp>
        <p:nvGrpSpPr>
          <p:cNvPr id="17" name="Shape 365"/>
          <p:cNvGrpSpPr/>
          <p:nvPr/>
        </p:nvGrpSpPr>
        <p:grpSpPr>
          <a:xfrm>
            <a:off x="7522279" y="1798987"/>
            <a:ext cx="462939" cy="391175"/>
            <a:chOff x="3918650" y="293075"/>
            <a:chExt cx="488500" cy="412775"/>
          </a:xfrm>
          <a:solidFill>
            <a:schemeClr val="tx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50795897"/>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 t="2174" r="161" b="13587"/>
          <a:stretch/>
        </p:blipFill>
        <p:spPr>
          <a:xfrm>
            <a:off x="0" y="0"/>
            <a:ext cx="12192000" cy="6858000"/>
          </a:xfrm>
          <a:prstGeom prst="rect">
            <a:avLst/>
          </a:prstGeom>
        </p:spPr>
      </p:pic>
      <p:sp>
        <p:nvSpPr>
          <p:cNvPr id="6" name="Round Same Side Corner Rectangle 5"/>
          <p:cNvSpPr/>
          <p:nvPr/>
        </p:nvSpPr>
        <p:spPr>
          <a:xfrm rot="16200000" flipH="1">
            <a:off x="757084" y="-197875"/>
            <a:ext cx="2035277" cy="3549445"/>
          </a:xfrm>
          <a:prstGeom prst="round2SameRect">
            <a:avLst>
              <a:gd name="adj1" fmla="val 0"/>
              <a:gd name="adj2" fmla="val 11700"/>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C98CEC8-2E60-4064-BDD4-9E2DF1BC342E}"/>
              </a:ext>
            </a:extLst>
          </p:cNvPr>
          <p:cNvSpPr txBox="1">
            <a:spLocks/>
          </p:cNvSpPr>
          <p:nvPr/>
        </p:nvSpPr>
        <p:spPr>
          <a:xfrm>
            <a:off x="0" y="814697"/>
            <a:ext cx="3652684"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US" sz="3700" dirty="0">
                <a:solidFill>
                  <a:schemeClr val="bg1"/>
                </a:solidFill>
                <a:latin typeface="Roboto Medium" panose="02000000000000000000" pitchFamily="2" charset="0"/>
                <a:ea typeface="Roboto Medium" panose="02000000000000000000" pitchFamily="2" charset="0"/>
              </a:rPr>
              <a:t>BIG PICTURE CREATES BIG IMPACT</a:t>
            </a:r>
            <a:r>
              <a:rPr lang="en-US" sz="2400" dirty="0">
                <a:solidFill>
                  <a:schemeClr val="bg1"/>
                </a:solidFill>
                <a:latin typeface="Roboto Medium" panose="02000000000000000000" pitchFamily="2" charset="0"/>
                <a:ea typeface="Roboto Medium" panose="02000000000000000000" pitchFamily="2" charset="0"/>
              </a:rPr>
              <a:t/>
            </a:r>
            <a:br>
              <a:rPr lang="en-US" sz="2400" dirty="0">
                <a:solidFill>
                  <a:schemeClr val="bg1"/>
                </a:solidFill>
                <a:latin typeface="Roboto Medium" panose="02000000000000000000" pitchFamily="2" charset="0"/>
                <a:ea typeface="Roboto Medium" panose="02000000000000000000" pitchFamily="2" charset="0"/>
              </a:rPr>
            </a:br>
            <a:r>
              <a:rPr lang="en-US" sz="1400" dirty="0">
                <a:solidFill>
                  <a:schemeClr val="bg1"/>
                </a:solidFill>
                <a:latin typeface="Roboto Medium" panose="02000000000000000000" pitchFamily="2" charset="0"/>
                <a:ea typeface="Roboto Medium" panose="02000000000000000000" pitchFamily="2" charset="0"/>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2294</TotalTime>
  <Words>1182</Words>
  <Application>Microsoft Office PowerPoint</Application>
  <PresentationFormat>Widescreen</PresentationFormat>
  <Paragraphs>146</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Bitter</vt:lpstr>
      <vt:lpstr>Dosis</vt:lpstr>
      <vt:lpstr>Lato</vt:lpstr>
      <vt:lpstr>Muli</vt:lpstr>
      <vt:lpstr>Raleway</vt:lpstr>
      <vt:lpstr>Roboto</vt:lpstr>
      <vt:lpstr>Roboto Cn</vt:lpstr>
      <vt:lpstr>Roboto Medium</vt:lpstr>
      <vt:lpstr>Office Theme</vt:lpstr>
      <vt:lpstr>PowerPoint Presentation</vt:lpstr>
      <vt:lpstr>INSTRUCTIONS FOR USE</vt:lpstr>
      <vt:lpstr>YOUR BREAK SLIDES</vt:lpstr>
      <vt:lpstr>PowerPoint Presentation</vt:lpstr>
      <vt:lpstr>PowerPoint Presentation</vt:lpstr>
      <vt:lpstr>THIS IS YOUR HEADING</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Slidehood.com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Shakeel</cp:lastModifiedBy>
  <cp:revision>235</cp:revision>
  <dcterms:created xsi:type="dcterms:W3CDTF">2017-08-02T20:41:11Z</dcterms:created>
  <dcterms:modified xsi:type="dcterms:W3CDTF">2018-09-01T08:13:46Z</dcterms:modified>
</cp:coreProperties>
</file>