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7" r:id="rId2"/>
    <p:sldId id="328" r:id="rId3"/>
    <p:sldId id="329" r:id="rId4"/>
    <p:sldId id="330" r:id="rId5"/>
    <p:sldId id="300" r:id="rId6"/>
    <p:sldId id="331" r:id="rId7"/>
    <p:sldId id="332" r:id="rId8"/>
    <p:sldId id="333" r:id="rId9"/>
    <p:sldId id="296" r:id="rId10"/>
    <p:sldId id="277" r:id="rId11"/>
    <p:sldId id="278" r:id="rId12"/>
    <p:sldId id="288" r:id="rId13"/>
    <p:sldId id="289" r:id="rId14"/>
    <p:sldId id="324" r:id="rId15"/>
    <p:sldId id="326" r:id="rId16"/>
    <p:sldId id="291" r:id="rId17"/>
    <p:sldId id="292" r:id="rId18"/>
    <p:sldId id="293" r:id="rId19"/>
    <p:sldId id="294"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734"/>
    <a:srgbClr val="C2B49E"/>
    <a:srgbClr val="261713"/>
    <a:srgbClr val="5C4531"/>
    <a:srgbClr val="2E1F1B"/>
    <a:srgbClr val="150807"/>
    <a:srgbClr val="BDAF98"/>
    <a:srgbClr val="5A4533"/>
    <a:srgbClr val="8E7B65"/>
    <a:srgbClr val="F969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44" autoAdjust="0"/>
    <p:restoredTop sz="94660"/>
  </p:normalViewPr>
  <p:slideViewPr>
    <p:cSldViewPr snapToGrid="0">
      <p:cViewPr varScale="1">
        <p:scale>
          <a:sx n="65" d="100"/>
          <a:sy n="65" d="100"/>
        </p:scale>
        <p:origin x="5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448620226088186E-3"/>
          <c:y val="9.5939860157231979E-2"/>
          <c:w val="0.99442819016840711"/>
          <c:h val="0.8879237936530141"/>
        </c:manualLayout>
      </c:layout>
      <c:bar3DChart>
        <c:barDir val="col"/>
        <c:grouping val="clustered"/>
        <c:varyColors val="0"/>
        <c:ser>
          <c:idx val="0"/>
          <c:order val="0"/>
          <c:tx>
            <c:strRef>
              <c:f>Sheet1!$B$1</c:f>
              <c:strCache>
                <c:ptCount val="1"/>
                <c:pt idx="0">
                  <c:v>Sales</c:v>
                </c:pt>
              </c:strCache>
            </c:strRef>
          </c:tx>
          <c:spPr>
            <a:solidFill>
              <a:schemeClr val="accent1"/>
            </a:solidFill>
            <a:ln>
              <a:noFill/>
            </a:ln>
            <a:effectLst/>
            <a:sp3d/>
          </c:spPr>
          <c:invertIfNegative val="0"/>
          <c:dPt>
            <c:idx val="0"/>
            <c:invertIfNegative val="0"/>
            <c:bubble3D val="0"/>
            <c:extLst>
              <c:ext xmlns:c16="http://schemas.microsoft.com/office/drawing/2014/chart" uri="{C3380CC4-5D6E-409C-BE32-E72D297353CC}">
                <c16:uniqueId val="{00000001-BA04-4A29-8E1D-6A958FBCDAF4}"/>
              </c:ext>
            </c:extLst>
          </c:dPt>
          <c:dPt>
            <c:idx val="1"/>
            <c:invertIfNegative val="0"/>
            <c:bubble3D val="0"/>
            <c:extLst>
              <c:ext xmlns:c16="http://schemas.microsoft.com/office/drawing/2014/chart" uri="{C3380CC4-5D6E-409C-BE32-E72D297353CC}">
                <c16:uniqueId val="{00000002-BA04-4A29-8E1D-6A958FBCDAF4}"/>
              </c:ext>
            </c:extLst>
          </c:dPt>
          <c:dPt>
            <c:idx val="2"/>
            <c:invertIfNegative val="0"/>
            <c:bubble3D val="0"/>
            <c:extLst>
              <c:ext xmlns:c16="http://schemas.microsoft.com/office/drawing/2014/chart" uri="{C3380CC4-5D6E-409C-BE32-E72D297353CC}">
                <c16:uniqueId val="{00000003-BA04-4A29-8E1D-6A958FBCDAF4}"/>
              </c:ext>
            </c:extLst>
          </c:dPt>
          <c:dPt>
            <c:idx val="3"/>
            <c:invertIfNegative val="0"/>
            <c:bubble3D val="0"/>
            <c:extLst>
              <c:ext xmlns:c16="http://schemas.microsoft.com/office/drawing/2014/chart" uri="{C3380CC4-5D6E-409C-BE32-E72D297353CC}">
                <c16:uniqueId val="{00000004-BA04-4A29-8E1D-6A958FBCDAF4}"/>
              </c:ext>
            </c:extLst>
          </c:dPt>
          <c:dLbls>
            <c:dLbl>
              <c:idx val="0"/>
              <c:layout>
                <c:manualLayout>
                  <c:x val="-4.2086530965205571E-17"/>
                  <c:y val="-2.82341433049509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04-4A29-8E1D-6A958FBCDAF4}"/>
                </c:ext>
              </c:extLst>
            </c:dLbl>
            <c:dLbl>
              <c:idx val="1"/>
              <c:layout>
                <c:manualLayout>
                  <c:x val="0"/>
                  <c:y val="-3.17634112180698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A04-4A29-8E1D-6A958FBCDAF4}"/>
                </c:ext>
              </c:extLst>
            </c:dLbl>
            <c:dLbl>
              <c:idx val="2"/>
              <c:layout>
                <c:manualLayout>
                  <c:x val="2.2956554810401454E-3"/>
                  <c:y val="-5.64682866099020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A04-4A29-8E1D-6A958FBCDAF4}"/>
                </c:ext>
              </c:extLst>
            </c:dLbl>
            <c:dLbl>
              <c:idx val="3"/>
              <c:layout>
                <c:manualLayout>
                  <c:x val="0"/>
                  <c:y val="-3.52926791311888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A04-4A29-8E1D-6A958FBCDA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A04-4A29-8E1D-6A958FBCDAF4}"/>
            </c:ext>
          </c:extLst>
        </c:ser>
        <c:dLbls>
          <c:showLegendKey val="0"/>
          <c:showVal val="1"/>
          <c:showCatName val="0"/>
          <c:showSerName val="0"/>
          <c:showPercent val="0"/>
          <c:showBubbleSize val="0"/>
        </c:dLbls>
        <c:gapWidth val="150"/>
        <c:shape val="box"/>
        <c:axId val="594356376"/>
        <c:axId val="594349488"/>
        <c:axId val="0"/>
      </c:bar3DChart>
      <c:catAx>
        <c:axId val="594356376"/>
        <c:scaling>
          <c:orientation val="minMax"/>
        </c:scaling>
        <c:delete val="1"/>
        <c:axPos val="b"/>
        <c:numFmt formatCode="General" sourceLinked="1"/>
        <c:majorTickMark val="none"/>
        <c:minorTickMark val="none"/>
        <c:tickLblPos val="nextTo"/>
        <c:crossAx val="594349488"/>
        <c:crosses val="autoZero"/>
        <c:auto val="1"/>
        <c:lblAlgn val="ctr"/>
        <c:lblOffset val="100"/>
        <c:noMultiLvlLbl val="0"/>
      </c:catAx>
      <c:valAx>
        <c:axId val="594349488"/>
        <c:scaling>
          <c:orientation val="minMax"/>
        </c:scaling>
        <c:delete val="1"/>
        <c:axPos val="l"/>
        <c:numFmt formatCode="General" sourceLinked="1"/>
        <c:majorTickMark val="none"/>
        <c:minorTickMark val="none"/>
        <c:tickLblPos val="nextTo"/>
        <c:crossAx val="594356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48620226088186E-3"/>
          <c:y val="9.5939860157231979E-2"/>
          <c:w val="0.99442819016840711"/>
          <c:h val="0.8879237936530141"/>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12B-4B0E-AF1C-0CD5519685A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12B-4B0E-AF1C-0CD5519685AC}"/>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12B-4B0E-AF1C-0CD5519685AC}"/>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12B-4B0E-AF1C-0CD5519685AC}"/>
              </c:ext>
            </c:extLst>
          </c:dPt>
          <c:dLbls>
            <c:dLbl>
              <c:idx val="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312B-4B0E-AF1C-0CD5519685AC}"/>
                </c:ext>
              </c:extLst>
            </c:dLbl>
            <c:dLbl>
              <c:idx val="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312B-4B0E-AF1C-0CD5519685AC}"/>
                </c:ext>
              </c:extLst>
            </c:dLbl>
            <c:dLbl>
              <c:idx val="2"/>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312B-4B0E-AF1C-0CD5519685AC}"/>
                </c:ext>
              </c:extLst>
            </c:dLbl>
            <c:dLbl>
              <c:idx val="3"/>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312B-4B0E-AF1C-0CD5519685AC}"/>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12B-4B0E-AF1C-0CD5519685AC}"/>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C957F-24FC-4F24-A8B5-39B039AC0627}" type="doc">
      <dgm:prSet loTypeId="urn:microsoft.com/office/officeart/2011/layout/CircleProcess" loCatId="process" qsTypeId="urn:microsoft.com/office/officeart/2005/8/quickstyle/simple5" qsCatId="simple" csTypeId="urn:microsoft.com/office/officeart/2005/8/colors/colorful1" csCatId="colorful" phldr="1"/>
      <dgm:spPr/>
      <dgm:t>
        <a:bodyPr/>
        <a:lstStyle/>
        <a:p>
          <a:endParaRPr lang="en-US"/>
        </a:p>
      </dgm:t>
    </dgm:pt>
    <dgm:pt modelId="{93B8BBBA-839A-48A2-BEDD-96CBD596129D}">
      <dgm:prSet phldrT="[Text]"/>
      <dgm:spPr/>
      <dgm:t>
        <a:bodyPr/>
        <a:lstStyle/>
        <a:p>
          <a:r>
            <a:rPr lang="en-US" dirty="0" smtClean="0"/>
            <a:t> </a:t>
          </a:r>
          <a:endParaRPr lang="en-US" dirty="0"/>
        </a:p>
      </dgm:t>
    </dgm:pt>
    <dgm:pt modelId="{A4B39930-B846-45C7-B770-23795AE3C77E}" type="parTrans" cxnId="{9E91ACDB-8480-4290-8B51-F901020FC7D6}">
      <dgm:prSet/>
      <dgm:spPr/>
      <dgm:t>
        <a:bodyPr/>
        <a:lstStyle/>
        <a:p>
          <a:endParaRPr lang="en-US"/>
        </a:p>
      </dgm:t>
    </dgm:pt>
    <dgm:pt modelId="{7F9ADBC5-6191-4489-A1FD-EB9F43A6A890}" type="sibTrans" cxnId="{9E91ACDB-8480-4290-8B51-F901020FC7D6}">
      <dgm:prSet/>
      <dgm:spPr/>
      <dgm:t>
        <a:bodyPr/>
        <a:lstStyle/>
        <a:p>
          <a:endParaRPr lang="en-US"/>
        </a:p>
      </dgm:t>
    </dgm:pt>
    <dgm:pt modelId="{E44CDF4E-CCED-4C59-9767-C29E043EA7F9}">
      <dgm:prSet phldrT="[Text]"/>
      <dgm:spPr/>
      <dgm:t>
        <a:bodyPr/>
        <a:lstStyle/>
        <a:p>
          <a:r>
            <a:rPr lang="en-US" dirty="0" smtClean="0"/>
            <a:t> </a:t>
          </a:r>
          <a:endParaRPr lang="en-US" dirty="0"/>
        </a:p>
      </dgm:t>
    </dgm:pt>
    <dgm:pt modelId="{23F55E66-ACFF-4FF6-A26A-9AD36F305685}" type="parTrans" cxnId="{69C8C6D8-8D4C-4043-8F2C-78CA42DBE5BF}">
      <dgm:prSet/>
      <dgm:spPr/>
      <dgm:t>
        <a:bodyPr/>
        <a:lstStyle/>
        <a:p>
          <a:endParaRPr lang="en-US"/>
        </a:p>
      </dgm:t>
    </dgm:pt>
    <dgm:pt modelId="{437EA4A8-0103-41F9-A0FF-49CBB9AFCDB9}" type="sibTrans" cxnId="{69C8C6D8-8D4C-4043-8F2C-78CA42DBE5BF}">
      <dgm:prSet/>
      <dgm:spPr/>
      <dgm:t>
        <a:bodyPr/>
        <a:lstStyle/>
        <a:p>
          <a:endParaRPr lang="en-US"/>
        </a:p>
      </dgm:t>
    </dgm:pt>
    <dgm:pt modelId="{5E036342-9FAC-4D04-8B8B-8090EF1ED107}">
      <dgm:prSet phldrT="[Text]"/>
      <dgm:spPr/>
      <dgm:t>
        <a:bodyPr/>
        <a:lstStyle/>
        <a:p>
          <a:r>
            <a:rPr lang="en-US" dirty="0" smtClean="0"/>
            <a:t> </a:t>
          </a:r>
          <a:endParaRPr lang="en-US" dirty="0"/>
        </a:p>
      </dgm:t>
    </dgm:pt>
    <dgm:pt modelId="{6EF24677-4199-4457-89DB-C05440C4C07C}" type="parTrans" cxnId="{33445D33-1309-410D-8570-B00C7A4CA3EC}">
      <dgm:prSet/>
      <dgm:spPr/>
      <dgm:t>
        <a:bodyPr/>
        <a:lstStyle/>
        <a:p>
          <a:endParaRPr lang="en-US"/>
        </a:p>
      </dgm:t>
    </dgm:pt>
    <dgm:pt modelId="{AB076A16-4993-446B-844E-3CC3782974B6}" type="sibTrans" cxnId="{33445D33-1309-410D-8570-B00C7A4CA3EC}">
      <dgm:prSet/>
      <dgm:spPr/>
      <dgm:t>
        <a:bodyPr/>
        <a:lstStyle/>
        <a:p>
          <a:endParaRPr lang="en-US"/>
        </a:p>
      </dgm:t>
    </dgm:pt>
    <dgm:pt modelId="{71FC0FCB-730D-4845-8992-8555F7514967}">
      <dgm:prSet/>
      <dgm:spPr/>
      <dgm:t>
        <a:bodyPr/>
        <a:lstStyle/>
        <a:p>
          <a:endParaRPr lang="en-US"/>
        </a:p>
      </dgm:t>
    </dgm:pt>
    <dgm:pt modelId="{3A4F245E-9035-47CA-8436-0AF189ADECF1}" type="parTrans" cxnId="{EE68C738-4329-4717-B60D-F4C50F0C7B91}">
      <dgm:prSet/>
      <dgm:spPr/>
      <dgm:t>
        <a:bodyPr/>
        <a:lstStyle/>
        <a:p>
          <a:endParaRPr lang="en-US"/>
        </a:p>
      </dgm:t>
    </dgm:pt>
    <dgm:pt modelId="{64643476-6552-4A0B-9252-A5461B1B6208}" type="sibTrans" cxnId="{EE68C738-4329-4717-B60D-F4C50F0C7B91}">
      <dgm:prSet/>
      <dgm:spPr/>
      <dgm:t>
        <a:bodyPr/>
        <a:lstStyle/>
        <a:p>
          <a:endParaRPr lang="en-US"/>
        </a:p>
      </dgm:t>
    </dgm:pt>
    <dgm:pt modelId="{8EA09D7E-1544-4011-8E8A-907F0F2D0467}" type="pres">
      <dgm:prSet presAssocID="{68FC957F-24FC-4F24-A8B5-39B039AC0627}" presName="Name0" presStyleCnt="0">
        <dgm:presLayoutVars>
          <dgm:chMax val="11"/>
          <dgm:chPref val="11"/>
          <dgm:dir/>
          <dgm:resizeHandles/>
        </dgm:presLayoutVars>
      </dgm:prSet>
      <dgm:spPr/>
      <dgm:t>
        <a:bodyPr/>
        <a:lstStyle/>
        <a:p>
          <a:endParaRPr lang="en-US"/>
        </a:p>
      </dgm:t>
    </dgm:pt>
    <dgm:pt modelId="{AF20F37E-EF17-4FDB-B0DB-07840F27B2A4}" type="pres">
      <dgm:prSet presAssocID="{71FC0FCB-730D-4845-8992-8555F7514967}" presName="Accent4" presStyleCnt="0"/>
      <dgm:spPr/>
      <dgm:t>
        <a:bodyPr/>
        <a:lstStyle/>
        <a:p>
          <a:endParaRPr lang="en-US"/>
        </a:p>
      </dgm:t>
    </dgm:pt>
    <dgm:pt modelId="{BBB3BE3C-2772-4E7E-B326-9810AEAEB314}" type="pres">
      <dgm:prSet presAssocID="{71FC0FCB-730D-4845-8992-8555F7514967}" presName="Accent" presStyleLbl="node1" presStyleIdx="0" presStyleCnt="4"/>
      <dgm:spPr/>
      <dgm:t>
        <a:bodyPr/>
        <a:lstStyle/>
        <a:p>
          <a:endParaRPr lang="en-US"/>
        </a:p>
      </dgm:t>
    </dgm:pt>
    <dgm:pt modelId="{554547A0-EA41-4D88-9D2D-782F63C8C8A6}" type="pres">
      <dgm:prSet presAssocID="{71FC0FCB-730D-4845-8992-8555F7514967}" presName="ParentBackground4" presStyleCnt="0"/>
      <dgm:spPr/>
      <dgm:t>
        <a:bodyPr/>
        <a:lstStyle/>
        <a:p>
          <a:endParaRPr lang="en-US"/>
        </a:p>
      </dgm:t>
    </dgm:pt>
    <dgm:pt modelId="{1089E960-967B-4641-A480-F8ADD30FD502}" type="pres">
      <dgm:prSet presAssocID="{71FC0FCB-730D-4845-8992-8555F7514967}" presName="ParentBackground" presStyleLbl="fgAcc1" presStyleIdx="0" presStyleCnt="4"/>
      <dgm:spPr/>
      <dgm:t>
        <a:bodyPr/>
        <a:lstStyle/>
        <a:p>
          <a:endParaRPr lang="en-US"/>
        </a:p>
      </dgm:t>
    </dgm:pt>
    <dgm:pt modelId="{8C922F67-D52A-46F9-8387-F31AF72A52BB}" type="pres">
      <dgm:prSet presAssocID="{71FC0FCB-730D-4845-8992-8555F7514967}" presName="Parent4" presStyleLbl="revTx" presStyleIdx="0" presStyleCnt="0">
        <dgm:presLayoutVars>
          <dgm:chMax val="1"/>
          <dgm:chPref val="1"/>
          <dgm:bulletEnabled val="1"/>
        </dgm:presLayoutVars>
      </dgm:prSet>
      <dgm:spPr/>
      <dgm:t>
        <a:bodyPr/>
        <a:lstStyle/>
        <a:p>
          <a:endParaRPr lang="en-US"/>
        </a:p>
      </dgm:t>
    </dgm:pt>
    <dgm:pt modelId="{ED161263-9148-47B8-B4CB-3D387658D6E6}" type="pres">
      <dgm:prSet presAssocID="{5E036342-9FAC-4D04-8B8B-8090EF1ED107}" presName="Accent3" presStyleCnt="0"/>
      <dgm:spPr/>
      <dgm:t>
        <a:bodyPr/>
        <a:lstStyle/>
        <a:p>
          <a:endParaRPr lang="en-US"/>
        </a:p>
      </dgm:t>
    </dgm:pt>
    <dgm:pt modelId="{1DCD2F2C-ABD1-4DAE-BA4F-1B9B7E4DCB89}" type="pres">
      <dgm:prSet presAssocID="{5E036342-9FAC-4D04-8B8B-8090EF1ED107}" presName="Accent" presStyleLbl="node1" presStyleIdx="1" presStyleCnt="4"/>
      <dgm:spPr/>
      <dgm:t>
        <a:bodyPr/>
        <a:lstStyle/>
        <a:p>
          <a:endParaRPr lang="en-US"/>
        </a:p>
      </dgm:t>
    </dgm:pt>
    <dgm:pt modelId="{9A3DCB4F-3DAF-488F-95EC-883B6A13B032}" type="pres">
      <dgm:prSet presAssocID="{5E036342-9FAC-4D04-8B8B-8090EF1ED107}" presName="ParentBackground3" presStyleCnt="0"/>
      <dgm:spPr/>
      <dgm:t>
        <a:bodyPr/>
        <a:lstStyle/>
        <a:p>
          <a:endParaRPr lang="en-US"/>
        </a:p>
      </dgm:t>
    </dgm:pt>
    <dgm:pt modelId="{6E1DFC14-5C3B-466A-AB89-25687DC8FC9A}" type="pres">
      <dgm:prSet presAssocID="{5E036342-9FAC-4D04-8B8B-8090EF1ED107}" presName="ParentBackground" presStyleLbl="fgAcc1" presStyleIdx="1" presStyleCnt="4"/>
      <dgm:spPr/>
      <dgm:t>
        <a:bodyPr/>
        <a:lstStyle/>
        <a:p>
          <a:endParaRPr lang="en-US"/>
        </a:p>
      </dgm:t>
    </dgm:pt>
    <dgm:pt modelId="{63AE46E5-BF38-4E65-8BFD-E8773ACD00EA}" type="pres">
      <dgm:prSet presAssocID="{5E036342-9FAC-4D04-8B8B-8090EF1ED107}" presName="Parent3" presStyleLbl="revTx" presStyleIdx="0" presStyleCnt="0">
        <dgm:presLayoutVars>
          <dgm:chMax val="1"/>
          <dgm:chPref val="1"/>
          <dgm:bulletEnabled val="1"/>
        </dgm:presLayoutVars>
      </dgm:prSet>
      <dgm:spPr/>
      <dgm:t>
        <a:bodyPr/>
        <a:lstStyle/>
        <a:p>
          <a:endParaRPr lang="en-US"/>
        </a:p>
      </dgm:t>
    </dgm:pt>
    <dgm:pt modelId="{0E9F1600-95B8-4E0B-836A-5915A691FE5D}" type="pres">
      <dgm:prSet presAssocID="{E44CDF4E-CCED-4C59-9767-C29E043EA7F9}" presName="Accent2" presStyleCnt="0"/>
      <dgm:spPr/>
      <dgm:t>
        <a:bodyPr/>
        <a:lstStyle/>
        <a:p>
          <a:endParaRPr lang="en-US"/>
        </a:p>
      </dgm:t>
    </dgm:pt>
    <dgm:pt modelId="{5A32ABD5-6549-4052-9FBC-D7B0DBBA4FB0}" type="pres">
      <dgm:prSet presAssocID="{E44CDF4E-CCED-4C59-9767-C29E043EA7F9}" presName="Accent" presStyleLbl="node1" presStyleIdx="2" presStyleCnt="4"/>
      <dgm:spPr/>
      <dgm:t>
        <a:bodyPr/>
        <a:lstStyle/>
        <a:p>
          <a:endParaRPr lang="en-US"/>
        </a:p>
      </dgm:t>
    </dgm:pt>
    <dgm:pt modelId="{D17DC259-7B72-4C0C-BBB1-099E575E8946}" type="pres">
      <dgm:prSet presAssocID="{E44CDF4E-CCED-4C59-9767-C29E043EA7F9}" presName="ParentBackground2" presStyleCnt="0"/>
      <dgm:spPr/>
      <dgm:t>
        <a:bodyPr/>
        <a:lstStyle/>
        <a:p>
          <a:endParaRPr lang="en-US"/>
        </a:p>
      </dgm:t>
    </dgm:pt>
    <dgm:pt modelId="{D04E09A1-4709-4DEE-A8B6-8ABF6A28492C}" type="pres">
      <dgm:prSet presAssocID="{E44CDF4E-CCED-4C59-9767-C29E043EA7F9}" presName="ParentBackground" presStyleLbl="fgAcc1" presStyleIdx="2" presStyleCnt="4"/>
      <dgm:spPr/>
      <dgm:t>
        <a:bodyPr/>
        <a:lstStyle/>
        <a:p>
          <a:endParaRPr lang="en-US"/>
        </a:p>
      </dgm:t>
    </dgm:pt>
    <dgm:pt modelId="{FBF59BD7-0ED9-4446-9C53-49089C1235DF}" type="pres">
      <dgm:prSet presAssocID="{E44CDF4E-CCED-4C59-9767-C29E043EA7F9}" presName="Parent2" presStyleLbl="revTx" presStyleIdx="0" presStyleCnt="0">
        <dgm:presLayoutVars>
          <dgm:chMax val="1"/>
          <dgm:chPref val="1"/>
          <dgm:bulletEnabled val="1"/>
        </dgm:presLayoutVars>
      </dgm:prSet>
      <dgm:spPr/>
      <dgm:t>
        <a:bodyPr/>
        <a:lstStyle/>
        <a:p>
          <a:endParaRPr lang="en-US"/>
        </a:p>
      </dgm:t>
    </dgm:pt>
    <dgm:pt modelId="{D71F1765-568A-43F0-B4EA-B1A48EFDAC7E}" type="pres">
      <dgm:prSet presAssocID="{93B8BBBA-839A-48A2-BEDD-96CBD596129D}" presName="Accent1" presStyleCnt="0"/>
      <dgm:spPr/>
      <dgm:t>
        <a:bodyPr/>
        <a:lstStyle/>
        <a:p>
          <a:endParaRPr lang="en-US"/>
        </a:p>
      </dgm:t>
    </dgm:pt>
    <dgm:pt modelId="{E74ECBA8-B0C0-4490-9BCD-2F6918BAE965}" type="pres">
      <dgm:prSet presAssocID="{93B8BBBA-839A-48A2-BEDD-96CBD596129D}" presName="Accent" presStyleLbl="node1" presStyleIdx="3" presStyleCnt="4"/>
      <dgm:spPr/>
      <dgm:t>
        <a:bodyPr/>
        <a:lstStyle/>
        <a:p>
          <a:endParaRPr lang="en-US"/>
        </a:p>
      </dgm:t>
    </dgm:pt>
    <dgm:pt modelId="{6716E296-5D79-46B3-9FA9-C087CCF94990}" type="pres">
      <dgm:prSet presAssocID="{93B8BBBA-839A-48A2-BEDD-96CBD596129D}" presName="ParentBackground1" presStyleCnt="0"/>
      <dgm:spPr/>
      <dgm:t>
        <a:bodyPr/>
        <a:lstStyle/>
        <a:p>
          <a:endParaRPr lang="en-US"/>
        </a:p>
      </dgm:t>
    </dgm:pt>
    <dgm:pt modelId="{51F1EAF6-79FC-41E4-AA05-F05B806A75F6}" type="pres">
      <dgm:prSet presAssocID="{93B8BBBA-839A-48A2-BEDD-96CBD596129D}" presName="ParentBackground" presStyleLbl="fgAcc1" presStyleIdx="3" presStyleCnt="4"/>
      <dgm:spPr/>
      <dgm:t>
        <a:bodyPr/>
        <a:lstStyle/>
        <a:p>
          <a:endParaRPr lang="en-US"/>
        </a:p>
      </dgm:t>
    </dgm:pt>
    <dgm:pt modelId="{763BF60D-EF22-48D5-8AD7-4267BE45D9FF}" type="pres">
      <dgm:prSet presAssocID="{93B8BBBA-839A-48A2-BEDD-96CBD596129D}" presName="Parent1" presStyleLbl="revTx" presStyleIdx="0" presStyleCnt="0">
        <dgm:presLayoutVars>
          <dgm:chMax val="1"/>
          <dgm:chPref val="1"/>
          <dgm:bulletEnabled val="1"/>
        </dgm:presLayoutVars>
      </dgm:prSet>
      <dgm:spPr/>
      <dgm:t>
        <a:bodyPr/>
        <a:lstStyle/>
        <a:p>
          <a:endParaRPr lang="en-US"/>
        </a:p>
      </dgm:t>
    </dgm:pt>
  </dgm:ptLst>
  <dgm:cxnLst>
    <dgm:cxn modelId="{F919E473-32BA-4223-A7C4-3DA1F07E4ED0}" type="presOf" srcId="{68FC957F-24FC-4F24-A8B5-39B039AC0627}" destId="{8EA09D7E-1544-4011-8E8A-907F0F2D0467}" srcOrd="0" destOrd="0" presId="urn:microsoft.com/office/officeart/2011/layout/CircleProcess"/>
    <dgm:cxn modelId="{E8EB059D-F9F0-47F9-A7BB-7B3015A9BF28}" type="presOf" srcId="{5E036342-9FAC-4D04-8B8B-8090EF1ED107}" destId="{63AE46E5-BF38-4E65-8BFD-E8773ACD00EA}" srcOrd="1" destOrd="0" presId="urn:microsoft.com/office/officeart/2011/layout/CircleProcess"/>
    <dgm:cxn modelId="{EFE8D72E-959E-4E31-A3F1-3820476CE675}" type="presOf" srcId="{E44CDF4E-CCED-4C59-9767-C29E043EA7F9}" destId="{FBF59BD7-0ED9-4446-9C53-49089C1235DF}" srcOrd="1" destOrd="0" presId="urn:microsoft.com/office/officeart/2011/layout/CircleProcess"/>
    <dgm:cxn modelId="{9E91ACDB-8480-4290-8B51-F901020FC7D6}" srcId="{68FC957F-24FC-4F24-A8B5-39B039AC0627}" destId="{93B8BBBA-839A-48A2-BEDD-96CBD596129D}" srcOrd="0" destOrd="0" parTransId="{A4B39930-B846-45C7-B770-23795AE3C77E}" sibTransId="{7F9ADBC5-6191-4489-A1FD-EB9F43A6A890}"/>
    <dgm:cxn modelId="{217BF25D-6E37-4433-A9A8-2765DC4CE95D}" type="presOf" srcId="{71FC0FCB-730D-4845-8992-8555F7514967}" destId="{8C922F67-D52A-46F9-8387-F31AF72A52BB}" srcOrd="1" destOrd="0" presId="urn:microsoft.com/office/officeart/2011/layout/CircleProcess"/>
    <dgm:cxn modelId="{F71495BE-E711-4E82-877C-917B13B2879A}" type="presOf" srcId="{93B8BBBA-839A-48A2-BEDD-96CBD596129D}" destId="{763BF60D-EF22-48D5-8AD7-4267BE45D9FF}" srcOrd="1" destOrd="0" presId="urn:microsoft.com/office/officeart/2011/layout/CircleProcess"/>
    <dgm:cxn modelId="{EE68C738-4329-4717-B60D-F4C50F0C7B91}" srcId="{68FC957F-24FC-4F24-A8B5-39B039AC0627}" destId="{71FC0FCB-730D-4845-8992-8555F7514967}" srcOrd="3" destOrd="0" parTransId="{3A4F245E-9035-47CA-8436-0AF189ADECF1}" sibTransId="{64643476-6552-4A0B-9252-A5461B1B6208}"/>
    <dgm:cxn modelId="{33445D33-1309-410D-8570-B00C7A4CA3EC}" srcId="{68FC957F-24FC-4F24-A8B5-39B039AC0627}" destId="{5E036342-9FAC-4D04-8B8B-8090EF1ED107}" srcOrd="2" destOrd="0" parTransId="{6EF24677-4199-4457-89DB-C05440C4C07C}" sibTransId="{AB076A16-4993-446B-844E-3CC3782974B6}"/>
    <dgm:cxn modelId="{2CF66FE2-A316-476C-ABA8-0D5D7525E1A0}" type="presOf" srcId="{71FC0FCB-730D-4845-8992-8555F7514967}" destId="{1089E960-967B-4641-A480-F8ADD30FD502}" srcOrd="0" destOrd="0" presId="urn:microsoft.com/office/officeart/2011/layout/CircleProcess"/>
    <dgm:cxn modelId="{BA70641C-061A-4E28-9B7D-0958B91ABD74}" type="presOf" srcId="{E44CDF4E-CCED-4C59-9767-C29E043EA7F9}" destId="{D04E09A1-4709-4DEE-A8B6-8ABF6A28492C}" srcOrd="0" destOrd="0" presId="urn:microsoft.com/office/officeart/2011/layout/CircleProcess"/>
    <dgm:cxn modelId="{0A30499D-05A2-475A-8672-C60CF68BD1DC}" type="presOf" srcId="{5E036342-9FAC-4D04-8B8B-8090EF1ED107}" destId="{6E1DFC14-5C3B-466A-AB89-25687DC8FC9A}" srcOrd="0" destOrd="0" presId="urn:microsoft.com/office/officeart/2011/layout/CircleProcess"/>
    <dgm:cxn modelId="{69C8C6D8-8D4C-4043-8F2C-78CA42DBE5BF}" srcId="{68FC957F-24FC-4F24-A8B5-39B039AC0627}" destId="{E44CDF4E-CCED-4C59-9767-C29E043EA7F9}" srcOrd="1" destOrd="0" parTransId="{23F55E66-ACFF-4FF6-A26A-9AD36F305685}" sibTransId="{437EA4A8-0103-41F9-A0FF-49CBB9AFCDB9}"/>
    <dgm:cxn modelId="{A3FEA9C0-1774-4FDC-9C5D-92C23790C5E1}" type="presOf" srcId="{93B8BBBA-839A-48A2-BEDD-96CBD596129D}" destId="{51F1EAF6-79FC-41E4-AA05-F05B806A75F6}" srcOrd="0" destOrd="0" presId="urn:microsoft.com/office/officeart/2011/layout/CircleProcess"/>
    <dgm:cxn modelId="{1655C7ED-EF07-4189-8EDA-DB63D67E23A4}" type="presParOf" srcId="{8EA09D7E-1544-4011-8E8A-907F0F2D0467}" destId="{AF20F37E-EF17-4FDB-B0DB-07840F27B2A4}" srcOrd="0" destOrd="0" presId="urn:microsoft.com/office/officeart/2011/layout/CircleProcess"/>
    <dgm:cxn modelId="{140C82BD-02F2-4F7B-9FC6-FEE5B6249FB6}" type="presParOf" srcId="{AF20F37E-EF17-4FDB-B0DB-07840F27B2A4}" destId="{BBB3BE3C-2772-4E7E-B326-9810AEAEB314}" srcOrd="0" destOrd="0" presId="urn:microsoft.com/office/officeart/2011/layout/CircleProcess"/>
    <dgm:cxn modelId="{EA5D01D7-6552-4591-A669-BBA3B0379ED1}" type="presParOf" srcId="{8EA09D7E-1544-4011-8E8A-907F0F2D0467}" destId="{554547A0-EA41-4D88-9D2D-782F63C8C8A6}" srcOrd="1" destOrd="0" presId="urn:microsoft.com/office/officeart/2011/layout/CircleProcess"/>
    <dgm:cxn modelId="{4651ECF2-9AAB-49B1-B5D3-CEB1AE9E99F4}" type="presParOf" srcId="{554547A0-EA41-4D88-9D2D-782F63C8C8A6}" destId="{1089E960-967B-4641-A480-F8ADD30FD502}" srcOrd="0" destOrd="0" presId="urn:microsoft.com/office/officeart/2011/layout/CircleProcess"/>
    <dgm:cxn modelId="{75248569-6793-4F36-AC96-CE47903211CD}" type="presParOf" srcId="{8EA09D7E-1544-4011-8E8A-907F0F2D0467}" destId="{8C922F67-D52A-46F9-8387-F31AF72A52BB}" srcOrd="2" destOrd="0" presId="urn:microsoft.com/office/officeart/2011/layout/CircleProcess"/>
    <dgm:cxn modelId="{6CF09772-D54A-471D-8AA9-4558C40B6BEC}" type="presParOf" srcId="{8EA09D7E-1544-4011-8E8A-907F0F2D0467}" destId="{ED161263-9148-47B8-B4CB-3D387658D6E6}" srcOrd="3" destOrd="0" presId="urn:microsoft.com/office/officeart/2011/layout/CircleProcess"/>
    <dgm:cxn modelId="{2F3EAC88-823D-465F-A602-DA6D39EEEF47}" type="presParOf" srcId="{ED161263-9148-47B8-B4CB-3D387658D6E6}" destId="{1DCD2F2C-ABD1-4DAE-BA4F-1B9B7E4DCB89}" srcOrd="0" destOrd="0" presId="urn:microsoft.com/office/officeart/2011/layout/CircleProcess"/>
    <dgm:cxn modelId="{79931325-AEBA-48F2-84B9-E12952D16264}" type="presParOf" srcId="{8EA09D7E-1544-4011-8E8A-907F0F2D0467}" destId="{9A3DCB4F-3DAF-488F-95EC-883B6A13B032}" srcOrd="4" destOrd="0" presId="urn:microsoft.com/office/officeart/2011/layout/CircleProcess"/>
    <dgm:cxn modelId="{574B0EE0-ACC7-409A-AC93-549A77B96836}" type="presParOf" srcId="{9A3DCB4F-3DAF-488F-95EC-883B6A13B032}" destId="{6E1DFC14-5C3B-466A-AB89-25687DC8FC9A}" srcOrd="0" destOrd="0" presId="urn:microsoft.com/office/officeart/2011/layout/CircleProcess"/>
    <dgm:cxn modelId="{4254E531-5FDD-42F9-8040-637FBCDFA32A}" type="presParOf" srcId="{8EA09D7E-1544-4011-8E8A-907F0F2D0467}" destId="{63AE46E5-BF38-4E65-8BFD-E8773ACD00EA}" srcOrd="5" destOrd="0" presId="urn:microsoft.com/office/officeart/2011/layout/CircleProcess"/>
    <dgm:cxn modelId="{A8ABBAB7-0D3F-4C25-AF3D-C011EC268D82}" type="presParOf" srcId="{8EA09D7E-1544-4011-8E8A-907F0F2D0467}" destId="{0E9F1600-95B8-4E0B-836A-5915A691FE5D}" srcOrd="6" destOrd="0" presId="urn:microsoft.com/office/officeart/2011/layout/CircleProcess"/>
    <dgm:cxn modelId="{4593E9F7-565C-41EB-8EE8-F74F840C8F38}" type="presParOf" srcId="{0E9F1600-95B8-4E0B-836A-5915A691FE5D}" destId="{5A32ABD5-6549-4052-9FBC-D7B0DBBA4FB0}" srcOrd="0" destOrd="0" presId="urn:microsoft.com/office/officeart/2011/layout/CircleProcess"/>
    <dgm:cxn modelId="{AF5D3C31-2ECA-4715-86CD-3ECFA9368E4E}" type="presParOf" srcId="{8EA09D7E-1544-4011-8E8A-907F0F2D0467}" destId="{D17DC259-7B72-4C0C-BBB1-099E575E8946}" srcOrd="7" destOrd="0" presId="urn:microsoft.com/office/officeart/2011/layout/CircleProcess"/>
    <dgm:cxn modelId="{D95DAABE-269C-4A80-9359-256542DFBA61}" type="presParOf" srcId="{D17DC259-7B72-4C0C-BBB1-099E575E8946}" destId="{D04E09A1-4709-4DEE-A8B6-8ABF6A28492C}" srcOrd="0" destOrd="0" presId="urn:microsoft.com/office/officeart/2011/layout/CircleProcess"/>
    <dgm:cxn modelId="{60B1CB36-72E6-47F4-AA9E-A11278B0AA4F}" type="presParOf" srcId="{8EA09D7E-1544-4011-8E8A-907F0F2D0467}" destId="{FBF59BD7-0ED9-4446-9C53-49089C1235DF}" srcOrd="8" destOrd="0" presId="urn:microsoft.com/office/officeart/2011/layout/CircleProcess"/>
    <dgm:cxn modelId="{79FB683F-F00A-44EA-9796-B9E4BFFA5E5E}" type="presParOf" srcId="{8EA09D7E-1544-4011-8E8A-907F0F2D0467}" destId="{D71F1765-568A-43F0-B4EA-B1A48EFDAC7E}" srcOrd="9" destOrd="0" presId="urn:microsoft.com/office/officeart/2011/layout/CircleProcess"/>
    <dgm:cxn modelId="{CDB008E6-96D3-4F8D-8623-FE475AF5DB12}" type="presParOf" srcId="{D71F1765-568A-43F0-B4EA-B1A48EFDAC7E}" destId="{E74ECBA8-B0C0-4490-9BCD-2F6918BAE965}" srcOrd="0" destOrd="0" presId="urn:microsoft.com/office/officeart/2011/layout/CircleProcess"/>
    <dgm:cxn modelId="{74A49F80-61AF-48F0-95C0-0A904453E91D}" type="presParOf" srcId="{8EA09D7E-1544-4011-8E8A-907F0F2D0467}" destId="{6716E296-5D79-46B3-9FA9-C087CCF94990}" srcOrd="10" destOrd="0" presId="urn:microsoft.com/office/officeart/2011/layout/CircleProcess"/>
    <dgm:cxn modelId="{89DC55B8-7E08-469B-8380-B4A641D2D17E}" type="presParOf" srcId="{6716E296-5D79-46B3-9FA9-C087CCF94990}" destId="{51F1EAF6-79FC-41E4-AA05-F05B806A75F6}" srcOrd="0" destOrd="0" presId="urn:microsoft.com/office/officeart/2011/layout/CircleProcess"/>
    <dgm:cxn modelId="{CC7CC971-FCCD-4FD7-8B79-440A1093F737}" type="presParOf" srcId="{8EA09D7E-1544-4011-8E8A-907F0F2D0467}" destId="{763BF60D-EF22-48D5-8AD7-4267BE45D9FF}"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8FC957F-24FC-4F24-A8B5-39B039AC0627}" type="doc">
      <dgm:prSet loTypeId="urn:microsoft.com/office/officeart/2005/8/layout/gear1" loCatId="process" qsTypeId="urn:microsoft.com/office/officeart/2005/8/quickstyle/simple5" qsCatId="simple" csTypeId="urn:microsoft.com/office/officeart/2005/8/colors/colorful1" csCatId="colorful" phldr="1"/>
      <dgm:spPr/>
      <dgm:t>
        <a:bodyPr/>
        <a:lstStyle/>
        <a:p>
          <a:endParaRPr lang="en-US"/>
        </a:p>
      </dgm:t>
    </dgm:pt>
    <dgm:pt modelId="{93B8BBBA-839A-48A2-BEDD-96CBD596129D}">
      <dgm:prSet phldrT="[Text]"/>
      <dgm:spPr/>
      <dgm:t>
        <a:bodyPr/>
        <a:lstStyle/>
        <a:p>
          <a:r>
            <a:rPr lang="en-US" dirty="0" smtClean="0"/>
            <a:t> </a:t>
          </a:r>
          <a:endParaRPr lang="en-US" dirty="0"/>
        </a:p>
      </dgm:t>
    </dgm:pt>
    <dgm:pt modelId="{A4B39930-B846-45C7-B770-23795AE3C77E}" type="parTrans" cxnId="{9E91ACDB-8480-4290-8B51-F901020FC7D6}">
      <dgm:prSet/>
      <dgm:spPr/>
      <dgm:t>
        <a:bodyPr/>
        <a:lstStyle/>
        <a:p>
          <a:endParaRPr lang="en-US"/>
        </a:p>
      </dgm:t>
    </dgm:pt>
    <dgm:pt modelId="{7F9ADBC5-6191-4489-A1FD-EB9F43A6A890}" type="sibTrans" cxnId="{9E91ACDB-8480-4290-8B51-F901020FC7D6}">
      <dgm:prSet/>
      <dgm:spPr/>
      <dgm:t>
        <a:bodyPr/>
        <a:lstStyle/>
        <a:p>
          <a:endParaRPr lang="en-US"/>
        </a:p>
      </dgm:t>
    </dgm:pt>
    <dgm:pt modelId="{E44CDF4E-CCED-4C59-9767-C29E043EA7F9}">
      <dgm:prSet phldrT="[Text]"/>
      <dgm:spPr/>
      <dgm:t>
        <a:bodyPr/>
        <a:lstStyle/>
        <a:p>
          <a:r>
            <a:rPr lang="en-US" dirty="0" smtClean="0"/>
            <a:t> </a:t>
          </a:r>
          <a:endParaRPr lang="en-US" dirty="0"/>
        </a:p>
      </dgm:t>
    </dgm:pt>
    <dgm:pt modelId="{23F55E66-ACFF-4FF6-A26A-9AD36F305685}" type="parTrans" cxnId="{69C8C6D8-8D4C-4043-8F2C-78CA42DBE5BF}">
      <dgm:prSet/>
      <dgm:spPr/>
      <dgm:t>
        <a:bodyPr/>
        <a:lstStyle/>
        <a:p>
          <a:endParaRPr lang="en-US"/>
        </a:p>
      </dgm:t>
    </dgm:pt>
    <dgm:pt modelId="{437EA4A8-0103-41F9-A0FF-49CBB9AFCDB9}" type="sibTrans" cxnId="{69C8C6D8-8D4C-4043-8F2C-78CA42DBE5BF}">
      <dgm:prSet/>
      <dgm:spPr/>
      <dgm:t>
        <a:bodyPr/>
        <a:lstStyle/>
        <a:p>
          <a:endParaRPr lang="en-US"/>
        </a:p>
      </dgm:t>
    </dgm:pt>
    <dgm:pt modelId="{5E036342-9FAC-4D04-8B8B-8090EF1ED107}">
      <dgm:prSet phldrT="[Text]"/>
      <dgm:spPr/>
      <dgm:t>
        <a:bodyPr/>
        <a:lstStyle/>
        <a:p>
          <a:r>
            <a:rPr lang="en-US" dirty="0" smtClean="0"/>
            <a:t> </a:t>
          </a:r>
          <a:endParaRPr lang="en-US" dirty="0"/>
        </a:p>
      </dgm:t>
    </dgm:pt>
    <dgm:pt modelId="{6EF24677-4199-4457-89DB-C05440C4C07C}" type="parTrans" cxnId="{33445D33-1309-410D-8570-B00C7A4CA3EC}">
      <dgm:prSet/>
      <dgm:spPr/>
      <dgm:t>
        <a:bodyPr/>
        <a:lstStyle/>
        <a:p>
          <a:endParaRPr lang="en-US"/>
        </a:p>
      </dgm:t>
    </dgm:pt>
    <dgm:pt modelId="{AB076A16-4993-446B-844E-3CC3782974B6}" type="sibTrans" cxnId="{33445D33-1309-410D-8570-B00C7A4CA3EC}">
      <dgm:prSet/>
      <dgm:spPr/>
      <dgm:t>
        <a:bodyPr/>
        <a:lstStyle/>
        <a:p>
          <a:endParaRPr lang="en-US"/>
        </a:p>
      </dgm:t>
    </dgm:pt>
    <dgm:pt modelId="{71FC0FCB-730D-4845-8992-8555F7514967}">
      <dgm:prSet/>
      <dgm:spPr/>
      <dgm:t>
        <a:bodyPr/>
        <a:lstStyle/>
        <a:p>
          <a:endParaRPr lang="en-US"/>
        </a:p>
      </dgm:t>
    </dgm:pt>
    <dgm:pt modelId="{3A4F245E-9035-47CA-8436-0AF189ADECF1}" type="parTrans" cxnId="{EE68C738-4329-4717-B60D-F4C50F0C7B91}">
      <dgm:prSet/>
      <dgm:spPr/>
      <dgm:t>
        <a:bodyPr/>
        <a:lstStyle/>
        <a:p>
          <a:endParaRPr lang="en-US"/>
        </a:p>
      </dgm:t>
    </dgm:pt>
    <dgm:pt modelId="{64643476-6552-4A0B-9252-A5461B1B6208}" type="sibTrans" cxnId="{EE68C738-4329-4717-B60D-F4C50F0C7B91}">
      <dgm:prSet/>
      <dgm:spPr/>
      <dgm:t>
        <a:bodyPr/>
        <a:lstStyle/>
        <a:p>
          <a:endParaRPr lang="en-US"/>
        </a:p>
      </dgm:t>
    </dgm:pt>
    <dgm:pt modelId="{8644F819-BB7E-45B9-9BC9-97C0C73C149B}" type="pres">
      <dgm:prSet presAssocID="{68FC957F-24FC-4F24-A8B5-39B039AC0627}" presName="composite" presStyleCnt="0">
        <dgm:presLayoutVars>
          <dgm:chMax val="3"/>
          <dgm:animLvl val="lvl"/>
          <dgm:resizeHandles val="exact"/>
        </dgm:presLayoutVars>
      </dgm:prSet>
      <dgm:spPr/>
      <dgm:t>
        <a:bodyPr/>
        <a:lstStyle/>
        <a:p>
          <a:endParaRPr lang="en-US"/>
        </a:p>
      </dgm:t>
    </dgm:pt>
    <dgm:pt modelId="{A71778F0-FBA7-4FD7-9A44-F49E1C3112B3}" type="pres">
      <dgm:prSet presAssocID="{93B8BBBA-839A-48A2-BEDD-96CBD596129D}" presName="gear1" presStyleLbl="node1" presStyleIdx="0" presStyleCnt="3">
        <dgm:presLayoutVars>
          <dgm:chMax val="1"/>
          <dgm:bulletEnabled val="1"/>
        </dgm:presLayoutVars>
      </dgm:prSet>
      <dgm:spPr/>
      <dgm:t>
        <a:bodyPr/>
        <a:lstStyle/>
        <a:p>
          <a:endParaRPr lang="en-US"/>
        </a:p>
      </dgm:t>
    </dgm:pt>
    <dgm:pt modelId="{CDB82C8B-FD2A-41A0-A1FE-03C9147905A9}" type="pres">
      <dgm:prSet presAssocID="{93B8BBBA-839A-48A2-BEDD-96CBD596129D}" presName="gear1srcNode" presStyleLbl="node1" presStyleIdx="0" presStyleCnt="3"/>
      <dgm:spPr/>
      <dgm:t>
        <a:bodyPr/>
        <a:lstStyle/>
        <a:p>
          <a:endParaRPr lang="en-US"/>
        </a:p>
      </dgm:t>
    </dgm:pt>
    <dgm:pt modelId="{431CD06C-B5F4-49E0-9E58-9B56293CA74F}" type="pres">
      <dgm:prSet presAssocID="{93B8BBBA-839A-48A2-BEDD-96CBD596129D}" presName="gear1dstNode" presStyleLbl="node1" presStyleIdx="0" presStyleCnt="3"/>
      <dgm:spPr/>
      <dgm:t>
        <a:bodyPr/>
        <a:lstStyle/>
        <a:p>
          <a:endParaRPr lang="en-US"/>
        </a:p>
      </dgm:t>
    </dgm:pt>
    <dgm:pt modelId="{FDBDE6F6-9CBA-4B34-B498-40773734DE0B}" type="pres">
      <dgm:prSet presAssocID="{E44CDF4E-CCED-4C59-9767-C29E043EA7F9}" presName="gear2" presStyleLbl="node1" presStyleIdx="1" presStyleCnt="3">
        <dgm:presLayoutVars>
          <dgm:chMax val="1"/>
          <dgm:bulletEnabled val="1"/>
        </dgm:presLayoutVars>
      </dgm:prSet>
      <dgm:spPr/>
      <dgm:t>
        <a:bodyPr/>
        <a:lstStyle/>
        <a:p>
          <a:endParaRPr lang="en-US"/>
        </a:p>
      </dgm:t>
    </dgm:pt>
    <dgm:pt modelId="{700DAE95-184B-4AFD-B2DD-55F786BF0FCC}" type="pres">
      <dgm:prSet presAssocID="{E44CDF4E-CCED-4C59-9767-C29E043EA7F9}" presName="gear2srcNode" presStyleLbl="node1" presStyleIdx="1" presStyleCnt="3"/>
      <dgm:spPr/>
      <dgm:t>
        <a:bodyPr/>
        <a:lstStyle/>
        <a:p>
          <a:endParaRPr lang="en-US"/>
        </a:p>
      </dgm:t>
    </dgm:pt>
    <dgm:pt modelId="{3093F168-9E55-4EC5-9B38-2D96D01E8FBE}" type="pres">
      <dgm:prSet presAssocID="{E44CDF4E-CCED-4C59-9767-C29E043EA7F9}" presName="gear2dstNode" presStyleLbl="node1" presStyleIdx="1" presStyleCnt="3"/>
      <dgm:spPr/>
      <dgm:t>
        <a:bodyPr/>
        <a:lstStyle/>
        <a:p>
          <a:endParaRPr lang="en-US"/>
        </a:p>
      </dgm:t>
    </dgm:pt>
    <dgm:pt modelId="{8C681BCA-4321-408D-A307-E1D37D069C06}" type="pres">
      <dgm:prSet presAssocID="{5E036342-9FAC-4D04-8B8B-8090EF1ED107}" presName="gear3" presStyleLbl="node1" presStyleIdx="2" presStyleCnt="3"/>
      <dgm:spPr/>
      <dgm:t>
        <a:bodyPr/>
        <a:lstStyle/>
        <a:p>
          <a:endParaRPr lang="en-US"/>
        </a:p>
      </dgm:t>
    </dgm:pt>
    <dgm:pt modelId="{D5A5F179-3FC0-4B87-BFB0-80CE109259F5}" type="pres">
      <dgm:prSet presAssocID="{5E036342-9FAC-4D04-8B8B-8090EF1ED107}" presName="gear3tx" presStyleLbl="node1" presStyleIdx="2" presStyleCnt="3">
        <dgm:presLayoutVars>
          <dgm:chMax val="1"/>
          <dgm:bulletEnabled val="1"/>
        </dgm:presLayoutVars>
      </dgm:prSet>
      <dgm:spPr/>
      <dgm:t>
        <a:bodyPr/>
        <a:lstStyle/>
        <a:p>
          <a:endParaRPr lang="en-US"/>
        </a:p>
      </dgm:t>
    </dgm:pt>
    <dgm:pt modelId="{73618ACB-364B-44FC-99AC-2E2F97435292}" type="pres">
      <dgm:prSet presAssocID="{5E036342-9FAC-4D04-8B8B-8090EF1ED107}" presName="gear3srcNode" presStyleLbl="node1" presStyleIdx="2" presStyleCnt="3"/>
      <dgm:spPr/>
      <dgm:t>
        <a:bodyPr/>
        <a:lstStyle/>
        <a:p>
          <a:endParaRPr lang="en-US"/>
        </a:p>
      </dgm:t>
    </dgm:pt>
    <dgm:pt modelId="{D40D238F-B05F-410D-87AB-A6ED44CEFEAD}" type="pres">
      <dgm:prSet presAssocID="{5E036342-9FAC-4D04-8B8B-8090EF1ED107}" presName="gear3dstNode" presStyleLbl="node1" presStyleIdx="2" presStyleCnt="3"/>
      <dgm:spPr/>
      <dgm:t>
        <a:bodyPr/>
        <a:lstStyle/>
        <a:p>
          <a:endParaRPr lang="en-US"/>
        </a:p>
      </dgm:t>
    </dgm:pt>
    <dgm:pt modelId="{D0126885-7EEC-4F90-8A0E-EBCA1496AB62}" type="pres">
      <dgm:prSet presAssocID="{7F9ADBC5-6191-4489-A1FD-EB9F43A6A890}" presName="connector1" presStyleLbl="sibTrans2D1" presStyleIdx="0" presStyleCnt="3"/>
      <dgm:spPr/>
      <dgm:t>
        <a:bodyPr/>
        <a:lstStyle/>
        <a:p>
          <a:endParaRPr lang="en-US"/>
        </a:p>
      </dgm:t>
    </dgm:pt>
    <dgm:pt modelId="{E847C08D-B75A-4100-A8F7-B933E861ACEC}" type="pres">
      <dgm:prSet presAssocID="{437EA4A8-0103-41F9-A0FF-49CBB9AFCDB9}" presName="connector2" presStyleLbl="sibTrans2D1" presStyleIdx="1" presStyleCnt="3"/>
      <dgm:spPr/>
      <dgm:t>
        <a:bodyPr/>
        <a:lstStyle/>
        <a:p>
          <a:endParaRPr lang="en-US"/>
        </a:p>
      </dgm:t>
    </dgm:pt>
    <dgm:pt modelId="{8163298B-40FB-4F2D-A333-7DFD30084817}" type="pres">
      <dgm:prSet presAssocID="{AB076A16-4993-446B-844E-3CC3782974B6}" presName="connector3" presStyleLbl="sibTrans2D1" presStyleIdx="2" presStyleCnt="3"/>
      <dgm:spPr/>
      <dgm:t>
        <a:bodyPr/>
        <a:lstStyle/>
        <a:p>
          <a:endParaRPr lang="en-US"/>
        </a:p>
      </dgm:t>
    </dgm:pt>
  </dgm:ptLst>
  <dgm:cxnLst>
    <dgm:cxn modelId="{78D85530-2EE1-4ACE-B377-731EE803B480}" type="presOf" srcId="{E44CDF4E-CCED-4C59-9767-C29E043EA7F9}" destId="{FDBDE6F6-9CBA-4B34-B498-40773734DE0B}" srcOrd="0" destOrd="0" presId="urn:microsoft.com/office/officeart/2005/8/layout/gear1"/>
    <dgm:cxn modelId="{BB70E7AE-8A5C-4A28-9C72-63C528A61F9D}" type="presOf" srcId="{E44CDF4E-CCED-4C59-9767-C29E043EA7F9}" destId="{700DAE95-184B-4AFD-B2DD-55F786BF0FCC}" srcOrd="1" destOrd="0" presId="urn:microsoft.com/office/officeart/2005/8/layout/gear1"/>
    <dgm:cxn modelId="{B33031AE-9802-48E1-94F8-E05C3D319FDB}" type="presOf" srcId="{5E036342-9FAC-4D04-8B8B-8090EF1ED107}" destId="{73618ACB-364B-44FC-99AC-2E2F97435292}" srcOrd="2" destOrd="0" presId="urn:microsoft.com/office/officeart/2005/8/layout/gear1"/>
    <dgm:cxn modelId="{9E91ACDB-8480-4290-8B51-F901020FC7D6}" srcId="{68FC957F-24FC-4F24-A8B5-39B039AC0627}" destId="{93B8BBBA-839A-48A2-BEDD-96CBD596129D}" srcOrd="0" destOrd="0" parTransId="{A4B39930-B846-45C7-B770-23795AE3C77E}" sibTransId="{7F9ADBC5-6191-4489-A1FD-EB9F43A6A890}"/>
    <dgm:cxn modelId="{4C57D352-22B2-4ADE-8F83-1E016AFBA244}" type="presOf" srcId="{93B8BBBA-839A-48A2-BEDD-96CBD596129D}" destId="{431CD06C-B5F4-49E0-9E58-9B56293CA74F}" srcOrd="2" destOrd="0" presId="urn:microsoft.com/office/officeart/2005/8/layout/gear1"/>
    <dgm:cxn modelId="{04CDF8A8-3A24-4CAA-B072-6C52FEC0D3CD}" type="presOf" srcId="{5E036342-9FAC-4D04-8B8B-8090EF1ED107}" destId="{D40D238F-B05F-410D-87AB-A6ED44CEFEAD}" srcOrd="3" destOrd="0" presId="urn:microsoft.com/office/officeart/2005/8/layout/gear1"/>
    <dgm:cxn modelId="{2B9EF8ED-6558-4508-8C5D-64D523A9BA64}" type="presOf" srcId="{7F9ADBC5-6191-4489-A1FD-EB9F43A6A890}" destId="{D0126885-7EEC-4F90-8A0E-EBCA1496AB62}" srcOrd="0" destOrd="0" presId="urn:microsoft.com/office/officeart/2005/8/layout/gear1"/>
    <dgm:cxn modelId="{52288C36-63C5-421D-A536-5667652165DA}" type="presOf" srcId="{AB076A16-4993-446B-844E-3CC3782974B6}" destId="{8163298B-40FB-4F2D-A333-7DFD30084817}" srcOrd="0" destOrd="0" presId="urn:microsoft.com/office/officeart/2005/8/layout/gear1"/>
    <dgm:cxn modelId="{CFEBF0E8-C528-4ACC-9AAE-2C74EE8DA317}" type="presOf" srcId="{437EA4A8-0103-41F9-A0FF-49CBB9AFCDB9}" destId="{E847C08D-B75A-4100-A8F7-B933E861ACEC}" srcOrd="0" destOrd="0" presId="urn:microsoft.com/office/officeart/2005/8/layout/gear1"/>
    <dgm:cxn modelId="{EE68C738-4329-4717-B60D-F4C50F0C7B91}" srcId="{68FC957F-24FC-4F24-A8B5-39B039AC0627}" destId="{71FC0FCB-730D-4845-8992-8555F7514967}" srcOrd="3" destOrd="0" parTransId="{3A4F245E-9035-47CA-8436-0AF189ADECF1}" sibTransId="{64643476-6552-4A0B-9252-A5461B1B6208}"/>
    <dgm:cxn modelId="{33445D33-1309-410D-8570-B00C7A4CA3EC}" srcId="{68FC957F-24FC-4F24-A8B5-39B039AC0627}" destId="{5E036342-9FAC-4D04-8B8B-8090EF1ED107}" srcOrd="2" destOrd="0" parTransId="{6EF24677-4199-4457-89DB-C05440C4C07C}" sibTransId="{AB076A16-4993-446B-844E-3CC3782974B6}"/>
    <dgm:cxn modelId="{6DA4279B-B3DE-44EC-8382-D74BF519F9AD}" type="presOf" srcId="{E44CDF4E-CCED-4C59-9767-C29E043EA7F9}" destId="{3093F168-9E55-4EC5-9B38-2D96D01E8FBE}" srcOrd="2" destOrd="0" presId="urn:microsoft.com/office/officeart/2005/8/layout/gear1"/>
    <dgm:cxn modelId="{4386E0BD-3896-4419-BFFF-EEC7228BEB6A}" type="presOf" srcId="{5E036342-9FAC-4D04-8B8B-8090EF1ED107}" destId="{D5A5F179-3FC0-4B87-BFB0-80CE109259F5}" srcOrd="1" destOrd="0" presId="urn:microsoft.com/office/officeart/2005/8/layout/gear1"/>
    <dgm:cxn modelId="{6237D87F-FAD9-4C19-B29A-0D2DBD60C46B}" type="presOf" srcId="{93B8BBBA-839A-48A2-BEDD-96CBD596129D}" destId="{CDB82C8B-FD2A-41A0-A1FE-03C9147905A9}" srcOrd="1" destOrd="0" presId="urn:microsoft.com/office/officeart/2005/8/layout/gear1"/>
    <dgm:cxn modelId="{BC381702-4424-40DA-ACE0-076ED45EDD43}" type="presOf" srcId="{68FC957F-24FC-4F24-A8B5-39B039AC0627}" destId="{8644F819-BB7E-45B9-9BC9-97C0C73C149B}" srcOrd="0" destOrd="0" presId="urn:microsoft.com/office/officeart/2005/8/layout/gear1"/>
    <dgm:cxn modelId="{3F1E7E66-6366-4797-B2C4-E0D008EB150E}" type="presOf" srcId="{5E036342-9FAC-4D04-8B8B-8090EF1ED107}" destId="{8C681BCA-4321-408D-A307-E1D37D069C06}" srcOrd="0" destOrd="0" presId="urn:microsoft.com/office/officeart/2005/8/layout/gear1"/>
    <dgm:cxn modelId="{27C5869D-5AA1-4144-8460-9484E00D7A97}" type="presOf" srcId="{93B8BBBA-839A-48A2-BEDD-96CBD596129D}" destId="{A71778F0-FBA7-4FD7-9A44-F49E1C3112B3}" srcOrd="0" destOrd="0" presId="urn:microsoft.com/office/officeart/2005/8/layout/gear1"/>
    <dgm:cxn modelId="{69C8C6D8-8D4C-4043-8F2C-78CA42DBE5BF}" srcId="{68FC957F-24FC-4F24-A8B5-39B039AC0627}" destId="{E44CDF4E-CCED-4C59-9767-C29E043EA7F9}" srcOrd="1" destOrd="0" parTransId="{23F55E66-ACFF-4FF6-A26A-9AD36F305685}" sibTransId="{437EA4A8-0103-41F9-A0FF-49CBB9AFCDB9}"/>
    <dgm:cxn modelId="{57ED74FE-CBE0-42D5-8FE3-D58C2CB88B5A}" type="presParOf" srcId="{8644F819-BB7E-45B9-9BC9-97C0C73C149B}" destId="{A71778F0-FBA7-4FD7-9A44-F49E1C3112B3}" srcOrd="0" destOrd="0" presId="urn:microsoft.com/office/officeart/2005/8/layout/gear1"/>
    <dgm:cxn modelId="{C376E267-AE71-408A-935B-3B82A8DD1DF3}" type="presParOf" srcId="{8644F819-BB7E-45B9-9BC9-97C0C73C149B}" destId="{CDB82C8B-FD2A-41A0-A1FE-03C9147905A9}" srcOrd="1" destOrd="0" presId="urn:microsoft.com/office/officeart/2005/8/layout/gear1"/>
    <dgm:cxn modelId="{9515A695-C04F-43D7-8AD3-3BA21CAE5F76}" type="presParOf" srcId="{8644F819-BB7E-45B9-9BC9-97C0C73C149B}" destId="{431CD06C-B5F4-49E0-9E58-9B56293CA74F}" srcOrd="2" destOrd="0" presId="urn:microsoft.com/office/officeart/2005/8/layout/gear1"/>
    <dgm:cxn modelId="{6DF06C55-6B33-4306-9AA3-4C49A103D30D}" type="presParOf" srcId="{8644F819-BB7E-45B9-9BC9-97C0C73C149B}" destId="{FDBDE6F6-9CBA-4B34-B498-40773734DE0B}" srcOrd="3" destOrd="0" presId="urn:microsoft.com/office/officeart/2005/8/layout/gear1"/>
    <dgm:cxn modelId="{FFD8D5A0-104F-487F-8C8F-12B05B73E933}" type="presParOf" srcId="{8644F819-BB7E-45B9-9BC9-97C0C73C149B}" destId="{700DAE95-184B-4AFD-B2DD-55F786BF0FCC}" srcOrd="4" destOrd="0" presId="urn:microsoft.com/office/officeart/2005/8/layout/gear1"/>
    <dgm:cxn modelId="{7D299179-202D-4C5E-B856-683A92B19423}" type="presParOf" srcId="{8644F819-BB7E-45B9-9BC9-97C0C73C149B}" destId="{3093F168-9E55-4EC5-9B38-2D96D01E8FBE}" srcOrd="5" destOrd="0" presId="urn:microsoft.com/office/officeart/2005/8/layout/gear1"/>
    <dgm:cxn modelId="{35B8484D-1C43-40F6-BA67-93EA17271F0B}" type="presParOf" srcId="{8644F819-BB7E-45B9-9BC9-97C0C73C149B}" destId="{8C681BCA-4321-408D-A307-E1D37D069C06}" srcOrd="6" destOrd="0" presId="urn:microsoft.com/office/officeart/2005/8/layout/gear1"/>
    <dgm:cxn modelId="{EF793278-FFD9-430F-97AA-43FB2C008C94}" type="presParOf" srcId="{8644F819-BB7E-45B9-9BC9-97C0C73C149B}" destId="{D5A5F179-3FC0-4B87-BFB0-80CE109259F5}" srcOrd="7" destOrd="0" presId="urn:microsoft.com/office/officeart/2005/8/layout/gear1"/>
    <dgm:cxn modelId="{8DAF8064-91C3-43F9-947F-27A59E7218AE}" type="presParOf" srcId="{8644F819-BB7E-45B9-9BC9-97C0C73C149B}" destId="{73618ACB-364B-44FC-99AC-2E2F97435292}" srcOrd="8" destOrd="0" presId="urn:microsoft.com/office/officeart/2005/8/layout/gear1"/>
    <dgm:cxn modelId="{2DCCB964-1146-437F-AD81-B1382582114C}" type="presParOf" srcId="{8644F819-BB7E-45B9-9BC9-97C0C73C149B}" destId="{D40D238F-B05F-410D-87AB-A6ED44CEFEAD}" srcOrd="9" destOrd="0" presId="urn:microsoft.com/office/officeart/2005/8/layout/gear1"/>
    <dgm:cxn modelId="{C72798EA-6758-489D-9D91-36EEC600608B}" type="presParOf" srcId="{8644F819-BB7E-45B9-9BC9-97C0C73C149B}" destId="{D0126885-7EEC-4F90-8A0E-EBCA1496AB62}" srcOrd="10" destOrd="0" presId="urn:microsoft.com/office/officeart/2005/8/layout/gear1"/>
    <dgm:cxn modelId="{44A86EF7-6D8E-4459-B594-047A64AC4C3A}" type="presParOf" srcId="{8644F819-BB7E-45B9-9BC9-97C0C73C149B}" destId="{E847C08D-B75A-4100-A8F7-B933E861ACEC}" srcOrd="11" destOrd="0" presId="urn:microsoft.com/office/officeart/2005/8/layout/gear1"/>
    <dgm:cxn modelId="{39BD193A-22B5-4C7D-89D0-6FDA5A1E69D1}" type="presParOf" srcId="{8644F819-BB7E-45B9-9BC9-97C0C73C149B}" destId="{8163298B-40FB-4F2D-A333-7DFD3008481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3BE3C-2772-4E7E-B326-9810AEAEB314}">
      <dsp:nvSpPr>
        <dsp:cNvPr id="0" name=""/>
        <dsp:cNvSpPr/>
      </dsp:nvSpPr>
      <dsp:spPr>
        <a:xfrm>
          <a:off x="6933550" y="1988927"/>
          <a:ext cx="2075058" cy="20751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089E960-967B-4641-A480-F8ADD30FD502}">
      <dsp:nvSpPr>
        <dsp:cNvPr id="0" name=""/>
        <dsp:cNvSpPr/>
      </dsp:nvSpPr>
      <dsp:spPr>
        <a:xfrm>
          <a:off x="7002956" y="2058112"/>
          <a:ext cx="1937136" cy="1936796"/>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7279689" y="2334849"/>
        <a:ext cx="1383668" cy="1383321"/>
      </dsp:txXfrm>
    </dsp:sp>
    <dsp:sp modelId="{1DCD2F2C-ABD1-4DAE-BA4F-1B9B7E4DCB89}">
      <dsp:nvSpPr>
        <dsp:cNvPr id="0" name=""/>
        <dsp:cNvSpPr/>
      </dsp:nvSpPr>
      <dsp:spPr>
        <a:xfrm rot="2700000">
          <a:off x="4780170" y="1988781"/>
          <a:ext cx="2075092" cy="2075092"/>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E1DFC14-5C3B-466A-AB89-25687DC8FC9A}">
      <dsp:nvSpPr>
        <dsp:cNvPr id="0" name=""/>
        <dsp:cNvSpPr/>
      </dsp:nvSpPr>
      <dsp:spPr>
        <a:xfrm>
          <a:off x="4858491" y="2058112"/>
          <a:ext cx="1937136" cy="1936796"/>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5135225" y="2334849"/>
        <a:ext cx="1383668" cy="1383321"/>
      </dsp:txXfrm>
    </dsp:sp>
    <dsp:sp modelId="{5A32ABD5-6549-4052-9FBC-D7B0DBBA4FB0}">
      <dsp:nvSpPr>
        <dsp:cNvPr id="0" name=""/>
        <dsp:cNvSpPr/>
      </dsp:nvSpPr>
      <dsp:spPr>
        <a:xfrm rot="2700000">
          <a:off x="2644604" y="1988781"/>
          <a:ext cx="2075092" cy="2075092"/>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04E09A1-4709-4DEE-A8B6-8ABF6A28492C}">
      <dsp:nvSpPr>
        <dsp:cNvPr id="0" name=""/>
        <dsp:cNvSpPr/>
      </dsp:nvSpPr>
      <dsp:spPr>
        <a:xfrm>
          <a:off x="2714027" y="2058112"/>
          <a:ext cx="1937136" cy="1936796"/>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990761" y="2334849"/>
        <a:ext cx="1383668" cy="1383321"/>
      </dsp:txXfrm>
    </dsp:sp>
    <dsp:sp modelId="{E74ECBA8-B0C0-4490-9BCD-2F6918BAE965}">
      <dsp:nvSpPr>
        <dsp:cNvPr id="0" name=""/>
        <dsp:cNvSpPr/>
      </dsp:nvSpPr>
      <dsp:spPr>
        <a:xfrm rot="2700000">
          <a:off x="500140" y="1988781"/>
          <a:ext cx="2075092" cy="2075092"/>
        </a:xfrm>
        <a:prstGeom prst="teardrop">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F1EAF6-79FC-41E4-AA05-F05B806A75F6}">
      <dsp:nvSpPr>
        <dsp:cNvPr id="0" name=""/>
        <dsp:cNvSpPr/>
      </dsp:nvSpPr>
      <dsp:spPr>
        <a:xfrm>
          <a:off x="569562" y="2058112"/>
          <a:ext cx="1937136" cy="1936796"/>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846296" y="2334849"/>
        <a:ext cx="1383668" cy="1383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78F0-FBA7-4FD7-9A44-F49E1C3112B3}">
      <dsp:nvSpPr>
        <dsp:cNvPr id="0" name=""/>
        <dsp:cNvSpPr/>
      </dsp:nvSpPr>
      <dsp:spPr>
        <a:xfrm>
          <a:off x="4236858" y="2723695"/>
          <a:ext cx="3328960" cy="3328960"/>
        </a:xfrm>
        <a:prstGeom prst="gear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906127" y="3503488"/>
        <a:ext cx="1990422" cy="1711154"/>
      </dsp:txXfrm>
    </dsp:sp>
    <dsp:sp modelId="{FDBDE6F6-9CBA-4B34-B498-40773734DE0B}">
      <dsp:nvSpPr>
        <dsp:cNvPr id="0" name=""/>
        <dsp:cNvSpPr/>
      </dsp:nvSpPr>
      <dsp:spPr>
        <a:xfrm>
          <a:off x="2300008" y="1936849"/>
          <a:ext cx="2421062" cy="2421062"/>
        </a:xfrm>
        <a:prstGeom prst="gear6">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909518" y="2550042"/>
        <a:ext cx="1202042" cy="1194676"/>
      </dsp:txXfrm>
    </dsp:sp>
    <dsp:sp modelId="{8C681BCA-4321-408D-A307-E1D37D069C06}">
      <dsp:nvSpPr>
        <dsp:cNvPr id="0" name=""/>
        <dsp:cNvSpPr/>
      </dsp:nvSpPr>
      <dsp:spPr>
        <a:xfrm rot="20700000">
          <a:off x="3656050" y="266563"/>
          <a:ext cx="2372147" cy="2372147"/>
        </a:xfrm>
        <a:prstGeom prst="gear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rot="-20700000">
        <a:off x="4176332" y="786845"/>
        <a:ext cx="1331584" cy="1331584"/>
      </dsp:txXfrm>
    </dsp:sp>
    <dsp:sp modelId="{D0126885-7EEC-4F90-8A0E-EBCA1496AB62}">
      <dsp:nvSpPr>
        <dsp:cNvPr id="0" name=""/>
        <dsp:cNvSpPr/>
      </dsp:nvSpPr>
      <dsp:spPr>
        <a:xfrm>
          <a:off x="4001791" y="2209380"/>
          <a:ext cx="4261069" cy="4261069"/>
        </a:xfrm>
        <a:prstGeom prst="circularArrow">
          <a:avLst>
            <a:gd name="adj1" fmla="val 4688"/>
            <a:gd name="adj2" fmla="val 299029"/>
            <a:gd name="adj3" fmla="val 2547907"/>
            <a:gd name="adj4" fmla="val 15794519"/>
            <a:gd name="adj5" fmla="val 546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47C08D-B75A-4100-A8F7-B933E861ACEC}">
      <dsp:nvSpPr>
        <dsp:cNvPr id="0" name=""/>
        <dsp:cNvSpPr/>
      </dsp:nvSpPr>
      <dsp:spPr>
        <a:xfrm>
          <a:off x="1871243" y="1393185"/>
          <a:ext cx="3095933" cy="3095933"/>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163298B-40FB-4F2D-A333-7DFD30084817}">
      <dsp:nvSpPr>
        <dsp:cNvPr id="0" name=""/>
        <dsp:cNvSpPr/>
      </dsp:nvSpPr>
      <dsp:spPr>
        <a:xfrm>
          <a:off x="3107348" y="-261000"/>
          <a:ext cx="3338039" cy="3338039"/>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en-US"/>
          </a:p>
        </p:txBody>
      </p:sp>
      <p:sp>
        <p:nvSpPr>
          <p:cNvPr id="7" name="Shape 9">
            <a:extLst>
              <a:ext uri="{FF2B5EF4-FFF2-40B4-BE49-F238E27FC236}">
                <a16:creationId xmlns:a16="http://schemas.microsoft.com/office/drawing/2014/main" id="{9AE1E74B-28DA-4575-9FCD-5EA3699C4169}"/>
              </a:ext>
            </a:extLst>
          </p:cNvPr>
          <p:cNvSpPr txBox="1">
            <a:spLocks noGrp="1"/>
          </p:cNvSpPr>
          <p:nvPr>
            <p:ph type="ctrTitle"/>
          </p:nvPr>
        </p:nvSpPr>
        <p:spPr>
          <a:xfrm>
            <a:off x="3503382" y="2975067"/>
            <a:ext cx="5185236" cy="907867"/>
          </a:xfrm>
          <a:prstGeom prst="rect">
            <a:avLst/>
          </a:prstGeom>
        </p:spPr>
        <p:txBody>
          <a:bodyPr lIns="91425" tIns="91425" rIns="91425" bIns="91425" anchor="ctr" anchorCtr="0">
            <a:normAutofit/>
          </a:bodyPr>
          <a:lstStyle>
            <a:lvl1pPr lvl="0" algn="ctr">
              <a:spcBef>
                <a:spcPts val="0"/>
              </a:spcBef>
              <a:buSzPct val="100000"/>
              <a:defRPr sz="4400">
                <a:solidFill>
                  <a:schemeClr val="tx1"/>
                </a:solidFill>
              </a:defRPr>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endParaRPr dirty="0"/>
          </a:p>
        </p:txBody>
      </p:sp>
    </p:spTree>
    <p:extLst>
      <p:ext uri="{BB962C8B-B14F-4D97-AF65-F5344CB8AC3E}">
        <p14:creationId xmlns:p14="http://schemas.microsoft.com/office/powerpoint/2010/main" val="20331889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mall">
    <p:bg>
      <p:bgPr>
        <a:solidFill>
          <a:schemeClr val="bg1"/>
        </a:solidFill>
        <a:effectLst/>
      </p:bgPr>
    </p:bg>
    <p:spTree>
      <p:nvGrpSpPr>
        <p:cNvPr id="1" name="Shape 122"/>
        <p:cNvGrpSpPr/>
        <p:nvPr/>
      </p:nvGrpSpPr>
      <p:grpSpPr>
        <a:xfrm>
          <a:off x="0" y="0"/>
          <a:ext cx="0" cy="0"/>
          <a:chOff x="0" y="0"/>
          <a:chExt cx="0" cy="0"/>
        </a:xfrm>
      </p:grpSpPr>
      <p:sp>
        <p:nvSpPr>
          <p:cNvPr id="5" name="Right Triangle 4"/>
          <p:cNvSpPr/>
          <p:nvPr userDrawn="1"/>
        </p:nvSpPr>
        <p:spPr>
          <a:xfrm rot="5400000">
            <a:off x="2671915" y="-2671917"/>
            <a:ext cx="6857999" cy="1220183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9832" y="1524000"/>
            <a:ext cx="12211664" cy="3810000"/>
          </a:xfrm>
          <a:prstGeom prst="rect">
            <a:avLst/>
          </a:prstGeom>
          <a:gradFill>
            <a:gsLst>
              <a:gs pos="0">
                <a:srgbClr val="8E7B65"/>
              </a:gs>
              <a:gs pos="47000">
                <a:srgbClr val="5A4533"/>
              </a:gs>
              <a:gs pos="100000">
                <a:srgbClr val="261713"/>
              </a:gs>
            </a:gsLst>
            <a:lin ang="27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hape 78"/>
          <p:cNvSpPr txBox="1">
            <a:spLocks noGrp="1"/>
          </p:cNvSpPr>
          <p:nvPr>
            <p:ph type="title"/>
          </p:nvPr>
        </p:nvSpPr>
        <p:spPr>
          <a:xfrm>
            <a:off x="867400" y="1829815"/>
            <a:ext cx="4125515" cy="685347"/>
          </a:xfrm>
          <a:prstGeom prst="rect">
            <a:avLst/>
          </a:prstGeom>
        </p:spPr>
        <p:txBody>
          <a:bodyPr lIns="91425" tIns="91425" rIns="91425" bIns="91425" anchor="b" anchorCtr="0">
            <a:normAutofit/>
          </a:bodyPr>
          <a:lstStyle>
            <a:lvl1pPr lvl="0" algn="ctr" rtl="0">
              <a:spcBef>
                <a:spcPts val="0"/>
              </a:spcBef>
              <a:defRPr sz="3600">
                <a:solidFill>
                  <a:schemeClr val="bg1"/>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43" name="Shape 79"/>
          <p:cNvSpPr txBox="1">
            <a:spLocks noGrp="1"/>
          </p:cNvSpPr>
          <p:nvPr>
            <p:ph type="body" idx="1"/>
          </p:nvPr>
        </p:nvSpPr>
        <p:spPr>
          <a:xfrm>
            <a:off x="887420" y="2780896"/>
            <a:ext cx="4105495" cy="2285338"/>
          </a:xfrm>
          <a:prstGeom prst="rect">
            <a:avLst/>
          </a:prstGeom>
        </p:spPr>
        <p:txBody>
          <a:bodyPr lIns="91425" tIns="91425" rIns="91425" bIns="91425" anchor="t" anchorCtr="0">
            <a:normAutofit/>
          </a:bodyPr>
          <a:lstStyle>
            <a:lvl1pPr lvl="0" rtl="0">
              <a:spcBef>
                <a:spcPts val="0"/>
              </a:spcBef>
              <a:buSzPct val="100000"/>
              <a:defRPr sz="1600">
                <a:solidFill>
                  <a:schemeClr val="bg1"/>
                </a:solidFill>
              </a:defRPr>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dirty="0"/>
          </a:p>
        </p:txBody>
      </p:sp>
    </p:spTree>
    <p:extLst>
      <p:ext uri="{BB962C8B-B14F-4D97-AF65-F5344CB8AC3E}">
        <p14:creationId xmlns:p14="http://schemas.microsoft.com/office/powerpoint/2010/main" val="403936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small">
    <p:bg>
      <p:bgPr>
        <a:solidFill>
          <a:schemeClr val="bg1"/>
        </a:solidFill>
        <a:effectLst/>
      </p:bgPr>
    </p:bg>
    <p:spTree>
      <p:nvGrpSpPr>
        <p:cNvPr id="1" name="Shape 122"/>
        <p:cNvGrpSpPr/>
        <p:nvPr/>
      </p:nvGrpSpPr>
      <p:grpSpPr>
        <a:xfrm>
          <a:off x="0" y="0"/>
          <a:ext cx="0" cy="0"/>
          <a:chOff x="0" y="0"/>
          <a:chExt cx="0" cy="0"/>
        </a:xfrm>
      </p:grpSpPr>
      <p:sp>
        <p:nvSpPr>
          <p:cNvPr id="5" name="Right Triangle 4"/>
          <p:cNvSpPr/>
          <p:nvPr userDrawn="1"/>
        </p:nvSpPr>
        <p:spPr>
          <a:xfrm rot="5400000" flipH="1" flipV="1">
            <a:off x="2652865" y="-2671917"/>
            <a:ext cx="6857999" cy="1220183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9832" y="1524000"/>
            <a:ext cx="12211664" cy="3810000"/>
          </a:xfrm>
          <a:prstGeom prst="rect">
            <a:avLst/>
          </a:prstGeom>
          <a:gradFill>
            <a:gsLst>
              <a:gs pos="4000">
                <a:srgbClr val="5A4533"/>
              </a:gs>
              <a:gs pos="63000">
                <a:srgbClr val="261713"/>
              </a:gs>
            </a:gsLst>
            <a:lin ang="27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hape 78"/>
          <p:cNvSpPr txBox="1">
            <a:spLocks noGrp="1"/>
          </p:cNvSpPr>
          <p:nvPr>
            <p:ph type="title"/>
          </p:nvPr>
        </p:nvSpPr>
        <p:spPr>
          <a:xfrm>
            <a:off x="6998248" y="1845049"/>
            <a:ext cx="4125515" cy="685347"/>
          </a:xfrm>
          <a:prstGeom prst="rect">
            <a:avLst/>
          </a:prstGeom>
        </p:spPr>
        <p:txBody>
          <a:bodyPr lIns="91425" tIns="91425" rIns="91425" bIns="91425" anchor="b" anchorCtr="0">
            <a:normAutofit/>
          </a:bodyPr>
          <a:lstStyle>
            <a:lvl1pPr lvl="0" algn="ctr" rtl="0">
              <a:spcBef>
                <a:spcPts val="0"/>
              </a:spcBef>
              <a:defRPr sz="3600">
                <a:solidFill>
                  <a:schemeClr val="bg1"/>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43" name="Shape 79"/>
          <p:cNvSpPr txBox="1">
            <a:spLocks noGrp="1"/>
          </p:cNvSpPr>
          <p:nvPr>
            <p:ph type="body" idx="1"/>
          </p:nvPr>
        </p:nvSpPr>
        <p:spPr>
          <a:xfrm>
            <a:off x="7018268" y="2777080"/>
            <a:ext cx="4105495" cy="2285338"/>
          </a:xfrm>
          <a:prstGeom prst="rect">
            <a:avLst/>
          </a:prstGeom>
        </p:spPr>
        <p:txBody>
          <a:bodyPr lIns="91425" tIns="91425" rIns="91425" bIns="91425" anchor="t" anchorCtr="0">
            <a:normAutofit/>
          </a:bodyPr>
          <a:lstStyle>
            <a:lvl1pPr lvl="0" rtl="0">
              <a:spcBef>
                <a:spcPts val="0"/>
              </a:spcBef>
              <a:buSzPct val="100000"/>
              <a:defRPr sz="1600">
                <a:solidFill>
                  <a:schemeClr val="bg1"/>
                </a:solidFill>
              </a:defRPr>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dirty="0"/>
          </a:p>
        </p:txBody>
      </p:sp>
    </p:spTree>
    <p:extLst>
      <p:ext uri="{BB962C8B-B14F-4D97-AF65-F5344CB8AC3E}">
        <p14:creationId xmlns:p14="http://schemas.microsoft.com/office/powerpoint/2010/main" val="37666888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big">
    <p:spTree>
      <p:nvGrpSpPr>
        <p:cNvPr id="1" name="Shape 135"/>
        <p:cNvGrpSpPr/>
        <p:nvPr/>
      </p:nvGrpSpPr>
      <p:grpSpPr>
        <a:xfrm>
          <a:off x="0" y="0"/>
          <a:ext cx="0" cy="0"/>
          <a:chOff x="0" y="0"/>
          <a:chExt cx="0" cy="0"/>
        </a:xfrm>
      </p:grpSpPr>
      <p:sp>
        <p:nvSpPr>
          <p:cNvPr id="42" name="Frame 41"/>
          <p:cNvSpPr/>
          <p:nvPr userDrawn="1"/>
        </p:nvSpPr>
        <p:spPr>
          <a:xfrm>
            <a:off x="0" y="0"/>
            <a:ext cx="12192172" cy="6858000"/>
          </a:xfrm>
          <a:prstGeom prst="frame">
            <a:avLst>
              <a:gd name="adj1" fmla="val 50000"/>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userDrawn="1"/>
        </p:nvSpPr>
        <p:spPr>
          <a:xfrm>
            <a:off x="371475" y="438150"/>
            <a:ext cx="11449050" cy="6000750"/>
          </a:xfrm>
          <a:prstGeom prst="rect">
            <a:avLst/>
          </a:prstGeom>
          <a:solidFill>
            <a:schemeClr val="accent1">
              <a:lumMod val="20000"/>
              <a:lumOff val="80000"/>
              <a:alpha val="85000"/>
            </a:schemeClr>
          </a:solidFill>
          <a:ln w="38100">
            <a:solidFill>
              <a:srgbClr val="5E4734"/>
            </a:solidFill>
          </a:ln>
          <a:effectLst>
            <a:outerShdw blurRad="3556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5199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30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Shape 20"/>
        <p:cNvGrpSpPr/>
        <p:nvPr/>
      </p:nvGrpSpPr>
      <p:grpSpPr>
        <a:xfrm>
          <a:off x="0" y="0"/>
          <a:ext cx="0" cy="0"/>
          <a:chOff x="0" y="0"/>
          <a:chExt cx="0" cy="0"/>
        </a:xfrm>
      </p:grpSpPr>
      <p:sp>
        <p:nvSpPr>
          <p:cNvPr id="9" name="Freeform 8"/>
          <p:cNvSpPr>
            <a:spLocks noGrp="1"/>
          </p:cNvSpPr>
          <p:nvPr>
            <p:ph type="pic" sz="quarter" idx="10"/>
          </p:nvPr>
        </p:nvSpPr>
        <p:spPr>
          <a:xfrm>
            <a:off x="6362700" y="0"/>
            <a:ext cx="5810250" cy="6858000"/>
          </a:xfrm>
          <a:custGeom>
            <a:avLst/>
            <a:gdLst>
              <a:gd name="connsiteX0" fmla="*/ 5810250 w 5810250"/>
              <a:gd name="connsiteY0" fmla="*/ 0 h 6858000"/>
              <a:gd name="connsiteX1" fmla="*/ 5810250 w 5810250"/>
              <a:gd name="connsiteY1" fmla="*/ 6858000 h 6858000"/>
              <a:gd name="connsiteX2" fmla="*/ 0 w 5810250"/>
              <a:gd name="connsiteY2" fmla="*/ 3429000 h 6858000"/>
            </a:gdLst>
            <a:ahLst/>
            <a:cxnLst>
              <a:cxn ang="0">
                <a:pos x="connsiteX0" y="connsiteY0"/>
              </a:cxn>
              <a:cxn ang="0">
                <a:pos x="connsiteX1" y="connsiteY1"/>
              </a:cxn>
              <a:cxn ang="0">
                <a:pos x="connsiteX2" y="connsiteY2"/>
              </a:cxn>
            </a:cxnLst>
            <a:rect l="l" t="t" r="r" b="b"/>
            <a:pathLst>
              <a:path w="5810250" h="6858000">
                <a:moveTo>
                  <a:pt x="5810250" y="0"/>
                </a:moveTo>
                <a:lnTo>
                  <a:pt x="5810250" y="6858000"/>
                </a:lnTo>
                <a:lnTo>
                  <a:pt x="0" y="3429000"/>
                </a:lnTo>
                <a:close/>
              </a:path>
            </a:pathLst>
          </a:custGeom>
        </p:spPr>
        <p:txBody>
          <a:bodyPr wrap="square">
            <a:noAutofit/>
          </a:bodyPr>
          <a:lstStyle/>
          <a:p>
            <a:endParaRPr lang="en-US"/>
          </a:p>
        </p:txBody>
      </p:sp>
      <p:sp>
        <p:nvSpPr>
          <p:cNvPr id="21" name="Shape 21"/>
          <p:cNvSpPr txBox="1">
            <a:spLocks noGrp="1"/>
          </p:cNvSpPr>
          <p:nvPr userDrawn="1">
            <p:ph type="ctrTitle"/>
          </p:nvPr>
        </p:nvSpPr>
        <p:spPr>
          <a:xfrm>
            <a:off x="614120" y="2163531"/>
            <a:ext cx="3932497" cy="1458057"/>
          </a:xfrm>
          <a:prstGeom prst="rect">
            <a:avLst/>
          </a:prstGeom>
        </p:spPr>
        <p:txBody>
          <a:bodyPr lIns="91425" tIns="91425" rIns="91425" bIns="91425" anchor="b" anchorCtr="0"/>
          <a:lstStyle>
            <a:lvl1pPr lvl="0" algn="ctr" rtl="0">
              <a:spcBef>
                <a:spcPts val="0"/>
              </a:spcBef>
              <a:defRPr>
                <a:solidFill>
                  <a:srgbClr val="5A4533"/>
                </a:solidFill>
                <a:latin typeface="+mj-lt"/>
                <a:ea typeface="Roboto Medium" panose="02000000000000000000" pitchFamily="2" charset="0"/>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dirty="0"/>
          </a:p>
        </p:txBody>
      </p:sp>
      <p:sp>
        <p:nvSpPr>
          <p:cNvPr id="22" name="Shape 22"/>
          <p:cNvSpPr txBox="1">
            <a:spLocks noGrp="1"/>
          </p:cNvSpPr>
          <p:nvPr userDrawn="1">
            <p:ph type="subTitle" idx="1"/>
          </p:nvPr>
        </p:nvSpPr>
        <p:spPr>
          <a:xfrm>
            <a:off x="614120" y="3785316"/>
            <a:ext cx="3932497" cy="531597"/>
          </a:xfrm>
          <a:prstGeom prst="rect">
            <a:avLst/>
          </a:prstGeom>
        </p:spPr>
        <p:txBody>
          <a:bodyPr lIns="91425" tIns="91425" rIns="91425" bIns="91425" anchor="t" anchorCtr="0"/>
          <a:lstStyle>
            <a:lvl1pPr lvl="0" algn="ctr" rtl="0">
              <a:spcBef>
                <a:spcPts val="0"/>
              </a:spcBef>
              <a:buClr>
                <a:srgbClr val="33CCFF"/>
              </a:buClr>
              <a:buSzPct val="100000"/>
              <a:buNone/>
              <a:defRPr sz="2400" b="0">
                <a:solidFill>
                  <a:schemeClr val="tx1">
                    <a:lumMod val="75000"/>
                    <a:lumOff val="25000"/>
                  </a:schemeClr>
                </a:solidFill>
                <a:latin typeface="Roboto" panose="02000000000000000000" pitchFamily="2" charset="0"/>
                <a:ea typeface="Roboto" panose="02000000000000000000" pitchFamily="2" charset="0"/>
              </a:defRPr>
            </a:lvl1pPr>
            <a:lvl2pPr lvl="1" algn="ctr" rtl="0">
              <a:spcBef>
                <a:spcPts val="0"/>
              </a:spcBef>
              <a:buClr>
                <a:srgbClr val="33CCFF"/>
              </a:buClr>
              <a:buSzPct val="100000"/>
              <a:buNone/>
              <a:defRPr sz="2400">
                <a:solidFill>
                  <a:srgbClr val="33CCFF"/>
                </a:solidFill>
              </a:defRPr>
            </a:lvl2pPr>
            <a:lvl3pPr lvl="2" algn="ctr" rtl="0">
              <a:spcBef>
                <a:spcPts val="0"/>
              </a:spcBef>
              <a:buClr>
                <a:srgbClr val="33CCFF"/>
              </a:buClr>
              <a:buSzPct val="100000"/>
              <a:buNone/>
              <a:defRPr sz="2400">
                <a:solidFill>
                  <a:srgbClr val="33CCFF"/>
                </a:solidFill>
              </a:defRPr>
            </a:lvl3pPr>
            <a:lvl4pPr lvl="3" algn="ctr" rtl="0">
              <a:spcBef>
                <a:spcPts val="0"/>
              </a:spcBef>
              <a:buClr>
                <a:srgbClr val="33CCFF"/>
              </a:buClr>
              <a:buSzPct val="100000"/>
              <a:buNone/>
              <a:defRPr sz="2400">
                <a:solidFill>
                  <a:srgbClr val="33CCFF"/>
                </a:solidFill>
              </a:defRPr>
            </a:lvl4pPr>
            <a:lvl5pPr lvl="4" algn="ctr" rtl="0">
              <a:spcBef>
                <a:spcPts val="0"/>
              </a:spcBef>
              <a:buClr>
                <a:srgbClr val="33CCFF"/>
              </a:buClr>
              <a:buSzPct val="100000"/>
              <a:buNone/>
              <a:defRPr sz="2400">
                <a:solidFill>
                  <a:srgbClr val="33CCFF"/>
                </a:solidFill>
              </a:defRPr>
            </a:lvl5pPr>
            <a:lvl6pPr lvl="5" algn="ctr" rtl="0">
              <a:spcBef>
                <a:spcPts val="0"/>
              </a:spcBef>
              <a:buClr>
                <a:srgbClr val="33CCFF"/>
              </a:buClr>
              <a:buSzPct val="100000"/>
              <a:buNone/>
              <a:defRPr sz="2400">
                <a:solidFill>
                  <a:srgbClr val="33CCFF"/>
                </a:solidFill>
              </a:defRPr>
            </a:lvl6pPr>
            <a:lvl7pPr lvl="6" algn="ctr" rtl="0">
              <a:spcBef>
                <a:spcPts val="0"/>
              </a:spcBef>
              <a:buClr>
                <a:srgbClr val="33CCFF"/>
              </a:buClr>
              <a:buSzPct val="100000"/>
              <a:buNone/>
              <a:defRPr sz="2400">
                <a:solidFill>
                  <a:srgbClr val="33CCFF"/>
                </a:solidFill>
              </a:defRPr>
            </a:lvl7pPr>
            <a:lvl8pPr lvl="7" algn="ctr" rtl="0">
              <a:spcBef>
                <a:spcPts val="0"/>
              </a:spcBef>
              <a:buClr>
                <a:srgbClr val="33CCFF"/>
              </a:buClr>
              <a:buSzPct val="100000"/>
              <a:buNone/>
              <a:defRPr sz="2400">
                <a:solidFill>
                  <a:srgbClr val="33CCFF"/>
                </a:solidFill>
              </a:defRPr>
            </a:lvl8pPr>
            <a:lvl9pPr lvl="8" algn="ctr" rtl="0">
              <a:spcBef>
                <a:spcPts val="0"/>
              </a:spcBef>
              <a:buClr>
                <a:srgbClr val="33CCFF"/>
              </a:buClr>
              <a:buSzPct val="100000"/>
              <a:buNone/>
              <a:defRPr sz="2400">
                <a:solidFill>
                  <a:srgbClr val="33CCFF"/>
                </a:solidFill>
              </a:defRPr>
            </a:lvl9pPr>
          </a:lstStyle>
          <a:p>
            <a:endParaRPr dirty="0"/>
          </a:p>
        </p:txBody>
      </p:sp>
      <p:sp>
        <p:nvSpPr>
          <p:cNvPr id="5" name="Right Triangle 4"/>
          <p:cNvSpPr/>
          <p:nvPr userDrawn="1"/>
        </p:nvSpPr>
        <p:spPr>
          <a:xfrm flipV="1">
            <a:off x="6381750" y="-3"/>
            <a:ext cx="5105401" cy="300990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userDrawn="1"/>
        </p:nvSpPr>
        <p:spPr>
          <a:xfrm>
            <a:off x="6381750" y="3848098"/>
            <a:ext cx="5105401" cy="3009902"/>
          </a:xfrm>
          <a:prstGeom prst="rtTriangle">
            <a:avLst/>
          </a:prstGeom>
          <a:solidFill>
            <a:srgbClr val="5A4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879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Shape 33"/>
        <p:cNvGrpSpPr/>
        <p:nvPr/>
      </p:nvGrpSpPr>
      <p:grpSpPr>
        <a:xfrm>
          <a:off x="0" y="0"/>
          <a:ext cx="0" cy="0"/>
          <a:chOff x="0" y="0"/>
          <a:chExt cx="0" cy="0"/>
        </a:xfrm>
      </p:grpSpPr>
      <p:sp>
        <p:nvSpPr>
          <p:cNvPr id="9" name="Freeform 8"/>
          <p:cNvSpPr/>
          <p:nvPr userDrawn="1"/>
        </p:nvSpPr>
        <p:spPr>
          <a:xfrm rot="10800000">
            <a:off x="3276600" y="3319462"/>
            <a:ext cx="8915400" cy="3538537"/>
          </a:xfrm>
          <a:custGeom>
            <a:avLst/>
            <a:gdLst>
              <a:gd name="connsiteX0" fmla="*/ 8915400 w 8915400"/>
              <a:gd name="connsiteY0" fmla="*/ 3443689 h 3443689"/>
              <a:gd name="connsiteX1" fmla="*/ 0 w 8915400"/>
              <a:gd name="connsiteY1" fmla="*/ 3443689 h 3443689"/>
              <a:gd name="connsiteX2" fmla="*/ 0 w 8915400"/>
              <a:gd name="connsiteY2" fmla="*/ 0 h 3443689"/>
              <a:gd name="connsiteX3" fmla="*/ 3043090 w 8915400"/>
              <a:gd name="connsiteY3" fmla="*/ 0 h 3443689"/>
            </a:gdLst>
            <a:ahLst/>
            <a:cxnLst>
              <a:cxn ang="0">
                <a:pos x="connsiteX0" y="connsiteY0"/>
              </a:cxn>
              <a:cxn ang="0">
                <a:pos x="connsiteX1" y="connsiteY1"/>
              </a:cxn>
              <a:cxn ang="0">
                <a:pos x="connsiteX2" y="connsiteY2"/>
              </a:cxn>
              <a:cxn ang="0">
                <a:pos x="connsiteX3" y="connsiteY3"/>
              </a:cxn>
            </a:cxnLst>
            <a:rect l="l" t="t" r="r" b="b"/>
            <a:pathLst>
              <a:path w="8915400" h="3443689">
                <a:moveTo>
                  <a:pt x="8915400" y="3443689"/>
                </a:moveTo>
                <a:lnTo>
                  <a:pt x="0" y="3443689"/>
                </a:lnTo>
                <a:lnTo>
                  <a:pt x="0" y="0"/>
                </a:lnTo>
                <a:lnTo>
                  <a:pt x="3043090" y="0"/>
                </a:lnTo>
                <a:close/>
              </a:path>
            </a:pathLst>
          </a:custGeom>
          <a:solidFill>
            <a:srgbClr val="5A4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hape 47"/>
          <p:cNvSpPr txBox="1">
            <a:spLocks noGrp="1"/>
          </p:cNvSpPr>
          <p:nvPr>
            <p:ph type="title"/>
          </p:nvPr>
        </p:nvSpPr>
        <p:spPr>
          <a:xfrm>
            <a:off x="300084" y="4556406"/>
            <a:ext cx="4770436" cy="725714"/>
          </a:xfrm>
          <a:prstGeom prst="rect">
            <a:avLst/>
          </a:prstGeom>
        </p:spPr>
        <p:txBody>
          <a:bodyPr lIns="91425" tIns="91425" rIns="91425" bIns="91425" anchor="b" anchorCtr="0">
            <a:normAutofit/>
          </a:bodyPr>
          <a:lstStyle>
            <a:lvl1pPr lvl="0" algn="ctr">
              <a:spcBef>
                <a:spcPts val="0"/>
              </a:spcBef>
              <a:defRPr sz="3600">
                <a:solidFill>
                  <a:srgbClr val="5A4533"/>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4" name="Shape 34"/>
          <p:cNvSpPr txBox="1">
            <a:spLocks noGrp="1"/>
          </p:cNvSpPr>
          <p:nvPr>
            <p:ph type="body" idx="1"/>
          </p:nvPr>
        </p:nvSpPr>
        <p:spPr>
          <a:xfrm>
            <a:off x="6641987" y="3823888"/>
            <a:ext cx="5200650" cy="2190750"/>
          </a:xfrm>
          <a:prstGeom prst="rect">
            <a:avLst/>
          </a:prstGeom>
        </p:spPr>
        <p:txBody>
          <a:bodyPr lIns="91425" tIns="91425" rIns="91425" bIns="91425" anchor="ctr" anchorCtr="0">
            <a:normAutofit/>
          </a:bodyPr>
          <a:lstStyle>
            <a:lvl1pPr marL="0" lvl="0" indent="0" algn="ctr" rtl="0">
              <a:lnSpc>
                <a:spcPct val="100000"/>
              </a:lnSpc>
              <a:spcBef>
                <a:spcPts val="0"/>
              </a:spcBef>
              <a:buNone/>
              <a:defRPr sz="2000" b="0" i="1">
                <a:solidFill>
                  <a:schemeClr val="bg1"/>
                </a:solidFill>
              </a:defRPr>
            </a:lvl1pPr>
            <a:lvl2pPr lvl="1" algn="ctr" rtl="0">
              <a:spcBef>
                <a:spcPts val="0"/>
              </a:spcBef>
              <a:defRPr b="1" i="1"/>
            </a:lvl2pPr>
            <a:lvl3pPr lvl="2" algn="ctr" rtl="0">
              <a:spcBef>
                <a:spcPts val="0"/>
              </a:spcBef>
              <a:defRPr b="1" i="1"/>
            </a:lvl3pPr>
            <a:lvl4pPr lvl="3" algn="ctr" rtl="0">
              <a:spcBef>
                <a:spcPts val="0"/>
              </a:spcBef>
              <a:defRPr b="1" i="1"/>
            </a:lvl4pPr>
            <a:lvl5pPr lvl="4" algn="ctr" rtl="0">
              <a:spcBef>
                <a:spcPts val="0"/>
              </a:spcBef>
              <a:defRPr b="1" i="1"/>
            </a:lvl5pPr>
            <a:lvl6pPr lvl="5" algn="ctr" rtl="0">
              <a:spcBef>
                <a:spcPts val="0"/>
              </a:spcBef>
              <a:defRPr b="1" i="1"/>
            </a:lvl6pPr>
            <a:lvl7pPr lvl="6" algn="ctr" rtl="0">
              <a:spcBef>
                <a:spcPts val="0"/>
              </a:spcBef>
              <a:defRPr b="1" i="1"/>
            </a:lvl7pPr>
            <a:lvl8pPr lvl="7" algn="ctr" rtl="0">
              <a:spcBef>
                <a:spcPts val="0"/>
              </a:spcBef>
              <a:defRPr b="1" i="1"/>
            </a:lvl8pPr>
            <a:lvl9pPr lvl="8" algn="ctr">
              <a:spcBef>
                <a:spcPts val="0"/>
              </a:spcBef>
              <a:defRPr b="1" i="1"/>
            </a:lvl9pPr>
          </a:lstStyle>
          <a:p>
            <a:endParaRPr dirty="0"/>
          </a:p>
        </p:txBody>
      </p:sp>
      <p:sp>
        <p:nvSpPr>
          <p:cNvPr id="3" name="Picture Placeholder 2"/>
          <p:cNvSpPr>
            <a:spLocks noGrp="1"/>
          </p:cNvSpPr>
          <p:nvPr>
            <p:ph type="pic" sz="quarter" idx="10"/>
          </p:nvPr>
        </p:nvSpPr>
        <p:spPr>
          <a:xfrm>
            <a:off x="0" y="0"/>
            <a:ext cx="12192000" cy="3319463"/>
          </a:xfrm>
        </p:spPr>
        <p:txBody>
          <a:bodyPr/>
          <a:lstStyle/>
          <a:p>
            <a:endParaRPr lang="en-US"/>
          </a:p>
        </p:txBody>
      </p:sp>
      <p:sp>
        <p:nvSpPr>
          <p:cNvPr id="6" name="Right Triangle 5"/>
          <p:cNvSpPr/>
          <p:nvPr userDrawn="1"/>
        </p:nvSpPr>
        <p:spPr>
          <a:xfrm>
            <a:off x="0" y="5596338"/>
            <a:ext cx="3543300" cy="126166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435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Shape 46"/>
        <p:cNvGrpSpPr/>
        <p:nvPr/>
      </p:nvGrpSpPr>
      <p:grpSpPr>
        <a:xfrm>
          <a:off x="0" y="0"/>
          <a:ext cx="0" cy="0"/>
          <a:chOff x="0" y="0"/>
          <a:chExt cx="0" cy="0"/>
        </a:xfrm>
      </p:grpSpPr>
      <p:sp>
        <p:nvSpPr>
          <p:cNvPr id="9" name="Freeform 8"/>
          <p:cNvSpPr>
            <a:spLocks noGrp="1"/>
          </p:cNvSpPr>
          <p:nvPr>
            <p:ph type="pic" sz="quarter" idx="10"/>
          </p:nvPr>
        </p:nvSpPr>
        <p:spPr>
          <a:xfrm>
            <a:off x="19048" y="0"/>
            <a:ext cx="7486652" cy="6858000"/>
          </a:xfrm>
          <a:custGeom>
            <a:avLst/>
            <a:gdLst>
              <a:gd name="connsiteX0" fmla="*/ 0 w 7486652"/>
              <a:gd name="connsiteY0" fmla="*/ 0 h 6858000"/>
              <a:gd name="connsiteX1" fmla="*/ 7486652 w 7486652"/>
              <a:gd name="connsiteY1" fmla="*/ 0 h 6858000"/>
              <a:gd name="connsiteX2" fmla="*/ 3798278 w 7486652"/>
              <a:gd name="connsiteY2" fmla="*/ 6858000 h 6858000"/>
            </a:gdLst>
            <a:ahLst/>
            <a:cxnLst>
              <a:cxn ang="0">
                <a:pos x="connsiteX0" y="connsiteY0"/>
              </a:cxn>
              <a:cxn ang="0">
                <a:pos x="connsiteX1" y="connsiteY1"/>
              </a:cxn>
              <a:cxn ang="0">
                <a:pos x="connsiteX2" y="connsiteY2"/>
              </a:cxn>
            </a:cxnLst>
            <a:rect l="l" t="t" r="r" b="b"/>
            <a:pathLst>
              <a:path w="7486652" h="6858000">
                <a:moveTo>
                  <a:pt x="0" y="0"/>
                </a:moveTo>
                <a:lnTo>
                  <a:pt x="7486652" y="0"/>
                </a:lnTo>
                <a:lnTo>
                  <a:pt x="3798278" y="6858000"/>
                </a:lnTo>
                <a:close/>
              </a:path>
            </a:pathLst>
          </a:custGeom>
        </p:spPr>
        <p:txBody>
          <a:bodyPr wrap="square">
            <a:noAutofit/>
          </a:bodyPr>
          <a:lstStyle/>
          <a:p>
            <a:endParaRPr lang="en-US"/>
          </a:p>
        </p:txBody>
      </p:sp>
      <p:sp>
        <p:nvSpPr>
          <p:cNvPr id="48" name="Shape 48"/>
          <p:cNvSpPr txBox="1">
            <a:spLocks noGrp="1"/>
          </p:cNvSpPr>
          <p:nvPr>
            <p:ph type="body" idx="1"/>
          </p:nvPr>
        </p:nvSpPr>
        <p:spPr>
          <a:xfrm>
            <a:off x="6888387" y="3300079"/>
            <a:ext cx="4863648" cy="2609850"/>
          </a:xfrm>
          <a:prstGeom prst="rect">
            <a:avLst/>
          </a:prstGeom>
        </p:spPr>
        <p:txBody>
          <a:bodyPr lIns="91425" tIns="91425" rIns="91425" bIns="91425" anchor="t" anchorCtr="0">
            <a:normAutofit/>
          </a:bodyPr>
          <a:lstStyle>
            <a:lvl1pPr lvl="0">
              <a:spcBef>
                <a:spcPts val="0"/>
              </a:spcBef>
              <a:defRPr sz="1800">
                <a:solidFill>
                  <a:schemeClr val="tx1">
                    <a:lumMod val="75000"/>
                    <a:lumOff val="25000"/>
                  </a:schemeClr>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47" name="Shape 47"/>
          <p:cNvSpPr txBox="1">
            <a:spLocks noGrp="1"/>
          </p:cNvSpPr>
          <p:nvPr>
            <p:ph type="title"/>
          </p:nvPr>
        </p:nvSpPr>
        <p:spPr>
          <a:xfrm>
            <a:off x="6888387" y="2042598"/>
            <a:ext cx="4863648" cy="847999"/>
          </a:xfrm>
          <a:prstGeom prst="rect">
            <a:avLst/>
          </a:prstGeom>
        </p:spPr>
        <p:txBody>
          <a:bodyPr lIns="91425" tIns="91425" rIns="91425" bIns="91425" anchor="b" anchorCtr="0">
            <a:normAutofit/>
          </a:bodyPr>
          <a:lstStyle>
            <a:lvl1pPr lvl="0">
              <a:spcBef>
                <a:spcPts val="0"/>
              </a:spcBef>
              <a:defRPr sz="3200">
                <a:solidFill>
                  <a:srgbClr val="5A4533"/>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 name="Right Triangle 1"/>
          <p:cNvSpPr/>
          <p:nvPr userDrawn="1"/>
        </p:nvSpPr>
        <p:spPr>
          <a:xfrm>
            <a:off x="0" y="857250"/>
            <a:ext cx="3390900" cy="600075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243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46"/>
        <p:cNvGrpSpPr/>
        <p:nvPr/>
      </p:nvGrpSpPr>
      <p:grpSpPr>
        <a:xfrm>
          <a:off x="0" y="0"/>
          <a:ext cx="0" cy="0"/>
          <a:chOff x="0" y="0"/>
          <a:chExt cx="0" cy="0"/>
        </a:xfrm>
      </p:grpSpPr>
      <p:sp>
        <p:nvSpPr>
          <p:cNvPr id="11" name="Right Triangle 10"/>
          <p:cNvSpPr/>
          <p:nvPr userDrawn="1"/>
        </p:nvSpPr>
        <p:spPr>
          <a:xfrm rot="5400000">
            <a:off x="464252" y="-464254"/>
            <a:ext cx="4571999" cy="5500510"/>
          </a:xfrm>
          <a:prstGeom prst="r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userDrawn="1"/>
        </p:nvSpPr>
        <p:spPr>
          <a:xfrm rot="5400000">
            <a:off x="228474" y="-228473"/>
            <a:ext cx="1371600" cy="1828548"/>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a:spLocks noGrp="1"/>
          </p:cNvSpPr>
          <p:nvPr>
            <p:ph type="pic" sz="quarter" idx="12"/>
          </p:nvPr>
        </p:nvSpPr>
        <p:spPr>
          <a:xfrm>
            <a:off x="5211704" y="-19050"/>
            <a:ext cx="6942196" cy="6858000"/>
          </a:xfrm>
          <a:custGeom>
            <a:avLst/>
            <a:gdLst>
              <a:gd name="connsiteX0" fmla="*/ 3471098 w 6942196"/>
              <a:gd name="connsiteY0" fmla="*/ 0 h 6858000"/>
              <a:gd name="connsiteX1" fmla="*/ 6942196 w 6942196"/>
              <a:gd name="connsiteY1" fmla="*/ 6858000 h 6858000"/>
              <a:gd name="connsiteX2" fmla="*/ 0 w 6942196"/>
              <a:gd name="connsiteY2" fmla="*/ 6858000 h 6858000"/>
            </a:gdLst>
            <a:ahLst/>
            <a:cxnLst>
              <a:cxn ang="0">
                <a:pos x="connsiteX0" y="connsiteY0"/>
              </a:cxn>
              <a:cxn ang="0">
                <a:pos x="connsiteX1" y="connsiteY1"/>
              </a:cxn>
              <a:cxn ang="0">
                <a:pos x="connsiteX2" y="connsiteY2"/>
              </a:cxn>
            </a:cxnLst>
            <a:rect l="l" t="t" r="r" b="b"/>
            <a:pathLst>
              <a:path w="6942196" h="6858000">
                <a:moveTo>
                  <a:pt x="3471098" y="0"/>
                </a:moveTo>
                <a:lnTo>
                  <a:pt x="6942196" y="6858000"/>
                </a:lnTo>
                <a:lnTo>
                  <a:pt x="0" y="6858000"/>
                </a:lnTo>
                <a:close/>
              </a:path>
            </a:pathLst>
          </a:custGeom>
        </p:spPr>
        <p:txBody>
          <a:bodyPr wrap="square">
            <a:noAutofit/>
          </a:bodyPr>
          <a:lstStyle/>
          <a:p>
            <a:endParaRPr lang="en-US"/>
          </a:p>
        </p:txBody>
      </p:sp>
      <p:sp>
        <p:nvSpPr>
          <p:cNvPr id="38" name="Shape 48"/>
          <p:cNvSpPr txBox="1">
            <a:spLocks noGrp="1"/>
          </p:cNvSpPr>
          <p:nvPr>
            <p:ph type="body" idx="11"/>
          </p:nvPr>
        </p:nvSpPr>
        <p:spPr>
          <a:xfrm>
            <a:off x="552450" y="2533650"/>
            <a:ext cx="4705349" cy="2933700"/>
          </a:xfrm>
          <a:prstGeom prst="rect">
            <a:avLst/>
          </a:prstGeom>
        </p:spPr>
        <p:txBody>
          <a:bodyPr lIns="91425" tIns="91425" rIns="91425" bIns="91425" anchor="t" anchorCtr="0">
            <a:normAutofit/>
          </a:bodyPr>
          <a:lstStyle>
            <a:lvl1pPr lvl="0">
              <a:spcBef>
                <a:spcPts val="0"/>
              </a:spcBef>
              <a:defRPr sz="1800">
                <a:solidFill>
                  <a:srgbClr val="3F3F41"/>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47" name="Shape 47"/>
          <p:cNvSpPr txBox="1">
            <a:spLocks noGrp="1"/>
          </p:cNvSpPr>
          <p:nvPr>
            <p:ph type="title"/>
          </p:nvPr>
        </p:nvSpPr>
        <p:spPr>
          <a:xfrm>
            <a:off x="552450" y="1495352"/>
            <a:ext cx="4697354" cy="831256"/>
          </a:xfrm>
          <a:prstGeom prst="rect">
            <a:avLst/>
          </a:prstGeom>
        </p:spPr>
        <p:txBody>
          <a:bodyPr lIns="91425" tIns="91425" rIns="91425" bIns="91425" anchor="b" anchorCtr="0">
            <a:normAutofit/>
          </a:bodyPr>
          <a:lstStyle>
            <a:lvl1pPr lvl="0">
              <a:spcBef>
                <a:spcPts val="0"/>
              </a:spcBef>
              <a:defRPr sz="3200">
                <a:solidFill>
                  <a:srgbClr val="5A4533"/>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Right Triangle 5"/>
          <p:cNvSpPr/>
          <p:nvPr userDrawn="1"/>
        </p:nvSpPr>
        <p:spPr>
          <a:xfrm flipH="1" flipV="1">
            <a:off x="9144000" y="0"/>
            <a:ext cx="3048000" cy="6019800"/>
          </a:xfrm>
          <a:prstGeom prst="rtTriangle">
            <a:avLst/>
          </a:prstGeom>
          <a:solidFill>
            <a:srgbClr val="5A4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8886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61"/>
        <p:cNvGrpSpPr/>
        <p:nvPr/>
      </p:nvGrpSpPr>
      <p:grpSpPr>
        <a:xfrm>
          <a:off x="0" y="0"/>
          <a:ext cx="0" cy="0"/>
          <a:chOff x="0" y="0"/>
          <a:chExt cx="0" cy="0"/>
        </a:xfrm>
      </p:grpSpPr>
      <p:sp>
        <p:nvSpPr>
          <p:cNvPr id="15" name="Freeform 14"/>
          <p:cNvSpPr>
            <a:spLocks noGrp="1"/>
          </p:cNvSpPr>
          <p:nvPr>
            <p:ph type="pic" sz="quarter" idx="13"/>
          </p:nvPr>
        </p:nvSpPr>
        <p:spPr>
          <a:xfrm>
            <a:off x="7124926" y="895350"/>
            <a:ext cx="5058170" cy="5058170"/>
          </a:xfrm>
          <a:custGeom>
            <a:avLst/>
            <a:gdLst>
              <a:gd name="connsiteX0" fmla="*/ 0 w 5058170"/>
              <a:gd name="connsiteY0" fmla="*/ 0 h 5058170"/>
              <a:gd name="connsiteX1" fmla="*/ 5058170 w 5058170"/>
              <a:gd name="connsiteY1" fmla="*/ 2529085 h 5058170"/>
              <a:gd name="connsiteX2" fmla="*/ 0 w 5058170"/>
              <a:gd name="connsiteY2" fmla="*/ 5058170 h 5058170"/>
            </a:gdLst>
            <a:ahLst/>
            <a:cxnLst>
              <a:cxn ang="0">
                <a:pos x="connsiteX0" y="connsiteY0"/>
              </a:cxn>
              <a:cxn ang="0">
                <a:pos x="connsiteX1" y="connsiteY1"/>
              </a:cxn>
              <a:cxn ang="0">
                <a:pos x="connsiteX2" y="connsiteY2"/>
              </a:cxn>
            </a:cxnLst>
            <a:rect l="l" t="t" r="r" b="b"/>
            <a:pathLst>
              <a:path w="5058170" h="5058170">
                <a:moveTo>
                  <a:pt x="0" y="0"/>
                </a:moveTo>
                <a:lnTo>
                  <a:pt x="5058170" y="2529085"/>
                </a:lnTo>
                <a:lnTo>
                  <a:pt x="0" y="5058170"/>
                </a:lnTo>
                <a:close/>
              </a:path>
            </a:pathLst>
          </a:custGeom>
        </p:spPr>
        <p:txBody>
          <a:bodyPr wrap="square">
            <a:noAutofit/>
          </a:bodyPr>
          <a:lstStyle/>
          <a:p>
            <a:endParaRPr lang="en-US"/>
          </a:p>
        </p:txBody>
      </p:sp>
      <p:sp>
        <p:nvSpPr>
          <p:cNvPr id="3" name="Right Triangle 2"/>
          <p:cNvSpPr/>
          <p:nvPr userDrawn="1"/>
        </p:nvSpPr>
        <p:spPr>
          <a:xfrm rot="5400000">
            <a:off x="678995" y="-678996"/>
            <a:ext cx="5219699" cy="6577693"/>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userDrawn="1"/>
        </p:nvSpPr>
        <p:spPr>
          <a:xfrm rot="16200000">
            <a:off x="9448800" y="0"/>
            <a:ext cx="2743200" cy="2743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6200000">
            <a:off x="9454410" y="4114800"/>
            <a:ext cx="2743200" cy="2743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userDrawn="1"/>
        </p:nvSpPr>
        <p:spPr>
          <a:xfrm rot="5400000">
            <a:off x="228474" y="-228473"/>
            <a:ext cx="1371600" cy="1828548"/>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48"/>
          <p:cNvSpPr txBox="1">
            <a:spLocks noGrp="1"/>
          </p:cNvSpPr>
          <p:nvPr>
            <p:ph type="body" idx="11"/>
          </p:nvPr>
        </p:nvSpPr>
        <p:spPr>
          <a:xfrm>
            <a:off x="455052" y="2589299"/>
            <a:ext cx="2930238" cy="3230872"/>
          </a:xfrm>
          <a:prstGeom prst="rect">
            <a:avLst/>
          </a:prstGeom>
        </p:spPr>
        <p:txBody>
          <a:bodyPr lIns="91425" tIns="91425" rIns="91425" bIns="91425" anchor="t" anchorCtr="0">
            <a:normAutofit/>
          </a:bodyPr>
          <a:lstStyle>
            <a:lvl1pPr lvl="0">
              <a:spcBef>
                <a:spcPts val="0"/>
              </a:spcBef>
              <a:defRPr sz="1800">
                <a:solidFill>
                  <a:schemeClr val="tx1"/>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1" name="Shape 48"/>
          <p:cNvSpPr txBox="1">
            <a:spLocks noGrp="1"/>
          </p:cNvSpPr>
          <p:nvPr>
            <p:ph type="body" idx="12"/>
          </p:nvPr>
        </p:nvSpPr>
        <p:spPr>
          <a:xfrm>
            <a:off x="3651907" y="2589299"/>
            <a:ext cx="2930238" cy="3230872"/>
          </a:xfrm>
          <a:prstGeom prst="rect">
            <a:avLst/>
          </a:prstGeom>
        </p:spPr>
        <p:txBody>
          <a:bodyPr lIns="91425" tIns="91425" rIns="91425" bIns="91425" anchor="t" anchorCtr="0">
            <a:normAutofit/>
          </a:bodyPr>
          <a:lstStyle>
            <a:lvl1pPr lvl="0">
              <a:spcBef>
                <a:spcPts val="0"/>
              </a:spcBef>
              <a:defRPr sz="1800">
                <a:solidFill>
                  <a:schemeClr val="tx1"/>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3" name="Shape 47"/>
          <p:cNvSpPr txBox="1">
            <a:spLocks noGrp="1"/>
          </p:cNvSpPr>
          <p:nvPr>
            <p:ph type="title"/>
          </p:nvPr>
        </p:nvSpPr>
        <p:spPr>
          <a:xfrm>
            <a:off x="455052" y="1371600"/>
            <a:ext cx="6122641" cy="831256"/>
          </a:xfrm>
          <a:prstGeom prst="rect">
            <a:avLst/>
          </a:prstGeom>
        </p:spPr>
        <p:txBody>
          <a:bodyPr lIns="91425" tIns="91425" rIns="91425" bIns="91425" anchor="b" anchorCtr="0">
            <a:normAutofit/>
          </a:bodyPr>
          <a:lstStyle>
            <a:lvl1pPr lvl="0">
              <a:spcBef>
                <a:spcPts val="0"/>
              </a:spcBef>
              <a:defRPr sz="3200">
                <a:solidFill>
                  <a:srgbClr val="5A4533"/>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Tree>
    <p:extLst>
      <p:ext uri="{BB962C8B-B14F-4D97-AF65-F5344CB8AC3E}">
        <p14:creationId xmlns:p14="http://schemas.microsoft.com/office/powerpoint/2010/main" val="37177227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3 columns">
    <p:bg>
      <p:bgPr>
        <a:solidFill>
          <a:schemeClr val="bg1"/>
        </a:solidFill>
        <a:effectLst/>
      </p:bgPr>
    </p:bg>
    <p:spTree>
      <p:nvGrpSpPr>
        <p:cNvPr id="1" name="Shape 77"/>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 y="-16482"/>
            <a:ext cx="12211665" cy="6874482"/>
          </a:xfrm>
          <a:prstGeom prst="rect">
            <a:avLst/>
          </a:prstGeom>
        </p:spPr>
      </p:pic>
      <p:sp>
        <p:nvSpPr>
          <p:cNvPr id="5" name="Rectangle 4"/>
          <p:cNvSpPr/>
          <p:nvPr userDrawn="1"/>
        </p:nvSpPr>
        <p:spPr>
          <a:xfrm>
            <a:off x="0" y="1428750"/>
            <a:ext cx="12192000" cy="4610100"/>
          </a:xfrm>
          <a:prstGeom prst="rect">
            <a:avLst/>
          </a:prstGeom>
          <a:gradFill>
            <a:gsLst>
              <a:gs pos="55000">
                <a:srgbClr val="5A4533">
                  <a:alpha val="83000"/>
                </a:srgbClr>
              </a:gs>
              <a:gs pos="100000">
                <a:srgbClr val="150807">
                  <a:lumMod val="78000"/>
                  <a:alpha val="46000"/>
                </a:srgbClr>
              </a:gs>
            </a:gsLst>
            <a:lin ang="2700000" scaled="1"/>
          </a:gradFill>
          <a:ln>
            <a:solidFill>
              <a:srgbClr val="C2B49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79"/>
          <p:cNvSpPr txBox="1">
            <a:spLocks noGrp="1"/>
          </p:cNvSpPr>
          <p:nvPr>
            <p:ph type="body" idx="15"/>
          </p:nvPr>
        </p:nvSpPr>
        <p:spPr>
          <a:xfrm>
            <a:off x="2946094" y="2162140"/>
            <a:ext cx="2906841" cy="1250378"/>
          </a:xfrm>
          <a:prstGeom prst="rect">
            <a:avLst/>
          </a:prstGeom>
        </p:spPr>
        <p:txBody>
          <a:bodyPr lIns="91425" tIns="91425" rIns="91425" bIns="91425" anchor="t" anchorCtr="0">
            <a:normAutofit/>
          </a:bodyPr>
          <a:lstStyle>
            <a:lvl1pPr lvl="0" algn="ctr" rtl="0">
              <a:spcBef>
                <a:spcPts val="0"/>
              </a:spcBef>
              <a:buSzPct val="100000"/>
              <a:defRPr sz="1600">
                <a:solidFill>
                  <a:schemeClr val="bg1"/>
                </a:solidFill>
              </a:defRPr>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dirty="0"/>
          </a:p>
        </p:txBody>
      </p:sp>
      <p:sp>
        <p:nvSpPr>
          <p:cNvPr id="78" name="Shape 78"/>
          <p:cNvSpPr txBox="1">
            <a:spLocks noGrp="1"/>
          </p:cNvSpPr>
          <p:nvPr>
            <p:ph type="title"/>
          </p:nvPr>
        </p:nvSpPr>
        <p:spPr>
          <a:xfrm>
            <a:off x="2968472" y="451286"/>
            <a:ext cx="6255056" cy="670029"/>
          </a:xfrm>
          <a:prstGeom prst="rect">
            <a:avLst/>
          </a:prstGeom>
        </p:spPr>
        <p:txBody>
          <a:bodyPr lIns="91425" tIns="91425" rIns="91425" bIns="91425" anchor="b" anchorCtr="0">
            <a:normAutofit/>
          </a:bodyPr>
          <a:lstStyle>
            <a:lvl1pPr lvl="0" algn="ctr" rtl="0">
              <a:spcBef>
                <a:spcPts val="0"/>
              </a:spcBef>
              <a:defRPr sz="3200">
                <a:solidFill>
                  <a:schemeClr val="bg1"/>
                </a:solidFill>
                <a:latin typeface="+mj-lt"/>
                <a:ea typeface="Roboto" panose="02000000000000000000" pitchFamily="2"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36" name="Shape 79"/>
          <p:cNvSpPr txBox="1">
            <a:spLocks noGrp="1"/>
          </p:cNvSpPr>
          <p:nvPr>
            <p:ph type="body" idx="17"/>
          </p:nvPr>
        </p:nvSpPr>
        <p:spPr>
          <a:xfrm>
            <a:off x="2946094" y="4481037"/>
            <a:ext cx="2906841" cy="1250378"/>
          </a:xfrm>
          <a:prstGeom prst="rect">
            <a:avLst/>
          </a:prstGeom>
        </p:spPr>
        <p:txBody>
          <a:bodyPr lIns="91425" tIns="91425" rIns="91425" bIns="91425" anchor="t" anchorCtr="0">
            <a:normAutofit/>
          </a:bodyPr>
          <a:lstStyle>
            <a:lvl1pPr lvl="0" algn="ctr" rtl="0">
              <a:spcBef>
                <a:spcPts val="0"/>
              </a:spcBef>
              <a:buSzPct val="100000"/>
              <a:defRPr sz="1600">
                <a:solidFill>
                  <a:schemeClr val="bg1"/>
                </a:solidFill>
              </a:defRPr>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dirty="0"/>
          </a:p>
        </p:txBody>
      </p:sp>
      <p:sp>
        <p:nvSpPr>
          <p:cNvPr id="37" name="Shape 79"/>
          <p:cNvSpPr txBox="1">
            <a:spLocks noGrp="1"/>
          </p:cNvSpPr>
          <p:nvPr>
            <p:ph type="body" idx="18"/>
          </p:nvPr>
        </p:nvSpPr>
        <p:spPr>
          <a:xfrm>
            <a:off x="6294309" y="2162140"/>
            <a:ext cx="2906841" cy="1250378"/>
          </a:xfrm>
          <a:prstGeom prst="rect">
            <a:avLst/>
          </a:prstGeom>
        </p:spPr>
        <p:txBody>
          <a:bodyPr lIns="91425" tIns="91425" rIns="91425" bIns="91425" anchor="t" anchorCtr="0">
            <a:normAutofit/>
          </a:bodyPr>
          <a:lstStyle>
            <a:lvl1pPr lvl="0" algn="ctr" rtl="0">
              <a:spcBef>
                <a:spcPts val="0"/>
              </a:spcBef>
              <a:buSzPct val="100000"/>
              <a:defRPr sz="1600">
                <a:solidFill>
                  <a:schemeClr val="bg1"/>
                </a:solidFill>
              </a:defRPr>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dirty="0"/>
          </a:p>
        </p:txBody>
      </p:sp>
      <p:sp>
        <p:nvSpPr>
          <p:cNvPr id="38" name="Shape 79"/>
          <p:cNvSpPr txBox="1">
            <a:spLocks noGrp="1"/>
          </p:cNvSpPr>
          <p:nvPr>
            <p:ph type="body" idx="19"/>
          </p:nvPr>
        </p:nvSpPr>
        <p:spPr>
          <a:xfrm>
            <a:off x="6294309" y="4481037"/>
            <a:ext cx="2906841" cy="1250378"/>
          </a:xfrm>
          <a:prstGeom prst="rect">
            <a:avLst/>
          </a:prstGeom>
        </p:spPr>
        <p:txBody>
          <a:bodyPr lIns="91425" tIns="91425" rIns="91425" bIns="91425" anchor="t" anchorCtr="0">
            <a:normAutofit/>
          </a:bodyPr>
          <a:lstStyle>
            <a:lvl1pPr lvl="0" algn="ctr" rtl="0">
              <a:spcBef>
                <a:spcPts val="0"/>
              </a:spcBef>
              <a:buSzPct val="100000"/>
              <a:defRPr sz="1600">
                <a:solidFill>
                  <a:schemeClr val="bg1"/>
                </a:solidFill>
              </a:defRPr>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dirty="0"/>
          </a:p>
        </p:txBody>
      </p:sp>
    </p:spTree>
    <p:extLst>
      <p:ext uri="{BB962C8B-B14F-4D97-AF65-F5344CB8AC3E}">
        <p14:creationId xmlns:p14="http://schemas.microsoft.com/office/powerpoint/2010/main" val="24322622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2370959" y="546408"/>
            <a:ext cx="7450082" cy="732011"/>
          </a:xfrm>
          <a:prstGeom prst="rect">
            <a:avLst/>
          </a:prstGeom>
        </p:spPr>
        <p:txBody>
          <a:bodyPr lIns="91425" tIns="91425" rIns="91425" bIns="91425" anchor="b" anchorCtr="0">
            <a:normAutofit/>
          </a:bodyPr>
          <a:lstStyle>
            <a:lvl1pPr lvl="0" algn="ctr">
              <a:spcBef>
                <a:spcPts val="0"/>
              </a:spcBef>
              <a:defRPr sz="3600">
                <a:solidFill>
                  <a:schemeClr val="tx1"/>
                </a:solidFill>
                <a:latin typeface="Roboto" panose="02000000000000000000" pitchFamily="2" charset="0"/>
                <a:ea typeface="Roboto" panose="02000000000000000000"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 name="Frame 2"/>
          <p:cNvSpPr/>
          <p:nvPr userDrawn="1"/>
        </p:nvSpPr>
        <p:spPr>
          <a:xfrm>
            <a:off x="0" y="0"/>
            <a:ext cx="12192172" cy="6858000"/>
          </a:xfrm>
          <a:prstGeom prst="frame">
            <a:avLst>
              <a:gd name="adj1" fmla="val 50000"/>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userDrawn="1"/>
        </p:nvSpPr>
        <p:spPr>
          <a:xfrm>
            <a:off x="371475" y="438150"/>
            <a:ext cx="11449050" cy="6000750"/>
          </a:xfrm>
          <a:prstGeom prst="rect">
            <a:avLst/>
          </a:prstGeom>
          <a:solidFill>
            <a:srgbClr val="5A4533">
              <a:alpha val="80000"/>
            </a:srgbClr>
          </a:solidFill>
          <a:ln w="38100">
            <a:solidFill>
              <a:srgbClr val="BDAF98"/>
            </a:solidFill>
          </a:ln>
          <a:effectLst>
            <a:outerShdw blurRad="3556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9824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Shape 108"/>
        <p:cNvGrpSpPr/>
        <p:nvPr/>
      </p:nvGrpSpPr>
      <p:grpSpPr>
        <a:xfrm>
          <a:off x="0" y="0"/>
          <a:ext cx="0" cy="0"/>
          <a:chOff x="0" y="0"/>
          <a:chExt cx="0" cy="0"/>
        </a:xfrm>
      </p:grpSpPr>
      <p:sp>
        <p:nvSpPr>
          <p:cNvPr id="6" name="Shape 95"/>
          <p:cNvSpPr txBox="1">
            <a:spLocks noGrp="1"/>
          </p:cNvSpPr>
          <p:nvPr>
            <p:ph type="title"/>
          </p:nvPr>
        </p:nvSpPr>
        <p:spPr>
          <a:xfrm>
            <a:off x="2370959" y="546408"/>
            <a:ext cx="7450082" cy="732011"/>
          </a:xfrm>
          <a:prstGeom prst="rect">
            <a:avLst/>
          </a:prstGeom>
        </p:spPr>
        <p:txBody>
          <a:bodyPr lIns="91425" tIns="91425" rIns="91425" bIns="91425" anchor="b" anchorCtr="0">
            <a:normAutofit/>
          </a:bodyPr>
          <a:lstStyle>
            <a:lvl1pPr lvl="0" algn="ctr">
              <a:spcBef>
                <a:spcPts val="0"/>
              </a:spcBef>
              <a:defRPr sz="3600">
                <a:solidFill>
                  <a:schemeClr val="tx1"/>
                </a:solidFill>
                <a:latin typeface="Roboto" panose="02000000000000000000" pitchFamily="2" charset="0"/>
                <a:ea typeface="Roboto" panose="02000000000000000000"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 name="Frame 2"/>
          <p:cNvSpPr/>
          <p:nvPr userDrawn="1"/>
        </p:nvSpPr>
        <p:spPr>
          <a:xfrm>
            <a:off x="0" y="0"/>
            <a:ext cx="12192172" cy="6858000"/>
          </a:xfrm>
          <a:prstGeom prst="frame">
            <a:avLst>
              <a:gd name="adj1" fmla="val 50000"/>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userDrawn="1"/>
        </p:nvSpPr>
        <p:spPr>
          <a:xfrm>
            <a:off x="371475" y="438150"/>
            <a:ext cx="11449050" cy="6000750"/>
          </a:xfrm>
          <a:prstGeom prst="rect">
            <a:avLst/>
          </a:prstGeom>
          <a:solidFill>
            <a:srgbClr val="261713">
              <a:alpha val="77000"/>
            </a:srgbClr>
          </a:solidFill>
          <a:ln w="38100">
            <a:solidFill>
              <a:srgbClr val="8E7B65"/>
            </a:solidFill>
          </a:ln>
          <a:effectLst>
            <a:outerShdw blurRad="3556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332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CDE606-9C77-408D-BE03-24680037D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61394E-2CAD-4E17-8514-3D6CB383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EDCC0C-D0B1-41A7-84F3-DF4270322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22CB2-C0B0-4533-93F7-29C35AD9B5A9}" type="datetimeFigureOut">
              <a:rPr lang="en-US" smtClean="0"/>
              <a:t>7/18/2018</a:t>
            </a:fld>
            <a:endParaRPr lang="en-US"/>
          </a:p>
        </p:txBody>
      </p:sp>
      <p:sp>
        <p:nvSpPr>
          <p:cNvPr id="5" name="Footer Placeholder 4">
            <a:extLst>
              <a:ext uri="{FF2B5EF4-FFF2-40B4-BE49-F238E27FC236}">
                <a16:creationId xmlns:a16="http://schemas.microsoft.com/office/drawing/2014/main" id="{D1EC9F74-044A-428D-91EA-407292FCE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FBA8E-2865-40A0-A7CB-D3D1D842E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3F91B-6294-443A-B4E9-CBD2F357A3C5}" type="slidenum">
              <a:rPr lang="en-US" smtClean="0"/>
              <a:t>‹#›</a:t>
            </a:fld>
            <a:endParaRPr lang="en-US"/>
          </a:p>
        </p:txBody>
      </p:sp>
    </p:spTree>
    <p:extLst>
      <p:ext uri="{BB962C8B-B14F-4D97-AF65-F5344CB8AC3E}">
        <p14:creationId xmlns:p14="http://schemas.microsoft.com/office/powerpoint/2010/main" val="324948833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0" r:id="rId5"/>
    <p:sldLayoutId id="2147483654" r:id="rId6"/>
    <p:sldLayoutId id="2147483655" r:id="rId7"/>
    <p:sldLayoutId id="2147483656" r:id="rId8"/>
    <p:sldLayoutId id="2147483657" r:id="rId9"/>
    <p:sldLayoutId id="2147483658" r:id="rId10"/>
    <p:sldLayoutId id="2147483661" r:id="rId11"/>
    <p:sldLayoutId id="2147483659" r:id="rId12"/>
    <p:sldLayoutId id="2147483662"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5A453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171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61713"/>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61713"/>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61713"/>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6171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a:stretch/>
        </p:blipFill>
        <p:spPr/>
      </p:pic>
      <p:sp>
        <p:nvSpPr>
          <p:cNvPr id="4" name="Title 2"/>
          <p:cNvSpPr txBox="1">
            <a:spLocks/>
          </p:cNvSpPr>
          <p:nvPr/>
        </p:nvSpPr>
        <p:spPr>
          <a:xfrm>
            <a:off x="3390900" y="3429000"/>
            <a:ext cx="5524500" cy="1305187"/>
          </a:xfrm>
          <a:prstGeom prst="rect">
            <a:avLst/>
          </a:prstGeom>
        </p:spPr>
        <p:txBody>
          <a:bodyPr vert="horz" lIns="91425" tIns="91425" rIns="91425" bIns="91425" rtlCol="0" anchor="ctr" anchorCtr="0">
            <a:noAutofit/>
          </a:bodyPr>
          <a:lstStyle>
            <a:lvl1pPr lvl="0" algn="ctr" defTabSz="914400" rtl="0" eaLnBrk="1" latinLnBrk="0" hangingPunct="1">
              <a:lnSpc>
                <a:spcPct val="90000"/>
              </a:lnSpc>
              <a:spcBef>
                <a:spcPts val="0"/>
              </a:spcBef>
              <a:buSzPct val="100000"/>
              <a:buNone/>
              <a:defRPr sz="4400" kern="1200">
                <a:solidFill>
                  <a:schemeClr val="tx1"/>
                </a:solidFill>
                <a:latin typeface="+mj-lt"/>
                <a:ea typeface="+mj-ea"/>
                <a:cs typeface="+mj-cs"/>
              </a:defRPr>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r>
              <a:rPr lang="en" sz="4800" spc="-150" dirty="0" smtClean="0">
                <a:solidFill>
                  <a:srgbClr val="BDAF98"/>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rPr>
              <a:t>HAPPY</a:t>
            </a:r>
            <a:r>
              <a:rPr lang="en" sz="4800" spc="-150" dirty="0" smtClean="0">
                <a:solidFill>
                  <a:schemeClr val="bg1"/>
                </a:solidFill>
                <a:latin typeface="Roboto Medium" panose="02000000000000000000" pitchFamily="2" charset="0"/>
                <a:ea typeface="Roboto Medium" panose="02000000000000000000" pitchFamily="2" charset="0"/>
              </a:rPr>
              <a:t> </a:t>
            </a:r>
            <a:r>
              <a:rPr lang="en" sz="4800" spc="-150" dirty="0" smtClean="0">
                <a:solidFill>
                  <a:schemeClr val="bg1"/>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rPr>
              <a:t>COFFEE</a:t>
            </a:r>
            <a:endParaRPr lang="en" sz="4800" spc="-150" dirty="0">
              <a:solidFill>
                <a:schemeClr val="bg1"/>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endParaRPr>
          </a:p>
        </p:txBody>
      </p:sp>
      <p:sp>
        <p:nvSpPr>
          <p:cNvPr id="5" name="Rectangle 4"/>
          <p:cNvSpPr/>
          <p:nvPr/>
        </p:nvSpPr>
        <p:spPr>
          <a:xfrm>
            <a:off x="4551589" y="4279144"/>
            <a:ext cx="3203121" cy="307777"/>
          </a:xfrm>
          <a:prstGeom prst="rect">
            <a:avLst/>
          </a:prstGeom>
        </p:spPr>
        <p:txBody>
          <a:bodyPr wrap="none">
            <a:spAutoFit/>
          </a:bodyPr>
          <a:lstStyle/>
          <a:p>
            <a:r>
              <a:rPr lang="en" sz="1400" dirty="0" smtClean="0">
                <a:solidFill>
                  <a:schemeClr val="bg1">
                    <a:lumMod val="75000"/>
                  </a:schemeClr>
                </a:solidFill>
                <a:latin typeface="Roboto" panose="02000000000000000000" pitchFamily="2" charset="0"/>
                <a:ea typeface="Roboto" panose="02000000000000000000" pitchFamily="2" charset="0"/>
              </a:rPr>
              <a:t>PowerPoint &amp; Google Slides Template</a:t>
            </a:r>
            <a:endParaRPr lang="en-US" sz="1400" dirty="0">
              <a:solidFill>
                <a:schemeClr val="bg1">
                  <a:lumMod val="75000"/>
                </a:schemeClr>
              </a:solidFill>
              <a:latin typeface="Roboto" panose="02000000000000000000" pitchFamily="2" charset="0"/>
              <a:ea typeface="Roboto" panose="02000000000000000000" pitchFamily="2" charset="0"/>
            </a:endParaRPr>
          </a:p>
        </p:txBody>
      </p:sp>
      <p:sp>
        <p:nvSpPr>
          <p:cNvPr id="6" name="Rectangle 5"/>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2930874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8">
            <a:extLst>
              <a:ext uri="{FF2B5EF4-FFF2-40B4-BE49-F238E27FC236}">
                <a16:creationId xmlns:a16="http://schemas.microsoft.com/office/drawing/2014/main" id="{1957E58B-004F-4F78-8D2D-7B31C1DE0287}"/>
              </a:ext>
            </a:extLst>
          </p:cNvPr>
          <p:cNvSpPr txBox="1">
            <a:spLocks/>
          </p:cNvSpPr>
          <p:nvPr/>
        </p:nvSpPr>
        <p:spPr>
          <a:xfrm>
            <a:off x="3091828" y="505504"/>
            <a:ext cx="5924829" cy="1244635"/>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3600" dirty="0">
                <a:solidFill>
                  <a:schemeClr val="bg1"/>
                </a:solidFill>
                <a:latin typeface="Roboto Medium" panose="02000000000000000000" pitchFamily="2" charset="0"/>
                <a:ea typeface="Roboto Medium" panose="02000000000000000000" pitchFamily="2" charset="0"/>
              </a:rPr>
              <a:t>USE CHARTS TO EXPLAIN YOUR </a:t>
            </a:r>
            <a:r>
              <a:rPr lang="en" sz="3600" b="1" dirty="0">
                <a:solidFill>
                  <a:srgbClr val="BDAF98"/>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rPr>
              <a:t>IDEAS</a:t>
            </a:r>
          </a:p>
        </p:txBody>
      </p:sp>
      <p:graphicFrame>
        <p:nvGraphicFramePr>
          <p:cNvPr id="6" name="Chart 5">
            <a:extLst>
              <a:ext uri="{FF2B5EF4-FFF2-40B4-BE49-F238E27FC236}">
                <a16:creationId xmlns:a16="http://schemas.microsoft.com/office/drawing/2014/main" id="{64D6DB72-2E48-448B-A0E4-47322D4FC72B}"/>
              </a:ext>
            </a:extLst>
          </p:cNvPr>
          <p:cNvGraphicFramePr/>
          <p:nvPr>
            <p:extLst>
              <p:ext uri="{D42A27DB-BD31-4B8C-83A1-F6EECF244321}">
                <p14:modId xmlns:p14="http://schemas.microsoft.com/office/powerpoint/2010/main" val="335300286"/>
              </p:ext>
            </p:extLst>
          </p:nvPr>
        </p:nvGraphicFramePr>
        <p:xfrm>
          <a:off x="1148040" y="1515466"/>
          <a:ext cx="5532189" cy="389276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rot="5400000">
            <a:off x="11692023" y="556334"/>
            <a:ext cx="1369286" cy="307777"/>
          </a:xfrm>
          <a:prstGeom prst="rect">
            <a:avLst/>
          </a:prstGeom>
        </p:spPr>
        <p:txBody>
          <a:bodyPr wrap="none">
            <a:spAutoFit/>
          </a:bodyPr>
          <a:lstStyle/>
          <a:p>
            <a:r>
              <a:rPr lang="en-US" sz="1400" dirty="0"/>
              <a:t>Slidehood.com</a:t>
            </a:r>
          </a:p>
        </p:txBody>
      </p:sp>
      <p:graphicFrame>
        <p:nvGraphicFramePr>
          <p:cNvPr id="5" name="Chart 4">
            <a:extLst>
              <a:ext uri="{FF2B5EF4-FFF2-40B4-BE49-F238E27FC236}">
                <a16:creationId xmlns:a16="http://schemas.microsoft.com/office/drawing/2014/main" id="{64D6DB72-2E48-448B-A0E4-47322D4FC72B}"/>
              </a:ext>
            </a:extLst>
          </p:cNvPr>
          <p:cNvGraphicFramePr/>
          <p:nvPr>
            <p:extLst>
              <p:ext uri="{D42A27DB-BD31-4B8C-83A1-F6EECF244321}">
                <p14:modId xmlns:p14="http://schemas.microsoft.com/office/powerpoint/2010/main" val="948949796"/>
              </p:ext>
            </p:extLst>
          </p:nvPr>
        </p:nvGraphicFramePr>
        <p:xfrm>
          <a:off x="6380460" y="2004139"/>
          <a:ext cx="5272393" cy="36580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0132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8">
            <a:extLst>
              <a:ext uri="{FF2B5EF4-FFF2-40B4-BE49-F238E27FC236}">
                <a16:creationId xmlns:a16="http://schemas.microsoft.com/office/drawing/2014/main" id="{F8C70935-AD9C-4BB7-845D-9E158701D0E2}"/>
              </a:ext>
            </a:extLst>
          </p:cNvPr>
          <p:cNvSpPr txBox="1">
            <a:spLocks/>
          </p:cNvSpPr>
          <p:nvPr/>
        </p:nvSpPr>
        <p:spPr>
          <a:xfrm>
            <a:off x="3502635" y="710222"/>
            <a:ext cx="5186731" cy="1204992"/>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3600" dirty="0">
                <a:solidFill>
                  <a:schemeClr val="bg1"/>
                </a:solidFill>
                <a:latin typeface="Roboto Medium" panose="02000000000000000000" pitchFamily="2" charset="0"/>
                <a:ea typeface="Roboto Medium" panose="02000000000000000000" pitchFamily="2" charset="0"/>
              </a:rPr>
              <a:t>USE </a:t>
            </a:r>
            <a:r>
              <a:rPr lang="en-US" sz="3600" dirty="0">
                <a:solidFill>
                  <a:schemeClr val="bg1"/>
                </a:solidFill>
                <a:latin typeface="Roboto Medium" panose="02000000000000000000" pitchFamily="2" charset="0"/>
                <a:ea typeface="Roboto Medium" panose="02000000000000000000" pitchFamily="2" charset="0"/>
              </a:rPr>
              <a:t>TABLES</a:t>
            </a:r>
            <a:r>
              <a:rPr lang="en" sz="3600" dirty="0">
                <a:solidFill>
                  <a:schemeClr val="bg1"/>
                </a:solidFill>
                <a:latin typeface="Roboto Medium" panose="02000000000000000000" pitchFamily="2" charset="0"/>
                <a:ea typeface="Roboto Medium" panose="02000000000000000000" pitchFamily="2" charset="0"/>
              </a:rPr>
              <a:t> TO EXPLAIN YOUR </a:t>
            </a:r>
            <a:r>
              <a:rPr lang="en-US" sz="3600" b="1" dirty="0">
                <a:solidFill>
                  <a:srgbClr val="BDAF98"/>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rPr>
              <a:t>DATA</a:t>
            </a:r>
            <a:endParaRPr lang="en" sz="3600" b="1" dirty="0">
              <a:solidFill>
                <a:srgbClr val="BDAF98"/>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endParaRPr>
          </a:p>
        </p:txBody>
      </p:sp>
      <p:graphicFrame>
        <p:nvGraphicFramePr>
          <p:cNvPr id="4" name="Table 3">
            <a:extLst>
              <a:ext uri="{FF2B5EF4-FFF2-40B4-BE49-F238E27FC236}">
                <a16:creationId xmlns:a16="http://schemas.microsoft.com/office/drawing/2014/main" id="{C156B53D-A384-4A77-8FD9-F1AF20D14BC6}"/>
              </a:ext>
            </a:extLst>
          </p:cNvPr>
          <p:cNvGraphicFramePr>
            <a:graphicFrameLocks noGrp="1"/>
          </p:cNvGraphicFramePr>
          <p:nvPr>
            <p:extLst>
              <p:ext uri="{D42A27DB-BD31-4B8C-83A1-F6EECF244321}">
                <p14:modId xmlns:p14="http://schemas.microsoft.com/office/powerpoint/2010/main" val="654680213"/>
              </p:ext>
            </p:extLst>
          </p:nvPr>
        </p:nvGraphicFramePr>
        <p:xfrm>
          <a:off x="1540935" y="2133602"/>
          <a:ext cx="8771467" cy="3404641"/>
        </p:xfrm>
        <a:graphic>
          <a:graphicData uri="http://schemas.openxmlformats.org/drawingml/2006/table">
            <a:tbl>
              <a:tblPr firstRow="1" firstCol="1" bandRow="1">
                <a:effectLst>
                  <a:outerShdw blurRad="241300" sx="103000" sy="103000" algn="ctr" rotWithShape="0">
                    <a:prstClr val="black">
                      <a:alpha val="40000"/>
                    </a:prstClr>
                  </a:outerShdw>
                </a:effectLst>
                <a:tableStyleId>{00A15C55-8517-42AA-B614-E9B94910E393}</a:tableStyleId>
              </a:tblPr>
              <a:tblGrid>
                <a:gridCol w="1158802">
                  <a:extLst>
                    <a:ext uri="{9D8B030D-6E8A-4147-A177-3AD203B41FA5}">
                      <a16:colId xmlns:a16="http://schemas.microsoft.com/office/drawing/2014/main" val="4287316403"/>
                    </a:ext>
                  </a:extLst>
                </a:gridCol>
                <a:gridCol w="3226931">
                  <a:extLst>
                    <a:ext uri="{9D8B030D-6E8A-4147-A177-3AD203B41FA5}">
                      <a16:colId xmlns:a16="http://schemas.microsoft.com/office/drawing/2014/main" val="1902235641"/>
                    </a:ext>
                  </a:extLst>
                </a:gridCol>
                <a:gridCol w="2192867">
                  <a:extLst>
                    <a:ext uri="{9D8B030D-6E8A-4147-A177-3AD203B41FA5}">
                      <a16:colId xmlns:a16="http://schemas.microsoft.com/office/drawing/2014/main" val="3162900589"/>
                    </a:ext>
                  </a:extLst>
                </a:gridCol>
                <a:gridCol w="2192867">
                  <a:extLst>
                    <a:ext uri="{9D8B030D-6E8A-4147-A177-3AD203B41FA5}">
                      <a16:colId xmlns:a16="http://schemas.microsoft.com/office/drawing/2014/main" val="2921416807"/>
                    </a:ext>
                  </a:extLst>
                </a:gridCol>
              </a:tblGrid>
              <a:tr h="316185">
                <a:tc>
                  <a:txBody>
                    <a:bodyPr/>
                    <a:lstStyle/>
                    <a:p>
                      <a:pPr algn="ctr"/>
                      <a:r>
                        <a:rPr lang="en-US" sz="1400" dirty="0" smtClean="0"/>
                        <a:t>S.NO</a:t>
                      </a:r>
                      <a:endParaRPr lang="en-US" sz="1400" dirty="0"/>
                    </a:p>
                  </a:txBody>
                  <a:tcPr marL="72168" marR="72168" marT="36084" marB="36084"/>
                </a:tc>
                <a:tc>
                  <a:txBody>
                    <a:bodyPr/>
                    <a:lstStyle/>
                    <a:p>
                      <a:pPr algn="ctr"/>
                      <a:r>
                        <a:rPr lang="en-US" sz="1400" dirty="0"/>
                        <a:t>DATA</a:t>
                      </a:r>
                    </a:p>
                  </a:txBody>
                  <a:tcPr marL="72168" marR="72168" marT="36084" marB="36084"/>
                </a:tc>
                <a:tc>
                  <a:txBody>
                    <a:bodyPr/>
                    <a:lstStyle/>
                    <a:p>
                      <a:pPr algn="ctr"/>
                      <a:r>
                        <a:rPr lang="en-US" sz="1400" dirty="0"/>
                        <a:t>MORE DATA</a:t>
                      </a:r>
                    </a:p>
                  </a:txBody>
                  <a:tcPr marL="72168" marR="72168" marT="36084" marB="36084"/>
                </a:tc>
                <a:tc>
                  <a:txBody>
                    <a:bodyPr/>
                    <a:lstStyle/>
                    <a:p>
                      <a:pPr algn="ctr"/>
                      <a:r>
                        <a:rPr lang="en-US" sz="1400" dirty="0"/>
                        <a:t>LOTS OF DATA</a:t>
                      </a:r>
                    </a:p>
                  </a:txBody>
                  <a:tcPr marL="72168" marR="72168" marT="36084" marB="36084"/>
                </a:tc>
                <a:extLst>
                  <a:ext uri="{0D108BD9-81ED-4DB2-BD59-A6C34878D82A}">
                    <a16:rowId xmlns:a16="http://schemas.microsoft.com/office/drawing/2014/main" val="3132156098"/>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1140749153"/>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2813096950"/>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3324557131"/>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1120665361"/>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3810860564"/>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825413436"/>
                  </a:ext>
                </a:extLst>
              </a:tr>
              <a:tr h="441208">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tc>
                  <a:txBody>
                    <a:bodyPr/>
                    <a:lstStyle/>
                    <a:p>
                      <a:endParaRPr lang="en-US" sz="1400" dirty="0"/>
                    </a:p>
                  </a:txBody>
                  <a:tcPr marL="72168" marR="72168" marT="36084" marB="36084"/>
                </a:tc>
                <a:extLst>
                  <a:ext uri="{0D108BD9-81ED-4DB2-BD59-A6C34878D82A}">
                    <a16:rowId xmlns:a16="http://schemas.microsoft.com/office/drawing/2014/main" val="1927027449"/>
                  </a:ext>
                </a:extLst>
              </a:tr>
            </a:tbl>
          </a:graphicData>
        </a:graphic>
      </p:graphicFrame>
      <p:sp>
        <p:nvSpPr>
          <p:cNvPr id="5" name="Rectangle 4"/>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2409653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50">
            <a:extLst>
              <a:ext uri="{FF2B5EF4-FFF2-40B4-BE49-F238E27FC236}">
                <a16:creationId xmlns:a16="http://schemas.microsoft.com/office/drawing/2014/main" id="{42B67C66-11CD-45FD-84F3-6104645770A5}"/>
              </a:ext>
            </a:extLst>
          </p:cNvPr>
          <p:cNvSpPr txBox="1">
            <a:spLocks/>
          </p:cNvSpPr>
          <p:nvPr/>
        </p:nvSpPr>
        <p:spPr>
          <a:xfrm>
            <a:off x="4674450" y="626532"/>
            <a:ext cx="2843100" cy="768333"/>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3600" dirty="0">
                <a:solidFill>
                  <a:schemeClr val="bg1"/>
                </a:solidFill>
              </a:rPr>
              <a:t>USE </a:t>
            </a:r>
            <a:r>
              <a:rPr lang="en" sz="3600" b="1" dirty="0">
                <a:solidFill>
                  <a:schemeClr val="bg1"/>
                </a:solidFill>
                <a:effectLst>
                  <a:outerShdw blurRad="38100" dist="38100" dir="2700000" algn="tl">
                    <a:srgbClr val="000000">
                      <a:alpha val="43137"/>
                    </a:srgbClr>
                  </a:outerShdw>
                </a:effectLst>
              </a:rPr>
              <a:t>MAPS</a:t>
            </a:r>
          </a:p>
        </p:txBody>
      </p:sp>
      <p:sp>
        <p:nvSpPr>
          <p:cNvPr id="5" name="Shape 249">
            <a:extLst>
              <a:ext uri="{FF2B5EF4-FFF2-40B4-BE49-F238E27FC236}">
                <a16:creationId xmlns:a16="http://schemas.microsoft.com/office/drawing/2014/main" id="{44357103-9277-4716-AE8A-A83FDDBE1545}"/>
              </a:ext>
            </a:extLst>
          </p:cNvPr>
          <p:cNvSpPr/>
          <p:nvPr/>
        </p:nvSpPr>
        <p:spPr>
          <a:xfrm>
            <a:off x="1517651" y="1496598"/>
            <a:ext cx="9888244" cy="4710970"/>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6" name="Shape 251">
            <a:extLst>
              <a:ext uri="{FF2B5EF4-FFF2-40B4-BE49-F238E27FC236}">
                <a16:creationId xmlns:a16="http://schemas.microsoft.com/office/drawing/2014/main" id="{FF590FE2-890C-4B6D-BA48-AC143E970EBD}"/>
              </a:ext>
            </a:extLst>
          </p:cNvPr>
          <p:cNvSpPr/>
          <p:nvPr/>
        </p:nvSpPr>
        <p:spPr>
          <a:xfrm>
            <a:off x="2693608" y="2243099"/>
            <a:ext cx="1048503" cy="203627"/>
          </a:xfrm>
          <a:prstGeom prst="wedgeRectCallout">
            <a:avLst>
              <a:gd name="adj1" fmla="val -21428"/>
              <a:gd name="adj2" fmla="val 84287"/>
            </a:avLst>
          </a:prstGeom>
          <a:solidFill>
            <a:srgbClr val="261713"/>
          </a:solidFill>
          <a:ln>
            <a:noFill/>
          </a:ln>
          <a:effectLst>
            <a:outerShdw blurRad="50800" dist="38100" dir="16200000" rotWithShape="0">
              <a:prstClr val="black">
                <a:alpha val="40000"/>
              </a:prstClr>
            </a:outerShdw>
          </a:effectLst>
        </p:spPr>
        <p:txBody>
          <a:bodyPr lIns="91425" tIns="91425" rIns="91425" bIns="91425" anchor="ctr" anchorCtr="0">
            <a:noAutofit/>
          </a:bodyPr>
          <a:lstStyle/>
          <a:p>
            <a:pPr lvl="0" algn="ctr">
              <a:spcBef>
                <a:spcPts val="0"/>
              </a:spcBef>
              <a:buNone/>
            </a:pPr>
            <a:r>
              <a:rPr lang="en" sz="900" dirty="0">
                <a:solidFill>
                  <a:schemeClr val="bg1"/>
                </a:solidFill>
                <a:ea typeface="Dosis"/>
                <a:cs typeface="Dosis"/>
                <a:sym typeface="Dosis"/>
              </a:rPr>
              <a:t>OUR OFFICE</a:t>
            </a:r>
          </a:p>
        </p:txBody>
      </p:sp>
      <p:sp>
        <p:nvSpPr>
          <p:cNvPr id="7" name="Shape 253">
            <a:extLst>
              <a:ext uri="{FF2B5EF4-FFF2-40B4-BE49-F238E27FC236}">
                <a16:creationId xmlns:a16="http://schemas.microsoft.com/office/drawing/2014/main" id="{945600EC-E3FF-4EFA-8CDA-5B4D7B9A429D}"/>
              </a:ext>
            </a:extLst>
          </p:cNvPr>
          <p:cNvSpPr/>
          <p:nvPr/>
        </p:nvSpPr>
        <p:spPr>
          <a:xfrm rot="8100000">
            <a:off x="2885300" y="2638830"/>
            <a:ext cx="120567" cy="120567"/>
          </a:xfrm>
          <a:prstGeom prst="teardrop">
            <a:avLst>
              <a:gd name="adj" fmla="val 100000"/>
            </a:avLst>
          </a:prstGeom>
          <a:solidFill>
            <a:srgbClr val="261713"/>
          </a:solidFill>
          <a:ln>
            <a:noFill/>
          </a:ln>
          <a:effectLst>
            <a:outerShdw blurRad="50800" dist="38100" dir="16200000"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8" name="Shape 254">
            <a:extLst>
              <a:ext uri="{FF2B5EF4-FFF2-40B4-BE49-F238E27FC236}">
                <a16:creationId xmlns:a16="http://schemas.microsoft.com/office/drawing/2014/main" id="{9F87C5DF-46F4-4008-A41D-C81D5DBC851B}"/>
              </a:ext>
            </a:extLst>
          </p:cNvPr>
          <p:cNvSpPr/>
          <p:nvPr/>
        </p:nvSpPr>
        <p:spPr>
          <a:xfrm rot="8100000">
            <a:off x="3767082" y="4402173"/>
            <a:ext cx="120567" cy="120567"/>
          </a:xfrm>
          <a:prstGeom prst="teardrop">
            <a:avLst>
              <a:gd name="adj" fmla="val 100000"/>
            </a:avLst>
          </a:prstGeom>
          <a:solidFill>
            <a:srgbClr val="261713"/>
          </a:solidFill>
          <a:ln>
            <a:noFill/>
          </a:ln>
          <a:effectLst>
            <a:outerShdw blurRad="50800" dist="38100" dir="16200000"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10" name="Shape 257">
            <a:extLst>
              <a:ext uri="{FF2B5EF4-FFF2-40B4-BE49-F238E27FC236}">
                <a16:creationId xmlns:a16="http://schemas.microsoft.com/office/drawing/2014/main" id="{2C28FC7E-CDB5-4F44-965F-AF78D0FC6729}"/>
              </a:ext>
            </a:extLst>
          </p:cNvPr>
          <p:cNvSpPr/>
          <p:nvPr/>
        </p:nvSpPr>
        <p:spPr>
          <a:xfrm rot="8100000">
            <a:off x="7779276" y="3051815"/>
            <a:ext cx="120567" cy="120567"/>
          </a:xfrm>
          <a:prstGeom prst="teardrop">
            <a:avLst>
              <a:gd name="adj" fmla="val 100000"/>
            </a:avLst>
          </a:prstGeom>
          <a:solidFill>
            <a:srgbClr val="261713"/>
          </a:solidFill>
          <a:ln>
            <a:noFill/>
          </a:ln>
          <a:effectLst>
            <a:outerShdw blurRad="50800" dist="38100" dir="16200000"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9" name="Rectangle 8"/>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2785552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B1A69D"/>
            </a:gs>
            <a:gs pos="74000">
              <a:schemeClr val="bg1"/>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38072803"/>
              </p:ext>
            </p:extLst>
          </p:nvPr>
        </p:nvGraphicFramePr>
        <p:xfrm>
          <a:off x="1409699" y="520656"/>
          <a:ext cx="9078983" cy="6052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6EC17C9B-7926-4244-9D52-02983425AE80}"/>
              </a:ext>
            </a:extLst>
          </p:cNvPr>
          <p:cNvSpPr txBox="1"/>
          <p:nvPr/>
        </p:nvSpPr>
        <p:spPr>
          <a:xfrm>
            <a:off x="3606707" y="5102384"/>
            <a:ext cx="2785120" cy="954107"/>
          </a:xfrm>
          <a:prstGeom prst="rect">
            <a:avLst/>
          </a:prstGeom>
          <a:noFill/>
        </p:spPr>
        <p:txBody>
          <a:bodyPr wrap="square" rtlCol="0">
            <a:spAutoFit/>
          </a:bodyPr>
          <a:lstStyle/>
          <a:p>
            <a:pPr algn="ctr"/>
            <a:r>
              <a:rPr lang="en-US" b="1" dirty="0">
                <a:solidFill>
                  <a:srgbClr val="5E4734"/>
                </a:solidFill>
                <a:latin typeface="Roboto" pitchFamily="2" charset="0"/>
                <a:ea typeface="Roboto" pitchFamily="2" charset="0"/>
                <a:cs typeface="Lato" panose="020F0502020204030203" pitchFamily="34" charset="0"/>
              </a:rPr>
              <a:t>SECOND 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27" name="TextBox 26">
            <a:extLst>
              <a:ext uri="{FF2B5EF4-FFF2-40B4-BE49-F238E27FC236}">
                <a16:creationId xmlns:a16="http://schemas.microsoft.com/office/drawing/2014/main" id="{787A15B3-DD6A-42BA-8A35-790A37385E92}"/>
              </a:ext>
            </a:extLst>
          </p:cNvPr>
          <p:cNvSpPr txBox="1"/>
          <p:nvPr/>
        </p:nvSpPr>
        <p:spPr>
          <a:xfrm>
            <a:off x="6396072" y="5065623"/>
            <a:ext cx="2839886" cy="954107"/>
          </a:xfrm>
          <a:prstGeom prst="rect">
            <a:avLst/>
          </a:prstGeom>
          <a:noFill/>
        </p:spPr>
        <p:txBody>
          <a:bodyPr wrap="square" rtlCol="0">
            <a:spAutoFit/>
          </a:bodyPr>
          <a:lstStyle/>
          <a:p>
            <a:pPr algn="ctr"/>
            <a:r>
              <a:rPr lang="en-US" b="1" dirty="0">
                <a:solidFill>
                  <a:schemeClr val="bg1">
                    <a:lumMod val="75000"/>
                  </a:schemeClr>
                </a:solidFill>
                <a:latin typeface="Roboto" pitchFamily="2" charset="0"/>
                <a:ea typeface="Roboto" pitchFamily="2" charset="0"/>
                <a:cs typeface="Lato" panose="020F0502020204030203" pitchFamily="34" charset="0"/>
              </a:rPr>
              <a:t>THIRD 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28" name="TextBox 27">
            <a:extLst>
              <a:ext uri="{FF2B5EF4-FFF2-40B4-BE49-F238E27FC236}">
                <a16:creationId xmlns:a16="http://schemas.microsoft.com/office/drawing/2014/main" id="{E1026836-1B80-4B1F-BA97-B22E1A8F8633}"/>
              </a:ext>
            </a:extLst>
          </p:cNvPr>
          <p:cNvSpPr txBox="1"/>
          <p:nvPr/>
        </p:nvSpPr>
        <p:spPr>
          <a:xfrm>
            <a:off x="9069679" y="1405583"/>
            <a:ext cx="2764988" cy="954107"/>
          </a:xfrm>
          <a:prstGeom prst="rect">
            <a:avLst/>
          </a:prstGeom>
          <a:noFill/>
        </p:spPr>
        <p:txBody>
          <a:bodyPr wrap="square" rtlCol="0">
            <a:spAutoFit/>
          </a:bodyPr>
          <a:lstStyle/>
          <a:p>
            <a:pPr algn="ctr"/>
            <a:r>
              <a:rPr lang="en-US" b="1" dirty="0">
                <a:solidFill>
                  <a:srgbClr val="C2B49E"/>
                </a:solidFill>
                <a:latin typeface="Roboto" pitchFamily="2" charset="0"/>
                <a:ea typeface="Roboto" pitchFamily="2" charset="0"/>
                <a:cs typeface="Lato" panose="020F0502020204030203" pitchFamily="34" charset="0"/>
              </a:rPr>
              <a:t>FOURTH</a:t>
            </a:r>
            <a:r>
              <a:rPr lang="en-US" b="1" dirty="0">
                <a:solidFill>
                  <a:schemeClr val="bg1">
                    <a:lumMod val="75000"/>
                  </a:schemeClr>
                </a:solidFill>
                <a:latin typeface="Roboto" pitchFamily="2" charset="0"/>
                <a:ea typeface="Roboto" pitchFamily="2" charset="0"/>
                <a:cs typeface="Lato" panose="020F0502020204030203" pitchFamily="34" charset="0"/>
              </a:rPr>
              <a:t> </a:t>
            </a:r>
            <a:r>
              <a:rPr lang="en-US" b="1" dirty="0">
                <a:solidFill>
                  <a:srgbClr val="C2B49E"/>
                </a:solidFill>
                <a:latin typeface="Roboto" pitchFamily="2" charset="0"/>
                <a:ea typeface="Roboto" pitchFamily="2" charset="0"/>
                <a:cs typeface="Lato" panose="020F0502020204030203" pitchFamily="34" charset="0"/>
              </a:rPr>
              <a:t>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29" name="TextBox 28">
            <a:extLst>
              <a:ext uri="{FF2B5EF4-FFF2-40B4-BE49-F238E27FC236}">
                <a16:creationId xmlns:a16="http://schemas.microsoft.com/office/drawing/2014/main" id="{51672FBC-FE7B-4068-9E8F-C74AA444EAE5}"/>
              </a:ext>
            </a:extLst>
          </p:cNvPr>
          <p:cNvSpPr txBox="1"/>
          <p:nvPr/>
        </p:nvSpPr>
        <p:spPr>
          <a:xfrm>
            <a:off x="662341" y="1471547"/>
            <a:ext cx="2628358" cy="954107"/>
          </a:xfrm>
          <a:prstGeom prst="rect">
            <a:avLst/>
          </a:prstGeom>
          <a:noFill/>
        </p:spPr>
        <p:txBody>
          <a:bodyPr wrap="square" rtlCol="0">
            <a:spAutoFit/>
          </a:bodyPr>
          <a:lstStyle/>
          <a:p>
            <a:pPr algn="ctr"/>
            <a:r>
              <a:rPr lang="en-US" b="1" dirty="0">
                <a:solidFill>
                  <a:srgbClr val="261713"/>
                </a:solidFill>
                <a:latin typeface="Roboto" pitchFamily="2" charset="0"/>
                <a:ea typeface="Roboto" pitchFamily="2" charset="0"/>
                <a:cs typeface="Lato" panose="020F0502020204030203" pitchFamily="34" charset="0"/>
              </a:rPr>
              <a:t>FIRST 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30" name="Rectangle 29">
            <a:extLst>
              <a:ext uri="{FF2B5EF4-FFF2-40B4-BE49-F238E27FC236}">
                <a16:creationId xmlns:a16="http://schemas.microsoft.com/office/drawing/2014/main" id="{EFF49A3A-275B-4E2D-9586-12C6492F041A}"/>
              </a:ext>
            </a:extLst>
          </p:cNvPr>
          <p:cNvSpPr/>
          <p:nvPr/>
        </p:nvSpPr>
        <p:spPr>
          <a:xfrm>
            <a:off x="4118260" y="509166"/>
            <a:ext cx="4123858" cy="1006045"/>
          </a:xfrm>
          <a:prstGeom prst="rect">
            <a:avLst/>
          </a:prstGeom>
          <a:noFill/>
        </p:spPr>
        <p:txBody>
          <a:bodyPr wrap="square" lIns="91440" tIns="45720" rIns="91440" bIns="45720">
            <a:spAutoFit/>
          </a:bodyPr>
          <a:lstStyle/>
          <a:p>
            <a:pPr algn="ctr">
              <a:lnSpc>
                <a:spcPts val="3500"/>
              </a:lnSpc>
            </a:pPr>
            <a:r>
              <a:rPr lang="en-US" sz="4000" cap="none" spc="0" dirty="0">
                <a:ln w="0"/>
                <a:solidFill>
                  <a:srgbClr val="5E4734"/>
                </a:solidFill>
                <a:latin typeface="Roboto" pitchFamily="2" charset="0"/>
                <a:ea typeface="Roboto" pitchFamily="2" charset="0"/>
                <a:cs typeface="Lato" panose="020F0502020204030203" pitchFamily="34" charset="0"/>
              </a:rPr>
              <a:t>OUR PROCESS IS </a:t>
            </a:r>
            <a:r>
              <a:rPr lang="en-US" sz="4000" b="1" cap="none" spc="0" dirty="0">
                <a:ln w="0"/>
                <a:solidFill>
                  <a:srgbClr val="5E4734"/>
                </a:solidFill>
                <a:effectLst>
                  <a:outerShdw blurRad="38100" dist="38100" dir="2700000" algn="tl">
                    <a:srgbClr val="000000">
                      <a:alpha val="43137"/>
                    </a:srgbClr>
                  </a:outerShdw>
                </a:effectLst>
                <a:latin typeface="Roboto" pitchFamily="2" charset="0"/>
                <a:ea typeface="Roboto" pitchFamily="2" charset="0"/>
                <a:cs typeface="Lato" panose="020F0502020204030203" pitchFamily="34" charset="0"/>
              </a:rPr>
              <a:t>SIMPLE</a:t>
            </a:r>
          </a:p>
        </p:txBody>
      </p:sp>
      <p:sp>
        <p:nvSpPr>
          <p:cNvPr id="40" name="Shape 440">
            <a:extLst>
              <a:ext uri="{FF2B5EF4-FFF2-40B4-BE49-F238E27FC236}">
                <a16:creationId xmlns:a16="http://schemas.microsoft.com/office/drawing/2014/main" id="{36210CA5-C6C1-4025-B4ED-D14E69637AEA}"/>
              </a:ext>
            </a:extLst>
          </p:cNvPr>
          <p:cNvSpPr/>
          <p:nvPr/>
        </p:nvSpPr>
        <p:spPr>
          <a:xfrm>
            <a:off x="2696127" y="3362650"/>
            <a:ext cx="449743" cy="449716"/>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2E1F1B"/>
          </a:solidFill>
          <a:ln>
            <a:noFill/>
          </a:ln>
          <a:effectLst>
            <a:outerShdw blurRad="50800" dist="38100" algn="l" rotWithShape="0">
              <a:prstClr val="black">
                <a:alpha val="23000"/>
              </a:prstClr>
            </a:outerShdw>
          </a:effectLst>
        </p:spPr>
        <p:txBody>
          <a:bodyPr lIns="91425" tIns="91425" rIns="91425" bIns="91425" anchor="ctr" anchorCtr="0">
            <a:noAutofit/>
          </a:bodyPr>
          <a:lstStyle/>
          <a:p>
            <a:pPr lvl="0">
              <a:spcBef>
                <a:spcPts val="0"/>
              </a:spcBef>
              <a:buNone/>
            </a:pPr>
            <a:endParaRPr>
              <a:solidFill>
                <a:srgbClr val="434343"/>
              </a:solidFill>
            </a:endParaRPr>
          </a:p>
        </p:txBody>
      </p:sp>
      <p:sp>
        <p:nvSpPr>
          <p:cNvPr id="41" name="Shape 503">
            <a:extLst>
              <a:ext uri="{FF2B5EF4-FFF2-40B4-BE49-F238E27FC236}">
                <a16:creationId xmlns:a16="http://schemas.microsoft.com/office/drawing/2014/main" id="{7C0B976F-D919-4D3F-B518-F7D2EF154A0B}"/>
              </a:ext>
            </a:extLst>
          </p:cNvPr>
          <p:cNvSpPr/>
          <p:nvPr/>
        </p:nvSpPr>
        <p:spPr>
          <a:xfrm>
            <a:off x="4876436" y="3336681"/>
            <a:ext cx="475713" cy="475685"/>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5E4734"/>
          </a:solidFill>
          <a:ln>
            <a:noFill/>
          </a:ln>
          <a:effectLst>
            <a:outerShdw blurRad="50800" dist="38100" algn="l" rotWithShape="0">
              <a:prstClr val="black">
                <a:alpha val="23000"/>
              </a:prstClr>
            </a:outerShdw>
          </a:effectLst>
        </p:spPr>
        <p:txBody>
          <a:bodyPr lIns="91425" tIns="91425" rIns="91425" bIns="91425" anchor="ctr" anchorCtr="0">
            <a:noAutofit/>
          </a:bodyPr>
          <a:lstStyle/>
          <a:p>
            <a:pPr lvl="0">
              <a:spcBef>
                <a:spcPts val="0"/>
              </a:spcBef>
              <a:buNone/>
            </a:pPr>
            <a:endParaRPr>
              <a:solidFill>
                <a:srgbClr val="434343"/>
              </a:solidFill>
            </a:endParaRPr>
          </a:p>
        </p:txBody>
      </p:sp>
      <p:grpSp>
        <p:nvGrpSpPr>
          <p:cNvPr id="42" name="Shape 541">
            <a:extLst>
              <a:ext uri="{FF2B5EF4-FFF2-40B4-BE49-F238E27FC236}">
                <a16:creationId xmlns:a16="http://schemas.microsoft.com/office/drawing/2014/main" id="{90F66949-D0E2-4599-A55B-2A505C863763}"/>
              </a:ext>
            </a:extLst>
          </p:cNvPr>
          <p:cNvGrpSpPr/>
          <p:nvPr/>
        </p:nvGrpSpPr>
        <p:grpSpPr>
          <a:xfrm>
            <a:off x="6995561" y="3301494"/>
            <a:ext cx="471571" cy="446974"/>
            <a:chOff x="5300400" y="3670175"/>
            <a:chExt cx="421300" cy="399325"/>
          </a:xfrm>
          <a:solidFill>
            <a:schemeClr val="bg2">
              <a:lumMod val="50000"/>
            </a:schemeClr>
          </a:solidFill>
          <a:effectLst>
            <a:outerShdw blurRad="50800" dist="38100" algn="l" rotWithShape="0">
              <a:prstClr val="black">
                <a:alpha val="23000"/>
              </a:prstClr>
            </a:outerShdw>
          </a:effectLst>
        </p:grpSpPr>
        <p:sp>
          <p:nvSpPr>
            <p:cNvPr id="43" name="Shape 542">
              <a:extLst>
                <a:ext uri="{FF2B5EF4-FFF2-40B4-BE49-F238E27FC236}">
                  <a16:creationId xmlns:a16="http://schemas.microsoft.com/office/drawing/2014/main" id="{DB6E699C-EB43-400B-A5BA-3299472C07CD}"/>
                </a:ext>
              </a:extLst>
            </p:cNvPr>
            <p:cNvSpPr/>
            <p:nvPr/>
          </p:nvSpPr>
          <p:spPr>
            <a:xfrm>
              <a:off x="5300400" y="3708025"/>
              <a:ext cx="421300" cy="267450"/>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4" name="Shape 543">
              <a:extLst>
                <a:ext uri="{FF2B5EF4-FFF2-40B4-BE49-F238E27FC236}">
                  <a16:creationId xmlns:a16="http://schemas.microsoft.com/office/drawing/2014/main" id="{AF3F301D-7ECA-4431-9933-A5EEE6C43C42}"/>
                </a:ext>
              </a:extLst>
            </p:cNvPr>
            <p:cNvSpPr/>
            <p:nvPr/>
          </p:nvSpPr>
          <p:spPr>
            <a:xfrm>
              <a:off x="5498825" y="3670175"/>
              <a:ext cx="24450" cy="25650"/>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5" name="Shape 544">
              <a:extLst>
                <a:ext uri="{FF2B5EF4-FFF2-40B4-BE49-F238E27FC236}">
                  <a16:creationId xmlns:a16="http://schemas.microsoft.com/office/drawing/2014/main" id="{C56CBE64-200F-4FD8-9C15-8BBEC569815B}"/>
                </a:ext>
              </a:extLst>
            </p:cNvPr>
            <p:cNvSpPr/>
            <p:nvPr/>
          </p:nvSpPr>
          <p:spPr>
            <a:xfrm>
              <a:off x="5366325" y="3987675"/>
              <a:ext cx="61100" cy="81825"/>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6" name="Shape 545">
              <a:extLst>
                <a:ext uri="{FF2B5EF4-FFF2-40B4-BE49-F238E27FC236}">
                  <a16:creationId xmlns:a16="http://schemas.microsoft.com/office/drawing/2014/main" id="{7ACA557B-DBB7-49CC-B444-051D4B999941}"/>
                </a:ext>
              </a:extLst>
            </p:cNvPr>
            <p:cNvSpPr/>
            <p:nvPr/>
          </p:nvSpPr>
          <p:spPr>
            <a:xfrm>
              <a:off x="5594700" y="3987675"/>
              <a:ext cx="61075" cy="81825"/>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7" name="Shape 546">
              <a:extLst>
                <a:ext uri="{FF2B5EF4-FFF2-40B4-BE49-F238E27FC236}">
                  <a16:creationId xmlns:a16="http://schemas.microsoft.com/office/drawing/2014/main" id="{64C9B4FD-87AF-4AFB-9ED8-093F75EE1B09}"/>
                </a:ext>
              </a:extLst>
            </p:cNvPr>
            <p:cNvSpPr/>
            <p:nvPr/>
          </p:nvSpPr>
          <p:spPr>
            <a:xfrm>
              <a:off x="5324825" y="3732450"/>
              <a:ext cx="372475" cy="21860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48" name="Shape 551">
            <a:extLst>
              <a:ext uri="{FF2B5EF4-FFF2-40B4-BE49-F238E27FC236}">
                <a16:creationId xmlns:a16="http://schemas.microsoft.com/office/drawing/2014/main" id="{F96ECCA8-4565-4D77-AF76-10C38C75E3B2}"/>
              </a:ext>
            </a:extLst>
          </p:cNvPr>
          <p:cNvGrpSpPr/>
          <p:nvPr/>
        </p:nvGrpSpPr>
        <p:grpSpPr>
          <a:xfrm>
            <a:off x="9110545" y="3290203"/>
            <a:ext cx="496196" cy="496224"/>
            <a:chOff x="570875" y="4322250"/>
            <a:chExt cx="443300" cy="443325"/>
          </a:xfrm>
          <a:solidFill>
            <a:srgbClr val="C2B49E"/>
          </a:solidFill>
          <a:effectLst>
            <a:outerShdw blurRad="50800" dist="38100" algn="l" rotWithShape="0">
              <a:prstClr val="black">
                <a:alpha val="23000"/>
              </a:prstClr>
            </a:outerShdw>
          </a:effectLst>
        </p:grpSpPr>
        <p:sp>
          <p:nvSpPr>
            <p:cNvPr id="49" name="Shape 552">
              <a:extLst>
                <a:ext uri="{FF2B5EF4-FFF2-40B4-BE49-F238E27FC236}">
                  <a16:creationId xmlns:a16="http://schemas.microsoft.com/office/drawing/2014/main" id="{E10B16F2-24F7-43EA-ABBD-0EE05706E2FA}"/>
                </a:ext>
              </a:extLst>
            </p:cNvPr>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0" name="Shape 553">
              <a:extLst>
                <a:ext uri="{FF2B5EF4-FFF2-40B4-BE49-F238E27FC236}">
                  <a16:creationId xmlns:a16="http://schemas.microsoft.com/office/drawing/2014/main" id="{77541D56-D313-4F1A-8D1E-9C86302A34B0}"/>
                </a:ext>
              </a:extLst>
            </p:cNvPr>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1" name="Shape 554">
              <a:extLst>
                <a:ext uri="{FF2B5EF4-FFF2-40B4-BE49-F238E27FC236}">
                  <a16:creationId xmlns:a16="http://schemas.microsoft.com/office/drawing/2014/main" id="{4EF54CE5-958B-48D4-B4D2-8F845E12ECAC}"/>
                </a:ext>
              </a:extLst>
            </p:cNvPr>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2" name="Shape 555">
              <a:extLst>
                <a:ext uri="{FF2B5EF4-FFF2-40B4-BE49-F238E27FC236}">
                  <a16:creationId xmlns:a16="http://schemas.microsoft.com/office/drawing/2014/main" id="{EC9B8338-F594-489E-B5BD-82683C71B344}"/>
                </a:ext>
              </a:extLst>
            </p:cNvPr>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1" name="Rectangle 20"/>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1331064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A69D95"/>
            </a:gs>
            <a:gs pos="86000">
              <a:srgbClr val="E2E2E2"/>
            </a:gs>
            <a:gs pos="60000">
              <a:srgbClr val="FCFCFC"/>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7" name="Group 56"/>
          <p:cNvGrpSpPr/>
          <p:nvPr/>
        </p:nvGrpSpPr>
        <p:grpSpPr>
          <a:xfrm>
            <a:off x="1154074" y="2168656"/>
            <a:ext cx="1943104" cy="2970831"/>
            <a:chOff x="1676399" y="2256652"/>
            <a:chExt cx="1943104" cy="2970831"/>
          </a:xfrm>
          <a:solidFill>
            <a:srgbClr val="BDAF98"/>
          </a:solidFill>
        </p:grpSpPr>
        <p:cxnSp>
          <p:nvCxnSpPr>
            <p:cNvPr id="58" name="Straight Connector 57"/>
            <p:cNvCxnSpPr>
              <a:stCxn id="62" idx="4"/>
            </p:cNvCxnSpPr>
            <p:nvPr/>
          </p:nvCxnSpPr>
          <p:spPr>
            <a:xfrm flipH="1">
              <a:off x="2647951" y="4086830"/>
              <a:ext cx="1" cy="1140653"/>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676399" y="2256652"/>
              <a:ext cx="1943104" cy="1943104"/>
              <a:chOff x="1676399" y="1144132"/>
              <a:chExt cx="1943104" cy="1943104"/>
            </a:xfrm>
            <a:grpFill/>
          </p:grpSpPr>
          <p:grpSp>
            <p:nvGrpSpPr>
              <p:cNvPr id="60" name="Group 59"/>
              <p:cNvGrpSpPr/>
              <p:nvPr/>
            </p:nvGrpSpPr>
            <p:grpSpPr>
              <a:xfrm>
                <a:off x="1676399" y="1144132"/>
                <a:ext cx="1943104" cy="1943104"/>
                <a:chOff x="1160205" y="1032386"/>
                <a:chExt cx="2453150" cy="2453150"/>
              </a:xfrm>
              <a:grpFill/>
            </p:grpSpPr>
            <p:sp>
              <p:nvSpPr>
                <p:cNvPr id="62" name="Oval 61"/>
                <p:cNvSpPr/>
                <p:nvPr/>
              </p:nvSpPr>
              <p:spPr>
                <a:xfrm>
                  <a:off x="1302774" y="1174955"/>
                  <a:ext cx="2168013" cy="21680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nut 62"/>
                <p:cNvSpPr/>
                <p:nvPr/>
              </p:nvSpPr>
              <p:spPr>
                <a:xfrm>
                  <a:off x="1160205" y="1032386"/>
                  <a:ext cx="2453150" cy="2453150"/>
                </a:xfrm>
                <a:prstGeom prst="donut">
                  <a:avLst>
                    <a:gd name="adj" fmla="val 11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1996222" y="1463955"/>
                <a:ext cx="1303458" cy="1303458"/>
              </a:xfrm>
              <a:prstGeom prst="ellipse">
                <a:avLst/>
              </a:prstGeom>
              <a:solidFill>
                <a:schemeClr val="bg1"/>
              </a:solidFill>
              <a:ln>
                <a:noFill/>
              </a:ln>
              <a:effectLst>
                <a:outerShdw blurRad="165100" dist="38100" dir="27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63"/>
          <p:cNvGrpSpPr/>
          <p:nvPr/>
        </p:nvGrpSpPr>
        <p:grpSpPr>
          <a:xfrm>
            <a:off x="3871600" y="1056136"/>
            <a:ext cx="1943104" cy="4097867"/>
            <a:chOff x="4137369" y="1144132"/>
            <a:chExt cx="1943104" cy="4097867"/>
          </a:xfrm>
          <a:solidFill>
            <a:srgbClr val="8E7B65"/>
          </a:solidFill>
        </p:grpSpPr>
        <p:cxnSp>
          <p:nvCxnSpPr>
            <p:cNvPr id="65" name="Straight Connector 64"/>
            <p:cNvCxnSpPr/>
            <p:nvPr/>
          </p:nvCxnSpPr>
          <p:spPr>
            <a:xfrm>
              <a:off x="5108921" y="2714798"/>
              <a:ext cx="1" cy="2527201"/>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137369" y="1144132"/>
              <a:ext cx="1943104" cy="1943104"/>
              <a:chOff x="1160205" y="1032386"/>
              <a:chExt cx="2453150" cy="2453150"/>
            </a:xfrm>
            <a:grpFill/>
          </p:grpSpPr>
          <p:sp>
            <p:nvSpPr>
              <p:cNvPr id="68" name="Oval 67"/>
              <p:cNvSpPr/>
              <p:nvPr/>
            </p:nvSpPr>
            <p:spPr>
              <a:xfrm>
                <a:off x="1302774" y="1174955"/>
                <a:ext cx="2168013" cy="21680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nut 68"/>
              <p:cNvSpPr/>
              <p:nvPr/>
            </p:nvSpPr>
            <p:spPr>
              <a:xfrm>
                <a:off x="1160205" y="1032386"/>
                <a:ext cx="2453150" cy="2453150"/>
              </a:xfrm>
              <a:prstGeom prst="donut">
                <a:avLst>
                  <a:gd name="adj" fmla="val 11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p:cNvSpPr/>
            <p:nvPr/>
          </p:nvSpPr>
          <p:spPr>
            <a:xfrm>
              <a:off x="4457192" y="1463955"/>
              <a:ext cx="1303458" cy="1303458"/>
            </a:xfrm>
            <a:prstGeom prst="ellipse">
              <a:avLst/>
            </a:prstGeom>
            <a:solidFill>
              <a:schemeClr val="bg1"/>
            </a:solidFill>
            <a:ln>
              <a:noFill/>
            </a:ln>
            <a:effectLst>
              <a:outerShdw blurRad="165100" dist="38100" dir="27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589126" y="2168656"/>
            <a:ext cx="1943104" cy="2960051"/>
            <a:chOff x="6486549" y="2256652"/>
            <a:chExt cx="1943104" cy="2960051"/>
          </a:xfrm>
          <a:solidFill>
            <a:srgbClr val="5C4531"/>
          </a:solidFill>
        </p:grpSpPr>
        <p:cxnSp>
          <p:nvCxnSpPr>
            <p:cNvPr id="75" name="Straight Connector 74"/>
            <p:cNvCxnSpPr/>
            <p:nvPr/>
          </p:nvCxnSpPr>
          <p:spPr>
            <a:xfrm flipH="1">
              <a:off x="7458099" y="4076050"/>
              <a:ext cx="1" cy="1140653"/>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6486549" y="2256652"/>
              <a:ext cx="1943104" cy="1943104"/>
              <a:chOff x="6486549" y="2287132"/>
              <a:chExt cx="1943104" cy="1943104"/>
            </a:xfrm>
            <a:grpFill/>
          </p:grpSpPr>
          <p:grpSp>
            <p:nvGrpSpPr>
              <p:cNvPr id="128" name="Group 127"/>
              <p:cNvGrpSpPr/>
              <p:nvPr/>
            </p:nvGrpSpPr>
            <p:grpSpPr>
              <a:xfrm>
                <a:off x="6486549" y="2287132"/>
                <a:ext cx="1943104" cy="1943104"/>
                <a:chOff x="1160205" y="1032386"/>
                <a:chExt cx="2453150" cy="2453150"/>
              </a:xfrm>
              <a:grpFill/>
            </p:grpSpPr>
            <p:sp>
              <p:nvSpPr>
                <p:cNvPr id="130" name="Oval 129"/>
                <p:cNvSpPr/>
                <p:nvPr/>
              </p:nvSpPr>
              <p:spPr>
                <a:xfrm>
                  <a:off x="1302774" y="1174955"/>
                  <a:ext cx="2168013" cy="21680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onut 130"/>
                <p:cNvSpPr/>
                <p:nvPr/>
              </p:nvSpPr>
              <p:spPr>
                <a:xfrm>
                  <a:off x="1160205" y="1032386"/>
                  <a:ext cx="2453150" cy="2453150"/>
                </a:xfrm>
                <a:prstGeom prst="donut">
                  <a:avLst>
                    <a:gd name="adj" fmla="val 11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p:cNvSpPr/>
              <p:nvPr/>
            </p:nvSpPr>
            <p:spPr>
              <a:xfrm>
                <a:off x="6806371" y="2606955"/>
                <a:ext cx="1303458" cy="1303458"/>
              </a:xfrm>
              <a:prstGeom prst="ellipse">
                <a:avLst/>
              </a:prstGeom>
              <a:solidFill>
                <a:schemeClr val="bg1"/>
              </a:solidFill>
              <a:ln>
                <a:noFill/>
              </a:ln>
              <a:effectLst>
                <a:outerShdw blurRad="165100" dist="38100" dir="27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131"/>
          <p:cNvGrpSpPr/>
          <p:nvPr/>
        </p:nvGrpSpPr>
        <p:grpSpPr>
          <a:xfrm>
            <a:off x="9306652" y="1056136"/>
            <a:ext cx="1943104" cy="4097867"/>
            <a:chOff x="8749477" y="1144132"/>
            <a:chExt cx="1943104" cy="4097867"/>
          </a:xfrm>
          <a:solidFill>
            <a:srgbClr val="261713"/>
          </a:solidFill>
        </p:grpSpPr>
        <p:cxnSp>
          <p:nvCxnSpPr>
            <p:cNvPr id="133" name="Straight Connector 132"/>
            <p:cNvCxnSpPr/>
            <p:nvPr/>
          </p:nvCxnSpPr>
          <p:spPr>
            <a:xfrm>
              <a:off x="9740902" y="2714798"/>
              <a:ext cx="1" cy="2527201"/>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4" name="Group 133"/>
            <p:cNvGrpSpPr/>
            <p:nvPr/>
          </p:nvGrpSpPr>
          <p:grpSpPr>
            <a:xfrm>
              <a:off x="8749477" y="1144132"/>
              <a:ext cx="1943104" cy="1943104"/>
              <a:chOff x="1160205" y="1032386"/>
              <a:chExt cx="2453150" cy="2453150"/>
            </a:xfrm>
            <a:grpFill/>
          </p:grpSpPr>
          <p:sp>
            <p:nvSpPr>
              <p:cNvPr id="136" name="Oval 135"/>
              <p:cNvSpPr/>
              <p:nvPr/>
            </p:nvSpPr>
            <p:spPr>
              <a:xfrm>
                <a:off x="1302774" y="1174955"/>
                <a:ext cx="2168013" cy="21680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onut 136"/>
              <p:cNvSpPr/>
              <p:nvPr/>
            </p:nvSpPr>
            <p:spPr>
              <a:xfrm>
                <a:off x="1160205" y="1032386"/>
                <a:ext cx="2453150" cy="2453150"/>
              </a:xfrm>
              <a:prstGeom prst="donut">
                <a:avLst>
                  <a:gd name="adj" fmla="val 11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Oval 134"/>
            <p:cNvSpPr/>
            <p:nvPr/>
          </p:nvSpPr>
          <p:spPr>
            <a:xfrm>
              <a:off x="9069299" y="1463955"/>
              <a:ext cx="1303458" cy="1303458"/>
            </a:xfrm>
            <a:prstGeom prst="ellipse">
              <a:avLst/>
            </a:prstGeom>
            <a:solidFill>
              <a:schemeClr val="bg1"/>
            </a:solidFill>
            <a:ln>
              <a:noFill/>
            </a:ln>
            <a:effectLst>
              <a:outerShdw blurRad="165100" dist="38100" dir="27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a:off x="853345" y="5030513"/>
            <a:ext cx="10485311" cy="217949"/>
            <a:chOff x="1048074" y="4877209"/>
            <a:chExt cx="10485311" cy="217949"/>
          </a:xfrm>
        </p:grpSpPr>
        <p:cxnSp>
          <p:nvCxnSpPr>
            <p:cNvPr id="139" name="Straight Connector 138"/>
            <p:cNvCxnSpPr/>
            <p:nvPr/>
          </p:nvCxnSpPr>
          <p:spPr>
            <a:xfrm>
              <a:off x="1102456" y="4986184"/>
              <a:ext cx="10322496"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1048074" y="4877209"/>
              <a:ext cx="217949" cy="21794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1315436" y="4877209"/>
              <a:ext cx="217949" cy="21794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TextBox 141">
            <a:extLst>
              <a:ext uri="{FF2B5EF4-FFF2-40B4-BE49-F238E27FC236}">
                <a16:creationId xmlns:a16="http://schemas.microsoft.com/office/drawing/2014/main" id="{51672FBC-FE7B-4068-9E8F-C74AA444EAE5}"/>
              </a:ext>
            </a:extLst>
          </p:cNvPr>
          <p:cNvSpPr txBox="1"/>
          <p:nvPr/>
        </p:nvSpPr>
        <p:spPr>
          <a:xfrm>
            <a:off x="1083845" y="5400479"/>
            <a:ext cx="2363076" cy="1231106"/>
          </a:xfrm>
          <a:prstGeom prst="rect">
            <a:avLst/>
          </a:prstGeom>
          <a:noFill/>
        </p:spPr>
        <p:txBody>
          <a:bodyPr wrap="square" rtlCol="0">
            <a:spAutoFit/>
          </a:bodyPr>
          <a:lstStyle/>
          <a:p>
            <a:r>
              <a:rPr lang="en-US" b="1" dirty="0" smtClean="0">
                <a:solidFill>
                  <a:schemeClr val="accent1">
                    <a:lumMod val="40000"/>
                    <a:lumOff val="60000"/>
                  </a:schemeClr>
                </a:solidFill>
                <a:latin typeface="Roboto" pitchFamily="2" charset="0"/>
                <a:ea typeface="Roboto" pitchFamily="2" charset="0"/>
                <a:cs typeface="Lato" panose="020F0502020204030203" pitchFamily="34" charset="0"/>
              </a:rPr>
              <a:t>2015</a:t>
            </a:r>
            <a:endParaRPr lang="en-US" b="1" dirty="0">
              <a:solidFill>
                <a:schemeClr val="accent1">
                  <a:lumMod val="40000"/>
                  <a:lumOff val="60000"/>
                </a:schemeClr>
              </a:solidFill>
              <a:latin typeface="Roboto" pitchFamily="2" charset="0"/>
              <a:ea typeface="Roboto" pitchFamily="2" charset="0"/>
              <a:cs typeface="Lato" panose="020F0502020204030203" pitchFamily="34" charset="0"/>
            </a:endParaRPr>
          </a:p>
          <a:p>
            <a:r>
              <a:rPr lang="en-US" sz="1050" dirty="0" smtClean="0">
                <a:latin typeface="Roboto" pitchFamily="2" charset="0"/>
                <a:ea typeface="Roboto" pitchFamily="2" charset="0"/>
                <a:cs typeface="Lato" panose="020F0502020204030203" pitchFamily="34" charset="0"/>
              </a:rPr>
              <a:t>Here you put a little description, Keep it short and to the point. Make it more impactful </a:t>
            </a:r>
            <a:r>
              <a:rPr lang="en-US" sz="1050" dirty="0">
                <a:latin typeface="Roboto" pitchFamily="2" charset="0"/>
                <a:ea typeface="Roboto" pitchFamily="2" charset="0"/>
                <a:cs typeface="Lato" panose="020F0502020204030203" pitchFamily="34" charset="0"/>
              </a:rPr>
              <a:t>. Make it more impactful . </a:t>
            </a:r>
          </a:p>
          <a:p>
            <a:endParaRPr lang="en-US" sz="1400" dirty="0">
              <a:latin typeface="Roboto" pitchFamily="2" charset="0"/>
              <a:ea typeface="Roboto" pitchFamily="2" charset="0"/>
              <a:cs typeface="Lato" panose="020F0502020204030203" pitchFamily="34" charset="0"/>
            </a:endParaRPr>
          </a:p>
        </p:txBody>
      </p:sp>
      <p:sp>
        <p:nvSpPr>
          <p:cNvPr id="143" name="TextBox 142">
            <a:extLst>
              <a:ext uri="{FF2B5EF4-FFF2-40B4-BE49-F238E27FC236}">
                <a16:creationId xmlns:a16="http://schemas.microsoft.com/office/drawing/2014/main" id="{51672FBC-FE7B-4068-9E8F-C74AA444EAE5}"/>
              </a:ext>
            </a:extLst>
          </p:cNvPr>
          <p:cNvSpPr txBox="1"/>
          <p:nvPr/>
        </p:nvSpPr>
        <p:spPr>
          <a:xfrm>
            <a:off x="3845554" y="5400479"/>
            <a:ext cx="2363076" cy="1231106"/>
          </a:xfrm>
          <a:prstGeom prst="rect">
            <a:avLst/>
          </a:prstGeom>
          <a:noFill/>
        </p:spPr>
        <p:txBody>
          <a:bodyPr wrap="square" rtlCol="0">
            <a:spAutoFit/>
          </a:bodyPr>
          <a:lstStyle/>
          <a:p>
            <a:r>
              <a:rPr lang="en-US" b="1" dirty="0" smtClean="0">
                <a:solidFill>
                  <a:srgbClr val="BDAF98"/>
                </a:solidFill>
                <a:latin typeface="Roboto" pitchFamily="2" charset="0"/>
                <a:ea typeface="Roboto" pitchFamily="2" charset="0"/>
                <a:cs typeface="Lato" panose="020F0502020204030203" pitchFamily="34" charset="0"/>
              </a:rPr>
              <a:t>2016</a:t>
            </a:r>
            <a:endParaRPr lang="en-US" b="1" dirty="0">
              <a:solidFill>
                <a:srgbClr val="BDAF98"/>
              </a:solidFill>
              <a:latin typeface="Roboto" pitchFamily="2" charset="0"/>
              <a:ea typeface="Roboto" pitchFamily="2" charset="0"/>
              <a:cs typeface="Lato" panose="020F0502020204030203" pitchFamily="34" charset="0"/>
            </a:endParaRPr>
          </a:p>
          <a:p>
            <a:r>
              <a:rPr lang="en-US" sz="1050" dirty="0" smtClean="0">
                <a:latin typeface="Roboto" pitchFamily="2" charset="0"/>
                <a:ea typeface="Roboto" pitchFamily="2" charset="0"/>
                <a:cs typeface="Lato" panose="020F0502020204030203" pitchFamily="34" charset="0"/>
              </a:rPr>
              <a:t>Here you put a little description, Keep it short and to the point. Make it more impactful </a:t>
            </a:r>
            <a:r>
              <a:rPr lang="en-US" sz="1050" dirty="0">
                <a:latin typeface="Roboto" pitchFamily="2" charset="0"/>
                <a:ea typeface="Roboto" pitchFamily="2" charset="0"/>
                <a:cs typeface="Lato" panose="020F0502020204030203" pitchFamily="34" charset="0"/>
              </a:rPr>
              <a:t>. Make it more impactful . </a:t>
            </a:r>
          </a:p>
          <a:p>
            <a:endParaRPr lang="en-US" sz="1400" dirty="0">
              <a:latin typeface="Roboto" pitchFamily="2" charset="0"/>
              <a:ea typeface="Roboto" pitchFamily="2" charset="0"/>
              <a:cs typeface="Lato" panose="020F0502020204030203" pitchFamily="34" charset="0"/>
            </a:endParaRPr>
          </a:p>
        </p:txBody>
      </p:sp>
      <p:sp>
        <p:nvSpPr>
          <p:cNvPr id="144" name="TextBox 143">
            <a:extLst>
              <a:ext uri="{FF2B5EF4-FFF2-40B4-BE49-F238E27FC236}">
                <a16:creationId xmlns:a16="http://schemas.microsoft.com/office/drawing/2014/main" id="{51672FBC-FE7B-4068-9E8F-C74AA444EAE5}"/>
              </a:ext>
            </a:extLst>
          </p:cNvPr>
          <p:cNvSpPr txBox="1"/>
          <p:nvPr/>
        </p:nvSpPr>
        <p:spPr>
          <a:xfrm>
            <a:off x="6607263" y="5400479"/>
            <a:ext cx="2363076" cy="1231106"/>
          </a:xfrm>
          <a:prstGeom prst="rect">
            <a:avLst/>
          </a:prstGeom>
          <a:noFill/>
        </p:spPr>
        <p:txBody>
          <a:bodyPr wrap="square" rtlCol="0">
            <a:spAutoFit/>
          </a:bodyPr>
          <a:lstStyle/>
          <a:p>
            <a:r>
              <a:rPr lang="en-US" b="1" dirty="0" smtClean="0">
                <a:solidFill>
                  <a:srgbClr val="5A4533"/>
                </a:solidFill>
                <a:latin typeface="Roboto" pitchFamily="2" charset="0"/>
                <a:ea typeface="Roboto" pitchFamily="2" charset="0"/>
                <a:cs typeface="Lato" panose="020F0502020204030203" pitchFamily="34" charset="0"/>
              </a:rPr>
              <a:t>2017</a:t>
            </a:r>
            <a:endParaRPr lang="en-US" b="1" dirty="0">
              <a:solidFill>
                <a:srgbClr val="5A4533"/>
              </a:solidFill>
              <a:latin typeface="Roboto" pitchFamily="2" charset="0"/>
              <a:ea typeface="Roboto" pitchFamily="2" charset="0"/>
              <a:cs typeface="Lato" panose="020F0502020204030203" pitchFamily="34" charset="0"/>
            </a:endParaRPr>
          </a:p>
          <a:p>
            <a:r>
              <a:rPr lang="en-US" sz="1050" dirty="0" smtClean="0">
                <a:latin typeface="Roboto" pitchFamily="2" charset="0"/>
                <a:ea typeface="Roboto" pitchFamily="2" charset="0"/>
                <a:cs typeface="Lato" panose="020F0502020204030203" pitchFamily="34" charset="0"/>
              </a:rPr>
              <a:t>Here you put a little description, Keep it short and to the point. Make it more impactful </a:t>
            </a:r>
            <a:r>
              <a:rPr lang="en-US" sz="1050" dirty="0">
                <a:latin typeface="Roboto" pitchFamily="2" charset="0"/>
                <a:ea typeface="Roboto" pitchFamily="2" charset="0"/>
                <a:cs typeface="Lato" panose="020F0502020204030203" pitchFamily="34" charset="0"/>
              </a:rPr>
              <a:t>. Make it more impactful . </a:t>
            </a:r>
          </a:p>
          <a:p>
            <a:endParaRPr lang="en-US" sz="1400" dirty="0">
              <a:latin typeface="Roboto" pitchFamily="2" charset="0"/>
              <a:ea typeface="Roboto" pitchFamily="2" charset="0"/>
              <a:cs typeface="Lato" panose="020F0502020204030203" pitchFamily="34" charset="0"/>
            </a:endParaRPr>
          </a:p>
        </p:txBody>
      </p:sp>
      <p:sp>
        <p:nvSpPr>
          <p:cNvPr id="145" name="TextBox 144">
            <a:extLst>
              <a:ext uri="{FF2B5EF4-FFF2-40B4-BE49-F238E27FC236}">
                <a16:creationId xmlns:a16="http://schemas.microsoft.com/office/drawing/2014/main" id="{51672FBC-FE7B-4068-9E8F-C74AA444EAE5}"/>
              </a:ext>
            </a:extLst>
          </p:cNvPr>
          <p:cNvSpPr txBox="1"/>
          <p:nvPr/>
        </p:nvSpPr>
        <p:spPr>
          <a:xfrm>
            <a:off x="9368972" y="5400479"/>
            <a:ext cx="2363076" cy="1231106"/>
          </a:xfrm>
          <a:prstGeom prst="rect">
            <a:avLst/>
          </a:prstGeom>
          <a:noFill/>
        </p:spPr>
        <p:txBody>
          <a:bodyPr wrap="square" rtlCol="0">
            <a:spAutoFit/>
          </a:bodyPr>
          <a:lstStyle/>
          <a:p>
            <a:r>
              <a:rPr lang="en-US" b="1" dirty="0" smtClean="0">
                <a:solidFill>
                  <a:srgbClr val="261713"/>
                </a:solidFill>
                <a:latin typeface="Roboto" pitchFamily="2" charset="0"/>
                <a:ea typeface="Roboto" pitchFamily="2" charset="0"/>
                <a:cs typeface="Lato" panose="020F0502020204030203" pitchFamily="34" charset="0"/>
              </a:rPr>
              <a:t>2018</a:t>
            </a:r>
            <a:endParaRPr lang="en-US" b="1" dirty="0">
              <a:solidFill>
                <a:srgbClr val="261713"/>
              </a:solidFill>
              <a:latin typeface="Roboto" pitchFamily="2" charset="0"/>
              <a:ea typeface="Roboto" pitchFamily="2" charset="0"/>
              <a:cs typeface="Lato" panose="020F0502020204030203" pitchFamily="34" charset="0"/>
            </a:endParaRPr>
          </a:p>
          <a:p>
            <a:r>
              <a:rPr lang="en-US" sz="1050" dirty="0" smtClean="0">
                <a:latin typeface="Roboto" pitchFamily="2" charset="0"/>
                <a:ea typeface="Roboto" pitchFamily="2" charset="0"/>
                <a:cs typeface="Lato" panose="020F0502020204030203" pitchFamily="34" charset="0"/>
              </a:rPr>
              <a:t>Here you put a little description, Keep it short and to the point. Make it more impactful </a:t>
            </a:r>
            <a:r>
              <a:rPr lang="en-US" sz="1050" dirty="0">
                <a:latin typeface="Roboto" pitchFamily="2" charset="0"/>
                <a:ea typeface="Roboto" pitchFamily="2" charset="0"/>
                <a:cs typeface="Lato" panose="020F0502020204030203" pitchFamily="34" charset="0"/>
              </a:rPr>
              <a:t>. Make it more impactful . </a:t>
            </a:r>
          </a:p>
          <a:p>
            <a:endParaRPr lang="en-US" sz="1400" dirty="0">
              <a:latin typeface="Roboto" pitchFamily="2" charset="0"/>
              <a:ea typeface="Roboto" pitchFamily="2" charset="0"/>
              <a:cs typeface="Lato" panose="020F0502020204030203" pitchFamily="34" charset="0"/>
            </a:endParaRPr>
          </a:p>
        </p:txBody>
      </p:sp>
      <p:sp>
        <p:nvSpPr>
          <p:cNvPr id="146" name="Shape 482"/>
          <p:cNvSpPr/>
          <p:nvPr/>
        </p:nvSpPr>
        <p:spPr>
          <a:xfrm>
            <a:off x="1843056" y="2842708"/>
            <a:ext cx="545269" cy="574869"/>
          </a:xfrm>
          <a:custGeom>
            <a:avLst/>
            <a:gdLst/>
            <a:ahLst/>
            <a:cxnLst/>
            <a:rect l="0" t="0" r="0" b="0"/>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bg1"/>
          </a:solid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47" name="Shape 486"/>
          <p:cNvGrpSpPr/>
          <p:nvPr/>
        </p:nvGrpSpPr>
        <p:grpSpPr>
          <a:xfrm>
            <a:off x="4667164" y="1751115"/>
            <a:ext cx="367601" cy="599260"/>
            <a:chOff x="6730350" y="2315900"/>
            <a:chExt cx="257700" cy="420100"/>
          </a:xfrm>
          <a:noFill/>
        </p:grpSpPr>
        <p:sp>
          <p:nvSpPr>
            <p:cNvPr id="148" name="Shape 487"/>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49" name="Shape 488"/>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0" name="Shape 489"/>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1" name="Shape 490"/>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2" name="Shape 491"/>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53" name="Shape 453"/>
          <p:cNvGrpSpPr/>
          <p:nvPr/>
        </p:nvGrpSpPr>
        <p:grpSpPr>
          <a:xfrm>
            <a:off x="7264886" y="2807632"/>
            <a:ext cx="611458" cy="651505"/>
            <a:chOff x="5970800" y="1619250"/>
            <a:chExt cx="428650" cy="456725"/>
          </a:xfrm>
          <a:noFill/>
        </p:grpSpPr>
        <p:sp>
          <p:nvSpPr>
            <p:cNvPr id="154" name="Shape 454"/>
            <p:cNvSpPr/>
            <p:nvPr/>
          </p:nvSpPr>
          <p:spPr>
            <a:xfrm>
              <a:off x="5970800" y="1674200"/>
              <a:ext cx="377975" cy="377950"/>
            </a:xfrm>
            <a:custGeom>
              <a:avLst/>
              <a:gdLst/>
              <a:ahLst/>
              <a:cxnLst/>
              <a:rect l="0" t="0" r="0" b="0"/>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5" name="Shape 455"/>
            <p:cNvSpPr/>
            <p:nvPr/>
          </p:nvSpPr>
          <p:spPr>
            <a:xfrm>
              <a:off x="6068500" y="1771875"/>
              <a:ext cx="182575" cy="182600"/>
            </a:xfrm>
            <a:custGeom>
              <a:avLst/>
              <a:gdLst/>
              <a:ahLst/>
              <a:cxnLst/>
              <a:rect l="0" t="0" r="0" b="0"/>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6" name="Shape 456"/>
            <p:cNvSpPr/>
            <p:nvPr/>
          </p:nvSpPr>
          <p:spPr>
            <a:xfrm>
              <a:off x="5981175" y="2005125"/>
              <a:ext cx="75125" cy="70850"/>
            </a:xfrm>
            <a:custGeom>
              <a:avLst/>
              <a:gdLst/>
              <a:ahLst/>
              <a:cxnLst/>
              <a:rect l="0" t="0" r="0" b="0"/>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7" name="Shape 457"/>
            <p:cNvSpPr/>
            <p:nvPr/>
          </p:nvSpPr>
          <p:spPr>
            <a:xfrm>
              <a:off x="6263875" y="2005125"/>
              <a:ext cx="74525" cy="70850"/>
            </a:xfrm>
            <a:custGeom>
              <a:avLst/>
              <a:gdLst/>
              <a:ahLst/>
              <a:cxnLst/>
              <a:rect l="0" t="0" r="0" b="0"/>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58" name="Shape 458"/>
            <p:cNvSpPr/>
            <p:nvPr/>
          </p:nvSpPr>
          <p:spPr>
            <a:xfrm>
              <a:off x="6147875" y="1619250"/>
              <a:ext cx="251575" cy="255850"/>
            </a:xfrm>
            <a:custGeom>
              <a:avLst/>
              <a:gdLst/>
              <a:ahLst/>
              <a:cxnLst/>
              <a:rect l="0" t="0" r="0" b="0"/>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solidFill>
                <a:srgbClr val="BDAF98"/>
              </a:solid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59" name="Shape 551"/>
          <p:cNvGrpSpPr/>
          <p:nvPr/>
        </p:nvGrpSpPr>
        <p:grpSpPr>
          <a:xfrm>
            <a:off x="10017300" y="1777084"/>
            <a:ext cx="561554" cy="561586"/>
            <a:chOff x="570875" y="4322250"/>
            <a:chExt cx="443300" cy="443325"/>
          </a:xfrm>
          <a:noFill/>
        </p:grpSpPr>
        <p:sp>
          <p:nvSpPr>
            <p:cNvPr id="160" name="Shape 552"/>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61" name="Shape 553"/>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62" name="Shape 554"/>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163" name="Shape 555"/>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64" name="Group 163"/>
          <p:cNvGrpSpPr/>
          <p:nvPr/>
        </p:nvGrpSpPr>
        <p:grpSpPr>
          <a:xfrm>
            <a:off x="1844196" y="4872063"/>
            <a:ext cx="563880" cy="563880"/>
            <a:chOff x="1844196" y="4518099"/>
            <a:chExt cx="563880" cy="563880"/>
          </a:xfrm>
        </p:grpSpPr>
        <p:sp>
          <p:nvSpPr>
            <p:cNvPr id="165" name="Oval 164"/>
            <p:cNvSpPr/>
            <p:nvPr/>
          </p:nvSpPr>
          <p:spPr>
            <a:xfrm>
              <a:off x="1844196" y="4518099"/>
              <a:ext cx="563880" cy="563880"/>
            </a:xfrm>
            <a:prstGeom prst="ellipse">
              <a:avLst/>
            </a:prstGeom>
            <a:solidFill>
              <a:srgbClr val="BDA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907098" y="4581001"/>
              <a:ext cx="438076" cy="438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4561210" y="4866550"/>
            <a:ext cx="563880" cy="563880"/>
            <a:chOff x="1844196" y="4518099"/>
            <a:chExt cx="563880" cy="563880"/>
          </a:xfrm>
        </p:grpSpPr>
        <p:sp>
          <p:nvSpPr>
            <p:cNvPr id="168" name="Oval 167"/>
            <p:cNvSpPr/>
            <p:nvPr/>
          </p:nvSpPr>
          <p:spPr>
            <a:xfrm>
              <a:off x="1844196" y="4518099"/>
              <a:ext cx="563880" cy="563880"/>
            </a:xfrm>
            <a:prstGeom prst="ellipse">
              <a:avLst/>
            </a:prstGeom>
            <a:solidFill>
              <a:srgbClr val="8E7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907098" y="4581001"/>
              <a:ext cx="438076" cy="438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7288675" y="4846767"/>
            <a:ext cx="563880" cy="563880"/>
            <a:chOff x="1844196" y="4518099"/>
            <a:chExt cx="563880" cy="563880"/>
          </a:xfrm>
        </p:grpSpPr>
        <p:sp>
          <p:nvSpPr>
            <p:cNvPr id="171" name="Oval 170"/>
            <p:cNvSpPr/>
            <p:nvPr/>
          </p:nvSpPr>
          <p:spPr>
            <a:xfrm>
              <a:off x="1844196" y="4518099"/>
              <a:ext cx="563880" cy="563880"/>
            </a:xfrm>
            <a:prstGeom prst="ellipse">
              <a:avLst/>
            </a:prstGeom>
            <a:solidFill>
              <a:srgbClr val="5C4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1907098" y="4581001"/>
              <a:ext cx="438076" cy="438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10017446" y="4866550"/>
            <a:ext cx="563880" cy="563880"/>
            <a:chOff x="1844196" y="4518099"/>
            <a:chExt cx="563880" cy="563880"/>
          </a:xfrm>
        </p:grpSpPr>
        <p:sp>
          <p:nvSpPr>
            <p:cNvPr id="174" name="Oval 173"/>
            <p:cNvSpPr/>
            <p:nvPr/>
          </p:nvSpPr>
          <p:spPr>
            <a:xfrm>
              <a:off x="1844196" y="4518099"/>
              <a:ext cx="563880" cy="563880"/>
            </a:xfrm>
            <a:prstGeom prst="ellipse">
              <a:avLst/>
            </a:prstGeom>
            <a:solidFill>
              <a:srgbClr val="261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1907098" y="4581001"/>
              <a:ext cx="438076" cy="4380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75"/>
          <p:cNvSpPr/>
          <p:nvPr/>
        </p:nvSpPr>
        <p:spPr>
          <a:xfrm>
            <a:off x="1725517" y="1743783"/>
            <a:ext cx="800219" cy="461665"/>
          </a:xfrm>
          <a:prstGeom prst="rect">
            <a:avLst/>
          </a:prstGeom>
        </p:spPr>
        <p:txBody>
          <a:bodyPr wrap="none">
            <a:spAutoFit/>
          </a:bodyPr>
          <a:lstStyle/>
          <a:p>
            <a:r>
              <a:rPr lang="en-US" sz="2400" spc="-150" dirty="0" smtClean="0">
                <a:solidFill>
                  <a:srgbClr val="BDAF98"/>
                </a:solidFill>
                <a:latin typeface="Roboto" pitchFamily="2" charset="0"/>
                <a:ea typeface="Roboto" pitchFamily="2" charset="0"/>
                <a:cs typeface="Lato" panose="020F0502020204030203" pitchFamily="34" charset="0"/>
              </a:rPr>
              <a:t>2015</a:t>
            </a:r>
            <a:endParaRPr lang="en-US" sz="2400" spc="-150" dirty="0">
              <a:solidFill>
                <a:srgbClr val="BDAF98"/>
              </a:solidFill>
            </a:endParaRPr>
          </a:p>
        </p:txBody>
      </p:sp>
      <p:sp>
        <p:nvSpPr>
          <p:cNvPr id="177" name="Rectangle 176"/>
          <p:cNvSpPr/>
          <p:nvPr/>
        </p:nvSpPr>
        <p:spPr>
          <a:xfrm>
            <a:off x="4450854" y="576903"/>
            <a:ext cx="800219" cy="461665"/>
          </a:xfrm>
          <a:prstGeom prst="rect">
            <a:avLst/>
          </a:prstGeom>
        </p:spPr>
        <p:txBody>
          <a:bodyPr wrap="none">
            <a:spAutoFit/>
          </a:bodyPr>
          <a:lstStyle/>
          <a:p>
            <a:r>
              <a:rPr lang="en-US" sz="2400" spc="-150" dirty="0" smtClean="0">
                <a:solidFill>
                  <a:srgbClr val="5C4531"/>
                </a:solidFill>
                <a:latin typeface="Roboto" pitchFamily="2" charset="0"/>
                <a:ea typeface="Roboto" pitchFamily="2" charset="0"/>
                <a:cs typeface="Lato" panose="020F0502020204030203" pitchFamily="34" charset="0"/>
              </a:rPr>
              <a:t>2016</a:t>
            </a:r>
            <a:endParaRPr lang="en-US" sz="2400" spc="-150" dirty="0">
              <a:solidFill>
                <a:srgbClr val="5C4531"/>
              </a:solidFill>
            </a:endParaRPr>
          </a:p>
        </p:txBody>
      </p:sp>
      <p:sp>
        <p:nvSpPr>
          <p:cNvPr id="178" name="Rectangle 177"/>
          <p:cNvSpPr/>
          <p:nvPr/>
        </p:nvSpPr>
        <p:spPr>
          <a:xfrm>
            <a:off x="7160568" y="1746885"/>
            <a:ext cx="800219" cy="461665"/>
          </a:xfrm>
          <a:prstGeom prst="rect">
            <a:avLst/>
          </a:prstGeom>
        </p:spPr>
        <p:txBody>
          <a:bodyPr wrap="none">
            <a:spAutoFit/>
          </a:bodyPr>
          <a:lstStyle/>
          <a:p>
            <a:r>
              <a:rPr lang="en-US" sz="2400" spc="-150" dirty="0" smtClean="0">
                <a:solidFill>
                  <a:srgbClr val="5A4533"/>
                </a:solidFill>
                <a:latin typeface="Roboto" pitchFamily="2" charset="0"/>
                <a:ea typeface="Roboto" pitchFamily="2" charset="0"/>
                <a:cs typeface="Lato" panose="020F0502020204030203" pitchFamily="34" charset="0"/>
              </a:rPr>
              <a:t>2017</a:t>
            </a:r>
            <a:endParaRPr lang="en-US" sz="2400" spc="-150" dirty="0">
              <a:solidFill>
                <a:srgbClr val="5A4533"/>
              </a:solidFill>
            </a:endParaRPr>
          </a:p>
        </p:txBody>
      </p:sp>
      <p:sp>
        <p:nvSpPr>
          <p:cNvPr id="179" name="Rectangle 178"/>
          <p:cNvSpPr/>
          <p:nvPr/>
        </p:nvSpPr>
        <p:spPr>
          <a:xfrm>
            <a:off x="9897967" y="589080"/>
            <a:ext cx="800219" cy="461665"/>
          </a:xfrm>
          <a:prstGeom prst="rect">
            <a:avLst/>
          </a:prstGeom>
        </p:spPr>
        <p:txBody>
          <a:bodyPr wrap="none">
            <a:spAutoFit/>
          </a:bodyPr>
          <a:lstStyle/>
          <a:p>
            <a:r>
              <a:rPr lang="en-US" sz="2400" spc="-150" dirty="0" smtClean="0">
                <a:solidFill>
                  <a:srgbClr val="261713"/>
                </a:solidFill>
                <a:latin typeface="Roboto" pitchFamily="2" charset="0"/>
                <a:ea typeface="Roboto" pitchFamily="2" charset="0"/>
                <a:cs typeface="Lato" panose="020F0502020204030203" pitchFamily="34" charset="0"/>
              </a:rPr>
              <a:t>2018</a:t>
            </a:r>
            <a:endParaRPr lang="en-US" sz="2400" spc="-150" dirty="0">
              <a:solidFill>
                <a:srgbClr val="261713"/>
              </a:solidFill>
            </a:endParaRPr>
          </a:p>
        </p:txBody>
      </p:sp>
      <p:sp>
        <p:nvSpPr>
          <p:cNvPr id="180" name="Rectangle 179">
            <a:extLst>
              <a:ext uri="{FF2B5EF4-FFF2-40B4-BE49-F238E27FC236}">
                <a16:creationId xmlns:a16="http://schemas.microsoft.com/office/drawing/2014/main" id="{EFF49A3A-275B-4E2D-9586-12C6492F041A}"/>
              </a:ext>
            </a:extLst>
          </p:cNvPr>
          <p:cNvSpPr/>
          <p:nvPr/>
        </p:nvSpPr>
        <p:spPr>
          <a:xfrm>
            <a:off x="159998" y="204606"/>
            <a:ext cx="3292964" cy="887422"/>
          </a:xfrm>
          <a:prstGeom prst="rect">
            <a:avLst/>
          </a:prstGeom>
          <a:noFill/>
        </p:spPr>
        <p:txBody>
          <a:bodyPr wrap="square" lIns="91440" tIns="45720" rIns="91440" bIns="45720">
            <a:spAutoFit/>
          </a:bodyPr>
          <a:lstStyle/>
          <a:p>
            <a:pPr>
              <a:lnSpc>
                <a:spcPts val="3100"/>
              </a:lnSpc>
            </a:pPr>
            <a:r>
              <a:rPr lang="en-US" sz="3200" cap="none" spc="0" dirty="0" smtClean="0">
                <a:ln w="0"/>
                <a:solidFill>
                  <a:srgbClr val="150807"/>
                </a:solidFill>
                <a:latin typeface="Raleway" panose="020B0503030101060003" pitchFamily="34" charset="0"/>
                <a:ea typeface="Roboto" pitchFamily="2" charset="0"/>
                <a:cs typeface="Lato" panose="020F0502020204030203" pitchFamily="34" charset="0"/>
              </a:rPr>
              <a:t>TIMELINE INFOGRAPHIC</a:t>
            </a:r>
            <a:endParaRPr lang="en-US" sz="3200" cap="none" spc="0" dirty="0">
              <a:ln w="0"/>
              <a:solidFill>
                <a:srgbClr val="150807"/>
              </a:solidFill>
              <a:latin typeface="Raleway" panose="020B0503030101060003" pitchFamily="34" charset="0"/>
              <a:ea typeface="Roboto" pitchFamily="2" charset="0"/>
              <a:cs typeface="Lato" panose="020F0502020204030203" pitchFamily="34" charset="0"/>
            </a:endParaRPr>
          </a:p>
        </p:txBody>
      </p:sp>
      <p:sp>
        <p:nvSpPr>
          <p:cNvPr id="181" name="Rectangle 180">
            <a:extLst>
              <a:ext uri="{FF2B5EF4-FFF2-40B4-BE49-F238E27FC236}">
                <a16:creationId xmlns:a16="http://schemas.microsoft.com/office/drawing/2014/main" id="{EFF49A3A-275B-4E2D-9586-12C6492F041A}"/>
              </a:ext>
            </a:extLst>
          </p:cNvPr>
          <p:cNvSpPr/>
          <p:nvPr/>
        </p:nvSpPr>
        <p:spPr>
          <a:xfrm>
            <a:off x="180726" y="897606"/>
            <a:ext cx="2945948" cy="425758"/>
          </a:xfrm>
          <a:prstGeom prst="rect">
            <a:avLst/>
          </a:prstGeom>
          <a:noFill/>
        </p:spPr>
        <p:txBody>
          <a:bodyPr wrap="square" lIns="91440" tIns="45720" rIns="91440" bIns="45720">
            <a:spAutoFit/>
          </a:bodyPr>
          <a:lstStyle/>
          <a:p>
            <a:pPr>
              <a:lnSpc>
                <a:spcPts val="2600"/>
              </a:lnSpc>
            </a:pPr>
            <a:r>
              <a:rPr lang="en-US" sz="1400" dirty="0">
                <a:ln w="0"/>
                <a:solidFill>
                  <a:srgbClr val="5A4533"/>
                </a:solidFill>
                <a:latin typeface="Roboto" pitchFamily="2" charset="0"/>
                <a:ea typeface="Roboto" pitchFamily="2" charset="0"/>
                <a:cs typeface="Lato" panose="020F0502020204030203" pitchFamily="34" charset="0"/>
              </a:rPr>
              <a:t>Your Journey Starts Here</a:t>
            </a:r>
          </a:p>
        </p:txBody>
      </p:sp>
    </p:spTree>
    <p:extLst>
      <p:ext uri="{BB962C8B-B14F-4D97-AF65-F5344CB8AC3E}">
        <p14:creationId xmlns:p14="http://schemas.microsoft.com/office/powerpoint/2010/main" val="247486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DAF98"/>
            </a:gs>
            <a:gs pos="16000">
              <a:srgbClr val="F7F5F2"/>
            </a:gs>
            <a:gs pos="86000">
              <a:schemeClr val="bg1"/>
            </a:gs>
            <a:gs pos="100000">
              <a:srgbClr val="BDAF98"/>
            </a:gs>
          </a:gsLst>
          <a:lin ang="10800000" scaled="1"/>
          <a:tileRect/>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91652180"/>
              </p:ext>
            </p:extLst>
          </p:nvPr>
        </p:nvGraphicFramePr>
        <p:xfrm>
          <a:off x="1409699" y="505416"/>
          <a:ext cx="9078983" cy="6052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6EC17C9B-7926-4244-9D52-02983425AE80}"/>
              </a:ext>
            </a:extLst>
          </p:cNvPr>
          <p:cNvSpPr txBox="1"/>
          <p:nvPr/>
        </p:nvSpPr>
        <p:spPr>
          <a:xfrm>
            <a:off x="1117766" y="4325144"/>
            <a:ext cx="2785120" cy="954107"/>
          </a:xfrm>
          <a:prstGeom prst="rect">
            <a:avLst/>
          </a:prstGeom>
          <a:noFill/>
        </p:spPr>
        <p:txBody>
          <a:bodyPr wrap="square" rtlCol="0">
            <a:spAutoFit/>
          </a:bodyPr>
          <a:lstStyle/>
          <a:p>
            <a:pPr algn="ctr"/>
            <a:r>
              <a:rPr lang="en-US" b="1" dirty="0">
                <a:solidFill>
                  <a:schemeClr val="bg1">
                    <a:lumMod val="50000"/>
                  </a:schemeClr>
                </a:solidFill>
                <a:latin typeface="Roboto" pitchFamily="2" charset="0"/>
                <a:ea typeface="Roboto" pitchFamily="2" charset="0"/>
                <a:cs typeface="Lato" panose="020F0502020204030203" pitchFamily="34" charset="0"/>
              </a:rPr>
              <a:t>SECOND 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27" name="TextBox 26">
            <a:extLst>
              <a:ext uri="{FF2B5EF4-FFF2-40B4-BE49-F238E27FC236}">
                <a16:creationId xmlns:a16="http://schemas.microsoft.com/office/drawing/2014/main" id="{787A15B3-DD6A-42BA-8A35-790A37385E92}"/>
              </a:ext>
            </a:extLst>
          </p:cNvPr>
          <p:cNvSpPr txBox="1"/>
          <p:nvPr/>
        </p:nvSpPr>
        <p:spPr>
          <a:xfrm>
            <a:off x="8531842" y="2208710"/>
            <a:ext cx="2839886" cy="954107"/>
          </a:xfrm>
          <a:prstGeom prst="rect">
            <a:avLst/>
          </a:prstGeom>
          <a:noFill/>
        </p:spPr>
        <p:txBody>
          <a:bodyPr wrap="square" rtlCol="0">
            <a:spAutoFit/>
          </a:bodyPr>
          <a:lstStyle/>
          <a:p>
            <a:pPr algn="ctr"/>
            <a:r>
              <a:rPr lang="en-US" b="1" dirty="0">
                <a:solidFill>
                  <a:srgbClr val="BDAF98"/>
                </a:solidFill>
                <a:latin typeface="Roboto" pitchFamily="2" charset="0"/>
                <a:ea typeface="Roboto" pitchFamily="2" charset="0"/>
                <a:cs typeface="Lato" panose="020F0502020204030203" pitchFamily="34" charset="0"/>
              </a:rPr>
              <a:t>THIRD 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29" name="TextBox 28">
            <a:extLst>
              <a:ext uri="{FF2B5EF4-FFF2-40B4-BE49-F238E27FC236}">
                <a16:creationId xmlns:a16="http://schemas.microsoft.com/office/drawing/2014/main" id="{51672FBC-FE7B-4068-9E8F-C74AA444EAE5}"/>
              </a:ext>
            </a:extLst>
          </p:cNvPr>
          <p:cNvSpPr txBox="1"/>
          <p:nvPr/>
        </p:nvSpPr>
        <p:spPr>
          <a:xfrm>
            <a:off x="7217663" y="564206"/>
            <a:ext cx="2628358" cy="954107"/>
          </a:xfrm>
          <a:prstGeom prst="rect">
            <a:avLst/>
          </a:prstGeom>
          <a:noFill/>
        </p:spPr>
        <p:txBody>
          <a:bodyPr wrap="square" rtlCol="0">
            <a:spAutoFit/>
          </a:bodyPr>
          <a:lstStyle/>
          <a:p>
            <a:pPr algn="ctr"/>
            <a:r>
              <a:rPr lang="en-US" b="1" dirty="0">
                <a:solidFill>
                  <a:srgbClr val="5C4531"/>
                </a:solidFill>
                <a:latin typeface="Roboto" pitchFamily="2" charset="0"/>
                <a:ea typeface="Roboto" pitchFamily="2" charset="0"/>
                <a:cs typeface="Lato" panose="020F0502020204030203" pitchFamily="34" charset="0"/>
              </a:rPr>
              <a:t>FIRST STEP </a:t>
            </a:r>
          </a:p>
          <a:p>
            <a:pPr algn="just"/>
            <a:r>
              <a:rPr lang="en-US" sz="1200" dirty="0">
                <a:latin typeface="Roboto" pitchFamily="2" charset="0"/>
                <a:ea typeface="Roboto" pitchFamily="2" charset="0"/>
                <a:cs typeface="Lato" panose="020F0502020204030203" pitchFamily="34" charset="0"/>
              </a:rPr>
              <a:t>Here you put a little description, Keep it short and to the point. Make it more impactful </a:t>
            </a:r>
            <a:r>
              <a:rPr lang="en-US" sz="1400" dirty="0">
                <a:latin typeface="Roboto" pitchFamily="2" charset="0"/>
                <a:ea typeface="Roboto" pitchFamily="2" charset="0"/>
                <a:cs typeface="Lato" panose="020F0502020204030203" pitchFamily="34" charset="0"/>
              </a:rPr>
              <a:t>. </a:t>
            </a:r>
          </a:p>
        </p:txBody>
      </p:sp>
      <p:sp>
        <p:nvSpPr>
          <p:cNvPr id="30" name="Rectangle 29">
            <a:extLst>
              <a:ext uri="{FF2B5EF4-FFF2-40B4-BE49-F238E27FC236}">
                <a16:creationId xmlns:a16="http://schemas.microsoft.com/office/drawing/2014/main" id="{EFF49A3A-275B-4E2D-9586-12C6492F041A}"/>
              </a:ext>
            </a:extLst>
          </p:cNvPr>
          <p:cNvSpPr/>
          <p:nvPr/>
        </p:nvSpPr>
        <p:spPr>
          <a:xfrm>
            <a:off x="262540" y="365350"/>
            <a:ext cx="4776435" cy="541174"/>
          </a:xfrm>
          <a:prstGeom prst="rect">
            <a:avLst/>
          </a:prstGeom>
          <a:noFill/>
        </p:spPr>
        <p:txBody>
          <a:bodyPr wrap="square" lIns="91440" tIns="45720" rIns="91440" bIns="45720">
            <a:spAutoFit/>
          </a:bodyPr>
          <a:lstStyle/>
          <a:p>
            <a:pPr>
              <a:lnSpc>
                <a:spcPts val="3500"/>
              </a:lnSpc>
            </a:pPr>
            <a:r>
              <a:rPr lang="en-US" sz="4000" cap="none" spc="0" dirty="0" smtClean="0">
                <a:ln w="0"/>
                <a:solidFill>
                  <a:srgbClr val="5A4533"/>
                </a:solidFill>
                <a:latin typeface="Roboto" pitchFamily="2" charset="0"/>
                <a:ea typeface="Roboto" pitchFamily="2" charset="0"/>
                <a:cs typeface="Lato" panose="020F0502020204030203" pitchFamily="34" charset="0"/>
              </a:rPr>
              <a:t>PROCESS </a:t>
            </a:r>
            <a:r>
              <a:rPr lang="en-US" sz="4000" b="1" cap="none" spc="0" dirty="0" smtClean="0">
                <a:ln w="0"/>
                <a:solidFill>
                  <a:srgbClr val="5A4533"/>
                </a:solidFill>
                <a:latin typeface="Roboto" pitchFamily="2" charset="0"/>
                <a:ea typeface="Roboto" pitchFamily="2" charset="0"/>
                <a:cs typeface="Lato" panose="020F0502020204030203" pitchFamily="34" charset="0"/>
              </a:rPr>
              <a:t>CHART</a:t>
            </a:r>
            <a:endParaRPr lang="en-US" sz="4000" b="1" cap="none" spc="0" dirty="0">
              <a:ln w="0"/>
              <a:solidFill>
                <a:srgbClr val="5A4533"/>
              </a:solidFill>
              <a:effectLst>
                <a:outerShdw blurRad="38100" dist="38100" dir="2700000" algn="tl">
                  <a:srgbClr val="000000">
                    <a:alpha val="43137"/>
                  </a:srgbClr>
                </a:outerShdw>
              </a:effectLst>
              <a:latin typeface="Roboto" pitchFamily="2" charset="0"/>
              <a:ea typeface="Roboto" pitchFamily="2" charset="0"/>
              <a:cs typeface="Lato" panose="020F0502020204030203" pitchFamily="34" charset="0"/>
            </a:endParaRPr>
          </a:p>
        </p:txBody>
      </p:sp>
      <p:sp>
        <p:nvSpPr>
          <p:cNvPr id="40" name="Shape 440">
            <a:extLst>
              <a:ext uri="{FF2B5EF4-FFF2-40B4-BE49-F238E27FC236}">
                <a16:creationId xmlns:a16="http://schemas.microsoft.com/office/drawing/2014/main" id="{36210CA5-C6C1-4025-B4ED-D14E69637AEA}"/>
              </a:ext>
            </a:extLst>
          </p:cNvPr>
          <p:cNvSpPr/>
          <p:nvPr/>
        </p:nvSpPr>
        <p:spPr>
          <a:xfrm>
            <a:off x="5979670" y="1689050"/>
            <a:ext cx="560698" cy="560664"/>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bg1"/>
          </a:solidFill>
          <a:ln>
            <a:noFill/>
          </a:ln>
          <a:effectLst>
            <a:outerShdw blurRad="50800" dist="38100" algn="l" rotWithShape="0">
              <a:prstClr val="black">
                <a:alpha val="23000"/>
              </a:prstClr>
            </a:outerShdw>
          </a:effectLst>
        </p:spPr>
        <p:txBody>
          <a:bodyPr lIns="91425" tIns="91425" rIns="91425" bIns="91425" anchor="ctr" anchorCtr="0">
            <a:noAutofit/>
          </a:bodyPr>
          <a:lstStyle/>
          <a:p>
            <a:pPr lvl="0">
              <a:spcBef>
                <a:spcPts val="0"/>
              </a:spcBef>
              <a:buNone/>
            </a:pPr>
            <a:endParaRPr>
              <a:solidFill>
                <a:srgbClr val="434343"/>
              </a:solidFill>
            </a:endParaRPr>
          </a:p>
        </p:txBody>
      </p:sp>
      <p:grpSp>
        <p:nvGrpSpPr>
          <p:cNvPr id="42" name="Shape 541">
            <a:extLst>
              <a:ext uri="{FF2B5EF4-FFF2-40B4-BE49-F238E27FC236}">
                <a16:creationId xmlns:a16="http://schemas.microsoft.com/office/drawing/2014/main" id="{90F66949-D0E2-4599-A55B-2A505C863763}"/>
              </a:ext>
            </a:extLst>
          </p:cNvPr>
          <p:cNvGrpSpPr/>
          <p:nvPr/>
        </p:nvGrpSpPr>
        <p:grpSpPr>
          <a:xfrm>
            <a:off x="4531886" y="3334622"/>
            <a:ext cx="725914" cy="688050"/>
            <a:chOff x="5300400" y="3670175"/>
            <a:chExt cx="421300" cy="399325"/>
          </a:xfrm>
          <a:solidFill>
            <a:schemeClr val="bg1"/>
          </a:solidFill>
          <a:effectLst>
            <a:outerShdw blurRad="50800" dist="38100" algn="l" rotWithShape="0">
              <a:prstClr val="black">
                <a:alpha val="23000"/>
              </a:prstClr>
            </a:outerShdw>
          </a:effectLst>
        </p:grpSpPr>
        <p:sp>
          <p:nvSpPr>
            <p:cNvPr id="43" name="Shape 542">
              <a:extLst>
                <a:ext uri="{FF2B5EF4-FFF2-40B4-BE49-F238E27FC236}">
                  <a16:creationId xmlns:a16="http://schemas.microsoft.com/office/drawing/2014/main" id="{DB6E699C-EB43-400B-A5BA-3299472C07CD}"/>
                </a:ext>
              </a:extLst>
            </p:cNvPr>
            <p:cNvSpPr/>
            <p:nvPr/>
          </p:nvSpPr>
          <p:spPr>
            <a:xfrm>
              <a:off x="5300400" y="3708025"/>
              <a:ext cx="421300" cy="267450"/>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4" name="Shape 543">
              <a:extLst>
                <a:ext uri="{FF2B5EF4-FFF2-40B4-BE49-F238E27FC236}">
                  <a16:creationId xmlns:a16="http://schemas.microsoft.com/office/drawing/2014/main" id="{AF3F301D-7ECA-4431-9933-A5EEE6C43C42}"/>
                </a:ext>
              </a:extLst>
            </p:cNvPr>
            <p:cNvSpPr/>
            <p:nvPr/>
          </p:nvSpPr>
          <p:spPr>
            <a:xfrm>
              <a:off x="5498825" y="3670175"/>
              <a:ext cx="24450" cy="25650"/>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5" name="Shape 544">
              <a:extLst>
                <a:ext uri="{FF2B5EF4-FFF2-40B4-BE49-F238E27FC236}">
                  <a16:creationId xmlns:a16="http://schemas.microsoft.com/office/drawing/2014/main" id="{C56CBE64-200F-4FD8-9C15-8BBEC569815B}"/>
                </a:ext>
              </a:extLst>
            </p:cNvPr>
            <p:cNvSpPr/>
            <p:nvPr/>
          </p:nvSpPr>
          <p:spPr>
            <a:xfrm>
              <a:off x="5366325" y="3987675"/>
              <a:ext cx="61100" cy="81825"/>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6" name="Shape 545">
              <a:extLst>
                <a:ext uri="{FF2B5EF4-FFF2-40B4-BE49-F238E27FC236}">
                  <a16:creationId xmlns:a16="http://schemas.microsoft.com/office/drawing/2014/main" id="{7ACA557B-DBB7-49CC-B444-051D4B999941}"/>
                </a:ext>
              </a:extLst>
            </p:cNvPr>
            <p:cNvSpPr/>
            <p:nvPr/>
          </p:nvSpPr>
          <p:spPr>
            <a:xfrm>
              <a:off x="5594700" y="3987675"/>
              <a:ext cx="61075" cy="81825"/>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7" name="Shape 546">
              <a:extLst>
                <a:ext uri="{FF2B5EF4-FFF2-40B4-BE49-F238E27FC236}">
                  <a16:creationId xmlns:a16="http://schemas.microsoft.com/office/drawing/2014/main" id="{64C9B4FD-87AF-4AFB-9ED8-093F75EE1B09}"/>
                </a:ext>
              </a:extLst>
            </p:cNvPr>
            <p:cNvSpPr/>
            <p:nvPr/>
          </p:nvSpPr>
          <p:spPr>
            <a:xfrm>
              <a:off x="5324825" y="3732450"/>
              <a:ext cx="372475" cy="21860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48" name="Shape 551">
            <a:extLst>
              <a:ext uri="{FF2B5EF4-FFF2-40B4-BE49-F238E27FC236}">
                <a16:creationId xmlns:a16="http://schemas.microsoft.com/office/drawing/2014/main" id="{F96ECCA8-4565-4D77-AF76-10C38C75E3B2}"/>
              </a:ext>
            </a:extLst>
          </p:cNvPr>
          <p:cNvGrpSpPr/>
          <p:nvPr/>
        </p:nvGrpSpPr>
        <p:grpSpPr>
          <a:xfrm>
            <a:off x="6809304" y="4325144"/>
            <a:ext cx="1085015" cy="1085077"/>
            <a:chOff x="570875" y="4322250"/>
            <a:chExt cx="443300" cy="443325"/>
          </a:xfrm>
          <a:solidFill>
            <a:schemeClr val="bg1"/>
          </a:solidFill>
          <a:effectLst>
            <a:outerShdw blurRad="50800" dist="38100" algn="l" rotWithShape="0">
              <a:prstClr val="black">
                <a:alpha val="23000"/>
              </a:prstClr>
            </a:outerShdw>
          </a:effectLst>
        </p:grpSpPr>
        <p:sp>
          <p:nvSpPr>
            <p:cNvPr id="49" name="Shape 552">
              <a:extLst>
                <a:ext uri="{FF2B5EF4-FFF2-40B4-BE49-F238E27FC236}">
                  <a16:creationId xmlns:a16="http://schemas.microsoft.com/office/drawing/2014/main" id="{E10B16F2-24F7-43EA-ABBD-0EE05706E2FA}"/>
                </a:ext>
              </a:extLst>
            </p:cNvPr>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0" name="Shape 553">
              <a:extLst>
                <a:ext uri="{FF2B5EF4-FFF2-40B4-BE49-F238E27FC236}">
                  <a16:creationId xmlns:a16="http://schemas.microsoft.com/office/drawing/2014/main" id="{77541D56-D313-4F1A-8D1E-9C86302A34B0}"/>
                </a:ext>
              </a:extLst>
            </p:cNvPr>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1" name="Shape 554">
              <a:extLst>
                <a:ext uri="{FF2B5EF4-FFF2-40B4-BE49-F238E27FC236}">
                  <a16:creationId xmlns:a16="http://schemas.microsoft.com/office/drawing/2014/main" id="{4EF54CE5-958B-48D4-B4D2-8F845E12ECAC}"/>
                </a:ext>
              </a:extLst>
            </p:cNvPr>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2" name="Shape 555">
              <a:extLst>
                <a:ext uri="{FF2B5EF4-FFF2-40B4-BE49-F238E27FC236}">
                  <a16:creationId xmlns:a16="http://schemas.microsoft.com/office/drawing/2014/main" id="{EC9B8338-F594-489E-B5BD-82683C71B344}"/>
                </a:ext>
              </a:extLst>
            </p:cNvPr>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1" name="Rectangle 20"/>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4169665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5">
            <a:extLst>
              <a:ext uri="{FF2B5EF4-FFF2-40B4-BE49-F238E27FC236}">
                <a16:creationId xmlns:a16="http://schemas.microsoft.com/office/drawing/2014/main" id="{945A2B87-35FA-443E-9349-8FCB6F13AEBA}"/>
              </a:ext>
            </a:extLst>
          </p:cNvPr>
          <p:cNvSpPr txBox="1">
            <a:spLocks/>
          </p:cNvSpPr>
          <p:nvPr/>
        </p:nvSpPr>
        <p:spPr>
          <a:xfrm>
            <a:off x="2154031" y="2119559"/>
            <a:ext cx="4985716" cy="652015"/>
          </a:xfrm>
          <a:prstGeom prst="rect">
            <a:avLst/>
          </a:prstGeom>
          <a:noFill/>
          <a:ln>
            <a:noFill/>
          </a:ln>
        </p:spPr>
        <p:txBody>
          <a:bodyPr vert="horz" lIns="91425" tIns="91425" rIns="91425" bIns="91425" rtlCol="0" anchor="t" anchorCtr="0">
            <a:noAutofit/>
          </a:bodyPr>
          <a:lstStyle>
            <a:defPPr>
              <a:defRPr lang="en-US"/>
            </a:defPPr>
            <a:lvl1pPr marL="228600" indent="-228600">
              <a:lnSpc>
                <a:spcPct val="90000"/>
              </a:lnSpc>
              <a:spcBef>
                <a:spcPts val="0"/>
              </a:spcBef>
              <a:buFont typeface="Arial" panose="020B0604020202020204" pitchFamily="34" charset="0"/>
              <a:buNone/>
              <a:defRPr sz="3000">
                <a:latin typeface="+mj-lt"/>
                <a:ea typeface="Muli"/>
                <a:cs typeface="Mul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solidFill>
                  <a:schemeClr val="bg1"/>
                </a:solidFill>
                <a:sym typeface="Muli"/>
              </a:rPr>
              <a:t>	</a:t>
            </a:r>
            <a:r>
              <a:rPr lang="en-US" b="1" dirty="0">
                <a:solidFill>
                  <a:schemeClr val="bg1"/>
                </a:solidFill>
                <a:effectLst>
                  <a:outerShdw blurRad="38100" dist="38100" dir="2700000" algn="tl">
                    <a:srgbClr val="000000">
                      <a:alpha val="43137"/>
                    </a:srgbClr>
                  </a:outerShdw>
                </a:effectLst>
                <a:sym typeface="Muli"/>
              </a:rPr>
              <a:t>ANDROID</a:t>
            </a:r>
            <a:r>
              <a:rPr lang="en-US" dirty="0">
                <a:solidFill>
                  <a:schemeClr val="bg1"/>
                </a:solidFill>
                <a:sym typeface="Muli"/>
              </a:rPr>
              <a:t> MOCKUP</a:t>
            </a:r>
          </a:p>
          <a:p>
            <a:endParaRPr lang="en-US" dirty="0">
              <a:solidFill>
                <a:schemeClr val="bg1"/>
              </a:solidFill>
              <a:sym typeface="Muli"/>
            </a:endParaRPr>
          </a:p>
          <a:p>
            <a:endParaRPr lang="en-US" dirty="0">
              <a:solidFill>
                <a:schemeClr val="bg1"/>
              </a:solidFill>
              <a:sym typeface="Muli"/>
            </a:endParaRPr>
          </a:p>
        </p:txBody>
      </p:sp>
      <p:sp>
        <p:nvSpPr>
          <p:cNvPr id="7" name="Shape 496">
            <a:extLst>
              <a:ext uri="{FF2B5EF4-FFF2-40B4-BE49-F238E27FC236}">
                <a16:creationId xmlns:a16="http://schemas.microsoft.com/office/drawing/2014/main" id="{F5383A91-EE0B-41C4-B0A9-9D30283F4F4C}"/>
              </a:ext>
            </a:extLst>
          </p:cNvPr>
          <p:cNvSpPr/>
          <p:nvPr/>
        </p:nvSpPr>
        <p:spPr>
          <a:xfrm>
            <a:off x="1837515" y="2900176"/>
            <a:ext cx="316517" cy="548372"/>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solidFill>
                <a:srgbClr val="434343"/>
              </a:solidFill>
            </a:endParaRPr>
          </a:p>
        </p:txBody>
      </p:sp>
      <p:sp>
        <p:nvSpPr>
          <p:cNvPr id="8" name="Shape 496">
            <a:extLst>
              <a:ext uri="{FF2B5EF4-FFF2-40B4-BE49-F238E27FC236}">
                <a16:creationId xmlns:a16="http://schemas.microsoft.com/office/drawing/2014/main" id="{928BDF1D-9AAE-4C50-8793-EED7388D140E}"/>
              </a:ext>
            </a:extLst>
          </p:cNvPr>
          <p:cNvSpPr/>
          <p:nvPr/>
        </p:nvSpPr>
        <p:spPr>
          <a:xfrm>
            <a:off x="1837514" y="3859775"/>
            <a:ext cx="316517" cy="548372"/>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solidFill>
                <a:srgbClr val="434343"/>
              </a:solidFill>
            </a:endParaRPr>
          </a:p>
        </p:txBody>
      </p:sp>
      <p:sp>
        <p:nvSpPr>
          <p:cNvPr id="15" name="Rectangle 14">
            <a:extLst>
              <a:ext uri="{FF2B5EF4-FFF2-40B4-BE49-F238E27FC236}">
                <a16:creationId xmlns:a16="http://schemas.microsoft.com/office/drawing/2014/main" id="{74AF34DA-266C-492E-A7CD-23347953F19D}"/>
              </a:ext>
            </a:extLst>
          </p:cNvPr>
          <p:cNvSpPr/>
          <p:nvPr/>
        </p:nvSpPr>
        <p:spPr>
          <a:xfrm>
            <a:off x="2342337" y="2773612"/>
            <a:ext cx="3775111" cy="830997"/>
          </a:xfrm>
          <a:prstGeom prst="rect">
            <a:avLst/>
          </a:prstGeom>
        </p:spPr>
        <p:txBody>
          <a:bodyPr wrap="square">
            <a:spAutoFit/>
          </a:bodyPr>
          <a:lstStyle/>
          <a:p>
            <a:pPr algn="just">
              <a:spcBef>
                <a:spcPts val="0"/>
              </a:spcBef>
              <a:buNone/>
            </a:pPr>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 </a:t>
            </a:r>
          </a:p>
        </p:txBody>
      </p:sp>
      <p:sp>
        <p:nvSpPr>
          <p:cNvPr id="16" name="Rectangle 15">
            <a:extLst>
              <a:ext uri="{FF2B5EF4-FFF2-40B4-BE49-F238E27FC236}">
                <a16:creationId xmlns:a16="http://schemas.microsoft.com/office/drawing/2014/main" id="{09A8A4CF-F10A-4A0B-9F3F-B47C3DFDCF09}"/>
              </a:ext>
            </a:extLst>
          </p:cNvPr>
          <p:cNvSpPr/>
          <p:nvPr/>
        </p:nvSpPr>
        <p:spPr>
          <a:xfrm>
            <a:off x="2342337" y="3733211"/>
            <a:ext cx="3775111" cy="830997"/>
          </a:xfrm>
          <a:prstGeom prst="rect">
            <a:avLst/>
          </a:prstGeom>
        </p:spPr>
        <p:txBody>
          <a:bodyPr wrap="square">
            <a:spAutoFit/>
          </a:bodyPr>
          <a:lstStyle/>
          <a:p>
            <a:pPr algn="just"/>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a:t>
            </a:r>
          </a:p>
        </p:txBody>
      </p:sp>
      <p:sp>
        <p:nvSpPr>
          <p:cNvPr id="9" name="Rectangle 8"/>
          <p:cNvSpPr/>
          <p:nvPr/>
        </p:nvSpPr>
        <p:spPr>
          <a:xfrm rot="5400000">
            <a:off x="11692023" y="556334"/>
            <a:ext cx="1369286" cy="307777"/>
          </a:xfrm>
          <a:prstGeom prst="rect">
            <a:avLst/>
          </a:prstGeom>
        </p:spPr>
        <p:txBody>
          <a:bodyPr wrap="none">
            <a:spAutoFit/>
          </a:bodyPr>
          <a:lstStyle/>
          <a:p>
            <a:r>
              <a:rPr lang="en-US" sz="1400" dirty="0"/>
              <a:t>Slidehood.com</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8052" y="889853"/>
            <a:ext cx="2446996" cy="5117389"/>
          </a:xfrm>
          <a:prstGeom prst="rect">
            <a:avLst/>
          </a:prstGeom>
          <a:effectLst>
            <a:outerShdw blurRad="203200" sx="102000" sy="102000" algn="ctr" rotWithShape="0">
              <a:prstClr val="black">
                <a:alpha val="50000"/>
              </a:prstClr>
            </a:outerShdw>
          </a:effec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6157" t="41" r="21999" b="-1"/>
          <a:stretch/>
        </p:blipFill>
        <p:spPr>
          <a:xfrm>
            <a:off x="7501755" y="1225923"/>
            <a:ext cx="2133476" cy="4462911"/>
          </a:xfrm>
          <a:prstGeom prst="roundRect">
            <a:avLst>
              <a:gd name="adj" fmla="val 10061"/>
            </a:avLst>
          </a:prstGeom>
        </p:spPr>
      </p:pic>
    </p:spTree>
    <p:extLst>
      <p:ext uri="{BB962C8B-B14F-4D97-AF65-F5344CB8AC3E}">
        <p14:creationId xmlns:p14="http://schemas.microsoft.com/office/powerpoint/2010/main" val="684576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 contrast="13000"/>
                    </a14:imgEffect>
                  </a14:imgLayer>
                </a14:imgProps>
              </a:ext>
              <a:ext uri="{28A0092B-C50C-407E-A947-70E740481C1C}">
                <a14:useLocalDpi xmlns:a14="http://schemas.microsoft.com/office/drawing/2010/main"/>
              </a:ext>
            </a:extLst>
          </a:blip>
          <a:srcRect/>
          <a:stretch/>
        </p:blipFill>
        <p:spPr>
          <a:xfrm>
            <a:off x="2062887" y="1109495"/>
            <a:ext cx="2293004" cy="4819520"/>
          </a:xfrm>
          <a:prstGeom prst="roundRect">
            <a:avLst>
              <a:gd name="adj" fmla="val 14008"/>
            </a:avLst>
          </a:prstGeom>
        </p:spPr>
      </p:pic>
      <p:sp>
        <p:nvSpPr>
          <p:cNvPr id="6" name="Shape 496">
            <a:extLst>
              <a:ext uri="{FF2B5EF4-FFF2-40B4-BE49-F238E27FC236}">
                <a16:creationId xmlns:a16="http://schemas.microsoft.com/office/drawing/2014/main" id="{2917E0F2-C85E-488C-B664-9D9F976B62CE}"/>
              </a:ext>
            </a:extLst>
          </p:cNvPr>
          <p:cNvSpPr/>
          <p:nvPr/>
        </p:nvSpPr>
        <p:spPr>
          <a:xfrm>
            <a:off x="5801815" y="2715133"/>
            <a:ext cx="316517" cy="548372"/>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434343"/>
              </a:solidFill>
            </a:endParaRPr>
          </a:p>
        </p:txBody>
      </p:sp>
      <p:sp>
        <p:nvSpPr>
          <p:cNvPr id="7" name="Shape 496">
            <a:extLst>
              <a:ext uri="{FF2B5EF4-FFF2-40B4-BE49-F238E27FC236}">
                <a16:creationId xmlns:a16="http://schemas.microsoft.com/office/drawing/2014/main" id="{ECFD5349-07B5-4B12-A311-6E30C180776E}"/>
              </a:ext>
            </a:extLst>
          </p:cNvPr>
          <p:cNvSpPr/>
          <p:nvPr/>
        </p:nvSpPr>
        <p:spPr>
          <a:xfrm>
            <a:off x="5801889" y="3679381"/>
            <a:ext cx="316517" cy="548372"/>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434343"/>
              </a:solidFill>
            </a:endParaRPr>
          </a:p>
        </p:txBody>
      </p:sp>
      <p:sp>
        <p:nvSpPr>
          <p:cNvPr id="8" name="Rectangle 7">
            <a:extLst>
              <a:ext uri="{FF2B5EF4-FFF2-40B4-BE49-F238E27FC236}">
                <a16:creationId xmlns:a16="http://schemas.microsoft.com/office/drawing/2014/main" id="{0E639A28-869E-4FCC-9C6D-56F71E0540BD}"/>
              </a:ext>
            </a:extLst>
          </p:cNvPr>
          <p:cNvSpPr/>
          <p:nvPr/>
        </p:nvSpPr>
        <p:spPr>
          <a:xfrm>
            <a:off x="6335039" y="1996197"/>
            <a:ext cx="3903777" cy="507831"/>
          </a:xfrm>
          <a:prstGeom prst="rect">
            <a:avLst/>
          </a:prstGeom>
          <a:noFill/>
          <a:ln>
            <a:noFill/>
          </a:ln>
        </p:spPr>
        <p:txBody>
          <a:bodyPr vert="horz" lIns="91425" tIns="91425" rIns="91425" bIns="91425" rtlCol="0" anchor="t" anchorCtr="0">
            <a:noAutofit/>
          </a:bodyPr>
          <a:lstStyle/>
          <a:p>
            <a:pPr marL="228600" indent="-228600">
              <a:lnSpc>
                <a:spcPct val="90000"/>
              </a:lnSpc>
              <a:buFont typeface="Arial" panose="020B0604020202020204" pitchFamily="34" charset="0"/>
              <a:buNone/>
            </a:pPr>
            <a:r>
              <a:rPr lang="en-US" sz="3000" b="1" dirty="0">
                <a:solidFill>
                  <a:schemeClr val="bg1"/>
                </a:solidFill>
                <a:latin typeface="Roboto Medium" panose="02000000000000000000" pitchFamily="2" charset="0"/>
                <a:ea typeface="Roboto Medium" panose="02000000000000000000" pitchFamily="2" charset="0"/>
                <a:cs typeface="Muli"/>
                <a:sym typeface="Muli"/>
              </a:rPr>
              <a:t>iPhone</a:t>
            </a:r>
            <a:r>
              <a:rPr lang="en-US" sz="3000" dirty="0">
                <a:solidFill>
                  <a:schemeClr val="bg1"/>
                </a:solidFill>
                <a:latin typeface="Roboto Medium" panose="02000000000000000000" pitchFamily="2" charset="0"/>
                <a:ea typeface="Roboto Medium" panose="02000000000000000000" pitchFamily="2" charset="0"/>
                <a:cs typeface="Muli"/>
                <a:sym typeface="Muli"/>
              </a:rPr>
              <a:t> MOCK</a:t>
            </a:r>
          </a:p>
        </p:txBody>
      </p:sp>
      <p:sp>
        <p:nvSpPr>
          <p:cNvPr id="10" name="Rectangle 9"/>
          <p:cNvSpPr/>
          <p:nvPr/>
        </p:nvSpPr>
        <p:spPr>
          <a:xfrm rot="5400000">
            <a:off x="11692023" y="556334"/>
            <a:ext cx="1369286" cy="307777"/>
          </a:xfrm>
          <a:prstGeom prst="rect">
            <a:avLst/>
          </a:prstGeom>
        </p:spPr>
        <p:txBody>
          <a:bodyPr wrap="none">
            <a:spAutoFit/>
          </a:bodyPr>
          <a:lstStyle/>
          <a:p>
            <a:r>
              <a:rPr lang="en-US" sz="1400" dirty="0"/>
              <a:t>Slidehood.com</a:t>
            </a:r>
          </a:p>
        </p:txBody>
      </p:sp>
      <p:sp>
        <p:nvSpPr>
          <p:cNvPr id="11" name="Rectangle 10">
            <a:extLst>
              <a:ext uri="{FF2B5EF4-FFF2-40B4-BE49-F238E27FC236}">
                <a16:creationId xmlns:a16="http://schemas.microsoft.com/office/drawing/2014/main" id="{74AF34DA-266C-492E-A7CD-23347953F19D}"/>
              </a:ext>
            </a:extLst>
          </p:cNvPr>
          <p:cNvSpPr/>
          <p:nvPr/>
        </p:nvSpPr>
        <p:spPr>
          <a:xfrm>
            <a:off x="6335039" y="2577768"/>
            <a:ext cx="3775111" cy="830997"/>
          </a:xfrm>
          <a:prstGeom prst="rect">
            <a:avLst/>
          </a:prstGeom>
        </p:spPr>
        <p:txBody>
          <a:bodyPr wrap="square">
            <a:spAutoFit/>
          </a:bodyPr>
          <a:lstStyle/>
          <a:p>
            <a:pPr algn="just">
              <a:spcBef>
                <a:spcPts val="0"/>
              </a:spcBef>
              <a:buNone/>
            </a:pPr>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 </a:t>
            </a:r>
          </a:p>
        </p:txBody>
      </p:sp>
      <p:sp>
        <p:nvSpPr>
          <p:cNvPr id="13" name="Rectangle 12">
            <a:extLst>
              <a:ext uri="{FF2B5EF4-FFF2-40B4-BE49-F238E27FC236}">
                <a16:creationId xmlns:a16="http://schemas.microsoft.com/office/drawing/2014/main" id="{09A8A4CF-F10A-4A0B-9F3F-B47C3DFDCF09}"/>
              </a:ext>
            </a:extLst>
          </p:cNvPr>
          <p:cNvSpPr/>
          <p:nvPr/>
        </p:nvSpPr>
        <p:spPr>
          <a:xfrm>
            <a:off x="6335039" y="3537367"/>
            <a:ext cx="3775111" cy="830997"/>
          </a:xfrm>
          <a:prstGeom prst="rect">
            <a:avLst/>
          </a:prstGeom>
        </p:spPr>
        <p:txBody>
          <a:bodyPr wrap="square">
            <a:spAutoFit/>
          </a:bodyPr>
          <a:lstStyle/>
          <a:p>
            <a:pPr algn="just"/>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1744" y="1007724"/>
            <a:ext cx="2465710" cy="5020796"/>
          </a:xfrm>
          <a:prstGeom prst="rect">
            <a:avLst/>
          </a:prstGeom>
          <a:effectLst>
            <a:outerShdw blurRad="342900" sx="101000" sy="101000" algn="ctr" rotWithShape="0">
              <a:prstClr val="black">
                <a:alpha val="58000"/>
              </a:prstClr>
            </a:outerShdw>
          </a:effectLst>
        </p:spPr>
      </p:pic>
    </p:spTree>
    <p:extLst>
      <p:ext uri="{BB962C8B-B14F-4D97-AF65-F5344CB8AC3E}">
        <p14:creationId xmlns:p14="http://schemas.microsoft.com/office/powerpoint/2010/main" val="113669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5">
            <a:extLst>
              <a:ext uri="{FF2B5EF4-FFF2-40B4-BE49-F238E27FC236}">
                <a16:creationId xmlns:a16="http://schemas.microsoft.com/office/drawing/2014/main" id="{019F2BB6-7F9A-4C74-9FB8-FB3619158308}"/>
              </a:ext>
            </a:extLst>
          </p:cNvPr>
          <p:cNvSpPr txBox="1">
            <a:spLocks/>
          </p:cNvSpPr>
          <p:nvPr/>
        </p:nvSpPr>
        <p:spPr>
          <a:xfrm>
            <a:off x="1081292" y="2203316"/>
            <a:ext cx="4654671" cy="587711"/>
          </a:xfrm>
          <a:prstGeom prst="rect">
            <a:avLst/>
          </a:prstGeom>
          <a:noFill/>
          <a:ln>
            <a:noFill/>
          </a:ln>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None/>
            </a:pPr>
            <a:r>
              <a:rPr lang="en-US" sz="3000" b="1" dirty="0">
                <a:solidFill>
                  <a:schemeClr val="bg1"/>
                </a:solidFill>
                <a:effectLst>
                  <a:outerShdw blurRad="38100" dist="38100" dir="2700000" algn="tl">
                    <a:srgbClr val="000000">
                      <a:alpha val="43137"/>
                    </a:srgbClr>
                  </a:outerShdw>
                </a:effectLst>
                <a:latin typeface="+mj-lt"/>
                <a:ea typeface="Muli"/>
                <a:cs typeface="Muli"/>
                <a:sym typeface="Muli"/>
              </a:rPr>
              <a:t>WEBSITE</a:t>
            </a:r>
            <a:r>
              <a:rPr lang="en-US" sz="3000" dirty="0">
                <a:solidFill>
                  <a:schemeClr val="bg1"/>
                </a:solidFill>
                <a:latin typeface="+mj-lt"/>
                <a:ea typeface="Muli"/>
                <a:cs typeface="Muli"/>
                <a:sym typeface="Muli"/>
              </a:rPr>
              <a:t> MOCKUP</a:t>
            </a:r>
          </a:p>
          <a:p>
            <a:pPr>
              <a:spcBef>
                <a:spcPts val="0"/>
              </a:spcBef>
              <a:buFont typeface="Arial" panose="020B0604020202020204" pitchFamily="34" charset="0"/>
              <a:buNone/>
            </a:pPr>
            <a:endParaRPr lang="en-US" sz="3000" dirty="0">
              <a:solidFill>
                <a:schemeClr val="bg1"/>
              </a:solidFill>
              <a:ea typeface="Muli"/>
              <a:cs typeface="Muli"/>
              <a:sym typeface="Muli"/>
            </a:endParaRPr>
          </a:p>
          <a:p>
            <a:pPr algn="just">
              <a:spcBef>
                <a:spcPts val="0"/>
              </a:spcBef>
              <a:buFont typeface="Arial" panose="020B0604020202020204" pitchFamily="34" charset="0"/>
              <a:buNone/>
            </a:pPr>
            <a:r>
              <a:rPr lang="en-US" sz="3000" dirty="0">
                <a:solidFill>
                  <a:schemeClr val="bg1"/>
                </a:solidFill>
                <a:ea typeface="Muli"/>
                <a:cs typeface="Muli"/>
                <a:sym typeface="Muli"/>
              </a:rPr>
              <a:t>    </a:t>
            </a:r>
          </a:p>
          <a:p>
            <a:pPr>
              <a:spcBef>
                <a:spcPts val="0"/>
              </a:spcBef>
              <a:buFont typeface="Arial" panose="020B0604020202020204" pitchFamily="34" charset="0"/>
              <a:buNone/>
            </a:pPr>
            <a:endParaRPr lang="en-US" sz="3000" dirty="0">
              <a:solidFill>
                <a:schemeClr val="bg1"/>
              </a:solidFill>
              <a:ea typeface="Muli"/>
              <a:cs typeface="Muli"/>
              <a:sym typeface="Muli"/>
            </a:endParaRPr>
          </a:p>
        </p:txBody>
      </p:sp>
      <p:grpSp>
        <p:nvGrpSpPr>
          <p:cNvPr id="11" name="Shape 497">
            <a:extLst>
              <a:ext uri="{FF2B5EF4-FFF2-40B4-BE49-F238E27FC236}">
                <a16:creationId xmlns:a16="http://schemas.microsoft.com/office/drawing/2014/main" id="{FE0CBDAF-5FC6-4151-80CF-2748DC4844F9}"/>
              </a:ext>
            </a:extLst>
          </p:cNvPr>
          <p:cNvGrpSpPr/>
          <p:nvPr/>
        </p:nvGrpSpPr>
        <p:grpSpPr>
          <a:xfrm>
            <a:off x="519049" y="2983319"/>
            <a:ext cx="493682" cy="475442"/>
            <a:chOff x="2583325" y="2972875"/>
            <a:chExt cx="462850" cy="445750"/>
          </a:xfrm>
          <a:solidFill>
            <a:srgbClr val="BDAF98"/>
          </a:solidFill>
        </p:grpSpPr>
        <p:sp>
          <p:nvSpPr>
            <p:cNvPr id="12" name="Shape 498">
              <a:extLst>
                <a:ext uri="{FF2B5EF4-FFF2-40B4-BE49-F238E27FC236}">
                  <a16:creationId xmlns:a16="http://schemas.microsoft.com/office/drawing/2014/main" id="{1DB16A43-0E0A-4D73-8AD6-FCA16B9BA981}"/>
                </a:ext>
              </a:extLst>
            </p:cNvPr>
            <p:cNvSpPr/>
            <p:nvPr/>
          </p:nvSpPr>
          <p:spPr>
            <a:xfrm>
              <a:off x="2701775" y="3323350"/>
              <a:ext cx="225950" cy="95275"/>
            </a:xfrm>
            <a:custGeom>
              <a:avLst/>
              <a:gdLst/>
              <a:ahLst/>
              <a:cxnLst/>
              <a:rect l="0" t="0" r="0" b="0"/>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434343"/>
                </a:solidFill>
              </a:endParaRPr>
            </a:p>
          </p:txBody>
        </p:sp>
        <p:sp>
          <p:nvSpPr>
            <p:cNvPr id="13" name="Shape 499">
              <a:extLst>
                <a:ext uri="{FF2B5EF4-FFF2-40B4-BE49-F238E27FC236}">
                  <a16:creationId xmlns:a16="http://schemas.microsoft.com/office/drawing/2014/main" id="{B0C025EE-496E-4098-A601-C6EF0C3A580C}"/>
                </a:ext>
              </a:extLst>
            </p:cNvPr>
            <p:cNvSpPr/>
            <p:nvPr/>
          </p:nvSpPr>
          <p:spPr>
            <a:xfrm>
              <a:off x="2583325" y="2972875"/>
              <a:ext cx="462850" cy="337075"/>
            </a:xfrm>
            <a:custGeom>
              <a:avLst/>
              <a:gdLst/>
              <a:ahLst/>
              <a:cxnLst/>
              <a:rect l="0" t="0" r="0" b="0"/>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434343"/>
                </a:solidFill>
              </a:endParaRPr>
            </a:p>
          </p:txBody>
        </p:sp>
      </p:grpSp>
      <p:grpSp>
        <p:nvGrpSpPr>
          <p:cNvPr id="14" name="Shape 497">
            <a:extLst>
              <a:ext uri="{FF2B5EF4-FFF2-40B4-BE49-F238E27FC236}">
                <a16:creationId xmlns:a16="http://schemas.microsoft.com/office/drawing/2014/main" id="{40C5F6B1-15C6-4302-AC55-38CC2BE46DE5}"/>
              </a:ext>
            </a:extLst>
          </p:cNvPr>
          <p:cNvGrpSpPr/>
          <p:nvPr/>
        </p:nvGrpSpPr>
        <p:grpSpPr>
          <a:xfrm>
            <a:off x="513870" y="3881603"/>
            <a:ext cx="493682" cy="475442"/>
            <a:chOff x="2583325" y="2972875"/>
            <a:chExt cx="462850" cy="445750"/>
          </a:xfrm>
          <a:solidFill>
            <a:srgbClr val="BDAF98"/>
          </a:solidFill>
        </p:grpSpPr>
        <p:sp>
          <p:nvSpPr>
            <p:cNvPr id="15" name="Shape 498">
              <a:extLst>
                <a:ext uri="{FF2B5EF4-FFF2-40B4-BE49-F238E27FC236}">
                  <a16:creationId xmlns:a16="http://schemas.microsoft.com/office/drawing/2014/main" id="{796F41BF-EB58-4901-9DA9-B1756837D967}"/>
                </a:ext>
              </a:extLst>
            </p:cNvPr>
            <p:cNvSpPr/>
            <p:nvPr/>
          </p:nvSpPr>
          <p:spPr>
            <a:xfrm>
              <a:off x="2701775" y="3323350"/>
              <a:ext cx="225950" cy="95275"/>
            </a:xfrm>
            <a:custGeom>
              <a:avLst/>
              <a:gdLst/>
              <a:ahLst/>
              <a:cxnLst/>
              <a:rect l="0" t="0" r="0" b="0"/>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434343"/>
                </a:solidFill>
              </a:endParaRPr>
            </a:p>
          </p:txBody>
        </p:sp>
        <p:sp>
          <p:nvSpPr>
            <p:cNvPr id="16" name="Shape 499">
              <a:extLst>
                <a:ext uri="{FF2B5EF4-FFF2-40B4-BE49-F238E27FC236}">
                  <a16:creationId xmlns:a16="http://schemas.microsoft.com/office/drawing/2014/main" id="{D9D9125C-2979-4A29-BF6D-7F7A16E0E633}"/>
                </a:ext>
              </a:extLst>
            </p:cNvPr>
            <p:cNvSpPr/>
            <p:nvPr/>
          </p:nvSpPr>
          <p:spPr>
            <a:xfrm>
              <a:off x="2583325" y="2972875"/>
              <a:ext cx="462850" cy="337075"/>
            </a:xfrm>
            <a:custGeom>
              <a:avLst/>
              <a:gdLst/>
              <a:ahLst/>
              <a:cxnLst/>
              <a:rect l="0" t="0" r="0" b="0"/>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434343"/>
                </a:solidFill>
              </a:endParaRPr>
            </a:p>
          </p:txBody>
        </p:sp>
      </p:grpSp>
      <p:sp>
        <p:nvSpPr>
          <p:cNvPr id="18" name="Rectangle 17"/>
          <p:cNvSpPr/>
          <p:nvPr/>
        </p:nvSpPr>
        <p:spPr>
          <a:xfrm rot="5400000">
            <a:off x="11692023" y="556334"/>
            <a:ext cx="1369286" cy="307777"/>
          </a:xfrm>
          <a:prstGeom prst="rect">
            <a:avLst/>
          </a:prstGeom>
        </p:spPr>
        <p:txBody>
          <a:bodyPr wrap="none">
            <a:spAutoFit/>
          </a:bodyPr>
          <a:lstStyle/>
          <a:p>
            <a:r>
              <a:rPr lang="en-US" sz="1400" dirty="0"/>
              <a:t>Slidehood.com</a:t>
            </a:r>
          </a:p>
        </p:txBody>
      </p:sp>
      <p:sp>
        <p:nvSpPr>
          <p:cNvPr id="19" name="Rectangle 18">
            <a:extLst>
              <a:ext uri="{FF2B5EF4-FFF2-40B4-BE49-F238E27FC236}">
                <a16:creationId xmlns:a16="http://schemas.microsoft.com/office/drawing/2014/main" id="{74AF34DA-266C-492E-A7CD-23347953F19D}"/>
              </a:ext>
            </a:extLst>
          </p:cNvPr>
          <p:cNvSpPr/>
          <p:nvPr/>
        </p:nvSpPr>
        <p:spPr>
          <a:xfrm>
            <a:off x="1147585" y="2791027"/>
            <a:ext cx="3775111" cy="830997"/>
          </a:xfrm>
          <a:prstGeom prst="rect">
            <a:avLst/>
          </a:prstGeom>
        </p:spPr>
        <p:txBody>
          <a:bodyPr wrap="square">
            <a:spAutoFit/>
          </a:bodyPr>
          <a:lstStyle/>
          <a:p>
            <a:pPr algn="just">
              <a:spcBef>
                <a:spcPts val="0"/>
              </a:spcBef>
              <a:buNone/>
            </a:pPr>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 </a:t>
            </a:r>
          </a:p>
        </p:txBody>
      </p:sp>
      <p:sp>
        <p:nvSpPr>
          <p:cNvPr id="23" name="Rectangle 22">
            <a:extLst>
              <a:ext uri="{FF2B5EF4-FFF2-40B4-BE49-F238E27FC236}">
                <a16:creationId xmlns:a16="http://schemas.microsoft.com/office/drawing/2014/main" id="{09A8A4CF-F10A-4A0B-9F3F-B47C3DFDCF09}"/>
              </a:ext>
            </a:extLst>
          </p:cNvPr>
          <p:cNvSpPr/>
          <p:nvPr/>
        </p:nvSpPr>
        <p:spPr>
          <a:xfrm>
            <a:off x="1147585" y="3750626"/>
            <a:ext cx="3775111" cy="830997"/>
          </a:xfrm>
          <a:prstGeom prst="rect">
            <a:avLst/>
          </a:prstGeom>
        </p:spPr>
        <p:txBody>
          <a:bodyPr wrap="square">
            <a:spAutoFit/>
          </a:bodyPr>
          <a:lstStyle/>
          <a:p>
            <a:pPr algn="just"/>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a:t>
            </a:r>
          </a:p>
        </p:txBody>
      </p:sp>
      <p:pic>
        <p:nvPicPr>
          <p:cNvPr id="21" name="Picture 2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65650" y="1602275"/>
            <a:ext cx="5143184" cy="3280517"/>
          </a:xfrm>
          <a:prstGeom prst="rect">
            <a:avLst/>
          </a:prstGeom>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1005" y="1448563"/>
            <a:ext cx="6512474" cy="40203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2154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1E0BFC-97E8-4BD4-8F73-D85E270EA749}"/>
              </a:ext>
            </a:extLst>
          </p:cNvPr>
          <p:cNvSpPr/>
          <p:nvPr/>
        </p:nvSpPr>
        <p:spPr>
          <a:xfrm>
            <a:off x="6928790" y="1944075"/>
            <a:ext cx="4440298" cy="507831"/>
          </a:xfrm>
          <a:prstGeom prst="rect">
            <a:avLst/>
          </a:prstGeom>
          <a:noFill/>
          <a:ln>
            <a:noFill/>
          </a:ln>
        </p:spPr>
        <p:txBody>
          <a:bodyPr vert="horz" lIns="91425" tIns="91425" rIns="91425" bIns="91425" rtlCol="0" anchor="t" anchorCtr="0">
            <a:noAutofit/>
          </a:bodyPr>
          <a:lstStyle/>
          <a:p>
            <a:pPr marL="228600" indent="-228600">
              <a:lnSpc>
                <a:spcPct val="90000"/>
              </a:lnSpc>
              <a:buFont typeface="Arial" panose="020B0604020202020204" pitchFamily="34" charset="0"/>
              <a:buNone/>
            </a:pPr>
            <a:r>
              <a:rPr lang="en-US" sz="3000" dirty="0">
                <a:solidFill>
                  <a:schemeClr val="bg1"/>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cs typeface="Muli"/>
                <a:sym typeface="Muli"/>
              </a:rPr>
              <a:t>TABLET</a:t>
            </a:r>
            <a:r>
              <a:rPr lang="en-US" sz="3000" dirty="0">
                <a:solidFill>
                  <a:schemeClr val="bg1"/>
                </a:solidFill>
                <a:latin typeface="Roboto Medium" panose="02000000000000000000" pitchFamily="2" charset="0"/>
                <a:ea typeface="Roboto Medium" panose="02000000000000000000" pitchFamily="2" charset="0"/>
                <a:cs typeface="Muli"/>
                <a:sym typeface="Muli"/>
              </a:rPr>
              <a:t> MOCK</a:t>
            </a:r>
          </a:p>
        </p:txBody>
      </p:sp>
      <p:sp>
        <p:nvSpPr>
          <p:cNvPr id="5" name="Rectangle 4">
            <a:extLst>
              <a:ext uri="{FF2B5EF4-FFF2-40B4-BE49-F238E27FC236}">
                <a16:creationId xmlns:a16="http://schemas.microsoft.com/office/drawing/2014/main" id="{74AF34DA-266C-492E-A7CD-23347953F19D}"/>
              </a:ext>
            </a:extLst>
          </p:cNvPr>
          <p:cNvSpPr/>
          <p:nvPr/>
        </p:nvSpPr>
        <p:spPr>
          <a:xfrm>
            <a:off x="6974415" y="2608871"/>
            <a:ext cx="3806655" cy="830997"/>
          </a:xfrm>
          <a:prstGeom prst="rect">
            <a:avLst/>
          </a:prstGeom>
        </p:spPr>
        <p:txBody>
          <a:bodyPr wrap="square">
            <a:spAutoFit/>
          </a:bodyPr>
          <a:lstStyle/>
          <a:p>
            <a:pPr algn="just">
              <a:spcBef>
                <a:spcPts val="0"/>
              </a:spcBef>
              <a:buNone/>
            </a:pPr>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 </a:t>
            </a:r>
          </a:p>
        </p:txBody>
      </p:sp>
      <p:sp>
        <p:nvSpPr>
          <p:cNvPr id="6" name="Rectangle 5">
            <a:extLst>
              <a:ext uri="{FF2B5EF4-FFF2-40B4-BE49-F238E27FC236}">
                <a16:creationId xmlns:a16="http://schemas.microsoft.com/office/drawing/2014/main" id="{09A8A4CF-F10A-4A0B-9F3F-B47C3DFDCF09}"/>
              </a:ext>
            </a:extLst>
          </p:cNvPr>
          <p:cNvSpPr/>
          <p:nvPr/>
        </p:nvSpPr>
        <p:spPr>
          <a:xfrm>
            <a:off x="6974415" y="3568470"/>
            <a:ext cx="3842763" cy="830997"/>
          </a:xfrm>
          <a:prstGeom prst="rect">
            <a:avLst/>
          </a:prstGeom>
        </p:spPr>
        <p:txBody>
          <a:bodyPr wrap="square">
            <a:spAutoFit/>
          </a:bodyPr>
          <a:lstStyle/>
          <a:p>
            <a:pPr algn="just"/>
            <a:r>
              <a:rPr lang="en-US" sz="1200" dirty="0">
                <a:solidFill>
                  <a:schemeClr val="bg1"/>
                </a:solidFill>
                <a:ea typeface="Muli"/>
                <a:cs typeface="Muli"/>
                <a:sym typeface="Muli"/>
              </a:rPr>
              <a:t>Here you can showcase and explain your app, website or software. Here you can showcase and explain your app, website or software. Here you can showcase and explain your app, website or software.</a:t>
            </a:r>
          </a:p>
        </p:txBody>
      </p:sp>
      <p:sp>
        <p:nvSpPr>
          <p:cNvPr id="7" name="Shape 495">
            <a:extLst>
              <a:ext uri="{FF2B5EF4-FFF2-40B4-BE49-F238E27FC236}">
                <a16:creationId xmlns:a16="http://schemas.microsoft.com/office/drawing/2014/main" id="{27C8B803-2376-4CEA-86C5-B20191A6429B}"/>
              </a:ext>
            </a:extLst>
          </p:cNvPr>
          <p:cNvSpPr/>
          <p:nvPr/>
        </p:nvSpPr>
        <p:spPr>
          <a:xfrm>
            <a:off x="6248964" y="2723626"/>
            <a:ext cx="427230" cy="543432"/>
          </a:xfrm>
          <a:custGeom>
            <a:avLst/>
            <a:gdLst/>
            <a:ahLst/>
            <a:cxnLst/>
            <a:rect l="0" t="0" r="0" b="0"/>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131F2B"/>
              </a:solidFill>
            </a:endParaRPr>
          </a:p>
        </p:txBody>
      </p:sp>
      <p:sp>
        <p:nvSpPr>
          <p:cNvPr id="8" name="Shape 495">
            <a:extLst>
              <a:ext uri="{FF2B5EF4-FFF2-40B4-BE49-F238E27FC236}">
                <a16:creationId xmlns:a16="http://schemas.microsoft.com/office/drawing/2014/main" id="{C6F24455-A388-47B1-BFF1-4F91509EA4DF}"/>
              </a:ext>
            </a:extLst>
          </p:cNvPr>
          <p:cNvSpPr/>
          <p:nvPr/>
        </p:nvSpPr>
        <p:spPr>
          <a:xfrm>
            <a:off x="6248964" y="3712253"/>
            <a:ext cx="427230" cy="543432"/>
          </a:xfrm>
          <a:custGeom>
            <a:avLst/>
            <a:gdLst/>
            <a:ahLst/>
            <a:cxnLst/>
            <a:rect l="0" t="0" r="0" b="0"/>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rgbClr val="BDAF98"/>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endParaRPr>
              <a:solidFill>
                <a:srgbClr val="131F2B"/>
              </a:solidFill>
            </a:endParaRPr>
          </a:p>
        </p:txBody>
      </p:sp>
      <p:sp>
        <p:nvSpPr>
          <p:cNvPr id="10" name="Rectangle 9"/>
          <p:cNvSpPr/>
          <p:nvPr/>
        </p:nvSpPr>
        <p:spPr>
          <a:xfrm rot="5400000">
            <a:off x="11692023" y="556334"/>
            <a:ext cx="1369286" cy="307777"/>
          </a:xfrm>
          <a:prstGeom prst="rect">
            <a:avLst/>
          </a:prstGeom>
        </p:spPr>
        <p:txBody>
          <a:bodyPr wrap="none">
            <a:spAutoFit/>
          </a:bodyPr>
          <a:lstStyle/>
          <a:p>
            <a:r>
              <a:rPr lang="en-US" sz="1400" dirty="0"/>
              <a:t>Slidehood.com</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5400" t="3188" r="23861" b="8475"/>
          <a:stretch/>
        </p:blipFill>
        <p:spPr>
          <a:xfrm>
            <a:off x="1591762" y="1350863"/>
            <a:ext cx="3114218" cy="4315416"/>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0942" y="987407"/>
            <a:ext cx="3455858" cy="49049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9138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19548" y="1394866"/>
            <a:ext cx="5524500" cy="648936"/>
          </a:xfrm>
        </p:spPr>
        <p:txBody>
          <a:bodyPr>
            <a:noAutofit/>
          </a:bodyPr>
          <a:lstStyle/>
          <a:p>
            <a:r>
              <a:rPr lang="en" sz="3600" dirty="0">
                <a:latin typeface="Roboto Medium" panose="02000000000000000000" pitchFamily="2" charset="0"/>
                <a:ea typeface="Roboto Medium" panose="02000000000000000000" pitchFamily="2" charset="0"/>
              </a:rPr>
              <a:t>INSTRUCTIONS</a:t>
            </a:r>
            <a:r>
              <a:rPr lang="en" sz="3600" dirty="0">
                <a:solidFill>
                  <a:srgbClr val="131F2B"/>
                </a:solidFill>
                <a:latin typeface="Roboto Medium" panose="02000000000000000000" pitchFamily="2" charset="0"/>
                <a:ea typeface="Roboto Medium" panose="02000000000000000000" pitchFamily="2" charset="0"/>
              </a:rPr>
              <a:t> </a:t>
            </a:r>
            <a:r>
              <a:rPr lang="en" sz="3600" dirty="0">
                <a:solidFill>
                  <a:schemeClr val="tx1">
                    <a:lumMod val="50000"/>
                    <a:lumOff val="50000"/>
                  </a:schemeClr>
                </a:solidFill>
                <a:latin typeface="Roboto Medium" panose="02000000000000000000" pitchFamily="2" charset="0"/>
                <a:ea typeface="Roboto Medium" panose="02000000000000000000" pitchFamily="2" charset="0"/>
              </a:rPr>
              <a:t>FOR USE</a:t>
            </a:r>
          </a:p>
        </p:txBody>
      </p:sp>
      <p:sp>
        <p:nvSpPr>
          <p:cNvPr id="6" name="Rectangle 5">
            <a:extLst>
              <a:ext uri="{FF2B5EF4-FFF2-40B4-BE49-F238E27FC236}">
                <a16:creationId xmlns:a16="http://schemas.microsoft.com/office/drawing/2014/main" id="{83031EDF-1C34-49BB-A711-61952CB8A541}"/>
              </a:ext>
            </a:extLst>
          </p:cNvPr>
          <p:cNvSpPr/>
          <p:nvPr/>
        </p:nvSpPr>
        <p:spPr>
          <a:xfrm>
            <a:off x="319548" y="4343119"/>
            <a:ext cx="5029200" cy="307777"/>
          </a:xfrm>
          <a:prstGeom prst="rect">
            <a:avLst/>
          </a:prstGeom>
        </p:spPr>
        <p:txBody>
          <a:bodyPr wrap="square">
            <a:spAutoFit/>
          </a:bodyPr>
          <a:lstStyle/>
          <a:p>
            <a:pPr algn="just"/>
            <a:r>
              <a:rPr lang="en-US" sz="1400" dirty="0">
                <a:solidFill>
                  <a:srgbClr val="FB4039"/>
                </a:solidFill>
              </a:rPr>
              <a:t>FONT: </a:t>
            </a:r>
            <a:r>
              <a:rPr lang="en-US" sz="1400" dirty="0" err="1" smtClean="0">
                <a:solidFill>
                  <a:srgbClr val="FB4039"/>
                </a:solidFill>
              </a:rPr>
              <a:t>Roboto</a:t>
            </a:r>
            <a:r>
              <a:rPr lang="en-US" sz="1400" dirty="0" smtClean="0">
                <a:solidFill>
                  <a:srgbClr val="FB4039"/>
                </a:solidFill>
              </a:rPr>
              <a:t> Medium &amp; </a:t>
            </a:r>
            <a:r>
              <a:rPr lang="en-US" sz="1400" dirty="0" err="1" smtClean="0">
                <a:solidFill>
                  <a:srgbClr val="FB4039"/>
                </a:solidFill>
              </a:rPr>
              <a:t>Raleway</a:t>
            </a:r>
            <a:r>
              <a:rPr lang="en-US" sz="1400" dirty="0" smtClean="0">
                <a:solidFill>
                  <a:srgbClr val="FB4039"/>
                </a:solidFill>
              </a:rPr>
              <a:t> (Free </a:t>
            </a:r>
            <a:r>
              <a:rPr lang="en-US" sz="1400" dirty="0">
                <a:solidFill>
                  <a:srgbClr val="FB4039"/>
                </a:solidFill>
              </a:rPr>
              <a:t>Google Fonts)</a:t>
            </a:r>
          </a:p>
        </p:txBody>
      </p:sp>
      <p:sp>
        <p:nvSpPr>
          <p:cNvPr id="7" name="Rectangle 6">
            <a:extLst>
              <a:ext uri="{FF2B5EF4-FFF2-40B4-BE49-F238E27FC236}">
                <a16:creationId xmlns:a16="http://schemas.microsoft.com/office/drawing/2014/main" id="{E0F5E55E-AFD7-47F6-83A4-64FBFB9C73FB}"/>
              </a:ext>
            </a:extLst>
          </p:cNvPr>
          <p:cNvSpPr/>
          <p:nvPr/>
        </p:nvSpPr>
        <p:spPr>
          <a:xfrm>
            <a:off x="319548" y="2168088"/>
            <a:ext cx="2463423" cy="2246769"/>
          </a:xfrm>
          <a:prstGeom prst="rect">
            <a:avLst/>
          </a:prstGeom>
        </p:spPr>
        <p:txBody>
          <a:bodyPr wrap="square">
            <a:spAutoFit/>
          </a:bodyPr>
          <a:lstStyle/>
          <a:p>
            <a:r>
              <a:rPr lang="en-US" sz="1400" b="1" dirty="0">
                <a:solidFill>
                  <a:srgbClr val="3F3F41"/>
                </a:solidFill>
              </a:rPr>
              <a:t>DOWNLOAD AS POWERPOINT TEMPLATE</a:t>
            </a:r>
          </a:p>
          <a:p>
            <a:endParaRPr lang="en-US" sz="800" dirty="0">
              <a:solidFill>
                <a:srgbClr val="3F3F41"/>
              </a:solidFill>
            </a:endParaRPr>
          </a:p>
          <a:p>
            <a:r>
              <a:rPr lang="en-US" sz="1200" dirty="0">
                <a:solidFill>
                  <a:srgbClr val="3F3F41"/>
                </a:solidFill>
              </a:rPr>
              <a:t>Click on the button under the presentation preview that says "Download as </a:t>
            </a:r>
            <a:r>
              <a:rPr lang="en-US" sz="1200" dirty="0" smtClean="0">
                <a:solidFill>
                  <a:srgbClr val="3F3F41"/>
                </a:solidFill>
              </a:rPr>
              <a:t>Power Point </a:t>
            </a:r>
            <a:r>
              <a:rPr lang="en-US" sz="1200" dirty="0">
                <a:solidFill>
                  <a:srgbClr val="3F3F41"/>
                </a:solidFill>
              </a:rPr>
              <a:t>template". You will get a .pptx file that you can edit in PowerPoint. Remember to download and install the fonts used in this presentation.</a:t>
            </a:r>
          </a:p>
          <a:p>
            <a:endParaRPr lang="en-US" sz="800" dirty="0">
              <a:solidFill>
                <a:srgbClr val="3F3F41"/>
              </a:solidFill>
            </a:endParaRPr>
          </a:p>
        </p:txBody>
      </p:sp>
      <p:sp>
        <p:nvSpPr>
          <p:cNvPr id="8" name="Rectangle 7">
            <a:extLst>
              <a:ext uri="{FF2B5EF4-FFF2-40B4-BE49-F238E27FC236}">
                <a16:creationId xmlns:a16="http://schemas.microsoft.com/office/drawing/2014/main" id="{D57298C0-A38E-4A89-92DC-EA24513855AE}"/>
              </a:ext>
            </a:extLst>
          </p:cNvPr>
          <p:cNvSpPr/>
          <p:nvPr/>
        </p:nvSpPr>
        <p:spPr>
          <a:xfrm>
            <a:off x="3291349" y="2169382"/>
            <a:ext cx="2623574" cy="1938992"/>
          </a:xfrm>
          <a:prstGeom prst="rect">
            <a:avLst/>
          </a:prstGeom>
        </p:spPr>
        <p:txBody>
          <a:bodyPr wrap="square">
            <a:spAutoFit/>
          </a:bodyPr>
          <a:lstStyle/>
          <a:p>
            <a:r>
              <a:rPr lang="en-US" sz="1400" b="1" dirty="0">
                <a:solidFill>
                  <a:srgbClr val="3F3F41"/>
                </a:solidFill>
              </a:rPr>
              <a:t>USE AS GOOGLE SLIDES THEME</a:t>
            </a:r>
          </a:p>
          <a:p>
            <a:endParaRPr lang="en-US" sz="800" dirty="0">
              <a:solidFill>
                <a:srgbClr val="3F3F41"/>
              </a:solidFill>
            </a:endParaRPr>
          </a:p>
          <a:p>
            <a:r>
              <a:rPr lang="en-US" sz="1200" dirty="0">
                <a:solidFill>
                  <a:srgbClr val="3F3F41"/>
                </a:solidFill>
              </a:rPr>
              <a:t>Click on the button that says "Use as Google Slides Theme". You will get a copy of this document on your Google Drive and will be able to edit, add or delete slides. Remember you must be signed in to your Google account.</a:t>
            </a:r>
          </a:p>
        </p:txBody>
      </p:sp>
      <p:sp>
        <p:nvSpPr>
          <p:cNvPr id="9" name="Rectangle 8">
            <a:extLst>
              <a:ext uri="{FF2B5EF4-FFF2-40B4-BE49-F238E27FC236}">
                <a16:creationId xmlns:a16="http://schemas.microsoft.com/office/drawing/2014/main" id="{354640A0-1D52-4378-B7F5-AEA08AA29279}"/>
              </a:ext>
            </a:extLst>
          </p:cNvPr>
          <p:cNvSpPr/>
          <p:nvPr/>
        </p:nvSpPr>
        <p:spPr>
          <a:xfrm>
            <a:off x="319548" y="4957208"/>
            <a:ext cx="5614433" cy="738664"/>
          </a:xfrm>
          <a:prstGeom prst="rect">
            <a:avLst/>
          </a:prstGeom>
        </p:spPr>
        <p:txBody>
          <a:bodyPr wrap="square">
            <a:spAutoFit/>
          </a:bodyPr>
          <a:lstStyle/>
          <a:p>
            <a:r>
              <a:rPr lang="en-US" sz="1400" dirty="0">
                <a:solidFill>
                  <a:srgbClr val="3F3F41"/>
                </a:solidFill>
              </a:rPr>
              <a:t>This template is free to use under Creative Commons Attribution license. Please mention Slidehood.com and other resources used in a slide footer.</a:t>
            </a: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8054" y="-594"/>
            <a:ext cx="6943946" cy="6858594"/>
          </a:xfrm>
          <a:prstGeom prst="rect">
            <a:avLst/>
          </a:prstGeom>
        </p:spPr>
      </p:pic>
    </p:spTree>
    <p:extLst>
      <p:ext uri="{BB962C8B-B14F-4D97-AF65-F5344CB8AC3E}">
        <p14:creationId xmlns:p14="http://schemas.microsoft.com/office/powerpoint/2010/main" val="2088543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2" name="Shape 350"/>
          <p:cNvGrpSpPr/>
          <p:nvPr/>
        </p:nvGrpSpPr>
        <p:grpSpPr>
          <a:xfrm>
            <a:off x="5375319" y="980139"/>
            <a:ext cx="393473" cy="497624"/>
            <a:chOff x="584925" y="238125"/>
            <a:chExt cx="415200" cy="525100"/>
          </a:xfrm>
          <a:solidFill>
            <a:schemeClr val="bg1"/>
          </a:solidFill>
        </p:grpSpPr>
        <p:sp>
          <p:nvSpPr>
            <p:cNvPr id="3" name="Shape 351"/>
            <p:cNvSpPr/>
            <p:nvPr/>
          </p:nvSpPr>
          <p:spPr>
            <a:xfrm>
              <a:off x="621550" y="299175"/>
              <a:ext cx="378575" cy="464050"/>
            </a:xfrm>
            <a:custGeom>
              <a:avLst/>
              <a:gdLst/>
              <a:ahLst/>
              <a:cxnLst/>
              <a:rect l="0" t="0" r="0" b="0"/>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 name="Shape 352"/>
            <p:cNvSpPr/>
            <p:nvPr/>
          </p:nvSpPr>
          <p:spPr>
            <a:xfrm>
              <a:off x="633750" y="238125"/>
              <a:ext cx="29350" cy="63500"/>
            </a:xfrm>
            <a:custGeom>
              <a:avLst/>
              <a:gdLst/>
              <a:ahLst/>
              <a:cxnLst/>
              <a:rect l="0" t="0" r="0" b="0"/>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 name="Shape 353"/>
            <p:cNvSpPr/>
            <p:nvPr/>
          </p:nvSpPr>
          <p:spPr>
            <a:xfrm>
              <a:off x="716800" y="238125"/>
              <a:ext cx="29325" cy="63500"/>
            </a:xfrm>
            <a:custGeom>
              <a:avLst/>
              <a:gdLst/>
              <a:ahLst/>
              <a:cxnLst/>
              <a:rect l="0" t="0" r="0" b="0"/>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 name="Shape 354"/>
            <p:cNvSpPr/>
            <p:nvPr/>
          </p:nvSpPr>
          <p:spPr>
            <a:xfrm>
              <a:off x="799825" y="238125"/>
              <a:ext cx="29350" cy="63500"/>
            </a:xfrm>
            <a:custGeom>
              <a:avLst/>
              <a:gdLst/>
              <a:ahLst/>
              <a:cxnLst/>
              <a:rect l="0" t="0" r="0" b="0"/>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7" name="Shape 355"/>
            <p:cNvSpPr/>
            <p:nvPr/>
          </p:nvSpPr>
          <p:spPr>
            <a:xfrm>
              <a:off x="882875" y="238125"/>
              <a:ext cx="29325" cy="63500"/>
            </a:xfrm>
            <a:custGeom>
              <a:avLst/>
              <a:gdLst/>
              <a:ahLst/>
              <a:cxnLst/>
              <a:rect l="0" t="0" r="0" b="0"/>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8" name="Shape 356"/>
            <p:cNvSpPr/>
            <p:nvPr/>
          </p:nvSpPr>
          <p:spPr>
            <a:xfrm>
              <a:off x="584925" y="261325"/>
              <a:ext cx="378575" cy="464050"/>
            </a:xfrm>
            <a:custGeom>
              <a:avLst/>
              <a:gdLst/>
              <a:ahLst/>
              <a:cxnLst/>
              <a:rect l="0" t="0" r="0" b="0"/>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 name="Shape 357"/>
          <p:cNvGrpSpPr/>
          <p:nvPr/>
        </p:nvGrpSpPr>
        <p:grpSpPr>
          <a:xfrm>
            <a:off x="6000216" y="1052447"/>
            <a:ext cx="421263" cy="350686"/>
            <a:chOff x="1244325" y="314425"/>
            <a:chExt cx="444525" cy="370050"/>
          </a:xfrm>
          <a:solidFill>
            <a:schemeClr val="bg1"/>
          </a:solidFill>
        </p:grpSpPr>
        <p:sp>
          <p:nvSpPr>
            <p:cNvPr id="10" name="Shape 358"/>
            <p:cNvSpPr/>
            <p:nvPr/>
          </p:nvSpPr>
          <p:spPr>
            <a:xfrm>
              <a:off x="1388425" y="463425"/>
              <a:ext cx="143525" cy="143500"/>
            </a:xfrm>
            <a:custGeom>
              <a:avLst/>
              <a:gdLst/>
              <a:ahLst/>
              <a:cxnLst/>
              <a:rect l="0" t="0" r="0" b="0"/>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 name="Shape 359"/>
            <p:cNvSpPr/>
            <p:nvPr/>
          </p:nvSpPr>
          <p:spPr>
            <a:xfrm>
              <a:off x="1244325" y="314425"/>
              <a:ext cx="444525" cy="370050"/>
            </a:xfrm>
            <a:custGeom>
              <a:avLst/>
              <a:gdLst/>
              <a:ahLst/>
              <a:cxnLst/>
              <a:rect l="0" t="0" r="0" b="0"/>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 name="Shape 360"/>
          <p:cNvGrpSpPr/>
          <p:nvPr/>
        </p:nvGrpSpPr>
        <p:grpSpPr>
          <a:xfrm>
            <a:off x="6648283" y="1050716"/>
            <a:ext cx="402762" cy="354146"/>
            <a:chOff x="1928175" y="312600"/>
            <a:chExt cx="425000" cy="373700"/>
          </a:xfrm>
          <a:solidFill>
            <a:schemeClr val="bg1"/>
          </a:solidFill>
        </p:grpSpPr>
        <p:sp>
          <p:nvSpPr>
            <p:cNvPr id="13" name="Shape 361"/>
            <p:cNvSpPr/>
            <p:nvPr/>
          </p:nvSpPr>
          <p:spPr>
            <a:xfrm>
              <a:off x="1928175" y="312600"/>
              <a:ext cx="425000" cy="373700"/>
            </a:xfrm>
            <a:custGeom>
              <a:avLst/>
              <a:gdLst/>
              <a:ahLst/>
              <a:cxnLst/>
              <a:rect l="0" t="0" r="0" b="0"/>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 name="Shape 362"/>
            <p:cNvSpPr/>
            <p:nvPr/>
          </p:nvSpPr>
          <p:spPr>
            <a:xfrm>
              <a:off x="1964825" y="349250"/>
              <a:ext cx="351700" cy="300425"/>
            </a:xfrm>
            <a:custGeom>
              <a:avLst/>
              <a:gdLst/>
              <a:ahLst/>
              <a:cxnLst/>
              <a:rect l="0" t="0" r="0" b="0"/>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5" name="Shape 363"/>
          <p:cNvSpPr/>
          <p:nvPr/>
        </p:nvSpPr>
        <p:spPr>
          <a:xfrm>
            <a:off x="7323579" y="1037997"/>
            <a:ext cx="329838" cy="379590"/>
          </a:xfrm>
          <a:custGeom>
            <a:avLst/>
            <a:gdLst/>
            <a:ahLst/>
            <a:cxnLst/>
            <a:rect l="0" t="0" r="0" b="0"/>
            <a:pathLst>
              <a:path w="13922" h="16022" extrusionOk="0">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 name="Shape 364"/>
          <p:cNvSpPr/>
          <p:nvPr/>
        </p:nvSpPr>
        <p:spPr>
          <a:xfrm>
            <a:off x="7984946" y="1039159"/>
            <a:ext cx="284729" cy="377268"/>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7" name="Shape 365"/>
          <p:cNvGrpSpPr/>
          <p:nvPr/>
        </p:nvGrpSpPr>
        <p:grpSpPr>
          <a:xfrm>
            <a:off x="8534605" y="1032213"/>
            <a:ext cx="462939" cy="391175"/>
            <a:chOff x="3918650" y="293075"/>
            <a:chExt cx="488500" cy="412775"/>
          </a:xfrm>
          <a:solidFill>
            <a:schemeClr val="bg1"/>
          </a:solidFill>
        </p:grpSpPr>
        <p:sp>
          <p:nvSpPr>
            <p:cNvPr id="18" name="Shape 366"/>
            <p:cNvSpPr/>
            <p:nvPr/>
          </p:nvSpPr>
          <p:spPr>
            <a:xfrm>
              <a:off x="4085350" y="293675"/>
              <a:ext cx="154500" cy="412175"/>
            </a:xfrm>
            <a:custGeom>
              <a:avLst/>
              <a:gdLst/>
              <a:ahLst/>
              <a:cxnLst/>
              <a:rect l="0" t="0" r="0" b="0"/>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9" name="Shape 367"/>
            <p:cNvSpPr/>
            <p:nvPr/>
          </p:nvSpPr>
          <p:spPr>
            <a:xfrm>
              <a:off x="3918650" y="293075"/>
              <a:ext cx="153900" cy="407275"/>
            </a:xfrm>
            <a:custGeom>
              <a:avLst/>
              <a:gdLst/>
              <a:ahLst/>
              <a:cxnLst/>
              <a:rect l="0" t="0" r="0" b="0"/>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0" name="Shape 368"/>
            <p:cNvSpPr/>
            <p:nvPr/>
          </p:nvSpPr>
          <p:spPr>
            <a:xfrm>
              <a:off x="4253250" y="298550"/>
              <a:ext cx="153900" cy="406675"/>
            </a:xfrm>
            <a:custGeom>
              <a:avLst/>
              <a:gdLst/>
              <a:ahLst/>
              <a:cxnLst/>
              <a:rect l="0" t="0" r="0" b="0"/>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1" name="Shape 369"/>
          <p:cNvGrpSpPr/>
          <p:nvPr/>
        </p:nvGrpSpPr>
        <p:grpSpPr>
          <a:xfrm>
            <a:off x="9214491" y="1002693"/>
            <a:ext cx="380775" cy="450192"/>
            <a:chOff x="4636075" y="261925"/>
            <a:chExt cx="401800" cy="475050"/>
          </a:xfrm>
          <a:solidFill>
            <a:schemeClr val="bg1"/>
          </a:solidFill>
        </p:grpSpPr>
        <p:sp>
          <p:nvSpPr>
            <p:cNvPr id="22" name="Shape 370"/>
            <p:cNvSpPr/>
            <p:nvPr/>
          </p:nvSpPr>
          <p:spPr>
            <a:xfrm>
              <a:off x="4665400" y="326650"/>
              <a:ext cx="372475" cy="97100"/>
            </a:xfrm>
            <a:custGeom>
              <a:avLst/>
              <a:gdLst/>
              <a:ahLst/>
              <a:cxnLst/>
              <a:rect l="0" t="0" r="0" b="0"/>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 name="Shape 371"/>
            <p:cNvSpPr/>
            <p:nvPr/>
          </p:nvSpPr>
          <p:spPr>
            <a:xfrm>
              <a:off x="4636075" y="438375"/>
              <a:ext cx="372475" cy="97125"/>
            </a:xfrm>
            <a:custGeom>
              <a:avLst/>
              <a:gdLst/>
              <a:ahLst/>
              <a:cxnLst/>
              <a:rect l="0" t="0" r="0" b="0"/>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 name="Shape 372"/>
            <p:cNvSpPr/>
            <p:nvPr/>
          </p:nvSpPr>
          <p:spPr>
            <a:xfrm>
              <a:off x="4814975" y="261925"/>
              <a:ext cx="44000" cy="50100"/>
            </a:xfrm>
            <a:custGeom>
              <a:avLst/>
              <a:gdLst/>
              <a:ahLst/>
              <a:cxnLst/>
              <a:rect l="0" t="0" r="0" b="0"/>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5" name="Shape 373"/>
            <p:cNvSpPr/>
            <p:nvPr/>
          </p:nvSpPr>
          <p:spPr>
            <a:xfrm>
              <a:off x="4814975" y="550125"/>
              <a:ext cx="44000" cy="186850"/>
            </a:xfrm>
            <a:custGeom>
              <a:avLst/>
              <a:gdLst/>
              <a:ahLst/>
              <a:cxnLst/>
              <a:rect l="0" t="0" r="0" b="0"/>
              <a:pathLst>
                <a:path w="1760" h="7474" extrusionOk="0">
                  <a:moveTo>
                    <a:pt x="1" y="0"/>
                  </a:moveTo>
                  <a:lnTo>
                    <a:pt x="1" y="7474"/>
                  </a:lnTo>
                  <a:lnTo>
                    <a:pt x="1759" y="7474"/>
                  </a:lnTo>
                  <a:lnTo>
                    <a:pt x="175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6" name="Shape 374"/>
          <p:cNvSpPr/>
          <p:nvPr/>
        </p:nvSpPr>
        <p:spPr>
          <a:xfrm>
            <a:off x="9825590" y="1037404"/>
            <a:ext cx="436308" cy="380775"/>
          </a:xfrm>
          <a:custGeom>
            <a:avLst/>
            <a:gdLst/>
            <a:ahLst/>
            <a:cxnLst/>
            <a:rect l="0" t="0" r="0" b="0"/>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7" name="Shape 375"/>
          <p:cNvGrpSpPr/>
          <p:nvPr/>
        </p:nvGrpSpPr>
        <p:grpSpPr>
          <a:xfrm>
            <a:off x="10491530" y="1040316"/>
            <a:ext cx="381913" cy="374379"/>
            <a:chOff x="5983625" y="301625"/>
            <a:chExt cx="403000" cy="395050"/>
          </a:xfrm>
          <a:solidFill>
            <a:schemeClr val="bg1"/>
          </a:solidFill>
        </p:grpSpPr>
        <p:sp>
          <p:nvSpPr>
            <p:cNvPr id="28" name="Shape 376"/>
            <p:cNvSpPr/>
            <p:nvPr/>
          </p:nvSpPr>
          <p:spPr>
            <a:xfrm>
              <a:off x="5983625" y="319925"/>
              <a:ext cx="403000" cy="67200"/>
            </a:xfrm>
            <a:custGeom>
              <a:avLst/>
              <a:gdLst/>
              <a:ahLst/>
              <a:cxnLst/>
              <a:rect l="0" t="0" r="0" b="0"/>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 name="Shape 377"/>
            <p:cNvSpPr/>
            <p:nvPr/>
          </p:nvSpPr>
          <p:spPr>
            <a:xfrm>
              <a:off x="5983625" y="664900"/>
              <a:ext cx="403000" cy="31775"/>
            </a:xfrm>
            <a:custGeom>
              <a:avLst/>
              <a:gdLst/>
              <a:ahLst/>
              <a:cxnLst/>
              <a:rect l="0" t="0" r="0" b="0"/>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 name="Shape 378"/>
            <p:cNvSpPr/>
            <p:nvPr/>
          </p:nvSpPr>
          <p:spPr>
            <a:xfrm>
              <a:off x="6041025" y="301625"/>
              <a:ext cx="29325" cy="63500"/>
            </a:xfrm>
            <a:custGeom>
              <a:avLst/>
              <a:gdLst/>
              <a:ahLst/>
              <a:cxnLst/>
              <a:rect l="0" t="0" r="0" b="0"/>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 name="Shape 379"/>
            <p:cNvSpPr/>
            <p:nvPr/>
          </p:nvSpPr>
          <p:spPr>
            <a:xfrm>
              <a:off x="6297450" y="301625"/>
              <a:ext cx="29350" cy="63500"/>
            </a:xfrm>
            <a:custGeom>
              <a:avLst/>
              <a:gdLst/>
              <a:ahLst/>
              <a:cxnLst/>
              <a:rect l="0" t="0" r="0" b="0"/>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2" name="Shape 380"/>
            <p:cNvSpPr/>
            <p:nvPr/>
          </p:nvSpPr>
          <p:spPr>
            <a:xfrm>
              <a:off x="6097200" y="509200"/>
              <a:ext cx="50700" cy="53775"/>
            </a:xfrm>
            <a:custGeom>
              <a:avLst/>
              <a:gdLst/>
              <a:ahLst/>
              <a:cxnLst/>
              <a:rect l="0" t="0" r="0" b="0"/>
              <a:pathLst>
                <a:path w="2028" h="2151" extrusionOk="0">
                  <a:moveTo>
                    <a:pt x="0" y="1"/>
                  </a:moveTo>
                  <a:lnTo>
                    <a:pt x="0" y="2150"/>
                  </a:lnTo>
                  <a:lnTo>
                    <a:pt x="2027" y="2150"/>
                  </a:lnTo>
                  <a:lnTo>
                    <a:pt x="20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3" name="Shape 381"/>
            <p:cNvSpPr/>
            <p:nvPr/>
          </p:nvSpPr>
          <p:spPr>
            <a:xfrm>
              <a:off x="6097200" y="448150"/>
              <a:ext cx="50700" cy="48875"/>
            </a:xfrm>
            <a:custGeom>
              <a:avLst/>
              <a:gdLst/>
              <a:ahLst/>
              <a:cxnLst/>
              <a:rect l="0" t="0" r="0" b="0"/>
              <a:pathLst>
                <a:path w="2028" h="1955" extrusionOk="0">
                  <a:moveTo>
                    <a:pt x="0" y="1"/>
                  </a:moveTo>
                  <a:lnTo>
                    <a:pt x="0" y="1954"/>
                  </a:lnTo>
                  <a:lnTo>
                    <a:pt x="2027" y="1954"/>
                  </a:lnTo>
                  <a:lnTo>
                    <a:pt x="20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4" name="Shape 382"/>
            <p:cNvSpPr/>
            <p:nvPr/>
          </p:nvSpPr>
          <p:spPr>
            <a:xfrm>
              <a:off x="6097200" y="575150"/>
              <a:ext cx="50700" cy="48875"/>
            </a:xfrm>
            <a:custGeom>
              <a:avLst/>
              <a:gdLst/>
              <a:ahLst/>
              <a:cxnLst/>
              <a:rect l="0" t="0" r="0" b="0"/>
              <a:pathLst>
                <a:path w="2028" h="1955" extrusionOk="0">
                  <a:moveTo>
                    <a:pt x="0" y="1"/>
                  </a:moveTo>
                  <a:lnTo>
                    <a:pt x="0" y="1954"/>
                  </a:lnTo>
                  <a:lnTo>
                    <a:pt x="2027" y="1954"/>
                  </a:lnTo>
                  <a:lnTo>
                    <a:pt x="20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5" name="Shape 383"/>
            <p:cNvSpPr/>
            <p:nvPr/>
          </p:nvSpPr>
          <p:spPr>
            <a:xfrm>
              <a:off x="6160075" y="575150"/>
              <a:ext cx="50100" cy="48875"/>
            </a:xfrm>
            <a:custGeom>
              <a:avLst/>
              <a:gdLst/>
              <a:ahLst/>
              <a:cxnLst/>
              <a:rect l="0" t="0" r="0" b="0"/>
              <a:pathLst>
                <a:path w="2004" h="1955" extrusionOk="0">
                  <a:moveTo>
                    <a:pt x="1" y="1"/>
                  </a:moveTo>
                  <a:lnTo>
                    <a:pt x="1" y="1954"/>
                  </a:lnTo>
                  <a:lnTo>
                    <a:pt x="2003" y="1954"/>
                  </a:lnTo>
                  <a:lnTo>
                    <a:pt x="200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6" name="Shape 384"/>
            <p:cNvSpPr/>
            <p:nvPr/>
          </p:nvSpPr>
          <p:spPr>
            <a:xfrm>
              <a:off x="6034300" y="509200"/>
              <a:ext cx="50700" cy="53775"/>
            </a:xfrm>
            <a:custGeom>
              <a:avLst/>
              <a:gdLst/>
              <a:ahLst/>
              <a:cxnLst/>
              <a:rect l="0" t="0" r="0" b="0"/>
              <a:pathLst>
                <a:path w="2028" h="2151" extrusionOk="0">
                  <a:moveTo>
                    <a:pt x="1" y="1"/>
                  </a:moveTo>
                  <a:lnTo>
                    <a:pt x="1" y="2150"/>
                  </a:lnTo>
                  <a:lnTo>
                    <a:pt x="2028" y="2150"/>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7" name="Shape 385"/>
            <p:cNvSpPr/>
            <p:nvPr/>
          </p:nvSpPr>
          <p:spPr>
            <a:xfrm>
              <a:off x="6034300" y="575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8" name="Shape 386"/>
            <p:cNvSpPr/>
            <p:nvPr/>
          </p:nvSpPr>
          <p:spPr>
            <a:xfrm>
              <a:off x="6034300" y="448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9" name="Shape 387"/>
            <p:cNvSpPr/>
            <p:nvPr/>
          </p:nvSpPr>
          <p:spPr>
            <a:xfrm>
              <a:off x="6160075" y="509200"/>
              <a:ext cx="50100" cy="53775"/>
            </a:xfrm>
            <a:custGeom>
              <a:avLst/>
              <a:gdLst/>
              <a:ahLst/>
              <a:cxnLst/>
              <a:rect l="0" t="0" r="0" b="0"/>
              <a:pathLst>
                <a:path w="2004" h="2151" extrusionOk="0">
                  <a:moveTo>
                    <a:pt x="1" y="1"/>
                  </a:moveTo>
                  <a:lnTo>
                    <a:pt x="1" y="2150"/>
                  </a:lnTo>
                  <a:lnTo>
                    <a:pt x="2003" y="2150"/>
                  </a:lnTo>
                  <a:lnTo>
                    <a:pt x="200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0" name="Shape 388"/>
            <p:cNvSpPr/>
            <p:nvPr/>
          </p:nvSpPr>
          <p:spPr>
            <a:xfrm>
              <a:off x="5983625" y="399300"/>
              <a:ext cx="403000" cy="272950"/>
            </a:xfrm>
            <a:custGeom>
              <a:avLst/>
              <a:gdLst/>
              <a:ahLst/>
              <a:cxnLst/>
              <a:rect l="0" t="0" r="0" b="0"/>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1" name="Shape 389"/>
            <p:cNvSpPr/>
            <p:nvPr/>
          </p:nvSpPr>
          <p:spPr>
            <a:xfrm>
              <a:off x="6285250" y="575150"/>
              <a:ext cx="50700" cy="48875"/>
            </a:xfrm>
            <a:custGeom>
              <a:avLst/>
              <a:gdLst/>
              <a:ahLst/>
              <a:cxnLst/>
              <a:rect l="0" t="0" r="0" b="0"/>
              <a:pathLst>
                <a:path w="2028" h="1955" extrusionOk="0">
                  <a:moveTo>
                    <a:pt x="0" y="1"/>
                  </a:moveTo>
                  <a:lnTo>
                    <a:pt x="0" y="1954"/>
                  </a:lnTo>
                  <a:lnTo>
                    <a:pt x="2028" y="1954"/>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2" name="Shape 390"/>
            <p:cNvSpPr/>
            <p:nvPr/>
          </p:nvSpPr>
          <p:spPr>
            <a:xfrm>
              <a:off x="6285250" y="509200"/>
              <a:ext cx="50700" cy="53775"/>
            </a:xfrm>
            <a:custGeom>
              <a:avLst/>
              <a:gdLst/>
              <a:ahLst/>
              <a:cxnLst/>
              <a:rect l="0" t="0" r="0" b="0"/>
              <a:pathLst>
                <a:path w="2028" h="2151" extrusionOk="0">
                  <a:moveTo>
                    <a:pt x="0" y="1"/>
                  </a:moveTo>
                  <a:lnTo>
                    <a:pt x="0" y="2150"/>
                  </a:lnTo>
                  <a:lnTo>
                    <a:pt x="2028" y="2150"/>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3" name="Shape 391"/>
            <p:cNvSpPr/>
            <p:nvPr/>
          </p:nvSpPr>
          <p:spPr>
            <a:xfrm>
              <a:off x="6285250" y="448150"/>
              <a:ext cx="50700" cy="48875"/>
            </a:xfrm>
            <a:custGeom>
              <a:avLst/>
              <a:gdLst/>
              <a:ahLst/>
              <a:cxnLst/>
              <a:rect l="0" t="0" r="0" b="0"/>
              <a:pathLst>
                <a:path w="2028" h="1955" extrusionOk="0">
                  <a:moveTo>
                    <a:pt x="0" y="1"/>
                  </a:moveTo>
                  <a:lnTo>
                    <a:pt x="0" y="1954"/>
                  </a:lnTo>
                  <a:lnTo>
                    <a:pt x="2028" y="1954"/>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4" name="Shape 392"/>
            <p:cNvSpPr/>
            <p:nvPr/>
          </p:nvSpPr>
          <p:spPr>
            <a:xfrm>
              <a:off x="6222350" y="575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5" name="Shape 393"/>
            <p:cNvSpPr/>
            <p:nvPr/>
          </p:nvSpPr>
          <p:spPr>
            <a:xfrm>
              <a:off x="6160075" y="448150"/>
              <a:ext cx="50100" cy="48875"/>
            </a:xfrm>
            <a:custGeom>
              <a:avLst/>
              <a:gdLst/>
              <a:ahLst/>
              <a:cxnLst/>
              <a:rect l="0" t="0" r="0" b="0"/>
              <a:pathLst>
                <a:path w="2004" h="1955" extrusionOk="0">
                  <a:moveTo>
                    <a:pt x="1" y="1"/>
                  </a:moveTo>
                  <a:lnTo>
                    <a:pt x="1" y="1954"/>
                  </a:lnTo>
                  <a:lnTo>
                    <a:pt x="2003" y="1954"/>
                  </a:lnTo>
                  <a:lnTo>
                    <a:pt x="200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6" name="Shape 394"/>
            <p:cNvSpPr/>
            <p:nvPr/>
          </p:nvSpPr>
          <p:spPr>
            <a:xfrm>
              <a:off x="6222350" y="509200"/>
              <a:ext cx="50700" cy="53775"/>
            </a:xfrm>
            <a:custGeom>
              <a:avLst/>
              <a:gdLst/>
              <a:ahLst/>
              <a:cxnLst/>
              <a:rect l="0" t="0" r="0" b="0"/>
              <a:pathLst>
                <a:path w="2028" h="2151" extrusionOk="0">
                  <a:moveTo>
                    <a:pt x="1" y="1"/>
                  </a:moveTo>
                  <a:lnTo>
                    <a:pt x="1" y="2150"/>
                  </a:lnTo>
                  <a:lnTo>
                    <a:pt x="2028" y="2150"/>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47" name="Shape 395"/>
            <p:cNvSpPr/>
            <p:nvPr/>
          </p:nvSpPr>
          <p:spPr>
            <a:xfrm>
              <a:off x="6222350" y="448150"/>
              <a:ext cx="50700" cy="48875"/>
            </a:xfrm>
            <a:custGeom>
              <a:avLst/>
              <a:gdLst/>
              <a:ahLst/>
              <a:cxnLst/>
              <a:rect l="0" t="0" r="0" b="0"/>
              <a:pathLst>
                <a:path w="2028" h="1955" extrusionOk="0">
                  <a:moveTo>
                    <a:pt x="1" y="1"/>
                  </a:moveTo>
                  <a:lnTo>
                    <a:pt x="1" y="1954"/>
                  </a:lnTo>
                  <a:lnTo>
                    <a:pt x="2028" y="1954"/>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48" name="Shape 396"/>
          <p:cNvGrpSpPr/>
          <p:nvPr/>
        </p:nvGrpSpPr>
        <p:grpSpPr>
          <a:xfrm>
            <a:off x="11133224" y="1037402"/>
            <a:ext cx="376132" cy="375562"/>
            <a:chOff x="6660750" y="298550"/>
            <a:chExt cx="396900" cy="396300"/>
          </a:xfrm>
          <a:solidFill>
            <a:schemeClr val="bg1"/>
          </a:solidFill>
        </p:grpSpPr>
        <p:sp>
          <p:nvSpPr>
            <p:cNvPr id="49" name="Shape 397"/>
            <p:cNvSpPr/>
            <p:nvPr/>
          </p:nvSpPr>
          <p:spPr>
            <a:xfrm>
              <a:off x="6660750" y="298550"/>
              <a:ext cx="396900" cy="396300"/>
            </a:xfrm>
            <a:custGeom>
              <a:avLst/>
              <a:gdLst/>
              <a:ahLst/>
              <a:cxnLst/>
              <a:rect l="0" t="0" r="0" b="0"/>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0" name="Shape 398"/>
            <p:cNvSpPr/>
            <p:nvPr/>
          </p:nvSpPr>
          <p:spPr>
            <a:xfrm>
              <a:off x="6697400" y="335200"/>
              <a:ext cx="323625" cy="323025"/>
            </a:xfrm>
            <a:custGeom>
              <a:avLst/>
              <a:gdLst/>
              <a:ahLst/>
              <a:cxnLst/>
              <a:rect l="0" t="0" r="0" b="0"/>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51" name="Shape 399"/>
          <p:cNvGrpSpPr/>
          <p:nvPr/>
        </p:nvGrpSpPr>
        <p:grpSpPr>
          <a:xfrm>
            <a:off x="5375319" y="1628775"/>
            <a:ext cx="393473" cy="476230"/>
            <a:chOff x="584925" y="922575"/>
            <a:chExt cx="415200" cy="502525"/>
          </a:xfrm>
          <a:solidFill>
            <a:schemeClr val="bg1"/>
          </a:solidFill>
        </p:grpSpPr>
        <p:sp>
          <p:nvSpPr>
            <p:cNvPr id="52" name="Shape 400"/>
            <p:cNvSpPr/>
            <p:nvPr/>
          </p:nvSpPr>
          <p:spPr>
            <a:xfrm>
              <a:off x="584925" y="961025"/>
              <a:ext cx="378575" cy="464075"/>
            </a:xfrm>
            <a:custGeom>
              <a:avLst/>
              <a:gdLst/>
              <a:ahLst/>
              <a:cxnLst/>
              <a:rect l="0" t="0" r="0" b="0"/>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3" name="Shape 401"/>
            <p:cNvSpPr/>
            <p:nvPr/>
          </p:nvSpPr>
          <p:spPr>
            <a:xfrm>
              <a:off x="621550" y="922575"/>
              <a:ext cx="378575" cy="464050"/>
            </a:xfrm>
            <a:custGeom>
              <a:avLst/>
              <a:gdLst/>
              <a:ahLst/>
              <a:cxnLst/>
              <a:rect l="0" t="0" r="0" b="0"/>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4" name="Shape 402"/>
            <p:cNvSpPr/>
            <p:nvPr/>
          </p:nvSpPr>
          <p:spPr>
            <a:xfrm>
              <a:off x="915850" y="922575"/>
              <a:ext cx="84275" cy="84275"/>
            </a:xfrm>
            <a:custGeom>
              <a:avLst/>
              <a:gdLst/>
              <a:ahLst/>
              <a:cxnLst/>
              <a:rect l="0" t="0" r="0" b="0"/>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55" name="Shape 403"/>
          <p:cNvGrpSpPr/>
          <p:nvPr/>
        </p:nvGrpSpPr>
        <p:grpSpPr>
          <a:xfrm>
            <a:off x="6002537" y="1617782"/>
            <a:ext cx="416645" cy="496485"/>
            <a:chOff x="1246775" y="910975"/>
            <a:chExt cx="439650" cy="523900"/>
          </a:xfrm>
          <a:solidFill>
            <a:schemeClr val="bg1"/>
          </a:solidFill>
        </p:grpSpPr>
        <p:sp>
          <p:nvSpPr>
            <p:cNvPr id="56" name="Shape 404"/>
            <p:cNvSpPr/>
            <p:nvPr/>
          </p:nvSpPr>
          <p:spPr>
            <a:xfrm>
              <a:off x="1246775" y="970800"/>
              <a:ext cx="378575" cy="464075"/>
            </a:xfrm>
            <a:custGeom>
              <a:avLst/>
              <a:gdLst/>
              <a:ahLst/>
              <a:cxnLst/>
              <a:rect l="0" t="0" r="0" b="0"/>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7" name="Shape 405"/>
            <p:cNvSpPr/>
            <p:nvPr/>
          </p:nvSpPr>
          <p:spPr>
            <a:xfrm>
              <a:off x="1307825" y="910975"/>
              <a:ext cx="378600" cy="464050"/>
            </a:xfrm>
            <a:custGeom>
              <a:avLst/>
              <a:gdLst/>
              <a:ahLst/>
              <a:cxnLst/>
              <a:rect l="0" t="0" r="0" b="0"/>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58" name="Shape 406"/>
            <p:cNvSpPr/>
            <p:nvPr/>
          </p:nvSpPr>
          <p:spPr>
            <a:xfrm>
              <a:off x="1602125" y="910975"/>
              <a:ext cx="84300" cy="84275"/>
            </a:xfrm>
            <a:custGeom>
              <a:avLst/>
              <a:gdLst/>
              <a:ahLst/>
              <a:cxnLst/>
              <a:rect l="0" t="0" r="0" b="0"/>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59" name="Shape 407"/>
          <p:cNvGrpSpPr/>
          <p:nvPr/>
        </p:nvGrpSpPr>
        <p:grpSpPr>
          <a:xfrm>
            <a:off x="6646554" y="1697624"/>
            <a:ext cx="406220" cy="337941"/>
            <a:chOff x="1926350" y="995225"/>
            <a:chExt cx="428650" cy="356600"/>
          </a:xfrm>
          <a:solidFill>
            <a:schemeClr val="bg1"/>
          </a:solidFill>
        </p:grpSpPr>
        <p:sp>
          <p:nvSpPr>
            <p:cNvPr id="60" name="Shape 408"/>
            <p:cNvSpPr/>
            <p:nvPr/>
          </p:nvSpPr>
          <p:spPr>
            <a:xfrm>
              <a:off x="1926350" y="1298075"/>
              <a:ext cx="208225" cy="53750"/>
            </a:xfrm>
            <a:custGeom>
              <a:avLst/>
              <a:gdLst/>
              <a:ahLst/>
              <a:cxnLst/>
              <a:rect l="0" t="0" r="0" b="0"/>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1" name="Shape 409"/>
            <p:cNvSpPr/>
            <p:nvPr/>
          </p:nvSpPr>
          <p:spPr>
            <a:xfrm>
              <a:off x="2146775" y="1298075"/>
              <a:ext cx="208225" cy="53750"/>
            </a:xfrm>
            <a:custGeom>
              <a:avLst/>
              <a:gdLst/>
              <a:ahLst/>
              <a:cxnLst/>
              <a:rect l="0" t="0" r="0" b="0"/>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2" name="Shape 410"/>
            <p:cNvSpPr/>
            <p:nvPr/>
          </p:nvSpPr>
          <p:spPr>
            <a:xfrm>
              <a:off x="1926350" y="995225"/>
              <a:ext cx="208225" cy="332175"/>
            </a:xfrm>
            <a:custGeom>
              <a:avLst/>
              <a:gdLst/>
              <a:ahLst/>
              <a:cxnLst/>
              <a:rect l="0" t="0" r="0" b="0"/>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3" name="Shape 411"/>
            <p:cNvSpPr/>
            <p:nvPr/>
          </p:nvSpPr>
          <p:spPr>
            <a:xfrm>
              <a:off x="2146775" y="995225"/>
              <a:ext cx="208225" cy="332175"/>
            </a:xfrm>
            <a:custGeom>
              <a:avLst/>
              <a:gdLst/>
              <a:ahLst/>
              <a:cxnLst/>
              <a:rect l="0" t="0" r="0" b="0"/>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64" name="Shape 412"/>
          <p:cNvSpPr/>
          <p:nvPr/>
        </p:nvSpPr>
        <p:spPr>
          <a:xfrm>
            <a:off x="7290009" y="1669273"/>
            <a:ext cx="396980" cy="394659"/>
          </a:xfrm>
          <a:custGeom>
            <a:avLst/>
            <a:gdLst/>
            <a:ahLst/>
            <a:cxnLst/>
            <a:rect l="0" t="0" r="0" b="0"/>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5" name="Shape 413"/>
          <p:cNvSpPr/>
          <p:nvPr/>
        </p:nvSpPr>
        <p:spPr>
          <a:xfrm>
            <a:off x="7929411" y="1688962"/>
            <a:ext cx="395796" cy="355306"/>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6" name="Shape 414"/>
          <p:cNvSpPr/>
          <p:nvPr/>
        </p:nvSpPr>
        <p:spPr>
          <a:xfrm>
            <a:off x="8574004" y="1691852"/>
            <a:ext cx="384235" cy="349502"/>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67" name="Shape 415"/>
          <p:cNvSpPr/>
          <p:nvPr/>
        </p:nvSpPr>
        <p:spPr>
          <a:xfrm>
            <a:off x="9225539" y="1695311"/>
            <a:ext cx="358789" cy="342583"/>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68" name="Shape 416"/>
          <p:cNvGrpSpPr/>
          <p:nvPr/>
        </p:nvGrpSpPr>
        <p:grpSpPr>
          <a:xfrm>
            <a:off x="9845784" y="1672178"/>
            <a:ext cx="395796" cy="396364"/>
            <a:chOff x="5302225" y="968375"/>
            <a:chExt cx="417650" cy="418250"/>
          </a:xfrm>
          <a:solidFill>
            <a:schemeClr val="bg1"/>
          </a:solidFill>
        </p:grpSpPr>
        <p:sp>
          <p:nvSpPr>
            <p:cNvPr id="69" name="Shape 417"/>
            <p:cNvSpPr/>
            <p:nvPr/>
          </p:nvSpPr>
          <p:spPr>
            <a:xfrm>
              <a:off x="5333350" y="991575"/>
              <a:ext cx="152075" cy="155100"/>
            </a:xfrm>
            <a:custGeom>
              <a:avLst/>
              <a:gdLst/>
              <a:ahLst/>
              <a:cxnLst/>
              <a:rect l="0" t="0" r="0" b="0"/>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70" name="Shape 418"/>
            <p:cNvSpPr/>
            <p:nvPr/>
          </p:nvSpPr>
          <p:spPr>
            <a:xfrm>
              <a:off x="5302225" y="968375"/>
              <a:ext cx="417650" cy="418250"/>
            </a:xfrm>
            <a:custGeom>
              <a:avLst/>
              <a:gdLst/>
              <a:ahLst/>
              <a:cxnLst/>
              <a:rect l="0" t="0" r="0" b="0"/>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71" name="Shape 419"/>
          <p:cNvGrpSpPr/>
          <p:nvPr/>
        </p:nvGrpSpPr>
        <p:grpSpPr>
          <a:xfrm>
            <a:off x="10437133" y="1627614"/>
            <a:ext cx="490705" cy="477960"/>
            <a:chOff x="5926225" y="921350"/>
            <a:chExt cx="517800" cy="504350"/>
          </a:xfrm>
          <a:solidFill>
            <a:schemeClr val="bg1"/>
          </a:solidFill>
        </p:grpSpPr>
        <p:sp>
          <p:nvSpPr>
            <p:cNvPr id="72" name="Shape 420"/>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73" name="Shape 421"/>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74" name="Shape 422"/>
          <p:cNvGrpSpPr/>
          <p:nvPr/>
        </p:nvGrpSpPr>
        <p:grpSpPr>
          <a:xfrm>
            <a:off x="11092142" y="1636878"/>
            <a:ext cx="458295" cy="459457"/>
            <a:chOff x="6617400" y="931125"/>
            <a:chExt cx="483600" cy="484825"/>
          </a:xfrm>
          <a:solidFill>
            <a:schemeClr val="bg1"/>
          </a:solidFill>
        </p:grpSpPr>
        <p:sp>
          <p:nvSpPr>
            <p:cNvPr id="75" name="Shape 423"/>
            <p:cNvSpPr/>
            <p:nvPr/>
          </p:nvSpPr>
          <p:spPr>
            <a:xfrm>
              <a:off x="6843925" y="1183900"/>
              <a:ext cx="121525" cy="232050"/>
            </a:xfrm>
            <a:custGeom>
              <a:avLst/>
              <a:gdLst/>
              <a:ahLst/>
              <a:cxnLst/>
              <a:rect l="0" t="0" r="0" b="0"/>
              <a:pathLst>
                <a:path w="4861" h="9282" extrusionOk="0">
                  <a:moveTo>
                    <a:pt x="1" y="0"/>
                  </a:moveTo>
                  <a:lnTo>
                    <a:pt x="1" y="6863"/>
                  </a:lnTo>
                  <a:lnTo>
                    <a:pt x="25" y="7107"/>
                  </a:lnTo>
                  <a:lnTo>
                    <a:pt x="49" y="7327"/>
                  </a:lnTo>
                  <a:lnTo>
                    <a:pt x="123" y="7572"/>
                  </a:lnTo>
                  <a:lnTo>
                    <a:pt x="196" y="7791"/>
                  </a:lnTo>
                  <a:lnTo>
                    <a:pt x="294" y="8011"/>
                  </a:lnTo>
                  <a:lnTo>
                    <a:pt x="416" y="8207"/>
                  </a:lnTo>
                  <a:lnTo>
                    <a:pt x="562" y="8402"/>
                  </a:lnTo>
                  <a:lnTo>
                    <a:pt x="709" y="8573"/>
                  </a:lnTo>
                  <a:lnTo>
                    <a:pt x="880" y="8719"/>
                  </a:lnTo>
                  <a:lnTo>
                    <a:pt x="1075" y="8866"/>
                  </a:lnTo>
                  <a:lnTo>
                    <a:pt x="1271" y="8988"/>
                  </a:lnTo>
                  <a:lnTo>
                    <a:pt x="1490" y="9086"/>
                  </a:lnTo>
                  <a:lnTo>
                    <a:pt x="1710" y="9159"/>
                  </a:lnTo>
                  <a:lnTo>
                    <a:pt x="1930" y="9232"/>
                  </a:lnTo>
                  <a:lnTo>
                    <a:pt x="2174" y="9257"/>
                  </a:lnTo>
                  <a:lnTo>
                    <a:pt x="2418" y="9281"/>
                  </a:lnTo>
                  <a:lnTo>
                    <a:pt x="2663" y="9257"/>
                  </a:lnTo>
                  <a:lnTo>
                    <a:pt x="2907" y="9232"/>
                  </a:lnTo>
                  <a:lnTo>
                    <a:pt x="3151" y="9159"/>
                  </a:lnTo>
                  <a:lnTo>
                    <a:pt x="3371" y="9086"/>
                  </a:lnTo>
                  <a:lnTo>
                    <a:pt x="3591" y="8988"/>
                  </a:lnTo>
                  <a:lnTo>
                    <a:pt x="3786" y="8866"/>
                  </a:lnTo>
                  <a:lnTo>
                    <a:pt x="3957" y="8719"/>
                  </a:lnTo>
                  <a:lnTo>
                    <a:pt x="4128" y="8573"/>
                  </a:lnTo>
                  <a:lnTo>
                    <a:pt x="4299" y="8402"/>
                  </a:lnTo>
                  <a:lnTo>
                    <a:pt x="4446" y="8207"/>
                  </a:lnTo>
                  <a:lnTo>
                    <a:pt x="4568" y="8011"/>
                  </a:lnTo>
                  <a:lnTo>
                    <a:pt x="4665" y="7791"/>
                  </a:lnTo>
                  <a:lnTo>
                    <a:pt x="4739" y="7572"/>
                  </a:lnTo>
                  <a:lnTo>
                    <a:pt x="4812" y="7327"/>
                  </a:lnTo>
                  <a:lnTo>
                    <a:pt x="4836" y="7107"/>
                  </a:lnTo>
                  <a:lnTo>
                    <a:pt x="4861" y="6863"/>
                  </a:lnTo>
                  <a:lnTo>
                    <a:pt x="4836" y="6717"/>
                  </a:lnTo>
                  <a:lnTo>
                    <a:pt x="4812" y="6619"/>
                  </a:lnTo>
                  <a:lnTo>
                    <a:pt x="4739" y="6521"/>
                  </a:lnTo>
                  <a:lnTo>
                    <a:pt x="4665" y="6424"/>
                  </a:lnTo>
                  <a:lnTo>
                    <a:pt x="4592" y="6350"/>
                  </a:lnTo>
                  <a:lnTo>
                    <a:pt x="4470" y="6302"/>
                  </a:lnTo>
                  <a:lnTo>
                    <a:pt x="4372" y="6253"/>
                  </a:lnTo>
                  <a:lnTo>
                    <a:pt x="4128" y="6253"/>
                  </a:lnTo>
                  <a:lnTo>
                    <a:pt x="4006" y="6302"/>
                  </a:lnTo>
                  <a:lnTo>
                    <a:pt x="3908" y="6350"/>
                  </a:lnTo>
                  <a:lnTo>
                    <a:pt x="3811" y="6424"/>
                  </a:lnTo>
                  <a:lnTo>
                    <a:pt x="3737" y="6521"/>
                  </a:lnTo>
                  <a:lnTo>
                    <a:pt x="3688" y="6619"/>
                  </a:lnTo>
                  <a:lnTo>
                    <a:pt x="3640" y="6717"/>
                  </a:lnTo>
                  <a:lnTo>
                    <a:pt x="3640" y="6863"/>
                  </a:lnTo>
                  <a:lnTo>
                    <a:pt x="3615" y="7083"/>
                  </a:lnTo>
                  <a:lnTo>
                    <a:pt x="3542" y="7327"/>
                  </a:lnTo>
                  <a:lnTo>
                    <a:pt x="3420" y="7523"/>
                  </a:lnTo>
                  <a:lnTo>
                    <a:pt x="3273" y="7718"/>
                  </a:lnTo>
                  <a:lnTo>
                    <a:pt x="3102" y="7865"/>
                  </a:lnTo>
                  <a:lnTo>
                    <a:pt x="2907" y="7962"/>
                  </a:lnTo>
                  <a:lnTo>
                    <a:pt x="2663" y="8036"/>
                  </a:lnTo>
                  <a:lnTo>
                    <a:pt x="2418" y="8060"/>
                  </a:lnTo>
                  <a:lnTo>
                    <a:pt x="2174" y="8036"/>
                  </a:lnTo>
                  <a:lnTo>
                    <a:pt x="1954" y="7962"/>
                  </a:lnTo>
                  <a:lnTo>
                    <a:pt x="1759" y="7865"/>
                  </a:lnTo>
                  <a:lnTo>
                    <a:pt x="1564" y="7718"/>
                  </a:lnTo>
                  <a:lnTo>
                    <a:pt x="1417" y="7523"/>
                  </a:lnTo>
                  <a:lnTo>
                    <a:pt x="1319" y="7327"/>
                  </a:lnTo>
                  <a:lnTo>
                    <a:pt x="1246" y="7083"/>
                  </a:lnTo>
                  <a:lnTo>
                    <a:pt x="1222" y="6863"/>
                  </a:lnTo>
                  <a:lnTo>
                    <a:pt x="1222" y="0"/>
                  </a:lnTo>
                  <a:lnTo>
                    <a:pt x="953" y="220"/>
                  </a:lnTo>
                  <a:lnTo>
                    <a:pt x="880" y="293"/>
                  </a:lnTo>
                  <a:lnTo>
                    <a:pt x="806" y="342"/>
                  </a:lnTo>
                  <a:lnTo>
                    <a:pt x="709" y="367"/>
                  </a:lnTo>
                  <a:lnTo>
                    <a:pt x="513" y="367"/>
                  </a:lnTo>
                  <a:lnTo>
                    <a:pt x="416" y="342"/>
                  </a:lnTo>
                  <a:lnTo>
                    <a:pt x="342" y="293"/>
                  </a:lnTo>
                  <a:lnTo>
                    <a:pt x="269" y="220"/>
                  </a:lnTo>
                  <a:lnTo>
                    <a:pt x="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76" name="Shape 424"/>
            <p:cNvSpPr/>
            <p:nvPr/>
          </p:nvSpPr>
          <p:spPr>
            <a:xfrm>
              <a:off x="6617400" y="931125"/>
              <a:ext cx="483600" cy="259500"/>
            </a:xfrm>
            <a:custGeom>
              <a:avLst/>
              <a:gdLst/>
              <a:ahLst/>
              <a:cxnLst/>
              <a:rect l="0" t="0" r="0" b="0"/>
              <a:pathLst>
                <a:path w="19344" h="10380" extrusionOk="0">
                  <a:moveTo>
                    <a:pt x="5252" y="9769"/>
                  </a:moveTo>
                  <a:lnTo>
                    <a:pt x="5252" y="9769"/>
                  </a:lnTo>
                  <a:lnTo>
                    <a:pt x="5252" y="9769"/>
                  </a:lnTo>
                  <a:close/>
                  <a:moveTo>
                    <a:pt x="9672" y="0"/>
                  </a:moveTo>
                  <a:lnTo>
                    <a:pt x="9550" y="25"/>
                  </a:lnTo>
                  <a:lnTo>
                    <a:pt x="9428" y="49"/>
                  </a:lnTo>
                  <a:lnTo>
                    <a:pt x="9330" y="122"/>
                  </a:lnTo>
                  <a:lnTo>
                    <a:pt x="9232" y="196"/>
                  </a:lnTo>
                  <a:lnTo>
                    <a:pt x="9159" y="269"/>
                  </a:lnTo>
                  <a:lnTo>
                    <a:pt x="9110" y="367"/>
                  </a:lnTo>
                  <a:lnTo>
                    <a:pt x="9086" y="489"/>
                  </a:lnTo>
                  <a:lnTo>
                    <a:pt x="9062" y="611"/>
                  </a:lnTo>
                  <a:lnTo>
                    <a:pt x="9062" y="1246"/>
                  </a:lnTo>
                  <a:lnTo>
                    <a:pt x="8622" y="1270"/>
                  </a:lnTo>
                  <a:lnTo>
                    <a:pt x="8182" y="1343"/>
                  </a:lnTo>
                  <a:lnTo>
                    <a:pt x="7767" y="1417"/>
                  </a:lnTo>
                  <a:lnTo>
                    <a:pt x="7328" y="1514"/>
                  </a:lnTo>
                  <a:lnTo>
                    <a:pt x="6912" y="1612"/>
                  </a:lnTo>
                  <a:lnTo>
                    <a:pt x="6497" y="1759"/>
                  </a:lnTo>
                  <a:lnTo>
                    <a:pt x="6082" y="1905"/>
                  </a:lnTo>
                  <a:lnTo>
                    <a:pt x="5691" y="2076"/>
                  </a:lnTo>
                  <a:lnTo>
                    <a:pt x="5300" y="2247"/>
                  </a:lnTo>
                  <a:lnTo>
                    <a:pt x="4910" y="2467"/>
                  </a:lnTo>
                  <a:lnTo>
                    <a:pt x="4543" y="2687"/>
                  </a:lnTo>
                  <a:lnTo>
                    <a:pt x="4177" y="2931"/>
                  </a:lnTo>
                  <a:lnTo>
                    <a:pt x="3811" y="3175"/>
                  </a:lnTo>
                  <a:lnTo>
                    <a:pt x="3469" y="3468"/>
                  </a:lnTo>
                  <a:lnTo>
                    <a:pt x="3151" y="3761"/>
                  </a:lnTo>
                  <a:lnTo>
                    <a:pt x="2834" y="4054"/>
                  </a:lnTo>
                  <a:lnTo>
                    <a:pt x="2516" y="4372"/>
                  </a:lnTo>
                  <a:lnTo>
                    <a:pt x="2223" y="4714"/>
                  </a:lnTo>
                  <a:lnTo>
                    <a:pt x="1930" y="5080"/>
                  </a:lnTo>
                  <a:lnTo>
                    <a:pt x="1686" y="5422"/>
                  </a:lnTo>
                  <a:lnTo>
                    <a:pt x="1442" y="5788"/>
                  </a:lnTo>
                  <a:lnTo>
                    <a:pt x="1222" y="6179"/>
                  </a:lnTo>
                  <a:lnTo>
                    <a:pt x="1002" y="6570"/>
                  </a:lnTo>
                  <a:lnTo>
                    <a:pt x="807" y="6961"/>
                  </a:lnTo>
                  <a:lnTo>
                    <a:pt x="660" y="7376"/>
                  </a:lnTo>
                  <a:lnTo>
                    <a:pt x="489" y="7791"/>
                  </a:lnTo>
                  <a:lnTo>
                    <a:pt x="367" y="8206"/>
                  </a:lnTo>
                  <a:lnTo>
                    <a:pt x="245" y="8622"/>
                  </a:lnTo>
                  <a:lnTo>
                    <a:pt x="172" y="9061"/>
                  </a:lnTo>
                  <a:lnTo>
                    <a:pt x="98" y="9501"/>
                  </a:lnTo>
                  <a:lnTo>
                    <a:pt x="25" y="9940"/>
                  </a:lnTo>
                  <a:lnTo>
                    <a:pt x="1" y="10380"/>
                  </a:lnTo>
                  <a:lnTo>
                    <a:pt x="196" y="10111"/>
                  </a:lnTo>
                  <a:lnTo>
                    <a:pt x="465" y="9867"/>
                  </a:lnTo>
                  <a:lnTo>
                    <a:pt x="758" y="9647"/>
                  </a:lnTo>
                  <a:lnTo>
                    <a:pt x="1075" y="9452"/>
                  </a:lnTo>
                  <a:lnTo>
                    <a:pt x="1442" y="9305"/>
                  </a:lnTo>
                  <a:lnTo>
                    <a:pt x="1808" y="9183"/>
                  </a:lnTo>
                  <a:lnTo>
                    <a:pt x="2223" y="9110"/>
                  </a:lnTo>
                  <a:lnTo>
                    <a:pt x="2638" y="9086"/>
                  </a:lnTo>
                  <a:lnTo>
                    <a:pt x="2956" y="9110"/>
                  </a:lnTo>
                  <a:lnTo>
                    <a:pt x="3249" y="9134"/>
                  </a:lnTo>
                  <a:lnTo>
                    <a:pt x="3542" y="9208"/>
                  </a:lnTo>
                  <a:lnTo>
                    <a:pt x="3811" y="9281"/>
                  </a:lnTo>
                  <a:lnTo>
                    <a:pt x="4079" y="9379"/>
                  </a:lnTo>
                  <a:lnTo>
                    <a:pt x="4323" y="9501"/>
                  </a:lnTo>
                  <a:lnTo>
                    <a:pt x="4543" y="9647"/>
                  </a:lnTo>
                  <a:lnTo>
                    <a:pt x="4763" y="9794"/>
                  </a:lnTo>
                  <a:lnTo>
                    <a:pt x="4812" y="9305"/>
                  </a:lnTo>
                  <a:lnTo>
                    <a:pt x="4934" y="8573"/>
                  </a:lnTo>
                  <a:lnTo>
                    <a:pt x="5007" y="8109"/>
                  </a:lnTo>
                  <a:lnTo>
                    <a:pt x="5129" y="7620"/>
                  </a:lnTo>
                  <a:lnTo>
                    <a:pt x="5276" y="7107"/>
                  </a:lnTo>
                  <a:lnTo>
                    <a:pt x="5447" y="6546"/>
                  </a:lnTo>
                  <a:lnTo>
                    <a:pt x="5642" y="5984"/>
                  </a:lnTo>
                  <a:lnTo>
                    <a:pt x="5887" y="5373"/>
                  </a:lnTo>
                  <a:lnTo>
                    <a:pt x="6180" y="4763"/>
                  </a:lnTo>
                  <a:lnTo>
                    <a:pt x="6522" y="4152"/>
                  </a:lnTo>
                  <a:lnTo>
                    <a:pt x="6888" y="3542"/>
                  </a:lnTo>
                  <a:lnTo>
                    <a:pt x="7303" y="2931"/>
                  </a:lnTo>
                  <a:lnTo>
                    <a:pt x="7792" y="2345"/>
                  </a:lnTo>
                  <a:lnTo>
                    <a:pt x="8329" y="1783"/>
                  </a:lnTo>
                  <a:lnTo>
                    <a:pt x="8402" y="1710"/>
                  </a:lnTo>
                  <a:lnTo>
                    <a:pt x="8597" y="1710"/>
                  </a:lnTo>
                  <a:lnTo>
                    <a:pt x="8671" y="1783"/>
                  </a:lnTo>
                  <a:lnTo>
                    <a:pt x="8720" y="1856"/>
                  </a:lnTo>
                  <a:lnTo>
                    <a:pt x="8744" y="1954"/>
                  </a:lnTo>
                  <a:lnTo>
                    <a:pt x="8720" y="2027"/>
                  </a:lnTo>
                  <a:lnTo>
                    <a:pt x="8671" y="2125"/>
                  </a:lnTo>
                  <a:lnTo>
                    <a:pt x="8182" y="2662"/>
                  </a:lnTo>
                  <a:lnTo>
                    <a:pt x="7718" y="3200"/>
                  </a:lnTo>
                  <a:lnTo>
                    <a:pt x="7328" y="3786"/>
                  </a:lnTo>
                  <a:lnTo>
                    <a:pt x="6961" y="4348"/>
                  </a:lnTo>
                  <a:lnTo>
                    <a:pt x="6668" y="4934"/>
                  </a:lnTo>
                  <a:lnTo>
                    <a:pt x="6375" y="5495"/>
                  </a:lnTo>
                  <a:lnTo>
                    <a:pt x="6155" y="6082"/>
                  </a:lnTo>
                  <a:lnTo>
                    <a:pt x="5960" y="6619"/>
                  </a:lnTo>
                  <a:lnTo>
                    <a:pt x="5789" y="7156"/>
                  </a:lnTo>
                  <a:lnTo>
                    <a:pt x="5642" y="7645"/>
                  </a:lnTo>
                  <a:lnTo>
                    <a:pt x="5520" y="8109"/>
                  </a:lnTo>
                  <a:lnTo>
                    <a:pt x="5423" y="8548"/>
                  </a:lnTo>
                  <a:lnTo>
                    <a:pt x="5300" y="9257"/>
                  </a:lnTo>
                  <a:lnTo>
                    <a:pt x="5252" y="9769"/>
                  </a:lnTo>
                  <a:lnTo>
                    <a:pt x="5471" y="9623"/>
                  </a:lnTo>
                  <a:lnTo>
                    <a:pt x="5691" y="9476"/>
                  </a:lnTo>
                  <a:lnTo>
                    <a:pt x="5935" y="9379"/>
                  </a:lnTo>
                  <a:lnTo>
                    <a:pt x="6180" y="9281"/>
                  </a:lnTo>
                  <a:lnTo>
                    <a:pt x="6448" y="9208"/>
                  </a:lnTo>
                  <a:lnTo>
                    <a:pt x="6741" y="9134"/>
                  </a:lnTo>
                  <a:lnTo>
                    <a:pt x="7034" y="9110"/>
                  </a:lnTo>
                  <a:lnTo>
                    <a:pt x="7328" y="9086"/>
                  </a:lnTo>
                  <a:lnTo>
                    <a:pt x="7645" y="9110"/>
                  </a:lnTo>
                  <a:lnTo>
                    <a:pt x="7938" y="9134"/>
                  </a:lnTo>
                  <a:lnTo>
                    <a:pt x="8207" y="9208"/>
                  </a:lnTo>
                  <a:lnTo>
                    <a:pt x="8475" y="9281"/>
                  </a:lnTo>
                  <a:lnTo>
                    <a:pt x="8744" y="9379"/>
                  </a:lnTo>
                  <a:lnTo>
                    <a:pt x="8988" y="9501"/>
                  </a:lnTo>
                  <a:lnTo>
                    <a:pt x="9208" y="9623"/>
                  </a:lnTo>
                  <a:lnTo>
                    <a:pt x="9428" y="9794"/>
                  </a:lnTo>
                  <a:lnTo>
                    <a:pt x="9428" y="1954"/>
                  </a:lnTo>
                  <a:lnTo>
                    <a:pt x="9452" y="1856"/>
                  </a:lnTo>
                  <a:lnTo>
                    <a:pt x="9501" y="1783"/>
                  </a:lnTo>
                  <a:lnTo>
                    <a:pt x="9574" y="1710"/>
                  </a:lnTo>
                  <a:lnTo>
                    <a:pt x="9770" y="1710"/>
                  </a:lnTo>
                  <a:lnTo>
                    <a:pt x="9843" y="1783"/>
                  </a:lnTo>
                  <a:lnTo>
                    <a:pt x="9892" y="1856"/>
                  </a:lnTo>
                  <a:lnTo>
                    <a:pt x="9916" y="1954"/>
                  </a:lnTo>
                  <a:lnTo>
                    <a:pt x="9916" y="9794"/>
                  </a:lnTo>
                  <a:lnTo>
                    <a:pt x="10136" y="9623"/>
                  </a:lnTo>
                  <a:lnTo>
                    <a:pt x="10356" y="9501"/>
                  </a:lnTo>
                  <a:lnTo>
                    <a:pt x="10600" y="9379"/>
                  </a:lnTo>
                  <a:lnTo>
                    <a:pt x="10869" y="9281"/>
                  </a:lnTo>
                  <a:lnTo>
                    <a:pt x="11137" y="9208"/>
                  </a:lnTo>
                  <a:lnTo>
                    <a:pt x="11406" y="9134"/>
                  </a:lnTo>
                  <a:lnTo>
                    <a:pt x="11699" y="9110"/>
                  </a:lnTo>
                  <a:lnTo>
                    <a:pt x="12017" y="9086"/>
                  </a:lnTo>
                  <a:lnTo>
                    <a:pt x="12310" y="9110"/>
                  </a:lnTo>
                  <a:lnTo>
                    <a:pt x="12603" y="9134"/>
                  </a:lnTo>
                  <a:lnTo>
                    <a:pt x="12896" y="9208"/>
                  </a:lnTo>
                  <a:lnTo>
                    <a:pt x="13165" y="9281"/>
                  </a:lnTo>
                  <a:lnTo>
                    <a:pt x="13409" y="9379"/>
                  </a:lnTo>
                  <a:lnTo>
                    <a:pt x="13653" y="9476"/>
                  </a:lnTo>
                  <a:lnTo>
                    <a:pt x="13873" y="9623"/>
                  </a:lnTo>
                  <a:lnTo>
                    <a:pt x="14093" y="9769"/>
                  </a:lnTo>
                  <a:lnTo>
                    <a:pt x="14019" y="9257"/>
                  </a:lnTo>
                  <a:lnTo>
                    <a:pt x="13897" y="8548"/>
                  </a:lnTo>
                  <a:lnTo>
                    <a:pt x="13824" y="8109"/>
                  </a:lnTo>
                  <a:lnTo>
                    <a:pt x="13702" y="7645"/>
                  </a:lnTo>
                  <a:lnTo>
                    <a:pt x="13555" y="7132"/>
                  </a:lnTo>
                  <a:lnTo>
                    <a:pt x="13384" y="6619"/>
                  </a:lnTo>
                  <a:lnTo>
                    <a:pt x="13189" y="6057"/>
                  </a:lnTo>
                  <a:lnTo>
                    <a:pt x="12945" y="5495"/>
                  </a:lnTo>
                  <a:lnTo>
                    <a:pt x="12676" y="4934"/>
                  </a:lnTo>
                  <a:lnTo>
                    <a:pt x="12359" y="4348"/>
                  </a:lnTo>
                  <a:lnTo>
                    <a:pt x="12017" y="3786"/>
                  </a:lnTo>
                  <a:lnTo>
                    <a:pt x="11626" y="3200"/>
                  </a:lnTo>
                  <a:lnTo>
                    <a:pt x="11162" y="2662"/>
                  </a:lnTo>
                  <a:lnTo>
                    <a:pt x="10673" y="2125"/>
                  </a:lnTo>
                  <a:lnTo>
                    <a:pt x="10625" y="2027"/>
                  </a:lnTo>
                  <a:lnTo>
                    <a:pt x="10600" y="1954"/>
                  </a:lnTo>
                  <a:lnTo>
                    <a:pt x="10625" y="1856"/>
                  </a:lnTo>
                  <a:lnTo>
                    <a:pt x="10673" y="1783"/>
                  </a:lnTo>
                  <a:lnTo>
                    <a:pt x="10747" y="1710"/>
                  </a:lnTo>
                  <a:lnTo>
                    <a:pt x="10942" y="1710"/>
                  </a:lnTo>
                  <a:lnTo>
                    <a:pt x="11015" y="1783"/>
                  </a:lnTo>
                  <a:lnTo>
                    <a:pt x="11553" y="2345"/>
                  </a:lnTo>
                  <a:lnTo>
                    <a:pt x="12017" y="2931"/>
                  </a:lnTo>
                  <a:lnTo>
                    <a:pt x="12456" y="3542"/>
                  </a:lnTo>
                  <a:lnTo>
                    <a:pt x="12823" y="4152"/>
                  </a:lnTo>
                  <a:lnTo>
                    <a:pt x="13165" y="4787"/>
                  </a:lnTo>
                  <a:lnTo>
                    <a:pt x="13458" y="5373"/>
                  </a:lnTo>
                  <a:lnTo>
                    <a:pt x="13702" y="5984"/>
                  </a:lnTo>
                  <a:lnTo>
                    <a:pt x="13897" y="6546"/>
                  </a:lnTo>
                  <a:lnTo>
                    <a:pt x="14068" y="7107"/>
                  </a:lnTo>
                  <a:lnTo>
                    <a:pt x="14215" y="7620"/>
                  </a:lnTo>
                  <a:lnTo>
                    <a:pt x="14337" y="8109"/>
                  </a:lnTo>
                  <a:lnTo>
                    <a:pt x="14410" y="8573"/>
                  </a:lnTo>
                  <a:lnTo>
                    <a:pt x="14532" y="9305"/>
                  </a:lnTo>
                  <a:lnTo>
                    <a:pt x="14581" y="9794"/>
                  </a:lnTo>
                  <a:lnTo>
                    <a:pt x="14801" y="9647"/>
                  </a:lnTo>
                  <a:lnTo>
                    <a:pt x="15021" y="9501"/>
                  </a:lnTo>
                  <a:lnTo>
                    <a:pt x="15265" y="9379"/>
                  </a:lnTo>
                  <a:lnTo>
                    <a:pt x="15534" y="9281"/>
                  </a:lnTo>
                  <a:lnTo>
                    <a:pt x="15802" y="9208"/>
                  </a:lnTo>
                  <a:lnTo>
                    <a:pt x="16095" y="9134"/>
                  </a:lnTo>
                  <a:lnTo>
                    <a:pt x="16388" y="9110"/>
                  </a:lnTo>
                  <a:lnTo>
                    <a:pt x="16706" y="9086"/>
                  </a:lnTo>
                  <a:lnTo>
                    <a:pt x="17121" y="9110"/>
                  </a:lnTo>
                  <a:lnTo>
                    <a:pt x="17536" y="9183"/>
                  </a:lnTo>
                  <a:lnTo>
                    <a:pt x="17903" y="9305"/>
                  </a:lnTo>
                  <a:lnTo>
                    <a:pt x="18269" y="9452"/>
                  </a:lnTo>
                  <a:lnTo>
                    <a:pt x="18587" y="9647"/>
                  </a:lnTo>
                  <a:lnTo>
                    <a:pt x="18880" y="9867"/>
                  </a:lnTo>
                  <a:lnTo>
                    <a:pt x="19148" y="10111"/>
                  </a:lnTo>
                  <a:lnTo>
                    <a:pt x="19344" y="10380"/>
                  </a:lnTo>
                  <a:lnTo>
                    <a:pt x="19319" y="9940"/>
                  </a:lnTo>
                  <a:lnTo>
                    <a:pt x="19246" y="9501"/>
                  </a:lnTo>
                  <a:lnTo>
                    <a:pt x="19173" y="9061"/>
                  </a:lnTo>
                  <a:lnTo>
                    <a:pt x="19099" y="8622"/>
                  </a:lnTo>
                  <a:lnTo>
                    <a:pt x="18977" y="8206"/>
                  </a:lnTo>
                  <a:lnTo>
                    <a:pt x="18855" y="7791"/>
                  </a:lnTo>
                  <a:lnTo>
                    <a:pt x="18684" y="7376"/>
                  </a:lnTo>
                  <a:lnTo>
                    <a:pt x="18538" y="6961"/>
                  </a:lnTo>
                  <a:lnTo>
                    <a:pt x="18342" y="6570"/>
                  </a:lnTo>
                  <a:lnTo>
                    <a:pt x="18122" y="6179"/>
                  </a:lnTo>
                  <a:lnTo>
                    <a:pt x="17903" y="5788"/>
                  </a:lnTo>
                  <a:lnTo>
                    <a:pt x="17658" y="5422"/>
                  </a:lnTo>
                  <a:lnTo>
                    <a:pt x="17414" y="5080"/>
                  </a:lnTo>
                  <a:lnTo>
                    <a:pt x="17121" y="4714"/>
                  </a:lnTo>
                  <a:lnTo>
                    <a:pt x="16828" y="4372"/>
                  </a:lnTo>
                  <a:lnTo>
                    <a:pt x="16511" y="4054"/>
                  </a:lnTo>
                  <a:lnTo>
                    <a:pt x="16193" y="3761"/>
                  </a:lnTo>
                  <a:lnTo>
                    <a:pt x="15876" y="3468"/>
                  </a:lnTo>
                  <a:lnTo>
                    <a:pt x="15534" y="3175"/>
                  </a:lnTo>
                  <a:lnTo>
                    <a:pt x="15167" y="2931"/>
                  </a:lnTo>
                  <a:lnTo>
                    <a:pt x="14801" y="2687"/>
                  </a:lnTo>
                  <a:lnTo>
                    <a:pt x="14435" y="2467"/>
                  </a:lnTo>
                  <a:lnTo>
                    <a:pt x="14044" y="2247"/>
                  </a:lnTo>
                  <a:lnTo>
                    <a:pt x="13653" y="2076"/>
                  </a:lnTo>
                  <a:lnTo>
                    <a:pt x="13262" y="1905"/>
                  </a:lnTo>
                  <a:lnTo>
                    <a:pt x="12847" y="1759"/>
                  </a:lnTo>
                  <a:lnTo>
                    <a:pt x="12432" y="1612"/>
                  </a:lnTo>
                  <a:lnTo>
                    <a:pt x="12017" y="1514"/>
                  </a:lnTo>
                  <a:lnTo>
                    <a:pt x="11577" y="1417"/>
                  </a:lnTo>
                  <a:lnTo>
                    <a:pt x="11162" y="1343"/>
                  </a:lnTo>
                  <a:lnTo>
                    <a:pt x="10722" y="1270"/>
                  </a:lnTo>
                  <a:lnTo>
                    <a:pt x="10283" y="1246"/>
                  </a:lnTo>
                  <a:lnTo>
                    <a:pt x="10283" y="611"/>
                  </a:lnTo>
                  <a:lnTo>
                    <a:pt x="10258" y="489"/>
                  </a:lnTo>
                  <a:lnTo>
                    <a:pt x="10234" y="367"/>
                  </a:lnTo>
                  <a:lnTo>
                    <a:pt x="10185" y="269"/>
                  </a:lnTo>
                  <a:lnTo>
                    <a:pt x="10112" y="196"/>
                  </a:lnTo>
                  <a:lnTo>
                    <a:pt x="10014" y="122"/>
                  </a:lnTo>
                  <a:lnTo>
                    <a:pt x="9916" y="49"/>
                  </a:lnTo>
                  <a:lnTo>
                    <a:pt x="9794" y="25"/>
                  </a:lnTo>
                  <a:lnTo>
                    <a:pt x="967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77" name="Shape 425"/>
          <p:cNvGrpSpPr/>
          <p:nvPr/>
        </p:nvGrpSpPr>
        <p:grpSpPr>
          <a:xfrm>
            <a:off x="5351012" y="2350310"/>
            <a:ext cx="442089" cy="310174"/>
            <a:chOff x="559275" y="1683950"/>
            <a:chExt cx="466500" cy="327300"/>
          </a:xfrm>
          <a:solidFill>
            <a:schemeClr val="bg1"/>
          </a:solidFill>
        </p:grpSpPr>
        <p:sp>
          <p:nvSpPr>
            <p:cNvPr id="78" name="Shape 426"/>
            <p:cNvSpPr/>
            <p:nvPr/>
          </p:nvSpPr>
          <p:spPr>
            <a:xfrm>
              <a:off x="559275" y="1683950"/>
              <a:ext cx="466500" cy="197850"/>
            </a:xfrm>
            <a:custGeom>
              <a:avLst/>
              <a:gdLst/>
              <a:ahLst/>
              <a:cxnLst/>
              <a:rect l="0" t="0" r="0" b="0"/>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79" name="Shape 427"/>
            <p:cNvSpPr/>
            <p:nvPr/>
          </p:nvSpPr>
          <p:spPr>
            <a:xfrm>
              <a:off x="559275" y="1727925"/>
              <a:ext cx="466500" cy="283325"/>
            </a:xfrm>
            <a:custGeom>
              <a:avLst/>
              <a:gdLst/>
              <a:ahLst/>
              <a:cxnLst/>
              <a:rect l="0" t="0" r="0" b="0"/>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0" name="Shape 428"/>
          <p:cNvGrpSpPr/>
          <p:nvPr/>
        </p:nvGrpSpPr>
        <p:grpSpPr>
          <a:xfrm>
            <a:off x="5989816" y="2288997"/>
            <a:ext cx="442089" cy="432826"/>
            <a:chOff x="1233350" y="1619250"/>
            <a:chExt cx="466500" cy="456725"/>
          </a:xfrm>
          <a:solidFill>
            <a:schemeClr val="bg1"/>
          </a:solidFill>
        </p:grpSpPr>
        <p:sp>
          <p:nvSpPr>
            <p:cNvPr id="81" name="Shape 429"/>
            <p:cNvSpPr/>
            <p:nvPr/>
          </p:nvSpPr>
          <p:spPr>
            <a:xfrm>
              <a:off x="1233350" y="1619250"/>
              <a:ext cx="466500" cy="456725"/>
            </a:xfrm>
            <a:custGeom>
              <a:avLst/>
              <a:gdLst/>
              <a:ahLst/>
              <a:cxnLst/>
              <a:rect l="0" t="0" r="0" b="0"/>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82" name="Shape 430"/>
            <p:cNvSpPr/>
            <p:nvPr/>
          </p:nvSpPr>
          <p:spPr>
            <a:xfrm>
              <a:off x="1382325" y="1792025"/>
              <a:ext cx="168550" cy="12250"/>
            </a:xfrm>
            <a:custGeom>
              <a:avLst/>
              <a:gdLst/>
              <a:ahLst/>
              <a:cxnLst/>
              <a:rect l="0" t="0" r="0" b="0"/>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83" name="Shape 431"/>
            <p:cNvSpPr/>
            <p:nvPr/>
          </p:nvSpPr>
          <p:spPr>
            <a:xfrm>
              <a:off x="1382325" y="1825000"/>
              <a:ext cx="168550" cy="12250"/>
            </a:xfrm>
            <a:custGeom>
              <a:avLst/>
              <a:gdLst/>
              <a:ahLst/>
              <a:cxnLst/>
              <a:rect l="0" t="0" r="0" b="0"/>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84" name="Shape 432"/>
            <p:cNvSpPr/>
            <p:nvPr/>
          </p:nvSpPr>
          <p:spPr>
            <a:xfrm>
              <a:off x="1382325" y="1858575"/>
              <a:ext cx="70850" cy="12250"/>
            </a:xfrm>
            <a:custGeom>
              <a:avLst/>
              <a:gdLst/>
              <a:ahLst/>
              <a:cxnLst/>
              <a:rect l="0" t="0" r="0" b="0"/>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5" name="Shape 433"/>
          <p:cNvGrpSpPr/>
          <p:nvPr/>
        </p:nvGrpSpPr>
        <p:grpSpPr>
          <a:xfrm>
            <a:off x="6642502" y="2298235"/>
            <a:ext cx="414322" cy="414322"/>
            <a:chOff x="1922075" y="1629000"/>
            <a:chExt cx="437200" cy="437200"/>
          </a:xfrm>
          <a:solidFill>
            <a:schemeClr val="bg1"/>
          </a:solidFill>
        </p:grpSpPr>
        <p:sp>
          <p:nvSpPr>
            <p:cNvPr id="86" name="Shape 434"/>
            <p:cNvSpPr/>
            <p:nvPr/>
          </p:nvSpPr>
          <p:spPr>
            <a:xfrm>
              <a:off x="2208425" y="1629000"/>
              <a:ext cx="150850" cy="150850"/>
            </a:xfrm>
            <a:custGeom>
              <a:avLst/>
              <a:gdLst/>
              <a:ahLst/>
              <a:cxnLst/>
              <a:rect l="0" t="0" r="0" b="0"/>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87" name="Shape 435"/>
            <p:cNvSpPr/>
            <p:nvPr/>
          </p:nvSpPr>
          <p:spPr>
            <a:xfrm>
              <a:off x="1922075" y="1686400"/>
              <a:ext cx="379800" cy="379800"/>
            </a:xfrm>
            <a:custGeom>
              <a:avLst/>
              <a:gdLst/>
              <a:ahLst/>
              <a:cxnLst/>
              <a:rect l="0" t="0" r="0" b="0"/>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8" name="Shape 436"/>
          <p:cNvGrpSpPr/>
          <p:nvPr/>
        </p:nvGrpSpPr>
        <p:grpSpPr>
          <a:xfrm>
            <a:off x="7279578" y="2296507"/>
            <a:ext cx="417780" cy="417781"/>
            <a:chOff x="2594325" y="1627175"/>
            <a:chExt cx="440850" cy="440850"/>
          </a:xfrm>
          <a:solidFill>
            <a:schemeClr val="bg1"/>
          </a:solidFill>
        </p:grpSpPr>
        <p:sp>
          <p:nvSpPr>
            <p:cNvPr id="89" name="Shape 437"/>
            <p:cNvSpPr/>
            <p:nvPr/>
          </p:nvSpPr>
          <p:spPr>
            <a:xfrm>
              <a:off x="2594325" y="1890950"/>
              <a:ext cx="177075" cy="177075"/>
            </a:xfrm>
            <a:custGeom>
              <a:avLst/>
              <a:gdLst/>
              <a:ahLst/>
              <a:cxnLst/>
              <a:rect l="0" t="0" r="0" b="0"/>
              <a:pathLst>
                <a:path w="7083" h="7083" extrusionOk="0">
                  <a:moveTo>
                    <a:pt x="5544" y="0"/>
                  </a:moveTo>
                  <a:lnTo>
                    <a:pt x="538" y="5984"/>
                  </a:lnTo>
                  <a:lnTo>
                    <a:pt x="0" y="7083"/>
                  </a:lnTo>
                  <a:lnTo>
                    <a:pt x="1099" y="6546"/>
                  </a:lnTo>
                  <a:lnTo>
                    <a:pt x="7083" y="1539"/>
                  </a:lnTo>
                  <a:lnTo>
                    <a:pt x="554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0" name="Shape 438"/>
            <p:cNvSpPr/>
            <p:nvPr/>
          </p:nvSpPr>
          <p:spPr>
            <a:xfrm>
              <a:off x="2858700" y="1627175"/>
              <a:ext cx="176475" cy="176475"/>
            </a:xfrm>
            <a:custGeom>
              <a:avLst/>
              <a:gdLst/>
              <a:ahLst/>
              <a:cxnLst/>
              <a:rect l="0" t="0" r="0" b="0"/>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1" name="Shape 439"/>
            <p:cNvSpPr/>
            <p:nvPr/>
          </p:nvSpPr>
          <p:spPr>
            <a:xfrm>
              <a:off x="2663325" y="1702275"/>
              <a:ext cx="296750" cy="296775"/>
            </a:xfrm>
            <a:custGeom>
              <a:avLst/>
              <a:gdLst/>
              <a:ahLst/>
              <a:cxnLst/>
              <a:rect l="0" t="0" r="0" b="0"/>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92" name="Shape 440"/>
          <p:cNvSpPr/>
          <p:nvPr/>
        </p:nvSpPr>
        <p:spPr>
          <a:xfrm>
            <a:off x="7936922" y="2315050"/>
            <a:ext cx="380775" cy="380752"/>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93" name="Shape 441"/>
          <p:cNvGrpSpPr/>
          <p:nvPr/>
        </p:nvGrpSpPr>
        <p:grpSpPr>
          <a:xfrm>
            <a:off x="8596537" y="2265256"/>
            <a:ext cx="339077" cy="480280"/>
            <a:chOff x="3984000" y="1594200"/>
            <a:chExt cx="357800" cy="506800"/>
          </a:xfrm>
          <a:solidFill>
            <a:schemeClr val="bg1"/>
          </a:solidFill>
        </p:grpSpPr>
        <p:sp>
          <p:nvSpPr>
            <p:cNvPr id="94" name="Shape 442"/>
            <p:cNvSpPr/>
            <p:nvPr/>
          </p:nvSpPr>
          <p:spPr>
            <a:xfrm>
              <a:off x="3984000" y="1597875"/>
              <a:ext cx="44575" cy="503125"/>
            </a:xfrm>
            <a:custGeom>
              <a:avLst/>
              <a:gdLst/>
              <a:ahLst/>
              <a:cxnLst/>
              <a:rect l="0" t="0" r="0" b="0"/>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5" name="Shape 443"/>
            <p:cNvSpPr/>
            <p:nvPr/>
          </p:nvSpPr>
          <p:spPr>
            <a:xfrm>
              <a:off x="4041375" y="1594200"/>
              <a:ext cx="300425" cy="229600"/>
            </a:xfrm>
            <a:custGeom>
              <a:avLst/>
              <a:gdLst/>
              <a:ahLst/>
              <a:cxnLst/>
              <a:rect l="0" t="0" r="0" b="0"/>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6" name="Shape 444"/>
          <p:cNvGrpSpPr/>
          <p:nvPr/>
        </p:nvGrpSpPr>
        <p:grpSpPr>
          <a:xfrm>
            <a:off x="9181513" y="2368244"/>
            <a:ext cx="446733" cy="274304"/>
            <a:chOff x="4601275" y="1702875"/>
            <a:chExt cx="471400" cy="289450"/>
          </a:xfrm>
          <a:solidFill>
            <a:schemeClr val="bg1"/>
          </a:solidFill>
        </p:grpSpPr>
        <p:sp>
          <p:nvSpPr>
            <p:cNvPr id="97" name="Shape 445"/>
            <p:cNvSpPr/>
            <p:nvPr/>
          </p:nvSpPr>
          <p:spPr>
            <a:xfrm>
              <a:off x="4816200" y="1702875"/>
              <a:ext cx="41550" cy="41550"/>
            </a:xfrm>
            <a:custGeom>
              <a:avLst/>
              <a:gdLst/>
              <a:ahLst/>
              <a:cxnLst/>
              <a:rect l="0" t="0" r="0" b="0"/>
              <a:pathLst>
                <a:path w="1662" h="1662" extrusionOk="0">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8" name="Shape 446"/>
            <p:cNvSpPr/>
            <p:nvPr/>
          </p:nvSpPr>
          <p:spPr>
            <a:xfrm>
              <a:off x="5031125" y="1757225"/>
              <a:ext cx="41550" cy="41550"/>
            </a:xfrm>
            <a:custGeom>
              <a:avLst/>
              <a:gdLst/>
              <a:ahLst/>
              <a:cxnLst/>
              <a:rect l="0" t="0" r="0" b="0"/>
              <a:pathLst>
                <a:path w="1662" h="1662" extrusionOk="0">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9" name="Shape 447"/>
            <p:cNvSpPr/>
            <p:nvPr/>
          </p:nvSpPr>
          <p:spPr>
            <a:xfrm>
              <a:off x="4634875" y="1756000"/>
              <a:ext cx="404225" cy="178325"/>
            </a:xfrm>
            <a:custGeom>
              <a:avLst/>
              <a:gdLst/>
              <a:ahLst/>
              <a:cxnLst/>
              <a:rect l="0" t="0" r="0" b="0"/>
              <a:pathLst>
                <a:path w="16169" h="7133" extrusionOk="0">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0" name="Shape 448"/>
            <p:cNvSpPr/>
            <p:nvPr/>
          </p:nvSpPr>
          <p:spPr>
            <a:xfrm>
              <a:off x="4601275" y="1757225"/>
              <a:ext cx="41550" cy="41550"/>
            </a:xfrm>
            <a:custGeom>
              <a:avLst/>
              <a:gdLst/>
              <a:ahLst/>
              <a:cxnLst/>
              <a:rect l="0" t="0" r="0" b="0"/>
              <a:pathLst>
                <a:path w="1662" h="1662" extrusionOk="0">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1" name="Shape 449"/>
            <p:cNvSpPr/>
            <p:nvPr/>
          </p:nvSpPr>
          <p:spPr>
            <a:xfrm>
              <a:off x="4673325" y="1947725"/>
              <a:ext cx="327300" cy="44600"/>
            </a:xfrm>
            <a:custGeom>
              <a:avLst/>
              <a:gdLst/>
              <a:ahLst/>
              <a:cxnLst/>
              <a:rect l="0" t="0" r="0" b="0"/>
              <a:pathLst>
                <a:path w="13092" h="1784" extrusionOk="0">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02" name="Shape 450"/>
          <p:cNvGrpSpPr/>
          <p:nvPr/>
        </p:nvGrpSpPr>
        <p:grpSpPr>
          <a:xfrm>
            <a:off x="9841733" y="2301125"/>
            <a:ext cx="403898" cy="408542"/>
            <a:chOff x="5297950" y="1632050"/>
            <a:chExt cx="426200" cy="431100"/>
          </a:xfrm>
          <a:solidFill>
            <a:schemeClr val="bg1"/>
          </a:solidFill>
        </p:grpSpPr>
        <p:sp>
          <p:nvSpPr>
            <p:cNvPr id="103" name="Shape 451"/>
            <p:cNvSpPr/>
            <p:nvPr/>
          </p:nvSpPr>
          <p:spPr>
            <a:xfrm>
              <a:off x="5404800" y="1936125"/>
              <a:ext cx="212500" cy="127025"/>
            </a:xfrm>
            <a:custGeom>
              <a:avLst/>
              <a:gdLst/>
              <a:ahLst/>
              <a:cxnLst/>
              <a:rect l="0" t="0" r="0" b="0"/>
              <a:pathLst>
                <a:path w="8500" h="5081" extrusionOk="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4" name="Shape 452"/>
            <p:cNvSpPr/>
            <p:nvPr/>
          </p:nvSpPr>
          <p:spPr>
            <a:xfrm>
              <a:off x="5297950" y="1632050"/>
              <a:ext cx="426200" cy="294950"/>
            </a:xfrm>
            <a:custGeom>
              <a:avLst/>
              <a:gdLst/>
              <a:ahLst/>
              <a:cxnLst/>
              <a:rect l="0" t="0" r="0" b="0"/>
              <a:pathLst>
                <a:path w="17048" h="11798" extrusionOk="0">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05" name="Shape 453"/>
          <p:cNvGrpSpPr/>
          <p:nvPr/>
        </p:nvGrpSpPr>
        <p:grpSpPr>
          <a:xfrm>
            <a:off x="10479376" y="2288997"/>
            <a:ext cx="406220" cy="432826"/>
            <a:chOff x="5970800" y="1619250"/>
            <a:chExt cx="428650" cy="456725"/>
          </a:xfrm>
          <a:solidFill>
            <a:schemeClr val="bg1"/>
          </a:solidFill>
        </p:grpSpPr>
        <p:sp>
          <p:nvSpPr>
            <p:cNvPr id="106" name="Shape 454"/>
            <p:cNvSpPr/>
            <p:nvPr/>
          </p:nvSpPr>
          <p:spPr>
            <a:xfrm>
              <a:off x="5970800" y="1674200"/>
              <a:ext cx="377975" cy="377950"/>
            </a:xfrm>
            <a:custGeom>
              <a:avLst/>
              <a:gdLst/>
              <a:ahLst/>
              <a:cxnLst/>
              <a:rect l="0" t="0" r="0" b="0"/>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7" name="Shape 455"/>
            <p:cNvSpPr/>
            <p:nvPr/>
          </p:nvSpPr>
          <p:spPr>
            <a:xfrm>
              <a:off x="6068500" y="1771875"/>
              <a:ext cx="182575" cy="182600"/>
            </a:xfrm>
            <a:custGeom>
              <a:avLst/>
              <a:gdLst/>
              <a:ahLst/>
              <a:cxnLst/>
              <a:rect l="0" t="0" r="0" b="0"/>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8" name="Shape 456"/>
            <p:cNvSpPr/>
            <p:nvPr/>
          </p:nvSpPr>
          <p:spPr>
            <a:xfrm>
              <a:off x="5981175" y="2005125"/>
              <a:ext cx="75125" cy="70850"/>
            </a:xfrm>
            <a:custGeom>
              <a:avLst/>
              <a:gdLst/>
              <a:ahLst/>
              <a:cxnLst/>
              <a:rect l="0" t="0" r="0" b="0"/>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9" name="Shape 457"/>
            <p:cNvSpPr/>
            <p:nvPr/>
          </p:nvSpPr>
          <p:spPr>
            <a:xfrm>
              <a:off x="6263875" y="2005125"/>
              <a:ext cx="74525" cy="70850"/>
            </a:xfrm>
            <a:custGeom>
              <a:avLst/>
              <a:gdLst/>
              <a:ahLst/>
              <a:cxnLst/>
              <a:rect l="0" t="0" r="0" b="0"/>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0" name="Shape 458"/>
            <p:cNvSpPr/>
            <p:nvPr/>
          </p:nvSpPr>
          <p:spPr>
            <a:xfrm>
              <a:off x="6147875" y="1619250"/>
              <a:ext cx="251575" cy="255850"/>
            </a:xfrm>
            <a:custGeom>
              <a:avLst/>
              <a:gdLst/>
              <a:ahLst/>
              <a:cxnLst/>
              <a:rect l="0" t="0" r="0" b="0"/>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1" name="Shape 459"/>
          <p:cNvGrpSpPr/>
          <p:nvPr/>
        </p:nvGrpSpPr>
        <p:grpSpPr>
          <a:xfrm>
            <a:off x="11099676" y="2283784"/>
            <a:ext cx="455380" cy="415459"/>
            <a:chOff x="6625350" y="1613750"/>
            <a:chExt cx="480525" cy="438400"/>
          </a:xfrm>
          <a:solidFill>
            <a:schemeClr val="bg1"/>
          </a:solidFill>
        </p:grpSpPr>
        <p:sp>
          <p:nvSpPr>
            <p:cNvPr id="112" name="Shape 460"/>
            <p:cNvSpPr/>
            <p:nvPr/>
          </p:nvSpPr>
          <p:spPr>
            <a:xfrm>
              <a:off x="6670525" y="1887275"/>
              <a:ext cx="117875" cy="164875"/>
            </a:xfrm>
            <a:custGeom>
              <a:avLst/>
              <a:gdLst/>
              <a:ahLst/>
              <a:cxnLst/>
              <a:rect l="0" t="0" r="0" b="0"/>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3" name="Shape 461"/>
            <p:cNvSpPr/>
            <p:nvPr/>
          </p:nvSpPr>
          <p:spPr>
            <a:xfrm>
              <a:off x="7075950" y="1754175"/>
              <a:ext cx="29925" cy="99550"/>
            </a:xfrm>
            <a:custGeom>
              <a:avLst/>
              <a:gdLst/>
              <a:ahLst/>
              <a:cxnLst/>
              <a:rect l="0" t="0" r="0" b="0"/>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4" name="Shape 462"/>
            <p:cNvSpPr/>
            <p:nvPr/>
          </p:nvSpPr>
          <p:spPr>
            <a:xfrm>
              <a:off x="6625350" y="1729750"/>
              <a:ext cx="97700" cy="147175"/>
            </a:xfrm>
            <a:custGeom>
              <a:avLst/>
              <a:gdLst/>
              <a:ahLst/>
              <a:cxnLst/>
              <a:rect l="0" t="0" r="0" b="0"/>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5" name="Shape 463"/>
            <p:cNvSpPr/>
            <p:nvPr/>
          </p:nvSpPr>
          <p:spPr>
            <a:xfrm>
              <a:off x="6736475" y="1638175"/>
              <a:ext cx="279650" cy="330325"/>
            </a:xfrm>
            <a:custGeom>
              <a:avLst/>
              <a:gdLst/>
              <a:ahLst/>
              <a:cxnLst/>
              <a:rect l="0" t="0" r="0" b="0"/>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6" name="Shape 464"/>
            <p:cNvSpPr/>
            <p:nvPr/>
          </p:nvSpPr>
          <p:spPr>
            <a:xfrm>
              <a:off x="7029550" y="1613750"/>
              <a:ext cx="34200" cy="379800"/>
            </a:xfrm>
            <a:custGeom>
              <a:avLst/>
              <a:gdLst/>
              <a:ahLst/>
              <a:cxnLst/>
              <a:rect l="0" t="0" r="0" b="0"/>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7" name="Shape 465"/>
          <p:cNvGrpSpPr/>
          <p:nvPr/>
        </p:nvGrpSpPr>
        <p:grpSpPr>
          <a:xfrm>
            <a:off x="5400196" y="2959617"/>
            <a:ext cx="343721" cy="369190"/>
            <a:chOff x="611175" y="2326900"/>
            <a:chExt cx="362700" cy="389575"/>
          </a:xfrm>
          <a:solidFill>
            <a:schemeClr val="bg1"/>
          </a:solidFill>
        </p:grpSpPr>
        <p:sp>
          <p:nvSpPr>
            <p:cNvPr id="118" name="Shape 466"/>
            <p:cNvSpPr/>
            <p:nvPr/>
          </p:nvSpPr>
          <p:spPr>
            <a:xfrm>
              <a:off x="611175" y="2326900"/>
              <a:ext cx="362700" cy="389575"/>
            </a:xfrm>
            <a:custGeom>
              <a:avLst/>
              <a:gdLst/>
              <a:ahLst/>
              <a:cxnLst/>
              <a:rect l="0" t="0" r="0" b="0"/>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9" name="Shape 467"/>
            <p:cNvSpPr/>
            <p:nvPr/>
          </p:nvSpPr>
          <p:spPr>
            <a:xfrm>
              <a:off x="794950" y="2500900"/>
              <a:ext cx="24450" cy="23850"/>
            </a:xfrm>
            <a:custGeom>
              <a:avLst/>
              <a:gdLst/>
              <a:ahLst/>
              <a:cxnLst/>
              <a:rect l="0" t="0" r="0" b="0"/>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0" name="Shape 468"/>
            <p:cNvSpPr/>
            <p:nvPr/>
          </p:nvSpPr>
          <p:spPr>
            <a:xfrm>
              <a:off x="754650" y="2381250"/>
              <a:ext cx="75750" cy="14050"/>
            </a:xfrm>
            <a:custGeom>
              <a:avLst/>
              <a:gdLst/>
              <a:ahLst/>
              <a:cxnLst/>
              <a:rect l="0" t="0" r="0" b="0"/>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1" name="Shape 469"/>
            <p:cNvSpPr/>
            <p:nvPr/>
          </p:nvSpPr>
          <p:spPr>
            <a:xfrm>
              <a:off x="765025" y="2453900"/>
              <a:ext cx="31175" cy="31150"/>
            </a:xfrm>
            <a:custGeom>
              <a:avLst/>
              <a:gdLst/>
              <a:ahLst/>
              <a:cxnLst/>
              <a:rect l="0" t="0" r="0" b="0"/>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22" name="Shape 470"/>
          <p:cNvSpPr/>
          <p:nvPr/>
        </p:nvSpPr>
        <p:spPr>
          <a:xfrm>
            <a:off x="6029751" y="2963099"/>
            <a:ext cx="362248" cy="362248"/>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3" name="Shape 471"/>
          <p:cNvSpPr/>
          <p:nvPr/>
        </p:nvSpPr>
        <p:spPr>
          <a:xfrm>
            <a:off x="6668562" y="2963099"/>
            <a:ext cx="362248" cy="362248"/>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4" name="Shape 472"/>
          <p:cNvSpPr/>
          <p:nvPr/>
        </p:nvSpPr>
        <p:spPr>
          <a:xfrm>
            <a:off x="7307374" y="2963099"/>
            <a:ext cx="362248" cy="362248"/>
          </a:xfrm>
          <a:custGeom>
            <a:avLst/>
            <a:gdLst/>
            <a:ahLst/>
            <a:cxnLst/>
            <a:rect l="0" t="0" r="0" b="0"/>
            <a:pathLst>
              <a:path w="15290" h="15290" extrusionOk="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25" name="Shape 473"/>
          <p:cNvGrpSpPr/>
          <p:nvPr/>
        </p:nvGrpSpPr>
        <p:grpSpPr>
          <a:xfrm>
            <a:off x="8030632" y="2900601"/>
            <a:ext cx="193278" cy="482602"/>
            <a:chOff x="3386850" y="2264625"/>
            <a:chExt cx="203950" cy="509250"/>
          </a:xfrm>
          <a:solidFill>
            <a:schemeClr val="bg1"/>
          </a:solidFill>
        </p:grpSpPr>
        <p:sp>
          <p:nvSpPr>
            <p:cNvPr id="126" name="Shape 474"/>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7" name="Shape 475"/>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8" name="Shape 476"/>
          <p:cNvGrpSpPr/>
          <p:nvPr/>
        </p:nvGrpSpPr>
        <p:grpSpPr>
          <a:xfrm>
            <a:off x="9325606" y="2961940"/>
            <a:ext cx="158545" cy="359926"/>
            <a:chOff x="4753325" y="2329350"/>
            <a:chExt cx="167300" cy="379800"/>
          </a:xfrm>
          <a:solidFill>
            <a:schemeClr val="bg1"/>
          </a:solidFill>
        </p:grpSpPr>
        <p:sp>
          <p:nvSpPr>
            <p:cNvPr id="129" name="Shape 477"/>
            <p:cNvSpPr/>
            <p:nvPr/>
          </p:nvSpPr>
          <p:spPr>
            <a:xfrm>
              <a:off x="4753325" y="2424600"/>
              <a:ext cx="167300" cy="284550"/>
            </a:xfrm>
            <a:custGeom>
              <a:avLst/>
              <a:gdLst/>
              <a:ahLst/>
              <a:cxnLst/>
              <a:rect l="0" t="0" r="0" b="0"/>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30" name="Shape 478"/>
            <p:cNvSpPr/>
            <p:nvPr/>
          </p:nvSpPr>
          <p:spPr>
            <a:xfrm>
              <a:off x="4798500" y="2329350"/>
              <a:ext cx="76950" cy="84275"/>
            </a:xfrm>
            <a:custGeom>
              <a:avLst/>
              <a:gdLst/>
              <a:ahLst/>
              <a:cxnLst/>
              <a:rect l="0" t="0" r="0" b="0"/>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31" name="Shape 479"/>
          <p:cNvGrpSpPr/>
          <p:nvPr/>
        </p:nvGrpSpPr>
        <p:grpSpPr>
          <a:xfrm>
            <a:off x="8683888" y="2902899"/>
            <a:ext cx="164372" cy="477982"/>
            <a:chOff x="4076175" y="2267050"/>
            <a:chExt cx="173450" cy="504375"/>
          </a:xfrm>
          <a:solidFill>
            <a:schemeClr val="bg1"/>
          </a:solidFill>
        </p:grpSpPr>
        <p:sp>
          <p:nvSpPr>
            <p:cNvPr id="132" name="Shape 480"/>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33" name="Shape 481"/>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34" name="Shape 482"/>
          <p:cNvSpPr/>
          <p:nvPr/>
        </p:nvSpPr>
        <p:spPr>
          <a:xfrm>
            <a:off x="9862621" y="2953267"/>
            <a:ext cx="362248" cy="381913"/>
          </a:xfrm>
          <a:custGeom>
            <a:avLst/>
            <a:gdLst/>
            <a:ahLst/>
            <a:cxnLst/>
            <a:rect l="0" t="0" r="0" b="0"/>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35" name="Shape 483"/>
          <p:cNvGrpSpPr/>
          <p:nvPr/>
        </p:nvGrpSpPr>
        <p:grpSpPr>
          <a:xfrm>
            <a:off x="10483427" y="2960187"/>
            <a:ext cx="398117" cy="368029"/>
            <a:chOff x="5975075" y="2327500"/>
            <a:chExt cx="420100" cy="388350"/>
          </a:xfrm>
          <a:solidFill>
            <a:schemeClr val="bg1"/>
          </a:solidFill>
        </p:grpSpPr>
        <p:sp>
          <p:nvSpPr>
            <p:cNvPr id="136" name="Shape 484"/>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37" name="Shape 485"/>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38" name="Shape 486"/>
          <p:cNvGrpSpPr/>
          <p:nvPr/>
        </p:nvGrpSpPr>
        <p:grpSpPr>
          <a:xfrm>
            <a:off x="11199181" y="2949192"/>
            <a:ext cx="244215" cy="398117"/>
            <a:chOff x="6730350" y="2315900"/>
            <a:chExt cx="257700" cy="420100"/>
          </a:xfrm>
          <a:solidFill>
            <a:schemeClr val="bg1"/>
          </a:solidFill>
        </p:grpSpPr>
        <p:sp>
          <p:nvSpPr>
            <p:cNvPr id="139" name="Shape 487"/>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0" name="Shape 488"/>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1" name="Shape 489"/>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2" name="Shape 490"/>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3" name="Shape 491"/>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44" name="Shape 492"/>
          <p:cNvGrpSpPr/>
          <p:nvPr/>
        </p:nvGrpSpPr>
        <p:grpSpPr>
          <a:xfrm>
            <a:off x="5510126" y="3557339"/>
            <a:ext cx="123860" cy="451354"/>
            <a:chOff x="727175" y="2957625"/>
            <a:chExt cx="130700" cy="476275"/>
          </a:xfrm>
          <a:solidFill>
            <a:schemeClr val="bg1"/>
          </a:solidFill>
        </p:grpSpPr>
        <p:sp>
          <p:nvSpPr>
            <p:cNvPr id="145" name="Shape 493"/>
            <p:cNvSpPr/>
            <p:nvPr/>
          </p:nvSpPr>
          <p:spPr>
            <a:xfrm>
              <a:off x="727175" y="2957625"/>
              <a:ext cx="130700" cy="476275"/>
            </a:xfrm>
            <a:custGeom>
              <a:avLst/>
              <a:gdLst/>
              <a:ahLst/>
              <a:cxnLst/>
              <a:rect l="0" t="0" r="0" b="0"/>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6" name="Shape 494"/>
            <p:cNvSpPr/>
            <p:nvPr/>
          </p:nvSpPr>
          <p:spPr>
            <a:xfrm>
              <a:off x="751600" y="3090125"/>
              <a:ext cx="81850" cy="319350"/>
            </a:xfrm>
            <a:custGeom>
              <a:avLst/>
              <a:gdLst/>
              <a:ahLst/>
              <a:cxnLst/>
              <a:rect l="0" t="0" r="0" b="0"/>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47" name="Shape 495"/>
          <p:cNvSpPr/>
          <p:nvPr/>
        </p:nvSpPr>
        <p:spPr>
          <a:xfrm>
            <a:off x="6659891" y="3539434"/>
            <a:ext cx="379590" cy="487223"/>
          </a:xfrm>
          <a:custGeom>
            <a:avLst/>
            <a:gdLst/>
            <a:ahLst/>
            <a:cxnLst/>
            <a:rect l="0" t="0" r="0" b="0"/>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8" name="Shape 496"/>
          <p:cNvSpPr/>
          <p:nvPr/>
        </p:nvSpPr>
        <p:spPr>
          <a:xfrm>
            <a:off x="6070265" y="3539434"/>
            <a:ext cx="281222" cy="487223"/>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49" name="Shape 497"/>
          <p:cNvGrpSpPr/>
          <p:nvPr/>
        </p:nvGrpSpPr>
        <p:grpSpPr>
          <a:xfrm>
            <a:off x="7269153" y="3571791"/>
            <a:ext cx="438631" cy="422425"/>
            <a:chOff x="2583325" y="2972875"/>
            <a:chExt cx="462850" cy="445750"/>
          </a:xfrm>
          <a:solidFill>
            <a:schemeClr val="bg1"/>
          </a:solidFill>
        </p:grpSpPr>
        <p:sp>
          <p:nvSpPr>
            <p:cNvPr id="150" name="Shape 498"/>
            <p:cNvSpPr/>
            <p:nvPr/>
          </p:nvSpPr>
          <p:spPr>
            <a:xfrm>
              <a:off x="2701775" y="3323350"/>
              <a:ext cx="225950" cy="95275"/>
            </a:xfrm>
            <a:custGeom>
              <a:avLst/>
              <a:gdLst/>
              <a:ahLst/>
              <a:cxnLst/>
              <a:rect l="0" t="0" r="0" b="0"/>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51" name="Shape 499"/>
            <p:cNvSpPr/>
            <p:nvPr/>
          </p:nvSpPr>
          <p:spPr>
            <a:xfrm>
              <a:off x="2583325" y="2972875"/>
              <a:ext cx="462850" cy="337075"/>
            </a:xfrm>
            <a:custGeom>
              <a:avLst/>
              <a:gdLst/>
              <a:ahLst/>
              <a:cxnLst/>
              <a:rect l="0" t="0" r="0" b="0"/>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52" name="Shape 500"/>
          <p:cNvGrpSpPr/>
          <p:nvPr/>
        </p:nvGrpSpPr>
        <p:grpSpPr>
          <a:xfrm>
            <a:off x="7892911" y="3634883"/>
            <a:ext cx="468719" cy="296266"/>
            <a:chOff x="3241525" y="3039450"/>
            <a:chExt cx="494600" cy="312625"/>
          </a:xfrm>
          <a:solidFill>
            <a:schemeClr val="bg1"/>
          </a:solidFill>
        </p:grpSpPr>
        <p:sp>
          <p:nvSpPr>
            <p:cNvPr id="153" name="Shape 501"/>
            <p:cNvSpPr/>
            <p:nvPr/>
          </p:nvSpPr>
          <p:spPr>
            <a:xfrm>
              <a:off x="3241525" y="3039450"/>
              <a:ext cx="494600" cy="312625"/>
            </a:xfrm>
            <a:custGeom>
              <a:avLst/>
              <a:gdLst/>
              <a:ahLst/>
              <a:cxnLst/>
              <a:rect l="0" t="0" r="0" b="0"/>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54" name="Shape 502"/>
            <p:cNvSpPr/>
            <p:nvPr/>
          </p:nvSpPr>
          <p:spPr>
            <a:xfrm>
              <a:off x="3384400" y="3091350"/>
              <a:ext cx="208850" cy="208825"/>
            </a:xfrm>
            <a:custGeom>
              <a:avLst/>
              <a:gdLst/>
              <a:ahLst/>
              <a:cxnLst/>
              <a:rect l="0" t="0" r="0" b="0"/>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55" name="Shape 503"/>
          <p:cNvSpPr/>
          <p:nvPr/>
        </p:nvSpPr>
        <p:spPr>
          <a:xfrm>
            <a:off x="9203551" y="3581676"/>
            <a:ext cx="402762" cy="402738"/>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56" name="Shape 504"/>
          <p:cNvGrpSpPr/>
          <p:nvPr/>
        </p:nvGrpSpPr>
        <p:grpSpPr>
          <a:xfrm>
            <a:off x="9801220" y="3603633"/>
            <a:ext cx="484924" cy="358765"/>
            <a:chOff x="5255200" y="3006475"/>
            <a:chExt cx="511700" cy="378575"/>
          </a:xfrm>
          <a:solidFill>
            <a:schemeClr val="bg1"/>
          </a:solidFill>
        </p:grpSpPr>
        <p:sp>
          <p:nvSpPr>
            <p:cNvPr id="157" name="Shape 505"/>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58" name="Shape 506"/>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59" name="Shape 507"/>
          <p:cNvGrpSpPr/>
          <p:nvPr/>
        </p:nvGrpSpPr>
        <p:grpSpPr>
          <a:xfrm>
            <a:off x="8569906" y="3582807"/>
            <a:ext cx="392338" cy="400415"/>
            <a:chOff x="3955900" y="2984500"/>
            <a:chExt cx="414000" cy="422525"/>
          </a:xfrm>
          <a:solidFill>
            <a:schemeClr val="bg1"/>
          </a:solidFill>
        </p:grpSpPr>
        <p:sp>
          <p:nvSpPr>
            <p:cNvPr id="160" name="Shape 508"/>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1" name="Shape 509"/>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2" name="Shape 510"/>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63" name="Shape 511"/>
          <p:cNvSpPr/>
          <p:nvPr/>
        </p:nvSpPr>
        <p:spPr>
          <a:xfrm>
            <a:off x="5355070" y="4249416"/>
            <a:ext cx="438607" cy="344882"/>
          </a:xfrm>
          <a:custGeom>
            <a:avLst/>
            <a:gdLst/>
            <a:ahLst/>
            <a:cxnLst/>
            <a:rect l="0" t="0" r="0" b="0"/>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4" name="Shape 512"/>
          <p:cNvSpPr/>
          <p:nvPr/>
        </p:nvSpPr>
        <p:spPr>
          <a:xfrm>
            <a:off x="10529792" y="3563150"/>
            <a:ext cx="305530" cy="439791"/>
          </a:xfrm>
          <a:custGeom>
            <a:avLst/>
            <a:gdLst/>
            <a:ahLst/>
            <a:cxnLst/>
            <a:rect l="0" t="0" r="0" b="0"/>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165" name="Shape 513"/>
          <p:cNvGrpSpPr/>
          <p:nvPr/>
        </p:nvGrpSpPr>
        <p:grpSpPr>
          <a:xfrm>
            <a:off x="11171415" y="3577004"/>
            <a:ext cx="299749" cy="425907"/>
            <a:chOff x="6701050" y="2978375"/>
            <a:chExt cx="316300" cy="449425"/>
          </a:xfrm>
          <a:solidFill>
            <a:schemeClr val="bg1"/>
          </a:solidFill>
        </p:grpSpPr>
        <p:sp>
          <p:nvSpPr>
            <p:cNvPr id="166" name="Shape 514"/>
            <p:cNvSpPr/>
            <p:nvPr/>
          </p:nvSpPr>
          <p:spPr>
            <a:xfrm>
              <a:off x="6701050" y="2978375"/>
              <a:ext cx="316300" cy="78175"/>
            </a:xfrm>
            <a:custGeom>
              <a:avLst/>
              <a:gdLst/>
              <a:ahLst/>
              <a:cxnLst/>
              <a:rect l="0" t="0" r="0" b="0"/>
              <a:pathLst>
                <a:path w="12652" h="3127" extrusionOk="0">
                  <a:moveTo>
                    <a:pt x="7840" y="782"/>
                  </a:moveTo>
                  <a:lnTo>
                    <a:pt x="7865" y="807"/>
                  </a:lnTo>
                  <a:lnTo>
                    <a:pt x="7889" y="831"/>
                  </a:lnTo>
                  <a:lnTo>
                    <a:pt x="7889" y="880"/>
                  </a:lnTo>
                  <a:lnTo>
                    <a:pt x="7889" y="1417"/>
                  </a:lnTo>
                  <a:lnTo>
                    <a:pt x="4763" y="1417"/>
                  </a:lnTo>
                  <a:lnTo>
                    <a:pt x="4763" y="880"/>
                  </a:lnTo>
                  <a:lnTo>
                    <a:pt x="4763" y="831"/>
                  </a:lnTo>
                  <a:lnTo>
                    <a:pt x="4787" y="807"/>
                  </a:lnTo>
                  <a:lnTo>
                    <a:pt x="4812" y="782"/>
                  </a:lnTo>
                  <a:close/>
                  <a:moveTo>
                    <a:pt x="4861" y="1"/>
                  </a:moveTo>
                  <a:lnTo>
                    <a:pt x="4690" y="25"/>
                  </a:lnTo>
                  <a:lnTo>
                    <a:pt x="4519" y="74"/>
                  </a:lnTo>
                  <a:lnTo>
                    <a:pt x="4372" y="147"/>
                  </a:lnTo>
                  <a:lnTo>
                    <a:pt x="4250" y="269"/>
                  </a:lnTo>
                  <a:lnTo>
                    <a:pt x="4128" y="392"/>
                  </a:lnTo>
                  <a:lnTo>
                    <a:pt x="4055" y="538"/>
                  </a:lnTo>
                  <a:lnTo>
                    <a:pt x="4006" y="709"/>
                  </a:lnTo>
                  <a:lnTo>
                    <a:pt x="3982" y="880"/>
                  </a:lnTo>
                  <a:lnTo>
                    <a:pt x="3982" y="1417"/>
                  </a:lnTo>
                  <a:lnTo>
                    <a:pt x="391" y="1417"/>
                  </a:lnTo>
                  <a:lnTo>
                    <a:pt x="294" y="1466"/>
                  </a:lnTo>
                  <a:lnTo>
                    <a:pt x="220" y="1491"/>
                  </a:lnTo>
                  <a:lnTo>
                    <a:pt x="147" y="1564"/>
                  </a:lnTo>
                  <a:lnTo>
                    <a:pt x="74" y="1637"/>
                  </a:lnTo>
                  <a:lnTo>
                    <a:pt x="49" y="1710"/>
                  </a:lnTo>
                  <a:lnTo>
                    <a:pt x="1" y="1808"/>
                  </a:lnTo>
                  <a:lnTo>
                    <a:pt x="1" y="1906"/>
                  </a:lnTo>
                  <a:lnTo>
                    <a:pt x="1" y="3127"/>
                  </a:lnTo>
                  <a:lnTo>
                    <a:pt x="12652" y="3127"/>
                  </a:lnTo>
                  <a:lnTo>
                    <a:pt x="12652" y="1906"/>
                  </a:lnTo>
                  <a:lnTo>
                    <a:pt x="12652" y="1808"/>
                  </a:lnTo>
                  <a:lnTo>
                    <a:pt x="12603" y="1710"/>
                  </a:lnTo>
                  <a:lnTo>
                    <a:pt x="12578" y="1637"/>
                  </a:lnTo>
                  <a:lnTo>
                    <a:pt x="12505" y="1564"/>
                  </a:lnTo>
                  <a:lnTo>
                    <a:pt x="12432" y="1491"/>
                  </a:lnTo>
                  <a:lnTo>
                    <a:pt x="12359" y="1466"/>
                  </a:lnTo>
                  <a:lnTo>
                    <a:pt x="12261" y="1417"/>
                  </a:lnTo>
                  <a:lnTo>
                    <a:pt x="8671" y="1417"/>
                  </a:lnTo>
                  <a:lnTo>
                    <a:pt x="8671" y="880"/>
                  </a:lnTo>
                  <a:lnTo>
                    <a:pt x="8646" y="709"/>
                  </a:lnTo>
                  <a:lnTo>
                    <a:pt x="8597" y="538"/>
                  </a:lnTo>
                  <a:lnTo>
                    <a:pt x="8524" y="392"/>
                  </a:lnTo>
                  <a:lnTo>
                    <a:pt x="8402" y="269"/>
                  </a:lnTo>
                  <a:lnTo>
                    <a:pt x="8280" y="147"/>
                  </a:lnTo>
                  <a:lnTo>
                    <a:pt x="8133" y="74"/>
                  </a:lnTo>
                  <a:lnTo>
                    <a:pt x="7962" y="25"/>
                  </a:lnTo>
                  <a:lnTo>
                    <a:pt x="779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7" name="Shape 515"/>
            <p:cNvSpPr/>
            <p:nvPr/>
          </p:nvSpPr>
          <p:spPr>
            <a:xfrm>
              <a:off x="6713875" y="3068750"/>
              <a:ext cx="290650" cy="359050"/>
            </a:xfrm>
            <a:custGeom>
              <a:avLst/>
              <a:gdLst/>
              <a:ahLst/>
              <a:cxnLst/>
              <a:rect l="0" t="0" r="0" b="0"/>
              <a:pathLst>
                <a:path w="11626" h="14362" extrusionOk="0">
                  <a:moveTo>
                    <a:pt x="2614" y="1686"/>
                  </a:moveTo>
                  <a:lnTo>
                    <a:pt x="2711" y="1710"/>
                  </a:lnTo>
                  <a:lnTo>
                    <a:pt x="2785" y="1759"/>
                  </a:lnTo>
                  <a:lnTo>
                    <a:pt x="2834" y="1857"/>
                  </a:lnTo>
                  <a:lnTo>
                    <a:pt x="2858" y="1930"/>
                  </a:lnTo>
                  <a:lnTo>
                    <a:pt x="2858" y="12432"/>
                  </a:lnTo>
                  <a:lnTo>
                    <a:pt x="2834" y="12529"/>
                  </a:lnTo>
                  <a:lnTo>
                    <a:pt x="2785" y="12603"/>
                  </a:lnTo>
                  <a:lnTo>
                    <a:pt x="2711" y="12652"/>
                  </a:lnTo>
                  <a:lnTo>
                    <a:pt x="2614" y="12676"/>
                  </a:lnTo>
                  <a:lnTo>
                    <a:pt x="2516" y="12652"/>
                  </a:lnTo>
                  <a:lnTo>
                    <a:pt x="2443" y="12603"/>
                  </a:lnTo>
                  <a:lnTo>
                    <a:pt x="2394" y="12529"/>
                  </a:lnTo>
                  <a:lnTo>
                    <a:pt x="2369" y="12432"/>
                  </a:lnTo>
                  <a:lnTo>
                    <a:pt x="2369" y="1930"/>
                  </a:lnTo>
                  <a:lnTo>
                    <a:pt x="2394" y="1857"/>
                  </a:lnTo>
                  <a:lnTo>
                    <a:pt x="2443" y="1759"/>
                  </a:lnTo>
                  <a:lnTo>
                    <a:pt x="2516" y="1710"/>
                  </a:lnTo>
                  <a:lnTo>
                    <a:pt x="2614" y="1686"/>
                  </a:lnTo>
                  <a:close/>
                  <a:moveTo>
                    <a:pt x="5813" y="1686"/>
                  </a:moveTo>
                  <a:lnTo>
                    <a:pt x="5911" y="1710"/>
                  </a:lnTo>
                  <a:lnTo>
                    <a:pt x="5984" y="1759"/>
                  </a:lnTo>
                  <a:lnTo>
                    <a:pt x="6033" y="1857"/>
                  </a:lnTo>
                  <a:lnTo>
                    <a:pt x="6057" y="1930"/>
                  </a:lnTo>
                  <a:lnTo>
                    <a:pt x="6057" y="12432"/>
                  </a:lnTo>
                  <a:lnTo>
                    <a:pt x="6033" y="12529"/>
                  </a:lnTo>
                  <a:lnTo>
                    <a:pt x="5984" y="12603"/>
                  </a:lnTo>
                  <a:lnTo>
                    <a:pt x="5911" y="12652"/>
                  </a:lnTo>
                  <a:lnTo>
                    <a:pt x="5813" y="12676"/>
                  </a:lnTo>
                  <a:lnTo>
                    <a:pt x="5715" y="12652"/>
                  </a:lnTo>
                  <a:lnTo>
                    <a:pt x="5642" y="12603"/>
                  </a:lnTo>
                  <a:lnTo>
                    <a:pt x="5593" y="12529"/>
                  </a:lnTo>
                  <a:lnTo>
                    <a:pt x="5569" y="12432"/>
                  </a:lnTo>
                  <a:lnTo>
                    <a:pt x="5569" y="1930"/>
                  </a:lnTo>
                  <a:lnTo>
                    <a:pt x="5593" y="1857"/>
                  </a:lnTo>
                  <a:lnTo>
                    <a:pt x="5642" y="1759"/>
                  </a:lnTo>
                  <a:lnTo>
                    <a:pt x="5715" y="1710"/>
                  </a:lnTo>
                  <a:lnTo>
                    <a:pt x="5813" y="1686"/>
                  </a:lnTo>
                  <a:close/>
                  <a:moveTo>
                    <a:pt x="9013" y="1686"/>
                  </a:moveTo>
                  <a:lnTo>
                    <a:pt x="9110" y="1710"/>
                  </a:lnTo>
                  <a:lnTo>
                    <a:pt x="9183" y="1759"/>
                  </a:lnTo>
                  <a:lnTo>
                    <a:pt x="9232" y="1857"/>
                  </a:lnTo>
                  <a:lnTo>
                    <a:pt x="9257" y="1930"/>
                  </a:lnTo>
                  <a:lnTo>
                    <a:pt x="9257" y="12432"/>
                  </a:lnTo>
                  <a:lnTo>
                    <a:pt x="9232" y="12529"/>
                  </a:lnTo>
                  <a:lnTo>
                    <a:pt x="9183" y="12603"/>
                  </a:lnTo>
                  <a:lnTo>
                    <a:pt x="9110" y="12652"/>
                  </a:lnTo>
                  <a:lnTo>
                    <a:pt x="9013" y="12676"/>
                  </a:lnTo>
                  <a:lnTo>
                    <a:pt x="8915" y="12652"/>
                  </a:lnTo>
                  <a:lnTo>
                    <a:pt x="8842" y="12603"/>
                  </a:lnTo>
                  <a:lnTo>
                    <a:pt x="8793" y="12529"/>
                  </a:lnTo>
                  <a:lnTo>
                    <a:pt x="8768" y="12432"/>
                  </a:lnTo>
                  <a:lnTo>
                    <a:pt x="8768" y="1930"/>
                  </a:lnTo>
                  <a:lnTo>
                    <a:pt x="8793" y="1857"/>
                  </a:lnTo>
                  <a:lnTo>
                    <a:pt x="8842" y="1759"/>
                  </a:lnTo>
                  <a:lnTo>
                    <a:pt x="8915" y="1710"/>
                  </a:lnTo>
                  <a:lnTo>
                    <a:pt x="9013" y="1686"/>
                  </a:lnTo>
                  <a:close/>
                  <a:moveTo>
                    <a:pt x="0" y="0"/>
                  </a:moveTo>
                  <a:lnTo>
                    <a:pt x="0" y="13873"/>
                  </a:lnTo>
                  <a:lnTo>
                    <a:pt x="0" y="13970"/>
                  </a:lnTo>
                  <a:lnTo>
                    <a:pt x="49" y="14068"/>
                  </a:lnTo>
                  <a:lnTo>
                    <a:pt x="74" y="14141"/>
                  </a:lnTo>
                  <a:lnTo>
                    <a:pt x="147" y="14215"/>
                  </a:lnTo>
                  <a:lnTo>
                    <a:pt x="220" y="14263"/>
                  </a:lnTo>
                  <a:lnTo>
                    <a:pt x="294" y="14312"/>
                  </a:lnTo>
                  <a:lnTo>
                    <a:pt x="391" y="14337"/>
                  </a:lnTo>
                  <a:lnTo>
                    <a:pt x="489" y="14361"/>
                  </a:lnTo>
                  <a:lnTo>
                    <a:pt x="11137" y="14361"/>
                  </a:lnTo>
                  <a:lnTo>
                    <a:pt x="11235" y="14337"/>
                  </a:lnTo>
                  <a:lnTo>
                    <a:pt x="11333" y="14312"/>
                  </a:lnTo>
                  <a:lnTo>
                    <a:pt x="11406" y="14263"/>
                  </a:lnTo>
                  <a:lnTo>
                    <a:pt x="11479" y="14215"/>
                  </a:lnTo>
                  <a:lnTo>
                    <a:pt x="11553" y="14141"/>
                  </a:lnTo>
                  <a:lnTo>
                    <a:pt x="11577" y="14068"/>
                  </a:lnTo>
                  <a:lnTo>
                    <a:pt x="11626" y="13970"/>
                  </a:lnTo>
                  <a:lnTo>
                    <a:pt x="11626" y="13873"/>
                  </a:lnTo>
                  <a:lnTo>
                    <a:pt x="1162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68" name="Shape 516"/>
          <p:cNvGrpSpPr/>
          <p:nvPr/>
        </p:nvGrpSpPr>
        <p:grpSpPr>
          <a:xfrm>
            <a:off x="5997327" y="4278307"/>
            <a:ext cx="427069" cy="287027"/>
            <a:chOff x="1241275" y="3718400"/>
            <a:chExt cx="450650" cy="302875"/>
          </a:xfrm>
          <a:solidFill>
            <a:schemeClr val="bg1"/>
          </a:solidFill>
        </p:grpSpPr>
        <p:sp>
          <p:nvSpPr>
            <p:cNvPr id="169" name="Shape 517"/>
            <p:cNvSpPr/>
            <p:nvPr/>
          </p:nvSpPr>
          <p:spPr>
            <a:xfrm>
              <a:off x="1241275" y="3718400"/>
              <a:ext cx="450650" cy="302875"/>
            </a:xfrm>
            <a:custGeom>
              <a:avLst/>
              <a:gdLst/>
              <a:ahLst/>
              <a:cxnLst/>
              <a:rect l="0" t="0" r="0" b="0"/>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0" name="Shape 518"/>
            <p:cNvSpPr/>
            <p:nvPr/>
          </p:nvSpPr>
          <p:spPr>
            <a:xfrm>
              <a:off x="1293175" y="3895475"/>
              <a:ext cx="174050" cy="12225"/>
            </a:xfrm>
            <a:custGeom>
              <a:avLst/>
              <a:gdLst/>
              <a:ahLst/>
              <a:cxnLst/>
              <a:rect l="0" t="0" r="0" b="0"/>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1" name="Shape 519"/>
            <p:cNvSpPr/>
            <p:nvPr/>
          </p:nvSpPr>
          <p:spPr>
            <a:xfrm>
              <a:off x="1293175" y="3935775"/>
              <a:ext cx="122750" cy="12225"/>
            </a:xfrm>
            <a:custGeom>
              <a:avLst/>
              <a:gdLst/>
              <a:ahLst/>
              <a:cxnLst/>
              <a:rect l="0" t="0" r="0" b="0"/>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2" name="Shape 520"/>
            <p:cNvSpPr/>
            <p:nvPr/>
          </p:nvSpPr>
          <p:spPr>
            <a:xfrm>
              <a:off x="1570375" y="3901575"/>
              <a:ext cx="62300" cy="40325"/>
            </a:xfrm>
            <a:custGeom>
              <a:avLst/>
              <a:gdLst/>
              <a:ahLst/>
              <a:cxnLst/>
              <a:rect l="0" t="0" r="0" b="0"/>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73" name="Shape 521"/>
          <p:cNvGrpSpPr/>
          <p:nvPr/>
        </p:nvGrpSpPr>
        <p:grpSpPr>
          <a:xfrm>
            <a:off x="6641933" y="4256321"/>
            <a:ext cx="415459" cy="331567"/>
            <a:chOff x="1921475" y="3695200"/>
            <a:chExt cx="438400" cy="349875"/>
          </a:xfrm>
          <a:solidFill>
            <a:schemeClr val="bg1"/>
          </a:solidFill>
        </p:grpSpPr>
        <p:sp>
          <p:nvSpPr>
            <p:cNvPr id="174" name="Shape 522"/>
            <p:cNvSpPr/>
            <p:nvPr/>
          </p:nvSpPr>
          <p:spPr>
            <a:xfrm>
              <a:off x="2246900" y="3992550"/>
              <a:ext cx="52525" cy="52525"/>
            </a:xfrm>
            <a:custGeom>
              <a:avLst/>
              <a:gdLst/>
              <a:ahLst/>
              <a:cxnLst/>
              <a:rect l="0" t="0" r="0" b="0"/>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5" name="Shape 523"/>
            <p:cNvSpPr/>
            <p:nvPr/>
          </p:nvSpPr>
          <p:spPr>
            <a:xfrm>
              <a:off x="2033800" y="3992550"/>
              <a:ext cx="52550" cy="52525"/>
            </a:xfrm>
            <a:custGeom>
              <a:avLst/>
              <a:gdLst/>
              <a:ahLst/>
              <a:cxnLst/>
              <a:rect l="0" t="0" r="0" b="0"/>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6" name="Shape 524"/>
            <p:cNvSpPr/>
            <p:nvPr/>
          </p:nvSpPr>
          <p:spPr>
            <a:xfrm>
              <a:off x="1921475" y="3695200"/>
              <a:ext cx="438400" cy="297975"/>
            </a:xfrm>
            <a:custGeom>
              <a:avLst/>
              <a:gdLst/>
              <a:ahLst/>
              <a:cxnLst/>
              <a:rect l="0" t="0" r="0" b="0"/>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77" name="Shape 525"/>
          <p:cNvGrpSpPr/>
          <p:nvPr/>
        </p:nvGrpSpPr>
        <p:grpSpPr>
          <a:xfrm>
            <a:off x="7284790" y="4251109"/>
            <a:ext cx="407357" cy="341424"/>
            <a:chOff x="2599825" y="3689700"/>
            <a:chExt cx="429850" cy="360275"/>
          </a:xfrm>
          <a:solidFill>
            <a:schemeClr val="bg1"/>
          </a:solidFill>
        </p:grpSpPr>
        <p:sp>
          <p:nvSpPr>
            <p:cNvPr id="178" name="Shape 526"/>
            <p:cNvSpPr/>
            <p:nvPr/>
          </p:nvSpPr>
          <p:spPr>
            <a:xfrm>
              <a:off x="2599825" y="3689700"/>
              <a:ext cx="429850" cy="169150"/>
            </a:xfrm>
            <a:custGeom>
              <a:avLst/>
              <a:gdLst/>
              <a:ahLst/>
              <a:cxnLst/>
              <a:rect l="0" t="0" r="0" b="0"/>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9" name="Shape 527"/>
            <p:cNvSpPr/>
            <p:nvPr/>
          </p:nvSpPr>
          <p:spPr>
            <a:xfrm>
              <a:off x="2599825" y="3861275"/>
              <a:ext cx="429850" cy="188700"/>
            </a:xfrm>
            <a:custGeom>
              <a:avLst/>
              <a:gdLst/>
              <a:ahLst/>
              <a:cxnLst/>
              <a:rect l="0" t="0" r="0" b="0"/>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80" name="Shape 528"/>
          <p:cNvGrpSpPr/>
          <p:nvPr/>
        </p:nvGrpSpPr>
        <p:grpSpPr>
          <a:xfrm>
            <a:off x="7943257" y="4215808"/>
            <a:ext cx="368029" cy="384235"/>
            <a:chOff x="3294650" y="3652450"/>
            <a:chExt cx="388350" cy="405450"/>
          </a:xfrm>
          <a:solidFill>
            <a:schemeClr val="bg1"/>
          </a:solidFill>
        </p:grpSpPr>
        <p:sp>
          <p:nvSpPr>
            <p:cNvPr id="181" name="Shape 529"/>
            <p:cNvSpPr/>
            <p:nvPr/>
          </p:nvSpPr>
          <p:spPr>
            <a:xfrm>
              <a:off x="3294650" y="3681775"/>
              <a:ext cx="376150" cy="376125"/>
            </a:xfrm>
            <a:custGeom>
              <a:avLst/>
              <a:gdLst/>
              <a:ahLst/>
              <a:cxnLst/>
              <a:rect l="0" t="0" r="0" b="0"/>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2" name="Shape 530"/>
            <p:cNvSpPr/>
            <p:nvPr/>
          </p:nvSpPr>
          <p:spPr>
            <a:xfrm>
              <a:off x="3494925" y="3760525"/>
              <a:ext cx="188075" cy="97100"/>
            </a:xfrm>
            <a:custGeom>
              <a:avLst/>
              <a:gdLst/>
              <a:ahLst/>
              <a:cxnLst/>
              <a:rect l="0" t="0" r="0" b="0"/>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3" name="Shape 531"/>
            <p:cNvSpPr/>
            <p:nvPr/>
          </p:nvSpPr>
          <p:spPr>
            <a:xfrm>
              <a:off x="3494925" y="3652450"/>
              <a:ext cx="161200" cy="188100"/>
            </a:xfrm>
            <a:custGeom>
              <a:avLst/>
              <a:gdLst/>
              <a:ahLst/>
              <a:cxnLst/>
              <a:rect l="0" t="0" r="0" b="0"/>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84" name="Shape 532"/>
          <p:cNvGrpSpPr/>
          <p:nvPr/>
        </p:nvGrpSpPr>
        <p:grpSpPr>
          <a:xfrm>
            <a:off x="8551403" y="4264423"/>
            <a:ext cx="429343" cy="314793"/>
            <a:chOff x="3936375" y="3703750"/>
            <a:chExt cx="453050" cy="332175"/>
          </a:xfrm>
          <a:solidFill>
            <a:schemeClr val="bg1"/>
          </a:solidFill>
        </p:grpSpPr>
        <p:sp>
          <p:nvSpPr>
            <p:cNvPr id="185" name="Shape 533"/>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6" name="Shape 534"/>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7" name="Shape 535"/>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8" name="Shape 536"/>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9" name="Shape 537"/>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90" name="Shape 538"/>
          <p:cNvGrpSpPr/>
          <p:nvPr/>
        </p:nvGrpSpPr>
        <p:grpSpPr>
          <a:xfrm>
            <a:off x="9190207" y="4264423"/>
            <a:ext cx="429343" cy="314793"/>
            <a:chOff x="4610450" y="3703750"/>
            <a:chExt cx="453050" cy="332175"/>
          </a:xfrm>
          <a:solidFill>
            <a:schemeClr val="bg1"/>
          </a:solidFill>
        </p:grpSpPr>
        <p:sp>
          <p:nvSpPr>
            <p:cNvPr id="191" name="Shape 539"/>
            <p:cNvSpPr/>
            <p:nvPr/>
          </p:nvSpPr>
          <p:spPr>
            <a:xfrm>
              <a:off x="4610450" y="3703750"/>
              <a:ext cx="453050" cy="332175"/>
            </a:xfrm>
            <a:custGeom>
              <a:avLst/>
              <a:gdLst/>
              <a:ahLst/>
              <a:cxnLst/>
              <a:rect l="0" t="0" r="0" b="0"/>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92" name="Shape 540"/>
            <p:cNvSpPr/>
            <p:nvPr/>
          </p:nvSpPr>
          <p:spPr>
            <a:xfrm>
              <a:off x="4642200" y="3730000"/>
              <a:ext cx="389550" cy="249150"/>
            </a:xfrm>
            <a:custGeom>
              <a:avLst/>
              <a:gdLst/>
              <a:ahLst/>
              <a:cxnLst/>
              <a:rect l="0" t="0" r="0" b="0"/>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93" name="Shape 541"/>
          <p:cNvGrpSpPr/>
          <p:nvPr/>
        </p:nvGrpSpPr>
        <p:grpSpPr>
          <a:xfrm>
            <a:off x="9844055" y="4232605"/>
            <a:ext cx="399254" cy="378430"/>
            <a:chOff x="5300400" y="3670175"/>
            <a:chExt cx="421300" cy="399325"/>
          </a:xfrm>
          <a:solidFill>
            <a:schemeClr val="bg1"/>
          </a:solidFill>
        </p:grpSpPr>
        <p:sp>
          <p:nvSpPr>
            <p:cNvPr id="194" name="Shape 542"/>
            <p:cNvSpPr/>
            <p:nvPr/>
          </p:nvSpPr>
          <p:spPr>
            <a:xfrm>
              <a:off x="5300400" y="3708025"/>
              <a:ext cx="421300" cy="267450"/>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95" name="Shape 543"/>
            <p:cNvSpPr/>
            <p:nvPr/>
          </p:nvSpPr>
          <p:spPr>
            <a:xfrm>
              <a:off x="5498825" y="3670175"/>
              <a:ext cx="24450" cy="25650"/>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96" name="Shape 544"/>
            <p:cNvSpPr/>
            <p:nvPr/>
          </p:nvSpPr>
          <p:spPr>
            <a:xfrm>
              <a:off x="5366325" y="3987675"/>
              <a:ext cx="61100" cy="81825"/>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97" name="Shape 545"/>
            <p:cNvSpPr/>
            <p:nvPr/>
          </p:nvSpPr>
          <p:spPr>
            <a:xfrm>
              <a:off x="5594700" y="3987675"/>
              <a:ext cx="61075" cy="81825"/>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98" name="Shape 546"/>
            <p:cNvSpPr/>
            <p:nvPr/>
          </p:nvSpPr>
          <p:spPr>
            <a:xfrm>
              <a:off x="5324825" y="3732450"/>
              <a:ext cx="372475" cy="21860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199" name="Shape 547"/>
          <p:cNvSpPr/>
          <p:nvPr/>
        </p:nvSpPr>
        <p:spPr>
          <a:xfrm>
            <a:off x="10460350" y="4199662"/>
            <a:ext cx="444411" cy="444387"/>
          </a:xfrm>
          <a:custGeom>
            <a:avLst/>
            <a:gdLst/>
            <a:ahLst/>
            <a:cxnLst/>
            <a:rect l="0" t="0" r="0" b="0"/>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00" name="Shape 548"/>
          <p:cNvGrpSpPr/>
          <p:nvPr/>
        </p:nvGrpSpPr>
        <p:grpSpPr>
          <a:xfrm>
            <a:off x="11127443" y="4227960"/>
            <a:ext cx="387693" cy="387717"/>
            <a:chOff x="6654650" y="3665275"/>
            <a:chExt cx="409100" cy="409125"/>
          </a:xfrm>
          <a:solidFill>
            <a:schemeClr val="bg1"/>
          </a:solidFill>
        </p:grpSpPr>
        <p:sp>
          <p:nvSpPr>
            <p:cNvPr id="201" name="Shape 549"/>
            <p:cNvSpPr/>
            <p:nvPr/>
          </p:nvSpPr>
          <p:spPr>
            <a:xfrm>
              <a:off x="6808525" y="3819150"/>
              <a:ext cx="211875" cy="211900"/>
            </a:xfrm>
            <a:custGeom>
              <a:avLst/>
              <a:gdLst/>
              <a:ahLst/>
              <a:cxnLst/>
              <a:rect l="0" t="0" r="0" b="0"/>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02" name="Shape 550"/>
            <p:cNvSpPr/>
            <p:nvPr/>
          </p:nvSpPr>
          <p:spPr>
            <a:xfrm>
              <a:off x="6654650" y="3665275"/>
              <a:ext cx="409100" cy="409125"/>
            </a:xfrm>
            <a:custGeom>
              <a:avLst/>
              <a:gdLst/>
              <a:ahLst/>
              <a:cxnLst/>
              <a:rect l="0" t="0" r="0" b="0"/>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03" name="Shape 551"/>
          <p:cNvGrpSpPr/>
          <p:nvPr/>
        </p:nvGrpSpPr>
        <p:grpSpPr>
          <a:xfrm>
            <a:off x="5362005" y="4850559"/>
            <a:ext cx="420104" cy="420128"/>
            <a:chOff x="570875" y="4322250"/>
            <a:chExt cx="443300" cy="443325"/>
          </a:xfrm>
          <a:solidFill>
            <a:schemeClr val="bg1"/>
          </a:solidFill>
        </p:grpSpPr>
        <p:sp>
          <p:nvSpPr>
            <p:cNvPr id="204" name="Shape 552"/>
            <p:cNvSpPr/>
            <p:nvPr/>
          </p:nvSpPr>
          <p:spPr>
            <a:xfrm>
              <a:off x="570875" y="4322250"/>
              <a:ext cx="443300" cy="443325"/>
            </a:xfrm>
            <a:custGeom>
              <a:avLst/>
              <a:gdLst/>
              <a:ahLst/>
              <a:cxnLst/>
              <a:rect l="0" t="0" r="0" b="0"/>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05" name="Shape 553"/>
            <p:cNvSpPr/>
            <p:nvPr/>
          </p:nvSpPr>
          <p:spPr>
            <a:xfrm>
              <a:off x="597725" y="4665400"/>
              <a:ext cx="73300" cy="73300"/>
            </a:xfrm>
            <a:custGeom>
              <a:avLst/>
              <a:gdLst/>
              <a:ahLst/>
              <a:cxnLst/>
              <a:rect l="0" t="0" r="0" b="0"/>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06" name="Shape 554"/>
            <p:cNvSpPr/>
            <p:nvPr/>
          </p:nvSpPr>
          <p:spPr>
            <a:xfrm>
              <a:off x="654525" y="4708150"/>
              <a:ext cx="47025" cy="47025"/>
            </a:xfrm>
            <a:custGeom>
              <a:avLst/>
              <a:gdLst/>
              <a:ahLst/>
              <a:cxnLst/>
              <a:rect l="0" t="0" r="0" b="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07" name="Shape 555"/>
            <p:cNvSpPr/>
            <p:nvPr/>
          </p:nvSpPr>
          <p:spPr>
            <a:xfrm>
              <a:off x="581250" y="4634875"/>
              <a:ext cx="47050" cy="47050"/>
            </a:xfrm>
            <a:custGeom>
              <a:avLst/>
              <a:gdLst/>
              <a:ahLst/>
              <a:cxnLst/>
              <a:rect l="0" t="0" r="0" b="0"/>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08" name="Shape 556"/>
          <p:cNvSpPr/>
          <p:nvPr/>
        </p:nvSpPr>
        <p:spPr>
          <a:xfrm>
            <a:off x="5983457" y="4932199"/>
            <a:ext cx="454836" cy="256939"/>
          </a:xfrm>
          <a:custGeom>
            <a:avLst/>
            <a:gdLst/>
            <a:ahLst/>
            <a:cxnLst/>
            <a:rect l="0" t="0" r="0" b="0"/>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09" name="Shape 557"/>
          <p:cNvGrpSpPr/>
          <p:nvPr/>
        </p:nvGrpSpPr>
        <p:grpSpPr>
          <a:xfrm>
            <a:off x="6696899" y="4819334"/>
            <a:ext cx="305530" cy="482578"/>
            <a:chOff x="1979475" y="4289300"/>
            <a:chExt cx="322400" cy="509225"/>
          </a:xfrm>
          <a:solidFill>
            <a:schemeClr val="bg1"/>
          </a:solidFill>
        </p:grpSpPr>
        <p:sp>
          <p:nvSpPr>
            <p:cNvPr id="210" name="Shape 558"/>
            <p:cNvSpPr/>
            <p:nvPr/>
          </p:nvSpPr>
          <p:spPr>
            <a:xfrm>
              <a:off x="2187075" y="4509100"/>
              <a:ext cx="114800" cy="114800"/>
            </a:xfrm>
            <a:custGeom>
              <a:avLst/>
              <a:gdLst/>
              <a:ahLst/>
              <a:cxnLst/>
              <a:rect l="0" t="0" r="0" b="0"/>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11" name="Shape 559"/>
            <p:cNvSpPr/>
            <p:nvPr/>
          </p:nvSpPr>
          <p:spPr>
            <a:xfrm>
              <a:off x="1979475" y="4542675"/>
              <a:ext cx="156925" cy="156950"/>
            </a:xfrm>
            <a:custGeom>
              <a:avLst/>
              <a:gdLst/>
              <a:ahLst/>
              <a:cxnLst/>
              <a:rect l="0" t="0" r="0" b="0"/>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12" name="Shape 560"/>
            <p:cNvSpPr/>
            <p:nvPr/>
          </p:nvSpPr>
          <p:spPr>
            <a:xfrm>
              <a:off x="2041125" y="4289300"/>
              <a:ext cx="240000" cy="509225"/>
            </a:xfrm>
            <a:custGeom>
              <a:avLst/>
              <a:gdLst/>
              <a:ahLst/>
              <a:cxnLst/>
              <a:rect l="0" t="0" r="0" b="0"/>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13" name="Shape 561"/>
          <p:cNvGrpSpPr/>
          <p:nvPr/>
        </p:nvGrpSpPr>
        <p:grpSpPr>
          <a:xfrm>
            <a:off x="7308503" y="4825683"/>
            <a:ext cx="360495" cy="469880"/>
            <a:chOff x="2624850" y="4296000"/>
            <a:chExt cx="380400" cy="495825"/>
          </a:xfrm>
          <a:solidFill>
            <a:schemeClr val="bg1"/>
          </a:solidFill>
        </p:grpSpPr>
        <p:sp>
          <p:nvSpPr>
            <p:cNvPr id="214" name="Shape 562"/>
            <p:cNvSpPr/>
            <p:nvPr/>
          </p:nvSpPr>
          <p:spPr>
            <a:xfrm>
              <a:off x="2845875" y="4296000"/>
              <a:ext cx="126425" cy="125800"/>
            </a:xfrm>
            <a:custGeom>
              <a:avLst/>
              <a:gdLst/>
              <a:ahLst/>
              <a:cxnLst/>
              <a:rect l="0" t="0" r="0" b="0"/>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15" name="Shape 563"/>
            <p:cNvSpPr/>
            <p:nvPr/>
          </p:nvSpPr>
          <p:spPr>
            <a:xfrm>
              <a:off x="2635850" y="4316150"/>
              <a:ext cx="369400" cy="475675"/>
            </a:xfrm>
            <a:custGeom>
              <a:avLst/>
              <a:gdLst/>
              <a:ahLst/>
              <a:cxnLst/>
              <a:rect l="0" t="0" r="0" b="0"/>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16" name="Shape 564"/>
            <p:cNvSpPr/>
            <p:nvPr/>
          </p:nvSpPr>
          <p:spPr>
            <a:xfrm>
              <a:off x="2624850" y="4357675"/>
              <a:ext cx="171600" cy="171600"/>
            </a:xfrm>
            <a:custGeom>
              <a:avLst/>
              <a:gdLst/>
              <a:ahLst/>
              <a:cxnLst/>
              <a:rect l="0" t="0" r="0" b="0"/>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17" name="Shape 565"/>
          <p:cNvSpPr/>
          <p:nvPr/>
        </p:nvSpPr>
        <p:spPr>
          <a:xfrm>
            <a:off x="8573436" y="4867970"/>
            <a:ext cx="385371" cy="385395"/>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18" name="Shape 566"/>
          <p:cNvSpPr/>
          <p:nvPr/>
        </p:nvSpPr>
        <p:spPr>
          <a:xfrm>
            <a:off x="7934624" y="4892277"/>
            <a:ext cx="385371" cy="336779"/>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19" name="Shape 567"/>
          <p:cNvSpPr/>
          <p:nvPr/>
        </p:nvSpPr>
        <p:spPr>
          <a:xfrm>
            <a:off x="9210493" y="4866239"/>
            <a:ext cx="388877" cy="388854"/>
          </a:xfrm>
          <a:custGeom>
            <a:avLst/>
            <a:gdLst/>
            <a:ahLst/>
            <a:cxnLst/>
            <a:rect l="0" t="0" r="0" b="0"/>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20" name="Shape 568"/>
          <p:cNvGrpSpPr/>
          <p:nvPr/>
        </p:nvGrpSpPr>
        <p:grpSpPr>
          <a:xfrm>
            <a:off x="9820908" y="4871977"/>
            <a:ext cx="445549" cy="377292"/>
            <a:chOff x="5275975" y="4344850"/>
            <a:chExt cx="470150" cy="398125"/>
          </a:xfrm>
          <a:solidFill>
            <a:schemeClr val="bg1"/>
          </a:solidFill>
        </p:grpSpPr>
        <p:sp>
          <p:nvSpPr>
            <p:cNvPr id="221" name="Shape 569"/>
            <p:cNvSpPr/>
            <p:nvPr/>
          </p:nvSpPr>
          <p:spPr>
            <a:xfrm>
              <a:off x="5661250" y="4690450"/>
              <a:ext cx="65950" cy="52525"/>
            </a:xfrm>
            <a:custGeom>
              <a:avLst/>
              <a:gdLst/>
              <a:ahLst/>
              <a:cxnLst/>
              <a:rect l="0" t="0" r="0" b="0"/>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22" name="Shape 570"/>
            <p:cNvSpPr/>
            <p:nvPr/>
          </p:nvSpPr>
          <p:spPr>
            <a:xfrm>
              <a:off x="5294900" y="4690450"/>
              <a:ext cx="65950" cy="52525"/>
            </a:xfrm>
            <a:custGeom>
              <a:avLst/>
              <a:gdLst/>
              <a:ahLst/>
              <a:cxnLst/>
              <a:rect l="0" t="0" r="0" b="0"/>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23" name="Shape 571"/>
            <p:cNvSpPr/>
            <p:nvPr/>
          </p:nvSpPr>
          <p:spPr>
            <a:xfrm>
              <a:off x="5275975" y="4344850"/>
              <a:ext cx="470150" cy="334025"/>
            </a:xfrm>
            <a:custGeom>
              <a:avLst/>
              <a:gdLst/>
              <a:ahLst/>
              <a:cxnLst/>
              <a:rect l="0" t="0" r="0" b="0"/>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24" name="Shape 572"/>
          <p:cNvSpPr/>
          <p:nvPr/>
        </p:nvSpPr>
        <p:spPr>
          <a:xfrm>
            <a:off x="10482336" y="4860459"/>
            <a:ext cx="400439" cy="400415"/>
          </a:xfrm>
          <a:custGeom>
            <a:avLst/>
            <a:gdLst/>
            <a:ahLst/>
            <a:cxnLst/>
            <a:rect l="0" t="0" r="0" b="0"/>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25" name="Shape 573"/>
          <p:cNvGrpSpPr/>
          <p:nvPr/>
        </p:nvGrpSpPr>
        <p:grpSpPr>
          <a:xfrm>
            <a:off x="11115858" y="4841320"/>
            <a:ext cx="410863" cy="438607"/>
            <a:chOff x="6642425" y="4312500"/>
            <a:chExt cx="433550" cy="462825"/>
          </a:xfrm>
          <a:solidFill>
            <a:schemeClr val="bg1"/>
          </a:solidFill>
        </p:grpSpPr>
        <p:sp>
          <p:nvSpPr>
            <p:cNvPr id="226" name="Shape 574"/>
            <p:cNvSpPr/>
            <p:nvPr/>
          </p:nvSpPr>
          <p:spPr>
            <a:xfrm>
              <a:off x="6642425" y="4687375"/>
              <a:ext cx="433550" cy="39125"/>
            </a:xfrm>
            <a:custGeom>
              <a:avLst/>
              <a:gdLst/>
              <a:ahLst/>
              <a:cxnLst/>
              <a:rect l="0" t="0" r="0" b="0"/>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27" name="Shape 575"/>
            <p:cNvSpPr/>
            <p:nvPr/>
          </p:nvSpPr>
          <p:spPr>
            <a:xfrm>
              <a:off x="6642425" y="4736225"/>
              <a:ext cx="433550" cy="39100"/>
            </a:xfrm>
            <a:custGeom>
              <a:avLst/>
              <a:gdLst/>
              <a:ahLst/>
              <a:cxnLst/>
              <a:rect l="0" t="0" r="0" b="0"/>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28" name="Shape 576"/>
            <p:cNvSpPr/>
            <p:nvPr/>
          </p:nvSpPr>
          <p:spPr>
            <a:xfrm>
              <a:off x="6684575" y="4312500"/>
              <a:ext cx="349875" cy="377350"/>
            </a:xfrm>
            <a:custGeom>
              <a:avLst/>
              <a:gdLst/>
              <a:ahLst/>
              <a:cxnLst/>
              <a:rect l="0" t="0" r="0" b="0"/>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29" name="Shape 577"/>
          <p:cNvSpPr/>
          <p:nvPr/>
        </p:nvSpPr>
        <p:spPr>
          <a:xfrm>
            <a:off x="5308207" y="5543810"/>
            <a:ext cx="527712" cy="311334"/>
          </a:xfrm>
          <a:custGeom>
            <a:avLst/>
            <a:gdLst/>
            <a:ahLst/>
            <a:cxnLst/>
            <a:rect l="0" t="0" r="0" b="0"/>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30" name="Shape 578"/>
          <p:cNvGrpSpPr/>
          <p:nvPr/>
        </p:nvGrpSpPr>
        <p:grpSpPr>
          <a:xfrm>
            <a:off x="6000216" y="5492278"/>
            <a:ext cx="421263" cy="414322"/>
            <a:chOff x="1244325" y="4999400"/>
            <a:chExt cx="444525" cy="437200"/>
          </a:xfrm>
          <a:solidFill>
            <a:schemeClr val="bg1"/>
          </a:solidFill>
        </p:grpSpPr>
        <p:sp>
          <p:nvSpPr>
            <p:cNvPr id="231" name="Shape 579"/>
            <p:cNvSpPr/>
            <p:nvPr/>
          </p:nvSpPr>
          <p:spPr>
            <a:xfrm>
              <a:off x="1244325" y="5161200"/>
              <a:ext cx="374925" cy="222275"/>
            </a:xfrm>
            <a:custGeom>
              <a:avLst/>
              <a:gdLst/>
              <a:ahLst/>
              <a:cxnLst/>
              <a:rect l="0" t="0" r="0" b="0"/>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2" name="Shape 580"/>
            <p:cNvSpPr/>
            <p:nvPr/>
          </p:nvSpPr>
          <p:spPr>
            <a:xfrm>
              <a:off x="1244325" y="5397500"/>
              <a:ext cx="444525" cy="39100"/>
            </a:xfrm>
            <a:custGeom>
              <a:avLst/>
              <a:gdLst/>
              <a:ahLst/>
              <a:cxnLst/>
              <a:rect l="0" t="0" r="0" b="0"/>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3" name="Shape 581"/>
            <p:cNvSpPr/>
            <p:nvPr/>
          </p:nvSpPr>
          <p:spPr>
            <a:xfrm>
              <a:off x="1451925" y="4999400"/>
              <a:ext cx="31175" cy="129450"/>
            </a:xfrm>
            <a:custGeom>
              <a:avLst/>
              <a:gdLst/>
              <a:ahLst/>
              <a:cxnLst/>
              <a:rect l="0" t="0" r="0" b="0"/>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4" name="Shape 582"/>
            <p:cNvSpPr/>
            <p:nvPr/>
          </p:nvSpPr>
          <p:spPr>
            <a:xfrm>
              <a:off x="1407975" y="4999400"/>
              <a:ext cx="31150" cy="129450"/>
            </a:xfrm>
            <a:custGeom>
              <a:avLst/>
              <a:gdLst/>
              <a:ahLst/>
              <a:cxnLst/>
              <a:rect l="0" t="0" r="0" b="0"/>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5" name="Shape 583"/>
            <p:cNvSpPr/>
            <p:nvPr/>
          </p:nvSpPr>
          <p:spPr>
            <a:xfrm>
              <a:off x="1495900" y="4999400"/>
              <a:ext cx="30550" cy="129450"/>
            </a:xfrm>
            <a:custGeom>
              <a:avLst/>
              <a:gdLst/>
              <a:ahLst/>
              <a:cxnLst/>
              <a:rect l="0" t="0" r="0" b="0"/>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36" name="Shape 584"/>
          <p:cNvGrpSpPr/>
          <p:nvPr/>
        </p:nvGrpSpPr>
        <p:grpSpPr>
          <a:xfrm>
            <a:off x="6676642" y="5478963"/>
            <a:ext cx="346044" cy="440929"/>
            <a:chOff x="1958100" y="4985350"/>
            <a:chExt cx="365150" cy="465275"/>
          </a:xfrm>
          <a:solidFill>
            <a:schemeClr val="bg1"/>
          </a:solidFill>
        </p:grpSpPr>
        <p:sp>
          <p:nvSpPr>
            <p:cNvPr id="237" name="Shape 585"/>
            <p:cNvSpPr/>
            <p:nvPr/>
          </p:nvSpPr>
          <p:spPr>
            <a:xfrm>
              <a:off x="1958100" y="4985350"/>
              <a:ext cx="365150" cy="465275"/>
            </a:xfrm>
            <a:custGeom>
              <a:avLst/>
              <a:gdLst/>
              <a:ahLst/>
              <a:cxnLst/>
              <a:rect l="0" t="0" r="0" b="0"/>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8" name="Shape 586"/>
            <p:cNvSpPr/>
            <p:nvPr/>
          </p:nvSpPr>
          <p:spPr>
            <a:xfrm>
              <a:off x="1977625" y="5237525"/>
              <a:ext cx="113600" cy="213100"/>
            </a:xfrm>
            <a:custGeom>
              <a:avLst/>
              <a:gdLst/>
              <a:ahLst/>
              <a:cxnLst/>
              <a:rect l="0" t="0" r="0" b="0"/>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39" name="Shape 587"/>
            <p:cNvSpPr/>
            <p:nvPr/>
          </p:nvSpPr>
          <p:spPr>
            <a:xfrm>
              <a:off x="2190125" y="5237525"/>
              <a:ext cx="113575" cy="213100"/>
            </a:xfrm>
            <a:custGeom>
              <a:avLst/>
              <a:gdLst/>
              <a:ahLst/>
              <a:cxnLst/>
              <a:rect l="0" t="0" r="0" b="0"/>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40" name="Shape 588"/>
          <p:cNvGrpSpPr/>
          <p:nvPr/>
        </p:nvGrpSpPr>
        <p:grpSpPr>
          <a:xfrm>
            <a:off x="7289978" y="5495736"/>
            <a:ext cx="396980" cy="407950"/>
            <a:chOff x="2605300" y="5003050"/>
            <a:chExt cx="418900" cy="430475"/>
          </a:xfrm>
          <a:solidFill>
            <a:schemeClr val="bg1"/>
          </a:solidFill>
        </p:grpSpPr>
        <p:sp>
          <p:nvSpPr>
            <p:cNvPr id="241" name="Shape 589"/>
            <p:cNvSpPr/>
            <p:nvPr/>
          </p:nvSpPr>
          <p:spPr>
            <a:xfrm>
              <a:off x="2820225" y="5222250"/>
              <a:ext cx="202750" cy="211275"/>
            </a:xfrm>
            <a:custGeom>
              <a:avLst/>
              <a:gdLst/>
              <a:ahLst/>
              <a:cxnLst/>
              <a:rect l="0" t="0" r="0" b="0"/>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2" name="Shape 590"/>
            <p:cNvSpPr/>
            <p:nvPr/>
          </p:nvSpPr>
          <p:spPr>
            <a:xfrm>
              <a:off x="2606525" y="5003050"/>
              <a:ext cx="203975" cy="208225"/>
            </a:xfrm>
            <a:custGeom>
              <a:avLst/>
              <a:gdLst/>
              <a:ahLst/>
              <a:cxnLst/>
              <a:rect l="0" t="0" r="0" b="0"/>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3" name="Shape 591"/>
            <p:cNvSpPr/>
            <p:nvPr/>
          </p:nvSpPr>
          <p:spPr>
            <a:xfrm>
              <a:off x="2605300" y="5008550"/>
              <a:ext cx="418900" cy="418875"/>
            </a:xfrm>
            <a:custGeom>
              <a:avLst/>
              <a:gdLst/>
              <a:ahLst/>
              <a:cxnLst/>
              <a:rect l="0" t="0" r="0" b="0"/>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44" name="Shape 592"/>
          <p:cNvGrpSpPr/>
          <p:nvPr/>
        </p:nvGrpSpPr>
        <p:grpSpPr>
          <a:xfrm>
            <a:off x="7890021" y="5504432"/>
            <a:ext cx="474501" cy="390014"/>
            <a:chOff x="3238475" y="5012225"/>
            <a:chExt cx="500700" cy="411550"/>
          </a:xfrm>
          <a:solidFill>
            <a:schemeClr val="bg1"/>
          </a:solidFill>
        </p:grpSpPr>
        <p:sp>
          <p:nvSpPr>
            <p:cNvPr id="245" name="Shape 593"/>
            <p:cNvSpPr/>
            <p:nvPr/>
          </p:nvSpPr>
          <p:spPr>
            <a:xfrm>
              <a:off x="3238475" y="5315050"/>
              <a:ext cx="500700" cy="108725"/>
            </a:xfrm>
            <a:custGeom>
              <a:avLst/>
              <a:gdLst/>
              <a:ahLst/>
              <a:cxnLst/>
              <a:rect l="0" t="0" r="0" b="0"/>
              <a:pathLst>
                <a:path w="20028" h="4349" extrusionOk="0">
                  <a:moveTo>
                    <a:pt x="17683" y="856"/>
                  </a:moveTo>
                  <a:lnTo>
                    <a:pt x="17781" y="880"/>
                  </a:lnTo>
                  <a:lnTo>
                    <a:pt x="17854" y="929"/>
                  </a:lnTo>
                  <a:lnTo>
                    <a:pt x="17903" y="1002"/>
                  </a:lnTo>
                  <a:lnTo>
                    <a:pt x="17927" y="1100"/>
                  </a:lnTo>
                  <a:lnTo>
                    <a:pt x="17903" y="1198"/>
                  </a:lnTo>
                  <a:lnTo>
                    <a:pt x="17854" y="1271"/>
                  </a:lnTo>
                  <a:lnTo>
                    <a:pt x="17781" y="1320"/>
                  </a:lnTo>
                  <a:lnTo>
                    <a:pt x="17683" y="1344"/>
                  </a:lnTo>
                  <a:lnTo>
                    <a:pt x="2345" y="1344"/>
                  </a:lnTo>
                  <a:lnTo>
                    <a:pt x="2247" y="1320"/>
                  </a:lnTo>
                  <a:lnTo>
                    <a:pt x="2174" y="1271"/>
                  </a:lnTo>
                  <a:lnTo>
                    <a:pt x="2125" y="1198"/>
                  </a:lnTo>
                  <a:lnTo>
                    <a:pt x="2101" y="1100"/>
                  </a:lnTo>
                  <a:lnTo>
                    <a:pt x="2125" y="1002"/>
                  </a:lnTo>
                  <a:lnTo>
                    <a:pt x="2174" y="929"/>
                  </a:lnTo>
                  <a:lnTo>
                    <a:pt x="2247" y="880"/>
                  </a:lnTo>
                  <a:lnTo>
                    <a:pt x="2345" y="856"/>
                  </a:lnTo>
                  <a:close/>
                  <a:moveTo>
                    <a:pt x="367" y="1"/>
                  </a:moveTo>
                  <a:lnTo>
                    <a:pt x="269" y="25"/>
                  </a:lnTo>
                  <a:lnTo>
                    <a:pt x="196" y="74"/>
                  </a:lnTo>
                  <a:lnTo>
                    <a:pt x="123" y="123"/>
                  </a:lnTo>
                  <a:lnTo>
                    <a:pt x="74" y="196"/>
                  </a:lnTo>
                  <a:lnTo>
                    <a:pt x="49" y="270"/>
                  </a:lnTo>
                  <a:lnTo>
                    <a:pt x="25" y="343"/>
                  </a:lnTo>
                  <a:lnTo>
                    <a:pt x="1" y="441"/>
                  </a:lnTo>
                  <a:lnTo>
                    <a:pt x="25" y="514"/>
                  </a:lnTo>
                  <a:lnTo>
                    <a:pt x="49" y="587"/>
                  </a:lnTo>
                  <a:lnTo>
                    <a:pt x="74" y="660"/>
                  </a:lnTo>
                  <a:lnTo>
                    <a:pt x="123" y="734"/>
                  </a:lnTo>
                  <a:lnTo>
                    <a:pt x="196" y="782"/>
                  </a:lnTo>
                  <a:lnTo>
                    <a:pt x="269" y="831"/>
                  </a:lnTo>
                  <a:lnTo>
                    <a:pt x="367" y="856"/>
                  </a:lnTo>
                  <a:lnTo>
                    <a:pt x="440" y="856"/>
                  </a:lnTo>
                  <a:lnTo>
                    <a:pt x="489" y="880"/>
                  </a:lnTo>
                  <a:lnTo>
                    <a:pt x="562" y="905"/>
                  </a:lnTo>
                  <a:lnTo>
                    <a:pt x="709" y="1051"/>
                  </a:lnTo>
                  <a:lnTo>
                    <a:pt x="855" y="1246"/>
                  </a:lnTo>
                  <a:lnTo>
                    <a:pt x="1026" y="1491"/>
                  </a:lnTo>
                  <a:lnTo>
                    <a:pt x="1344" y="2028"/>
                  </a:lnTo>
                  <a:lnTo>
                    <a:pt x="1637" y="2516"/>
                  </a:lnTo>
                  <a:lnTo>
                    <a:pt x="1906" y="3005"/>
                  </a:lnTo>
                  <a:lnTo>
                    <a:pt x="2174" y="3469"/>
                  </a:lnTo>
                  <a:lnTo>
                    <a:pt x="2467" y="3884"/>
                  </a:lnTo>
                  <a:lnTo>
                    <a:pt x="2589" y="4055"/>
                  </a:lnTo>
                  <a:lnTo>
                    <a:pt x="2736" y="4226"/>
                  </a:lnTo>
                  <a:lnTo>
                    <a:pt x="2809" y="4275"/>
                  </a:lnTo>
                  <a:lnTo>
                    <a:pt x="2882" y="4299"/>
                  </a:lnTo>
                  <a:lnTo>
                    <a:pt x="2980" y="4324"/>
                  </a:lnTo>
                  <a:lnTo>
                    <a:pt x="3053" y="4348"/>
                  </a:lnTo>
                  <a:lnTo>
                    <a:pt x="16975" y="4348"/>
                  </a:lnTo>
                  <a:lnTo>
                    <a:pt x="17048" y="4324"/>
                  </a:lnTo>
                  <a:lnTo>
                    <a:pt x="17146" y="4299"/>
                  </a:lnTo>
                  <a:lnTo>
                    <a:pt x="17219" y="4275"/>
                  </a:lnTo>
                  <a:lnTo>
                    <a:pt x="17292" y="4226"/>
                  </a:lnTo>
                  <a:lnTo>
                    <a:pt x="17439" y="4055"/>
                  </a:lnTo>
                  <a:lnTo>
                    <a:pt x="17561" y="3884"/>
                  </a:lnTo>
                  <a:lnTo>
                    <a:pt x="17854" y="3469"/>
                  </a:lnTo>
                  <a:lnTo>
                    <a:pt x="18122" y="3005"/>
                  </a:lnTo>
                  <a:lnTo>
                    <a:pt x="18391" y="2516"/>
                  </a:lnTo>
                  <a:lnTo>
                    <a:pt x="18684" y="2028"/>
                  </a:lnTo>
                  <a:lnTo>
                    <a:pt x="19002" y="1491"/>
                  </a:lnTo>
                  <a:lnTo>
                    <a:pt x="19173" y="1246"/>
                  </a:lnTo>
                  <a:lnTo>
                    <a:pt x="19319" y="1051"/>
                  </a:lnTo>
                  <a:lnTo>
                    <a:pt x="19466" y="905"/>
                  </a:lnTo>
                  <a:lnTo>
                    <a:pt x="19539" y="880"/>
                  </a:lnTo>
                  <a:lnTo>
                    <a:pt x="19588" y="856"/>
                  </a:lnTo>
                  <a:lnTo>
                    <a:pt x="19661" y="856"/>
                  </a:lnTo>
                  <a:lnTo>
                    <a:pt x="19759" y="831"/>
                  </a:lnTo>
                  <a:lnTo>
                    <a:pt x="19832" y="782"/>
                  </a:lnTo>
                  <a:lnTo>
                    <a:pt x="19905" y="734"/>
                  </a:lnTo>
                  <a:lnTo>
                    <a:pt x="19954" y="660"/>
                  </a:lnTo>
                  <a:lnTo>
                    <a:pt x="19979" y="587"/>
                  </a:lnTo>
                  <a:lnTo>
                    <a:pt x="20003" y="514"/>
                  </a:lnTo>
                  <a:lnTo>
                    <a:pt x="20027" y="441"/>
                  </a:lnTo>
                  <a:lnTo>
                    <a:pt x="20003" y="343"/>
                  </a:lnTo>
                  <a:lnTo>
                    <a:pt x="19979" y="270"/>
                  </a:lnTo>
                  <a:lnTo>
                    <a:pt x="19954" y="196"/>
                  </a:lnTo>
                  <a:lnTo>
                    <a:pt x="19881" y="123"/>
                  </a:lnTo>
                  <a:lnTo>
                    <a:pt x="19832" y="74"/>
                  </a:lnTo>
                  <a:lnTo>
                    <a:pt x="19759" y="25"/>
                  </a:lnTo>
                  <a:lnTo>
                    <a:pt x="1966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6" name="Shape 594"/>
            <p:cNvSpPr/>
            <p:nvPr/>
          </p:nvSpPr>
          <p:spPr>
            <a:xfrm>
              <a:off x="3282450" y="5160575"/>
              <a:ext cx="412750" cy="140475"/>
            </a:xfrm>
            <a:custGeom>
              <a:avLst/>
              <a:gdLst/>
              <a:ahLst/>
              <a:cxnLst/>
              <a:rect l="0" t="0" r="0" b="0"/>
              <a:pathLst>
                <a:path w="16510" h="5619" extrusionOk="0">
                  <a:moveTo>
                    <a:pt x="8475" y="1"/>
                  </a:moveTo>
                  <a:lnTo>
                    <a:pt x="8157" y="50"/>
                  </a:lnTo>
                  <a:lnTo>
                    <a:pt x="7840" y="99"/>
                  </a:lnTo>
                  <a:lnTo>
                    <a:pt x="7522" y="172"/>
                  </a:lnTo>
                  <a:lnTo>
                    <a:pt x="7229" y="270"/>
                  </a:lnTo>
                  <a:lnTo>
                    <a:pt x="6936" y="367"/>
                  </a:lnTo>
                  <a:lnTo>
                    <a:pt x="6643" y="514"/>
                  </a:lnTo>
                  <a:lnTo>
                    <a:pt x="6374" y="660"/>
                  </a:lnTo>
                  <a:lnTo>
                    <a:pt x="6106" y="807"/>
                  </a:lnTo>
                  <a:lnTo>
                    <a:pt x="5862" y="1002"/>
                  </a:lnTo>
                  <a:lnTo>
                    <a:pt x="5617" y="1173"/>
                  </a:lnTo>
                  <a:lnTo>
                    <a:pt x="5398" y="1393"/>
                  </a:lnTo>
                  <a:lnTo>
                    <a:pt x="5202" y="1613"/>
                  </a:lnTo>
                  <a:lnTo>
                    <a:pt x="5007" y="1857"/>
                  </a:lnTo>
                  <a:lnTo>
                    <a:pt x="4811" y="2101"/>
                  </a:lnTo>
                  <a:lnTo>
                    <a:pt x="4640" y="2370"/>
                  </a:lnTo>
                  <a:lnTo>
                    <a:pt x="4372" y="2272"/>
                  </a:lnTo>
                  <a:lnTo>
                    <a:pt x="4103" y="2223"/>
                  </a:lnTo>
                  <a:lnTo>
                    <a:pt x="3834" y="2199"/>
                  </a:lnTo>
                  <a:lnTo>
                    <a:pt x="3541" y="2175"/>
                  </a:lnTo>
                  <a:lnTo>
                    <a:pt x="3199" y="2199"/>
                  </a:lnTo>
                  <a:lnTo>
                    <a:pt x="2858" y="2248"/>
                  </a:lnTo>
                  <a:lnTo>
                    <a:pt x="2516" y="2345"/>
                  </a:lnTo>
                  <a:lnTo>
                    <a:pt x="2198" y="2443"/>
                  </a:lnTo>
                  <a:lnTo>
                    <a:pt x="1881" y="2590"/>
                  </a:lnTo>
                  <a:lnTo>
                    <a:pt x="1588" y="2761"/>
                  </a:lnTo>
                  <a:lnTo>
                    <a:pt x="1319" y="2956"/>
                  </a:lnTo>
                  <a:lnTo>
                    <a:pt x="1075" y="3176"/>
                  </a:lnTo>
                  <a:lnTo>
                    <a:pt x="855" y="3420"/>
                  </a:lnTo>
                  <a:lnTo>
                    <a:pt x="635" y="3689"/>
                  </a:lnTo>
                  <a:lnTo>
                    <a:pt x="464" y="3982"/>
                  </a:lnTo>
                  <a:lnTo>
                    <a:pt x="318" y="4275"/>
                  </a:lnTo>
                  <a:lnTo>
                    <a:pt x="195" y="4592"/>
                  </a:lnTo>
                  <a:lnTo>
                    <a:pt x="98" y="4910"/>
                  </a:lnTo>
                  <a:lnTo>
                    <a:pt x="24" y="5252"/>
                  </a:lnTo>
                  <a:lnTo>
                    <a:pt x="0" y="5618"/>
                  </a:lnTo>
                  <a:lnTo>
                    <a:pt x="16510" y="5618"/>
                  </a:lnTo>
                  <a:lnTo>
                    <a:pt x="16437" y="5423"/>
                  </a:lnTo>
                  <a:lnTo>
                    <a:pt x="16339" y="5252"/>
                  </a:lnTo>
                  <a:lnTo>
                    <a:pt x="16119" y="4934"/>
                  </a:lnTo>
                  <a:lnTo>
                    <a:pt x="15851" y="4641"/>
                  </a:lnTo>
                  <a:lnTo>
                    <a:pt x="15533" y="4397"/>
                  </a:lnTo>
                  <a:lnTo>
                    <a:pt x="15362" y="4299"/>
                  </a:lnTo>
                  <a:lnTo>
                    <a:pt x="15191" y="4202"/>
                  </a:lnTo>
                  <a:lnTo>
                    <a:pt x="15020" y="4104"/>
                  </a:lnTo>
                  <a:lnTo>
                    <a:pt x="14825" y="4055"/>
                  </a:lnTo>
                  <a:lnTo>
                    <a:pt x="14629" y="3982"/>
                  </a:lnTo>
                  <a:lnTo>
                    <a:pt x="14434" y="3957"/>
                  </a:lnTo>
                  <a:lnTo>
                    <a:pt x="14214" y="3933"/>
                  </a:lnTo>
                  <a:lnTo>
                    <a:pt x="14019" y="3909"/>
                  </a:lnTo>
                  <a:lnTo>
                    <a:pt x="13775" y="3933"/>
                  </a:lnTo>
                  <a:lnTo>
                    <a:pt x="13555" y="3957"/>
                  </a:lnTo>
                  <a:lnTo>
                    <a:pt x="13457" y="3542"/>
                  </a:lnTo>
                  <a:lnTo>
                    <a:pt x="13335" y="3151"/>
                  </a:lnTo>
                  <a:lnTo>
                    <a:pt x="13164" y="2761"/>
                  </a:lnTo>
                  <a:lnTo>
                    <a:pt x="12969" y="2394"/>
                  </a:lnTo>
                  <a:lnTo>
                    <a:pt x="12749" y="2052"/>
                  </a:lnTo>
                  <a:lnTo>
                    <a:pt x="12505" y="1710"/>
                  </a:lnTo>
                  <a:lnTo>
                    <a:pt x="12212" y="1417"/>
                  </a:lnTo>
                  <a:lnTo>
                    <a:pt x="11918" y="1124"/>
                  </a:lnTo>
                  <a:lnTo>
                    <a:pt x="11577" y="880"/>
                  </a:lnTo>
                  <a:lnTo>
                    <a:pt x="11235" y="660"/>
                  </a:lnTo>
                  <a:lnTo>
                    <a:pt x="10868" y="465"/>
                  </a:lnTo>
                  <a:lnTo>
                    <a:pt x="10477" y="294"/>
                  </a:lnTo>
                  <a:lnTo>
                    <a:pt x="10087" y="172"/>
                  </a:lnTo>
                  <a:lnTo>
                    <a:pt x="9672" y="74"/>
                  </a:lnTo>
                  <a:lnTo>
                    <a:pt x="9232" y="25"/>
                  </a:lnTo>
                  <a:lnTo>
                    <a:pt x="8792"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7" name="Shape 595"/>
            <p:cNvSpPr/>
            <p:nvPr/>
          </p:nvSpPr>
          <p:spPr>
            <a:xfrm>
              <a:off x="3473550" y="5012225"/>
              <a:ext cx="30550" cy="129450"/>
            </a:xfrm>
            <a:custGeom>
              <a:avLst/>
              <a:gdLst/>
              <a:ahLst/>
              <a:cxnLst/>
              <a:rect l="0" t="0" r="0" b="0"/>
              <a:pathLst>
                <a:path w="1222" h="5178" extrusionOk="0">
                  <a:moveTo>
                    <a:pt x="953" y="0"/>
                  </a:moveTo>
                  <a:lnTo>
                    <a:pt x="831" y="24"/>
                  </a:lnTo>
                  <a:lnTo>
                    <a:pt x="758" y="98"/>
                  </a:lnTo>
                  <a:lnTo>
                    <a:pt x="684" y="171"/>
                  </a:lnTo>
                  <a:lnTo>
                    <a:pt x="660" y="293"/>
                  </a:lnTo>
                  <a:lnTo>
                    <a:pt x="635" y="464"/>
                  </a:lnTo>
                  <a:lnTo>
                    <a:pt x="587" y="611"/>
                  </a:lnTo>
                  <a:lnTo>
                    <a:pt x="513" y="733"/>
                  </a:lnTo>
                  <a:lnTo>
                    <a:pt x="391" y="879"/>
                  </a:lnTo>
                  <a:lnTo>
                    <a:pt x="269" y="1026"/>
                  </a:lnTo>
                  <a:lnTo>
                    <a:pt x="123" y="1246"/>
                  </a:lnTo>
                  <a:lnTo>
                    <a:pt x="74" y="1368"/>
                  </a:lnTo>
                  <a:lnTo>
                    <a:pt x="25" y="1490"/>
                  </a:lnTo>
                  <a:lnTo>
                    <a:pt x="0" y="1636"/>
                  </a:lnTo>
                  <a:lnTo>
                    <a:pt x="0" y="1832"/>
                  </a:lnTo>
                  <a:lnTo>
                    <a:pt x="0" y="2003"/>
                  </a:lnTo>
                  <a:lnTo>
                    <a:pt x="25" y="2149"/>
                  </a:lnTo>
                  <a:lnTo>
                    <a:pt x="74" y="2271"/>
                  </a:lnTo>
                  <a:lnTo>
                    <a:pt x="123" y="2394"/>
                  </a:lnTo>
                  <a:lnTo>
                    <a:pt x="269" y="2613"/>
                  </a:lnTo>
                  <a:lnTo>
                    <a:pt x="391" y="2784"/>
                  </a:lnTo>
                  <a:lnTo>
                    <a:pt x="513" y="2906"/>
                  </a:lnTo>
                  <a:lnTo>
                    <a:pt x="587" y="3029"/>
                  </a:lnTo>
                  <a:lnTo>
                    <a:pt x="635" y="3175"/>
                  </a:lnTo>
                  <a:lnTo>
                    <a:pt x="660" y="3346"/>
                  </a:lnTo>
                  <a:lnTo>
                    <a:pt x="635" y="3541"/>
                  </a:lnTo>
                  <a:lnTo>
                    <a:pt x="587" y="3688"/>
                  </a:lnTo>
                  <a:lnTo>
                    <a:pt x="513" y="3810"/>
                  </a:lnTo>
                  <a:lnTo>
                    <a:pt x="391" y="3932"/>
                  </a:lnTo>
                  <a:lnTo>
                    <a:pt x="269" y="4103"/>
                  </a:lnTo>
                  <a:lnTo>
                    <a:pt x="123" y="4299"/>
                  </a:lnTo>
                  <a:lnTo>
                    <a:pt x="74" y="4421"/>
                  </a:lnTo>
                  <a:lnTo>
                    <a:pt x="25" y="4567"/>
                  </a:lnTo>
                  <a:lnTo>
                    <a:pt x="0" y="4714"/>
                  </a:lnTo>
                  <a:lnTo>
                    <a:pt x="0" y="4885"/>
                  </a:lnTo>
                  <a:lnTo>
                    <a:pt x="0" y="5007"/>
                  </a:lnTo>
                  <a:lnTo>
                    <a:pt x="74" y="5080"/>
                  </a:lnTo>
                  <a:lnTo>
                    <a:pt x="171" y="5153"/>
                  </a:lnTo>
                  <a:lnTo>
                    <a:pt x="269" y="5178"/>
                  </a:lnTo>
                  <a:lnTo>
                    <a:pt x="391" y="5153"/>
                  </a:lnTo>
                  <a:lnTo>
                    <a:pt x="464" y="5080"/>
                  </a:lnTo>
                  <a:lnTo>
                    <a:pt x="538" y="5007"/>
                  </a:lnTo>
                  <a:lnTo>
                    <a:pt x="562" y="4885"/>
                  </a:lnTo>
                  <a:lnTo>
                    <a:pt x="587" y="4714"/>
                  </a:lnTo>
                  <a:lnTo>
                    <a:pt x="635" y="4567"/>
                  </a:lnTo>
                  <a:lnTo>
                    <a:pt x="709" y="4445"/>
                  </a:lnTo>
                  <a:lnTo>
                    <a:pt x="831" y="4299"/>
                  </a:lnTo>
                  <a:lnTo>
                    <a:pt x="953" y="4152"/>
                  </a:lnTo>
                  <a:lnTo>
                    <a:pt x="1099" y="3932"/>
                  </a:lnTo>
                  <a:lnTo>
                    <a:pt x="1148" y="3810"/>
                  </a:lnTo>
                  <a:lnTo>
                    <a:pt x="1197" y="3688"/>
                  </a:lnTo>
                  <a:lnTo>
                    <a:pt x="1222" y="3517"/>
                  </a:lnTo>
                  <a:lnTo>
                    <a:pt x="1222" y="3346"/>
                  </a:lnTo>
                  <a:lnTo>
                    <a:pt x="1222" y="3175"/>
                  </a:lnTo>
                  <a:lnTo>
                    <a:pt x="1197" y="3029"/>
                  </a:lnTo>
                  <a:lnTo>
                    <a:pt x="1148" y="2882"/>
                  </a:lnTo>
                  <a:lnTo>
                    <a:pt x="1099" y="2760"/>
                  </a:lnTo>
                  <a:lnTo>
                    <a:pt x="953" y="2564"/>
                  </a:lnTo>
                  <a:lnTo>
                    <a:pt x="831" y="2394"/>
                  </a:lnTo>
                  <a:lnTo>
                    <a:pt x="709" y="2271"/>
                  </a:lnTo>
                  <a:lnTo>
                    <a:pt x="635" y="2149"/>
                  </a:lnTo>
                  <a:lnTo>
                    <a:pt x="587" y="2003"/>
                  </a:lnTo>
                  <a:lnTo>
                    <a:pt x="562" y="1832"/>
                  </a:lnTo>
                  <a:lnTo>
                    <a:pt x="587" y="1636"/>
                  </a:lnTo>
                  <a:lnTo>
                    <a:pt x="635" y="1490"/>
                  </a:lnTo>
                  <a:lnTo>
                    <a:pt x="709" y="1368"/>
                  </a:lnTo>
                  <a:lnTo>
                    <a:pt x="831" y="1246"/>
                  </a:lnTo>
                  <a:lnTo>
                    <a:pt x="953" y="1075"/>
                  </a:lnTo>
                  <a:lnTo>
                    <a:pt x="1099" y="879"/>
                  </a:lnTo>
                  <a:lnTo>
                    <a:pt x="1148" y="757"/>
                  </a:lnTo>
                  <a:lnTo>
                    <a:pt x="1197" y="611"/>
                  </a:lnTo>
                  <a:lnTo>
                    <a:pt x="1222" y="464"/>
                  </a:lnTo>
                  <a:lnTo>
                    <a:pt x="1222" y="293"/>
                  </a:lnTo>
                  <a:lnTo>
                    <a:pt x="1222" y="171"/>
                  </a:lnTo>
                  <a:lnTo>
                    <a:pt x="1148" y="98"/>
                  </a:lnTo>
                  <a:lnTo>
                    <a:pt x="1051" y="24"/>
                  </a:lnTo>
                  <a:lnTo>
                    <a:pt x="95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8" name="Shape 596"/>
            <p:cNvSpPr/>
            <p:nvPr/>
          </p:nvSpPr>
          <p:spPr>
            <a:xfrm>
              <a:off x="3429575" y="5012225"/>
              <a:ext cx="31175" cy="129450"/>
            </a:xfrm>
            <a:custGeom>
              <a:avLst/>
              <a:gdLst/>
              <a:ahLst/>
              <a:cxnLst/>
              <a:rect l="0" t="0" r="0" b="0"/>
              <a:pathLst>
                <a:path w="1247" h="5178" extrusionOk="0">
                  <a:moveTo>
                    <a:pt x="953" y="0"/>
                  </a:moveTo>
                  <a:lnTo>
                    <a:pt x="856" y="24"/>
                  </a:lnTo>
                  <a:lnTo>
                    <a:pt x="758" y="98"/>
                  </a:lnTo>
                  <a:lnTo>
                    <a:pt x="709" y="171"/>
                  </a:lnTo>
                  <a:lnTo>
                    <a:pt x="685" y="293"/>
                  </a:lnTo>
                  <a:lnTo>
                    <a:pt x="660" y="464"/>
                  </a:lnTo>
                  <a:lnTo>
                    <a:pt x="612" y="611"/>
                  </a:lnTo>
                  <a:lnTo>
                    <a:pt x="514" y="733"/>
                  </a:lnTo>
                  <a:lnTo>
                    <a:pt x="416" y="879"/>
                  </a:lnTo>
                  <a:lnTo>
                    <a:pt x="270" y="1026"/>
                  </a:lnTo>
                  <a:lnTo>
                    <a:pt x="148" y="1246"/>
                  </a:lnTo>
                  <a:lnTo>
                    <a:pt x="74" y="1368"/>
                  </a:lnTo>
                  <a:lnTo>
                    <a:pt x="50" y="1490"/>
                  </a:lnTo>
                  <a:lnTo>
                    <a:pt x="1" y="1636"/>
                  </a:lnTo>
                  <a:lnTo>
                    <a:pt x="1" y="1832"/>
                  </a:lnTo>
                  <a:lnTo>
                    <a:pt x="1" y="2003"/>
                  </a:lnTo>
                  <a:lnTo>
                    <a:pt x="50" y="2149"/>
                  </a:lnTo>
                  <a:lnTo>
                    <a:pt x="74" y="2271"/>
                  </a:lnTo>
                  <a:lnTo>
                    <a:pt x="148" y="2394"/>
                  </a:lnTo>
                  <a:lnTo>
                    <a:pt x="270" y="2613"/>
                  </a:lnTo>
                  <a:lnTo>
                    <a:pt x="416" y="2784"/>
                  </a:lnTo>
                  <a:lnTo>
                    <a:pt x="514" y="2906"/>
                  </a:lnTo>
                  <a:lnTo>
                    <a:pt x="612" y="3029"/>
                  </a:lnTo>
                  <a:lnTo>
                    <a:pt x="660" y="3175"/>
                  </a:lnTo>
                  <a:lnTo>
                    <a:pt x="685" y="3346"/>
                  </a:lnTo>
                  <a:lnTo>
                    <a:pt x="660" y="3541"/>
                  </a:lnTo>
                  <a:lnTo>
                    <a:pt x="612" y="3688"/>
                  </a:lnTo>
                  <a:lnTo>
                    <a:pt x="514" y="3810"/>
                  </a:lnTo>
                  <a:lnTo>
                    <a:pt x="416" y="3932"/>
                  </a:lnTo>
                  <a:lnTo>
                    <a:pt x="270" y="4103"/>
                  </a:lnTo>
                  <a:lnTo>
                    <a:pt x="148"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4" y="4445"/>
                  </a:lnTo>
                  <a:lnTo>
                    <a:pt x="831" y="4299"/>
                  </a:lnTo>
                  <a:lnTo>
                    <a:pt x="978" y="4152"/>
                  </a:lnTo>
                  <a:lnTo>
                    <a:pt x="1100" y="3932"/>
                  </a:lnTo>
                  <a:lnTo>
                    <a:pt x="1149" y="3810"/>
                  </a:lnTo>
                  <a:lnTo>
                    <a:pt x="1198" y="3688"/>
                  </a:lnTo>
                  <a:lnTo>
                    <a:pt x="1222" y="3517"/>
                  </a:lnTo>
                  <a:lnTo>
                    <a:pt x="1247" y="3346"/>
                  </a:lnTo>
                  <a:lnTo>
                    <a:pt x="1222" y="3175"/>
                  </a:lnTo>
                  <a:lnTo>
                    <a:pt x="1198" y="3029"/>
                  </a:lnTo>
                  <a:lnTo>
                    <a:pt x="1149" y="2882"/>
                  </a:lnTo>
                  <a:lnTo>
                    <a:pt x="1100" y="2760"/>
                  </a:lnTo>
                  <a:lnTo>
                    <a:pt x="978" y="2564"/>
                  </a:lnTo>
                  <a:lnTo>
                    <a:pt x="831" y="2394"/>
                  </a:lnTo>
                  <a:lnTo>
                    <a:pt x="734" y="2271"/>
                  </a:lnTo>
                  <a:lnTo>
                    <a:pt x="636" y="2149"/>
                  </a:lnTo>
                  <a:lnTo>
                    <a:pt x="587" y="2003"/>
                  </a:lnTo>
                  <a:lnTo>
                    <a:pt x="563" y="1832"/>
                  </a:lnTo>
                  <a:lnTo>
                    <a:pt x="587" y="1636"/>
                  </a:lnTo>
                  <a:lnTo>
                    <a:pt x="636" y="1490"/>
                  </a:lnTo>
                  <a:lnTo>
                    <a:pt x="734" y="1368"/>
                  </a:lnTo>
                  <a:lnTo>
                    <a:pt x="831" y="1246"/>
                  </a:lnTo>
                  <a:lnTo>
                    <a:pt x="978" y="1075"/>
                  </a:lnTo>
                  <a:lnTo>
                    <a:pt x="1100" y="879"/>
                  </a:lnTo>
                  <a:lnTo>
                    <a:pt x="1149" y="757"/>
                  </a:lnTo>
                  <a:lnTo>
                    <a:pt x="1198" y="611"/>
                  </a:lnTo>
                  <a:lnTo>
                    <a:pt x="1222" y="464"/>
                  </a:lnTo>
                  <a:lnTo>
                    <a:pt x="1247" y="293"/>
                  </a:lnTo>
                  <a:lnTo>
                    <a:pt x="1222" y="171"/>
                  </a:lnTo>
                  <a:lnTo>
                    <a:pt x="1149" y="98"/>
                  </a:lnTo>
                  <a:lnTo>
                    <a:pt x="1076" y="24"/>
                  </a:lnTo>
                  <a:lnTo>
                    <a:pt x="95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49" name="Shape 597"/>
            <p:cNvSpPr/>
            <p:nvPr/>
          </p:nvSpPr>
          <p:spPr>
            <a:xfrm>
              <a:off x="3516900" y="5012225"/>
              <a:ext cx="31175" cy="129450"/>
            </a:xfrm>
            <a:custGeom>
              <a:avLst/>
              <a:gdLst/>
              <a:ahLst/>
              <a:cxnLst/>
              <a:rect l="0" t="0" r="0" b="0"/>
              <a:pathLst>
                <a:path w="1247" h="5178" extrusionOk="0">
                  <a:moveTo>
                    <a:pt x="953" y="0"/>
                  </a:moveTo>
                  <a:lnTo>
                    <a:pt x="855" y="24"/>
                  </a:lnTo>
                  <a:lnTo>
                    <a:pt x="758" y="98"/>
                  </a:lnTo>
                  <a:lnTo>
                    <a:pt x="709" y="171"/>
                  </a:lnTo>
                  <a:lnTo>
                    <a:pt x="684" y="293"/>
                  </a:lnTo>
                  <a:lnTo>
                    <a:pt x="660" y="464"/>
                  </a:lnTo>
                  <a:lnTo>
                    <a:pt x="611" y="611"/>
                  </a:lnTo>
                  <a:lnTo>
                    <a:pt x="513" y="733"/>
                  </a:lnTo>
                  <a:lnTo>
                    <a:pt x="416" y="879"/>
                  </a:lnTo>
                  <a:lnTo>
                    <a:pt x="269" y="1026"/>
                  </a:lnTo>
                  <a:lnTo>
                    <a:pt x="147" y="1246"/>
                  </a:lnTo>
                  <a:lnTo>
                    <a:pt x="98" y="1368"/>
                  </a:lnTo>
                  <a:lnTo>
                    <a:pt x="49" y="1490"/>
                  </a:lnTo>
                  <a:lnTo>
                    <a:pt x="25" y="1636"/>
                  </a:lnTo>
                  <a:lnTo>
                    <a:pt x="0" y="1832"/>
                  </a:lnTo>
                  <a:lnTo>
                    <a:pt x="25" y="2003"/>
                  </a:lnTo>
                  <a:lnTo>
                    <a:pt x="49" y="2149"/>
                  </a:lnTo>
                  <a:lnTo>
                    <a:pt x="98" y="2271"/>
                  </a:lnTo>
                  <a:lnTo>
                    <a:pt x="147" y="2394"/>
                  </a:lnTo>
                  <a:lnTo>
                    <a:pt x="269" y="2613"/>
                  </a:lnTo>
                  <a:lnTo>
                    <a:pt x="416" y="2784"/>
                  </a:lnTo>
                  <a:lnTo>
                    <a:pt x="513" y="2906"/>
                  </a:lnTo>
                  <a:lnTo>
                    <a:pt x="611" y="3029"/>
                  </a:lnTo>
                  <a:lnTo>
                    <a:pt x="660" y="3175"/>
                  </a:lnTo>
                  <a:lnTo>
                    <a:pt x="684" y="3346"/>
                  </a:lnTo>
                  <a:lnTo>
                    <a:pt x="660" y="3541"/>
                  </a:lnTo>
                  <a:lnTo>
                    <a:pt x="611" y="3688"/>
                  </a:lnTo>
                  <a:lnTo>
                    <a:pt x="513"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4" y="5178"/>
                  </a:lnTo>
                  <a:lnTo>
                    <a:pt x="391" y="5153"/>
                  </a:lnTo>
                  <a:lnTo>
                    <a:pt x="489" y="5080"/>
                  </a:lnTo>
                  <a:lnTo>
                    <a:pt x="538" y="5007"/>
                  </a:lnTo>
                  <a:lnTo>
                    <a:pt x="562" y="4885"/>
                  </a:lnTo>
                  <a:lnTo>
                    <a:pt x="587" y="4714"/>
                  </a:lnTo>
                  <a:lnTo>
                    <a:pt x="635" y="4567"/>
                  </a:lnTo>
                  <a:lnTo>
                    <a:pt x="733" y="4445"/>
                  </a:lnTo>
                  <a:lnTo>
                    <a:pt x="831" y="4299"/>
                  </a:lnTo>
                  <a:lnTo>
                    <a:pt x="977" y="4152"/>
                  </a:lnTo>
                  <a:lnTo>
                    <a:pt x="1099" y="3932"/>
                  </a:lnTo>
                  <a:lnTo>
                    <a:pt x="1173" y="3810"/>
                  </a:lnTo>
                  <a:lnTo>
                    <a:pt x="1197" y="3688"/>
                  </a:lnTo>
                  <a:lnTo>
                    <a:pt x="1246" y="3517"/>
                  </a:lnTo>
                  <a:lnTo>
                    <a:pt x="1246" y="3346"/>
                  </a:lnTo>
                  <a:lnTo>
                    <a:pt x="1246" y="3175"/>
                  </a:lnTo>
                  <a:lnTo>
                    <a:pt x="1197" y="3029"/>
                  </a:lnTo>
                  <a:lnTo>
                    <a:pt x="1173" y="2882"/>
                  </a:lnTo>
                  <a:lnTo>
                    <a:pt x="1099" y="2760"/>
                  </a:lnTo>
                  <a:lnTo>
                    <a:pt x="977" y="2564"/>
                  </a:lnTo>
                  <a:lnTo>
                    <a:pt x="831" y="2394"/>
                  </a:lnTo>
                  <a:lnTo>
                    <a:pt x="733" y="2271"/>
                  </a:lnTo>
                  <a:lnTo>
                    <a:pt x="635" y="2149"/>
                  </a:lnTo>
                  <a:lnTo>
                    <a:pt x="587" y="2003"/>
                  </a:lnTo>
                  <a:lnTo>
                    <a:pt x="562" y="1832"/>
                  </a:lnTo>
                  <a:lnTo>
                    <a:pt x="587" y="1636"/>
                  </a:lnTo>
                  <a:lnTo>
                    <a:pt x="635" y="1490"/>
                  </a:lnTo>
                  <a:lnTo>
                    <a:pt x="733" y="1368"/>
                  </a:lnTo>
                  <a:lnTo>
                    <a:pt x="831" y="1246"/>
                  </a:lnTo>
                  <a:lnTo>
                    <a:pt x="977" y="1075"/>
                  </a:lnTo>
                  <a:lnTo>
                    <a:pt x="1099" y="879"/>
                  </a:lnTo>
                  <a:lnTo>
                    <a:pt x="1173" y="757"/>
                  </a:lnTo>
                  <a:lnTo>
                    <a:pt x="1197" y="611"/>
                  </a:lnTo>
                  <a:lnTo>
                    <a:pt x="1246" y="464"/>
                  </a:lnTo>
                  <a:lnTo>
                    <a:pt x="1246" y="293"/>
                  </a:lnTo>
                  <a:lnTo>
                    <a:pt x="1222" y="171"/>
                  </a:lnTo>
                  <a:lnTo>
                    <a:pt x="1173" y="98"/>
                  </a:lnTo>
                  <a:lnTo>
                    <a:pt x="1075" y="24"/>
                  </a:lnTo>
                  <a:lnTo>
                    <a:pt x="953"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50" name="Shape 598"/>
          <p:cNvGrpSpPr/>
          <p:nvPr/>
        </p:nvGrpSpPr>
        <p:grpSpPr>
          <a:xfrm>
            <a:off x="9144482" y="5462759"/>
            <a:ext cx="520793" cy="473339"/>
            <a:chOff x="4562200" y="4968250"/>
            <a:chExt cx="549550" cy="499475"/>
          </a:xfrm>
          <a:solidFill>
            <a:schemeClr val="bg1"/>
          </a:solidFill>
        </p:grpSpPr>
        <p:sp>
          <p:nvSpPr>
            <p:cNvPr id="251" name="Shape 599"/>
            <p:cNvSpPr/>
            <p:nvPr/>
          </p:nvSpPr>
          <p:spPr>
            <a:xfrm>
              <a:off x="4842450" y="5242400"/>
              <a:ext cx="213125" cy="225325"/>
            </a:xfrm>
            <a:custGeom>
              <a:avLst/>
              <a:gdLst/>
              <a:ahLst/>
              <a:cxnLst/>
              <a:rect l="0" t="0" r="0" b="0"/>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52" name="Shape 600"/>
            <p:cNvSpPr/>
            <p:nvPr/>
          </p:nvSpPr>
          <p:spPr>
            <a:xfrm>
              <a:off x="4617775" y="5241800"/>
              <a:ext cx="212500" cy="225925"/>
            </a:xfrm>
            <a:custGeom>
              <a:avLst/>
              <a:gdLst/>
              <a:ahLst/>
              <a:cxnLst/>
              <a:rect l="0" t="0" r="0" b="0"/>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53" name="Shape 601"/>
            <p:cNvSpPr/>
            <p:nvPr/>
          </p:nvSpPr>
          <p:spPr>
            <a:xfrm>
              <a:off x="4631200" y="4968250"/>
              <a:ext cx="411550" cy="236325"/>
            </a:xfrm>
            <a:custGeom>
              <a:avLst/>
              <a:gdLst/>
              <a:ahLst/>
              <a:cxnLst/>
              <a:rect l="0" t="0" r="0" b="0"/>
              <a:pathLst>
                <a:path w="16462" h="9453" extrusionOk="0">
                  <a:moveTo>
                    <a:pt x="8182" y="1"/>
                  </a:moveTo>
                  <a:lnTo>
                    <a:pt x="0" y="4763"/>
                  </a:lnTo>
                  <a:lnTo>
                    <a:pt x="8231" y="9452"/>
                  </a:lnTo>
                  <a:lnTo>
                    <a:pt x="16462" y="4763"/>
                  </a:lnTo>
                  <a:lnTo>
                    <a:pt x="8182"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54" name="Shape 602"/>
            <p:cNvSpPr/>
            <p:nvPr/>
          </p:nvSpPr>
          <p:spPr>
            <a:xfrm>
              <a:off x="4562200" y="5094025"/>
              <a:ext cx="274800" cy="226550"/>
            </a:xfrm>
            <a:custGeom>
              <a:avLst/>
              <a:gdLst/>
              <a:ahLst/>
              <a:cxnLst/>
              <a:rect l="0" t="0" r="0" b="0"/>
              <a:pathLst>
                <a:path w="10992" h="9062" extrusionOk="0">
                  <a:moveTo>
                    <a:pt x="2248" y="1"/>
                  </a:moveTo>
                  <a:lnTo>
                    <a:pt x="1" y="4079"/>
                  </a:lnTo>
                  <a:lnTo>
                    <a:pt x="8744" y="9062"/>
                  </a:lnTo>
                  <a:lnTo>
                    <a:pt x="10991" y="4983"/>
                  </a:lnTo>
                  <a:lnTo>
                    <a:pt x="2248"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55" name="Shape 603"/>
            <p:cNvSpPr/>
            <p:nvPr/>
          </p:nvSpPr>
          <p:spPr>
            <a:xfrm>
              <a:off x="4836975" y="5094025"/>
              <a:ext cx="274775" cy="226550"/>
            </a:xfrm>
            <a:custGeom>
              <a:avLst/>
              <a:gdLst/>
              <a:ahLst/>
              <a:cxnLst/>
              <a:rect l="0" t="0" r="0" b="0"/>
              <a:pathLst>
                <a:path w="10991" h="9062" extrusionOk="0">
                  <a:moveTo>
                    <a:pt x="8743" y="1"/>
                  </a:moveTo>
                  <a:lnTo>
                    <a:pt x="0" y="4983"/>
                  </a:lnTo>
                  <a:lnTo>
                    <a:pt x="2247" y="9062"/>
                  </a:lnTo>
                  <a:lnTo>
                    <a:pt x="10990" y="4079"/>
                  </a:lnTo>
                  <a:lnTo>
                    <a:pt x="874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56" name="Shape 604"/>
          <p:cNvGrpSpPr/>
          <p:nvPr/>
        </p:nvGrpSpPr>
        <p:grpSpPr>
          <a:xfrm>
            <a:off x="8585543" y="5489388"/>
            <a:ext cx="361063" cy="419511"/>
            <a:chOff x="3972400" y="4996350"/>
            <a:chExt cx="381000" cy="442675"/>
          </a:xfrm>
          <a:solidFill>
            <a:schemeClr val="bg1"/>
          </a:solidFill>
        </p:grpSpPr>
        <p:sp>
          <p:nvSpPr>
            <p:cNvPr id="257" name="Shape 605"/>
            <p:cNvSpPr/>
            <p:nvPr/>
          </p:nvSpPr>
          <p:spPr>
            <a:xfrm>
              <a:off x="4157400" y="4996350"/>
              <a:ext cx="86725" cy="103200"/>
            </a:xfrm>
            <a:custGeom>
              <a:avLst/>
              <a:gdLst/>
              <a:ahLst/>
              <a:cxnLst/>
              <a:rect l="0" t="0" r="0" b="0"/>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58" name="Shape 606"/>
            <p:cNvSpPr/>
            <p:nvPr/>
          </p:nvSpPr>
          <p:spPr>
            <a:xfrm>
              <a:off x="3972400" y="5048250"/>
              <a:ext cx="381000" cy="390775"/>
            </a:xfrm>
            <a:custGeom>
              <a:avLst/>
              <a:gdLst/>
              <a:ahLst/>
              <a:cxnLst/>
              <a:rect l="0" t="0" r="0" b="0"/>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59" name="Shape 607"/>
          <p:cNvGrpSpPr/>
          <p:nvPr/>
        </p:nvGrpSpPr>
        <p:grpSpPr>
          <a:xfrm>
            <a:off x="9787929" y="5454087"/>
            <a:ext cx="511530" cy="490681"/>
            <a:chOff x="5241175" y="4959100"/>
            <a:chExt cx="539775" cy="517775"/>
          </a:xfrm>
          <a:solidFill>
            <a:schemeClr val="bg1"/>
          </a:solidFill>
        </p:grpSpPr>
        <p:sp>
          <p:nvSpPr>
            <p:cNvPr id="260" name="Shape 608"/>
            <p:cNvSpPr/>
            <p:nvPr/>
          </p:nvSpPr>
          <p:spPr>
            <a:xfrm>
              <a:off x="5575150" y="4959100"/>
              <a:ext cx="161225" cy="178300"/>
            </a:xfrm>
            <a:custGeom>
              <a:avLst/>
              <a:gdLst/>
              <a:ahLst/>
              <a:cxnLst/>
              <a:rect l="0" t="0" r="0" b="0"/>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61" name="Shape 609"/>
            <p:cNvSpPr/>
            <p:nvPr/>
          </p:nvSpPr>
          <p:spPr>
            <a:xfrm>
              <a:off x="5330925" y="4985350"/>
              <a:ext cx="128250" cy="148400"/>
            </a:xfrm>
            <a:custGeom>
              <a:avLst/>
              <a:gdLst/>
              <a:ahLst/>
              <a:cxnLst/>
              <a:rect l="0" t="0" r="0" b="0"/>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62" name="Shape 610"/>
            <p:cNvSpPr/>
            <p:nvPr/>
          </p:nvSpPr>
          <p:spPr>
            <a:xfrm>
              <a:off x="5241175" y="5241175"/>
              <a:ext cx="180125" cy="109325"/>
            </a:xfrm>
            <a:custGeom>
              <a:avLst/>
              <a:gdLst/>
              <a:ahLst/>
              <a:cxnLst/>
              <a:rect l="0" t="0" r="0" b="0"/>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63" name="Shape 611"/>
            <p:cNvSpPr/>
            <p:nvPr/>
          </p:nvSpPr>
          <p:spPr>
            <a:xfrm>
              <a:off x="5461575" y="5316900"/>
              <a:ext cx="89175" cy="159975"/>
            </a:xfrm>
            <a:custGeom>
              <a:avLst/>
              <a:gdLst/>
              <a:ahLst/>
              <a:cxnLst/>
              <a:rect l="0" t="0" r="0" b="0"/>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64" name="Shape 612"/>
            <p:cNvSpPr/>
            <p:nvPr/>
          </p:nvSpPr>
          <p:spPr>
            <a:xfrm>
              <a:off x="5619100" y="5194175"/>
              <a:ext cx="161850" cy="89775"/>
            </a:xfrm>
            <a:custGeom>
              <a:avLst/>
              <a:gdLst/>
              <a:ahLst/>
              <a:cxnLst/>
              <a:rect l="0" t="0" r="0" b="0"/>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65" name="Shape 613"/>
            <p:cNvSpPr/>
            <p:nvPr/>
          </p:nvSpPr>
          <p:spPr>
            <a:xfrm>
              <a:off x="5420075" y="5116000"/>
              <a:ext cx="189300" cy="189925"/>
            </a:xfrm>
            <a:custGeom>
              <a:avLst/>
              <a:gdLst/>
              <a:ahLst/>
              <a:cxnLst/>
              <a:rect l="0" t="0" r="0" b="0"/>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66" name="Shape 614"/>
          <p:cNvSpPr/>
          <p:nvPr/>
        </p:nvSpPr>
        <p:spPr>
          <a:xfrm>
            <a:off x="10457460" y="5575060"/>
            <a:ext cx="450192" cy="248836"/>
          </a:xfrm>
          <a:custGeom>
            <a:avLst/>
            <a:gdLst/>
            <a:ahLst/>
            <a:cxnLst/>
            <a:rect l="0" t="0" r="0" b="0"/>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nvGrpSpPr>
          <p:cNvPr id="267" name="Shape 615"/>
          <p:cNvGrpSpPr/>
          <p:nvPr/>
        </p:nvGrpSpPr>
        <p:grpSpPr>
          <a:xfrm>
            <a:off x="11156370" y="5526987"/>
            <a:ext cx="328109" cy="377292"/>
            <a:chOff x="6685175" y="5036025"/>
            <a:chExt cx="346225" cy="398125"/>
          </a:xfrm>
          <a:solidFill>
            <a:schemeClr val="bg1"/>
          </a:solidFill>
        </p:grpSpPr>
        <p:sp>
          <p:nvSpPr>
            <p:cNvPr id="268" name="Shape 616"/>
            <p:cNvSpPr/>
            <p:nvPr/>
          </p:nvSpPr>
          <p:spPr>
            <a:xfrm>
              <a:off x="6743800" y="5036025"/>
              <a:ext cx="105650" cy="147775"/>
            </a:xfrm>
            <a:custGeom>
              <a:avLst/>
              <a:gdLst/>
              <a:ahLst/>
              <a:cxnLst/>
              <a:rect l="0" t="0" r="0" b="0"/>
              <a:pathLst>
                <a:path w="4226" h="5911" extrusionOk="0">
                  <a:moveTo>
                    <a:pt x="2931" y="1"/>
                  </a:moveTo>
                  <a:lnTo>
                    <a:pt x="2736" y="25"/>
                  </a:lnTo>
                  <a:lnTo>
                    <a:pt x="2516" y="74"/>
                  </a:lnTo>
                  <a:lnTo>
                    <a:pt x="2272" y="147"/>
                  </a:lnTo>
                  <a:lnTo>
                    <a:pt x="2027" y="269"/>
                  </a:lnTo>
                  <a:lnTo>
                    <a:pt x="1783" y="416"/>
                  </a:lnTo>
                  <a:lnTo>
                    <a:pt x="1539" y="611"/>
                  </a:lnTo>
                  <a:lnTo>
                    <a:pt x="1319" y="807"/>
                  </a:lnTo>
                  <a:lnTo>
                    <a:pt x="1075" y="1026"/>
                  </a:lnTo>
                  <a:lnTo>
                    <a:pt x="855" y="1271"/>
                  </a:lnTo>
                  <a:lnTo>
                    <a:pt x="660" y="1539"/>
                  </a:lnTo>
                  <a:lnTo>
                    <a:pt x="489" y="1808"/>
                  </a:lnTo>
                  <a:lnTo>
                    <a:pt x="318" y="2101"/>
                  </a:lnTo>
                  <a:lnTo>
                    <a:pt x="196" y="2370"/>
                  </a:lnTo>
                  <a:lnTo>
                    <a:pt x="98" y="2663"/>
                  </a:lnTo>
                  <a:lnTo>
                    <a:pt x="25" y="2956"/>
                  </a:lnTo>
                  <a:lnTo>
                    <a:pt x="0" y="3249"/>
                  </a:lnTo>
                  <a:lnTo>
                    <a:pt x="0" y="3517"/>
                  </a:lnTo>
                  <a:lnTo>
                    <a:pt x="49" y="3786"/>
                  </a:lnTo>
                  <a:lnTo>
                    <a:pt x="122" y="4055"/>
                  </a:lnTo>
                  <a:lnTo>
                    <a:pt x="196" y="4299"/>
                  </a:lnTo>
                  <a:lnTo>
                    <a:pt x="293" y="4543"/>
                  </a:lnTo>
                  <a:lnTo>
                    <a:pt x="415" y="4763"/>
                  </a:lnTo>
                  <a:lnTo>
                    <a:pt x="562" y="4958"/>
                  </a:lnTo>
                  <a:lnTo>
                    <a:pt x="708" y="5154"/>
                  </a:lnTo>
                  <a:lnTo>
                    <a:pt x="855" y="5325"/>
                  </a:lnTo>
                  <a:lnTo>
                    <a:pt x="1026" y="5471"/>
                  </a:lnTo>
                  <a:lnTo>
                    <a:pt x="1221" y="5618"/>
                  </a:lnTo>
                  <a:lnTo>
                    <a:pt x="1392" y="5716"/>
                  </a:lnTo>
                  <a:lnTo>
                    <a:pt x="1588" y="5813"/>
                  </a:lnTo>
                  <a:lnTo>
                    <a:pt x="1807" y="5862"/>
                  </a:lnTo>
                  <a:lnTo>
                    <a:pt x="2003" y="5911"/>
                  </a:lnTo>
                  <a:lnTo>
                    <a:pt x="2442" y="5911"/>
                  </a:lnTo>
                  <a:lnTo>
                    <a:pt x="2662" y="5862"/>
                  </a:lnTo>
                  <a:lnTo>
                    <a:pt x="2858" y="5789"/>
                  </a:lnTo>
                  <a:lnTo>
                    <a:pt x="3053" y="5716"/>
                  </a:lnTo>
                  <a:lnTo>
                    <a:pt x="3224" y="5593"/>
                  </a:lnTo>
                  <a:lnTo>
                    <a:pt x="3395" y="5471"/>
                  </a:lnTo>
                  <a:lnTo>
                    <a:pt x="3541" y="5300"/>
                  </a:lnTo>
                  <a:lnTo>
                    <a:pt x="3688" y="5129"/>
                  </a:lnTo>
                  <a:lnTo>
                    <a:pt x="3810" y="4934"/>
                  </a:lnTo>
                  <a:lnTo>
                    <a:pt x="3932" y="4739"/>
                  </a:lnTo>
                  <a:lnTo>
                    <a:pt x="4030" y="4519"/>
                  </a:lnTo>
                  <a:lnTo>
                    <a:pt x="4103" y="4275"/>
                  </a:lnTo>
                  <a:lnTo>
                    <a:pt x="4152" y="4030"/>
                  </a:lnTo>
                  <a:lnTo>
                    <a:pt x="4201" y="3786"/>
                  </a:lnTo>
                  <a:lnTo>
                    <a:pt x="4225" y="3517"/>
                  </a:lnTo>
                  <a:lnTo>
                    <a:pt x="4201" y="3249"/>
                  </a:lnTo>
                  <a:lnTo>
                    <a:pt x="4176" y="2980"/>
                  </a:lnTo>
                  <a:lnTo>
                    <a:pt x="4054" y="1881"/>
                  </a:lnTo>
                  <a:lnTo>
                    <a:pt x="3957" y="1368"/>
                  </a:lnTo>
                  <a:lnTo>
                    <a:pt x="3835" y="904"/>
                  </a:lnTo>
                  <a:lnTo>
                    <a:pt x="3737" y="684"/>
                  </a:lnTo>
                  <a:lnTo>
                    <a:pt x="3664" y="513"/>
                  </a:lnTo>
                  <a:lnTo>
                    <a:pt x="3541" y="342"/>
                  </a:lnTo>
                  <a:lnTo>
                    <a:pt x="3419" y="220"/>
                  </a:lnTo>
                  <a:lnTo>
                    <a:pt x="3273" y="123"/>
                  </a:lnTo>
                  <a:lnTo>
                    <a:pt x="3126" y="49"/>
                  </a:lnTo>
                  <a:lnTo>
                    <a:pt x="2931"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69" name="Shape 617"/>
            <p:cNvSpPr/>
            <p:nvPr/>
          </p:nvSpPr>
          <p:spPr>
            <a:xfrm>
              <a:off x="6685175" y="5152025"/>
              <a:ext cx="84275" cy="117275"/>
            </a:xfrm>
            <a:custGeom>
              <a:avLst/>
              <a:gdLst/>
              <a:ahLst/>
              <a:cxnLst/>
              <a:rect l="0" t="0" r="0" b="0"/>
              <a:pathLst>
                <a:path w="3371" h="4691" extrusionOk="0">
                  <a:moveTo>
                    <a:pt x="1368" y="1"/>
                  </a:moveTo>
                  <a:lnTo>
                    <a:pt x="1197" y="25"/>
                  </a:lnTo>
                  <a:lnTo>
                    <a:pt x="1026" y="99"/>
                  </a:lnTo>
                  <a:lnTo>
                    <a:pt x="855" y="172"/>
                  </a:lnTo>
                  <a:lnTo>
                    <a:pt x="709" y="270"/>
                  </a:lnTo>
                  <a:lnTo>
                    <a:pt x="562" y="392"/>
                  </a:lnTo>
                  <a:lnTo>
                    <a:pt x="440" y="538"/>
                  </a:lnTo>
                  <a:lnTo>
                    <a:pt x="318" y="685"/>
                  </a:lnTo>
                  <a:lnTo>
                    <a:pt x="220" y="856"/>
                  </a:lnTo>
                  <a:lnTo>
                    <a:pt x="147" y="1051"/>
                  </a:lnTo>
                  <a:lnTo>
                    <a:pt x="74" y="1247"/>
                  </a:lnTo>
                  <a:lnTo>
                    <a:pt x="49" y="1442"/>
                  </a:lnTo>
                  <a:lnTo>
                    <a:pt x="1" y="1662"/>
                  </a:lnTo>
                  <a:lnTo>
                    <a:pt x="1" y="1882"/>
                  </a:lnTo>
                  <a:lnTo>
                    <a:pt x="1" y="2101"/>
                  </a:lnTo>
                  <a:lnTo>
                    <a:pt x="25" y="2346"/>
                  </a:lnTo>
                  <a:lnTo>
                    <a:pt x="74" y="2565"/>
                  </a:lnTo>
                  <a:lnTo>
                    <a:pt x="147" y="2810"/>
                  </a:lnTo>
                  <a:lnTo>
                    <a:pt x="220" y="3054"/>
                  </a:lnTo>
                  <a:lnTo>
                    <a:pt x="342" y="3274"/>
                  </a:lnTo>
                  <a:lnTo>
                    <a:pt x="440" y="3493"/>
                  </a:lnTo>
                  <a:lnTo>
                    <a:pt x="587" y="3689"/>
                  </a:lnTo>
                  <a:lnTo>
                    <a:pt x="733" y="3860"/>
                  </a:lnTo>
                  <a:lnTo>
                    <a:pt x="880" y="4031"/>
                  </a:lnTo>
                  <a:lnTo>
                    <a:pt x="1051" y="4177"/>
                  </a:lnTo>
                  <a:lnTo>
                    <a:pt x="1222" y="4324"/>
                  </a:lnTo>
                  <a:lnTo>
                    <a:pt x="1393" y="4422"/>
                  </a:lnTo>
                  <a:lnTo>
                    <a:pt x="1564" y="4519"/>
                  </a:lnTo>
                  <a:lnTo>
                    <a:pt x="1759" y="4592"/>
                  </a:lnTo>
                  <a:lnTo>
                    <a:pt x="1954" y="4641"/>
                  </a:lnTo>
                  <a:lnTo>
                    <a:pt x="2125" y="4690"/>
                  </a:lnTo>
                  <a:lnTo>
                    <a:pt x="2516" y="4690"/>
                  </a:lnTo>
                  <a:lnTo>
                    <a:pt x="2687" y="4641"/>
                  </a:lnTo>
                  <a:lnTo>
                    <a:pt x="2882" y="4592"/>
                  </a:lnTo>
                  <a:lnTo>
                    <a:pt x="3029" y="4495"/>
                  </a:lnTo>
                  <a:lnTo>
                    <a:pt x="3151" y="4397"/>
                  </a:lnTo>
                  <a:lnTo>
                    <a:pt x="3249" y="4299"/>
                  </a:lnTo>
                  <a:lnTo>
                    <a:pt x="3322" y="4153"/>
                  </a:lnTo>
                  <a:lnTo>
                    <a:pt x="3371" y="4006"/>
                  </a:lnTo>
                  <a:lnTo>
                    <a:pt x="3371" y="3860"/>
                  </a:lnTo>
                  <a:lnTo>
                    <a:pt x="3371" y="3689"/>
                  </a:lnTo>
                  <a:lnTo>
                    <a:pt x="3347" y="3518"/>
                  </a:lnTo>
                  <a:lnTo>
                    <a:pt x="3249" y="3127"/>
                  </a:lnTo>
                  <a:lnTo>
                    <a:pt x="3078" y="2712"/>
                  </a:lnTo>
                  <a:lnTo>
                    <a:pt x="2712" y="1808"/>
                  </a:lnTo>
                  <a:lnTo>
                    <a:pt x="2370" y="953"/>
                  </a:lnTo>
                  <a:lnTo>
                    <a:pt x="2199" y="612"/>
                  </a:lnTo>
                  <a:lnTo>
                    <a:pt x="2028" y="343"/>
                  </a:lnTo>
                  <a:lnTo>
                    <a:pt x="1954" y="221"/>
                  </a:lnTo>
                  <a:lnTo>
                    <a:pt x="1857" y="123"/>
                  </a:lnTo>
                  <a:lnTo>
                    <a:pt x="1735" y="74"/>
                  </a:lnTo>
                  <a:lnTo>
                    <a:pt x="1637" y="25"/>
                  </a:lnTo>
                  <a:lnTo>
                    <a:pt x="1490"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70" name="Shape 618"/>
            <p:cNvSpPr/>
            <p:nvPr/>
          </p:nvSpPr>
          <p:spPr>
            <a:xfrm>
              <a:off x="6871400" y="5038475"/>
              <a:ext cx="105650" cy="145325"/>
            </a:xfrm>
            <a:custGeom>
              <a:avLst/>
              <a:gdLst/>
              <a:ahLst/>
              <a:cxnLst/>
              <a:rect l="0" t="0" r="0" b="0"/>
              <a:pathLst>
                <a:path w="4226" h="5813" extrusionOk="0">
                  <a:moveTo>
                    <a:pt x="1295" y="0"/>
                  </a:moveTo>
                  <a:lnTo>
                    <a:pt x="1100" y="49"/>
                  </a:lnTo>
                  <a:lnTo>
                    <a:pt x="953" y="98"/>
                  </a:lnTo>
                  <a:lnTo>
                    <a:pt x="807" y="196"/>
                  </a:lnTo>
                  <a:lnTo>
                    <a:pt x="684" y="318"/>
                  </a:lnTo>
                  <a:lnTo>
                    <a:pt x="587" y="464"/>
                  </a:lnTo>
                  <a:lnTo>
                    <a:pt x="489" y="660"/>
                  </a:lnTo>
                  <a:lnTo>
                    <a:pt x="391" y="855"/>
                  </a:lnTo>
                  <a:lnTo>
                    <a:pt x="269" y="1295"/>
                  </a:lnTo>
                  <a:lnTo>
                    <a:pt x="172" y="1808"/>
                  </a:lnTo>
                  <a:lnTo>
                    <a:pt x="49" y="2882"/>
                  </a:lnTo>
                  <a:lnTo>
                    <a:pt x="1" y="3151"/>
                  </a:lnTo>
                  <a:lnTo>
                    <a:pt x="1" y="3419"/>
                  </a:lnTo>
                  <a:lnTo>
                    <a:pt x="25" y="3688"/>
                  </a:lnTo>
                  <a:lnTo>
                    <a:pt x="74" y="3932"/>
                  </a:lnTo>
                  <a:lnTo>
                    <a:pt x="123" y="4177"/>
                  </a:lnTo>
                  <a:lnTo>
                    <a:pt x="196" y="4421"/>
                  </a:lnTo>
                  <a:lnTo>
                    <a:pt x="294" y="4641"/>
                  </a:lnTo>
                  <a:lnTo>
                    <a:pt x="416" y="4836"/>
                  </a:lnTo>
                  <a:lnTo>
                    <a:pt x="538" y="5031"/>
                  </a:lnTo>
                  <a:lnTo>
                    <a:pt x="684" y="5202"/>
                  </a:lnTo>
                  <a:lnTo>
                    <a:pt x="831" y="5373"/>
                  </a:lnTo>
                  <a:lnTo>
                    <a:pt x="1002" y="5495"/>
                  </a:lnTo>
                  <a:lnTo>
                    <a:pt x="1173" y="5618"/>
                  </a:lnTo>
                  <a:lnTo>
                    <a:pt x="1368" y="5691"/>
                  </a:lnTo>
                  <a:lnTo>
                    <a:pt x="1588" y="5764"/>
                  </a:lnTo>
                  <a:lnTo>
                    <a:pt x="1783" y="5813"/>
                  </a:lnTo>
                  <a:lnTo>
                    <a:pt x="2223" y="5813"/>
                  </a:lnTo>
                  <a:lnTo>
                    <a:pt x="2418" y="5764"/>
                  </a:lnTo>
                  <a:lnTo>
                    <a:pt x="2638" y="5715"/>
                  </a:lnTo>
                  <a:lnTo>
                    <a:pt x="2834" y="5618"/>
                  </a:lnTo>
                  <a:lnTo>
                    <a:pt x="3005" y="5520"/>
                  </a:lnTo>
                  <a:lnTo>
                    <a:pt x="3200" y="5373"/>
                  </a:lnTo>
                  <a:lnTo>
                    <a:pt x="3371" y="5227"/>
                  </a:lnTo>
                  <a:lnTo>
                    <a:pt x="3517" y="5056"/>
                  </a:lnTo>
                  <a:lnTo>
                    <a:pt x="3664" y="4860"/>
                  </a:lnTo>
                  <a:lnTo>
                    <a:pt x="3811" y="4665"/>
                  </a:lnTo>
                  <a:lnTo>
                    <a:pt x="3933" y="4445"/>
                  </a:lnTo>
                  <a:lnTo>
                    <a:pt x="4030" y="4201"/>
                  </a:lnTo>
                  <a:lnTo>
                    <a:pt x="4104" y="3957"/>
                  </a:lnTo>
                  <a:lnTo>
                    <a:pt x="4177" y="3688"/>
                  </a:lnTo>
                  <a:lnTo>
                    <a:pt x="4226" y="3419"/>
                  </a:lnTo>
                  <a:lnTo>
                    <a:pt x="4226" y="3151"/>
                  </a:lnTo>
                  <a:lnTo>
                    <a:pt x="4201" y="2858"/>
                  </a:lnTo>
                  <a:lnTo>
                    <a:pt x="4128" y="2589"/>
                  </a:lnTo>
                  <a:lnTo>
                    <a:pt x="4030" y="2296"/>
                  </a:lnTo>
                  <a:lnTo>
                    <a:pt x="3908" y="2027"/>
                  </a:lnTo>
                  <a:lnTo>
                    <a:pt x="3737" y="1734"/>
                  </a:lnTo>
                  <a:lnTo>
                    <a:pt x="3566" y="1490"/>
                  </a:lnTo>
                  <a:lnTo>
                    <a:pt x="3371" y="1221"/>
                  </a:lnTo>
                  <a:lnTo>
                    <a:pt x="3151" y="1002"/>
                  </a:lnTo>
                  <a:lnTo>
                    <a:pt x="2907" y="782"/>
                  </a:lnTo>
                  <a:lnTo>
                    <a:pt x="2687" y="586"/>
                  </a:lnTo>
                  <a:lnTo>
                    <a:pt x="2443" y="415"/>
                  </a:lnTo>
                  <a:lnTo>
                    <a:pt x="2199" y="269"/>
                  </a:lnTo>
                  <a:lnTo>
                    <a:pt x="1954" y="147"/>
                  </a:lnTo>
                  <a:lnTo>
                    <a:pt x="1710" y="74"/>
                  </a:lnTo>
                  <a:lnTo>
                    <a:pt x="1490" y="25"/>
                  </a:lnTo>
                  <a:lnTo>
                    <a:pt x="1295"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71" name="Shape 619"/>
            <p:cNvSpPr/>
            <p:nvPr/>
          </p:nvSpPr>
          <p:spPr>
            <a:xfrm>
              <a:off x="6944050" y="5155700"/>
              <a:ext cx="87350" cy="116025"/>
            </a:xfrm>
            <a:custGeom>
              <a:avLst/>
              <a:gdLst/>
              <a:ahLst/>
              <a:cxnLst/>
              <a:rect l="0" t="0" r="0" b="0"/>
              <a:pathLst>
                <a:path w="3494" h="4641" extrusionOk="0">
                  <a:moveTo>
                    <a:pt x="1979" y="0"/>
                  </a:moveTo>
                  <a:lnTo>
                    <a:pt x="1857" y="49"/>
                  </a:lnTo>
                  <a:lnTo>
                    <a:pt x="1735" y="98"/>
                  </a:lnTo>
                  <a:lnTo>
                    <a:pt x="1637" y="196"/>
                  </a:lnTo>
                  <a:lnTo>
                    <a:pt x="1540" y="294"/>
                  </a:lnTo>
                  <a:lnTo>
                    <a:pt x="1369" y="562"/>
                  </a:lnTo>
                  <a:lnTo>
                    <a:pt x="1173" y="904"/>
                  </a:lnTo>
                  <a:lnTo>
                    <a:pt x="782" y="1735"/>
                  </a:lnTo>
                  <a:lnTo>
                    <a:pt x="367" y="2614"/>
                  </a:lnTo>
                  <a:lnTo>
                    <a:pt x="196" y="3005"/>
                  </a:lnTo>
                  <a:lnTo>
                    <a:pt x="74" y="3395"/>
                  </a:lnTo>
                  <a:lnTo>
                    <a:pt x="25" y="3566"/>
                  </a:lnTo>
                  <a:lnTo>
                    <a:pt x="1" y="3737"/>
                  </a:lnTo>
                  <a:lnTo>
                    <a:pt x="25" y="3908"/>
                  </a:lnTo>
                  <a:lnTo>
                    <a:pt x="50" y="4055"/>
                  </a:lnTo>
                  <a:lnTo>
                    <a:pt x="99" y="4177"/>
                  </a:lnTo>
                  <a:lnTo>
                    <a:pt x="196" y="4299"/>
                  </a:lnTo>
                  <a:lnTo>
                    <a:pt x="318" y="4397"/>
                  </a:lnTo>
                  <a:lnTo>
                    <a:pt x="465" y="4494"/>
                  </a:lnTo>
                  <a:lnTo>
                    <a:pt x="636" y="4568"/>
                  </a:lnTo>
                  <a:lnTo>
                    <a:pt x="831" y="4616"/>
                  </a:lnTo>
                  <a:lnTo>
                    <a:pt x="1027" y="4641"/>
                  </a:lnTo>
                  <a:lnTo>
                    <a:pt x="1198" y="4641"/>
                  </a:lnTo>
                  <a:lnTo>
                    <a:pt x="1393" y="4616"/>
                  </a:lnTo>
                  <a:lnTo>
                    <a:pt x="1588" y="4568"/>
                  </a:lnTo>
                  <a:lnTo>
                    <a:pt x="1784" y="4494"/>
                  </a:lnTo>
                  <a:lnTo>
                    <a:pt x="1955" y="4421"/>
                  </a:lnTo>
                  <a:lnTo>
                    <a:pt x="2150" y="4323"/>
                  </a:lnTo>
                  <a:lnTo>
                    <a:pt x="2321" y="4201"/>
                  </a:lnTo>
                  <a:lnTo>
                    <a:pt x="2492" y="4055"/>
                  </a:lnTo>
                  <a:lnTo>
                    <a:pt x="2663" y="3884"/>
                  </a:lnTo>
                  <a:lnTo>
                    <a:pt x="2810" y="3713"/>
                  </a:lnTo>
                  <a:lnTo>
                    <a:pt x="2956" y="3517"/>
                  </a:lnTo>
                  <a:lnTo>
                    <a:pt x="3078" y="3322"/>
                  </a:lnTo>
                  <a:lnTo>
                    <a:pt x="3200" y="3102"/>
                  </a:lnTo>
                  <a:lnTo>
                    <a:pt x="3298" y="2882"/>
                  </a:lnTo>
                  <a:lnTo>
                    <a:pt x="3371" y="2638"/>
                  </a:lnTo>
                  <a:lnTo>
                    <a:pt x="3420" y="2418"/>
                  </a:lnTo>
                  <a:lnTo>
                    <a:pt x="3469" y="2174"/>
                  </a:lnTo>
                  <a:lnTo>
                    <a:pt x="3493" y="1954"/>
                  </a:lnTo>
                  <a:lnTo>
                    <a:pt x="3493" y="1735"/>
                  </a:lnTo>
                  <a:lnTo>
                    <a:pt x="3469" y="1515"/>
                  </a:lnTo>
                  <a:lnTo>
                    <a:pt x="3445" y="1319"/>
                  </a:lnTo>
                  <a:lnTo>
                    <a:pt x="3396" y="1124"/>
                  </a:lnTo>
                  <a:lnTo>
                    <a:pt x="3322" y="929"/>
                  </a:lnTo>
                  <a:lnTo>
                    <a:pt x="3249" y="758"/>
                  </a:lnTo>
                  <a:lnTo>
                    <a:pt x="3127" y="587"/>
                  </a:lnTo>
                  <a:lnTo>
                    <a:pt x="3005" y="440"/>
                  </a:lnTo>
                  <a:lnTo>
                    <a:pt x="2883" y="318"/>
                  </a:lnTo>
                  <a:lnTo>
                    <a:pt x="2736" y="196"/>
                  </a:lnTo>
                  <a:lnTo>
                    <a:pt x="2565" y="98"/>
                  </a:lnTo>
                  <a:lnTo>
                    <a:pt x="2394" y="49"/>
                  </a:lnTo>
                  <a:lnTo>
                    <a:pt x="2248"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72" name="Shape 620"/>
            <p:cNvSpPr/>
            <p:nvPr/>
          </p:nvSpPr>
          <p:spPr>
            <a:xfrm>
              <a:off x="6727300" y="5185625"/>
              <a:ext cx="263800" cy="248525"/>
            </a:xfrm>
            <a:custGeom>
              <a:avLst/>
              <a:gdLst/>
              <a:ahLst/>
              <a:cxnLst/>
              <a:rect l="0" t="0" r="0" b="0"/>
              <a:pathLst>
                <a:path w="10552" h="9941" extrusionOk="0">
                  <a:moveTo>
                    <a:pt x="5252" y="0"/>
                  </a:moveTo>
                  <a:lnTo>
                    <a:pt x="4959" y="25"/>
                  </a:lnTo>
                  <a:lnTo>
                    <a:pt x="4666" y="73"/>
                  </a:lnTo>
                  <a:lnTo>
                    <a:pt x="4372" y="171"/>
                  </a:lnTo>
                  <a:lnTo>
                    <a:pt x="4104" y="293"/>
                  </a:lnTo>
                  <a:lnTo>
                    <a:pt x="3835" y="464"/>
                  </a:lnTo>
                  <a:lnTo>
                    <a:pt x="3591" y="635"/>
                  </a:lnTo>
                  <a:lnTo>
                    <a:pt x="3371" y="855"/>
                  </a:lnTo>
                  <a:lnTo>
                    <a:pt x="3176" y="1124"/>
                  </a:lnTo>
                  <a:lnTo>
                    <a:pt x="3029" y="1343"/>
                  </a:lnTo>
                  <a:lnTo>
                    <a:pt x="2907" y="1612"/>
                  </a:lnTo>
                  <a:lnTo>
                    <a:pt x="2809" y="1856"/>
                  </a:lnTo>
                  <a:lnTo>
                    <a:pt x="2736" y="2125"/>
                  </a:lnTo>
                  <a:lnTo>
                    <a:pt x="2565" y="2662"/>
                  </a:lnTo>
                  <a:lnTo>
                    <a:pt x="2492" y="2931"/>
                  </a:lnTo>
                  <a:lnTo>
                    <a:pt x="2394" y="3200"/>
                  </a:lnTo>
                  <a:lnTo>
                    <a:pt x="2248" y="3444"/>
                  </a:lnTo>
                  <a:lnTo>
                    <a:pt x="2101" y="3688"/>
                  </a:lnTo>
                  <a:lnTo>
                    <a:pt x="1906" y="3908"/>
                  </a:lnTo>
                  <a:lnTo>
                    <a:pt x="1735" y="4103"/>
                  </a:lnTo>
                  <a:lnTo>
                    <a:pt x="1320" y="4470"/>
                  </a:lnTo>
                  <a:lnTo>
                    <a:pt x="904" y="4860"/>
                  </a:lnTo>
                  <a:lnTo>
                    <a:pt x="709" y="5080"/>
                  </a:lnTo>
                  <a:lnTo>
                    <a:pt x="514" y="5324"/>
                  </a:lnTo>
                  <a:lnTo>
                    <a:pt x="367" y="5569"/>
                  </a:lnTo>
                  <a:lnTo>
                    <a:pt x="245" y="5837"/>
                  </a:lnTo>
                  <a:lnTo>
                    <a:pt x="147" y="6130"/>
                  </a:lnTo>
                  <a:lnTo>
                    <a:pt x="74" y="6423"/>
                  </a:lnTo>
                  <a:lnTo>
                    <a:pt x="25" y="6741"/>
                  </a:lnTo>
                  <a:lnTo>
                    <a:pt x="1" y="7034"/>
                  </a:lnTo>
                  <a:lnTo>
                    <a:pt x="25" y="7327"/>
                  </a:lnTo>
                  <a:lnTo>
                    <a:pt x="50" y="7620"/>
                  </a:lnTo>
                  <a:lnTo>
                    <a:pt x="123" y="7889"/>
                  </a:lnTo>
                  <a:lnTo>
                    <a:pt x="221" y="8158"/>
                  </a:lnTo>
                  <a:lnTo>
                    <a:pt x="318" y="8426"/>
                  </a:lnTo>
                  <a:lnTo>
                    <a:pt x="440" y="8646"/>
                  </a:lnTo>
                  <a:lnTo>
                    <a:pt x="611" y="8890"/>
                  </a:lnTo>
                  <a:lnTo>
                    <a:pt x="782" y="9086"/>
                  </a:lnTo>
                  <a:lnTo>
                    <a:pt x="953" y="9281"/>
                  </a:lnTo>
                  <a:lnTo>
                    <a:pt x="1149" y="9428"/>
                  </a:lnTo>
                  <a:lnTo>
                    <a:pt x="1368" y="9574"/>
                  </a:lnTo>
                  <a:lnTo>
                    <a:pt x="1613" y="9696"/>
                  </a:lnTo>
                  <a:lnTo>
                    <a:pt x="1857" y="9794"/>
                  </a:lnTo>
                  <a:lnTo>
                    <a:pt x="2101" y="9867"/>
                  </a:lnTo>
                  <a:lnTo>
                    <a:pt x="2370" y="9916"/>
                  </a:lnTo>
                  <a:lnTo>
                    <a:pt x="2614" y="9940"/>
                  </a:lnTo>
                  <a:lnTo>
                    <a:pt x="2980" y="9916"/>
                  </a:lnTo>
                  <a:lnTo>
                    <a:pt x="3347" y="9818"/>
                  </a:lnTo>
                  <a:lnTo>
                    <a:pt x="3689" y="9696"/>
                  </a:lnTo>
                  <a:lnTo>
                    <a:pt x="4006" y="9501"/>
                  </a:lnTo>
                  <a:lnTo>
                    <a:pt x="4153" y="9403"/>
                  </a:lnTo>
                  <a:lnTo>
                    <a:pt x="4299" y="9330"/>
                  </a:lnTo>
                  <a:lnTo>
                    <a:pt x="4446" y="9305"/>
                  </a:lnTo>
                  <a:lnTo>
                    <a:pt x="4592" y="9257"/>
                  </a:lnTo>
                  <a:lnTo>
                    <a:pt x="4910" y="9232"/>
                  </a:lnTo>
                  <a:lnTo>
                    <a:pt x="5642" y="9232"/>
                  </a:lnTo>
                  <a:lnTo>
                    <a:pt x="5960" y="9257"/>
                  </a:lnTo>
                  <a:lnTo>
                    <a:pt x="6106" y="9305"/>
                  </a:lnTo>
                  <a:lnTo>
                    <a:pt x="6253" y="9330"/>
                  </a:lnTo>
                  <a:lnTo>
                    <a:pt x="6400" y="9403"/>
                  </a:lnTo>
                  <a:lnTo>
                    <a:pt x="6546" y="9501"/>
                  </a:lnTo>
                  <a:lnTo>
                    <a:pt x="6864" y="9696"/>
                  </a:lnTo>
                  <a:lnTo>
                    <a:pt x="7206" y="9818"/>
                  </a:lnTo>
                  <a:lnTo>
                    <a:pt x="7572" y="9916"/>
                  </a:lnTo>
                  <a:lnTo>
                    <a:pt x="7938" y="9940"/>
                  </a:lnTo>
                  <a:lnTo>
                    <a:pt x="8207" y="9916"/>
                  </a:lnTo>
                  <a:lnTo>
                    <a:pt x="8451" y="9867"/>
                  </a:lnTo>
                  <a:lnTo>
                    <a:pt x="8695" y="9794"/>
                  </a:lnTo>
                  <a:lnTo>
                    <a:pt x="8940" y="9696"/>
                  </a:lnTo>
                  <a:lnTo>
                    <a:pt x="9184" y="9574"/>
                  </a:lnTo>
                  <a:lnTo>
                    <a:pt x="9404" y="9428"/>
                  </a:lnTo>
                  <a:lnTo>
                    <a:pt x="9599" y="9281"/>
                  </a:lnTo>
                  <a:lnTo>
                    <a:pt x="9770" y="9086"/>
                  </a:lnTo>
                  <a:lnTo>
                    <a:pt x="9941" y="8890"/>
                  </a:lnTo>
                  <a:lnTo>
                    <a:pt x="10112" y="8646"/>
                  </a:lnTo>
                  <a:lnTo>
                    <a:pt x="10234" y="8426"/>
                  </a:lnTo>
                  <a:lnTo>
                    <a:pt x="10332" y="8158"/>
                  </a:lnTo>
                  <a:lnTo>
                    <a:pt x="10429" y="7889"/>
                  </a:lnTo>
                  <a:lnTo>
                    <a:pt x="10503" y="7620"/>
                  </a:lnTo>
                  <a:lnTo>
                    <a:pt x="10527" y="7327"/>
                  </a:lnTo>
                  <a:lnTo>
                    <a:pt x="10551" y="7034"/>
                  </a:lnTo>
                  <a:lnTo>
                    <a:pt x="10527" y="6741"/>
                  </a:lnTo>
                  <a:lnTo>
                    <a:pt x="10478" y="6423"/>
                  </a:lnTo>
                  <a:lnTo>
                    <a:pt x="10405" y="6130"/>
                  </a:lnTo>
                  <a:lnTo>
                    <a:pt x="10307" y="5837"/>
                  </a:lnTo>
                  <a:lnTo>
                    <a:pt x="10185" y="5569"/>
                  </a:lnTo>
                  <a:lnTo>
                    <a:pt x="10039" y="5324"/>
                  </a:lnTo>
                  <a:lnTo>
                    <a:pt x="9843" y="5080"/>
                  </a:lnTo>
                  <a:lnTo>
                    <a:pt x="9648" y="4860"/>
                  </a:lnTo>
                  <a:lnTo>
                    <a:pt x="9233" y="4470"/>
                  </a:lnTo>
                  <a:lnTo>
                    <a:pt x="8817" y="4103"/>
                  </a:lnTo>
                  <a:lnTo>
                    <a:pt x="8646" y="3908"/>
                  </a:lnTo>
                  <a:lnTo>
                    <a:pt x="8451" y="3688"/>
                  </a:lnTo>
                  <a:lnTo>
                    <a:pt x="8305" y="3444"/>
                  </a:lnTo>
                  <a:lnTo>
                    <a:pt x="8158" y="3200"/>
                  </a:lnTo>
                  <a:lnTo>
                    <a:pt x="8060" y="2931"/>
                  </a:lnTo>
                  <a:lnTo>
                    <a:pt x="7963" y="2662"/>
                  </a:lnTo>
                  <a:lnTo>
                    <a:pt x="7816" y="2125"/>
                  </a:lnTo>
                  <a:lnTo>
                    <a:pt x="7743" y="1856"/>
                  </a:lnTo>
                  <a:lnTo>
                    <a:pt x="7645" y="1612"/>
                  </a:lnTo>
                  <a:lnTo>
                    <a:pt x="7523" y="1343"/>
                  </a:lnTo>
                  <a:lnTo>
                    <a:pt x="7376" y="1124"/>
                  </a:lnTo>
                  <a:lnTo>
                    <a:pt x="7181" y="855"/>
                  </a:lnTo>
                  <a:lnTo>
                    <a:pt x="6961" y="635"/>
                  </a:lnTo>
                  <a:lnTo>
                    <a:pt x="6717" y="464"/>
                  </a:lnTo>
                  <a:lnTo>
                    <a:pt x="6448" y="293"/>
                  </a:lnTo>
                  <a:lnTo>
                    <a:pt x="6180" y="171"/>
                  </a:lnTo>
                  <a:lnTo>
                    <a:pt x="5887" y="73"/>
                  </a:lnTo>
                  <a:lnTo>
                    <a:pt x="5594" y="25"/>
                  </a:lnTo>
                  <a:lnTo>
                    <a:pt x="530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sp>
        <p:nvSpPr>
          <p:cNvPr id="273" name="Shape 633"/>
          <p:cNvSpPr txBox="1"/>
          <p:nvPr/>
        </p:nvSpPr>
        <p:spPr>
          <a:xfrm>
            <a:off x="432657" y="1019718"/>
            <a:ext cx="3264480" cy="1839704"/>
          </a:xfrm>
          <a:prstGeom prst="rect">
            <a:avLst/>
          </a:prstGeom>
          <a:noFill/>
          <a:ln>
            <a:noFill/>
          </a:ln>
        </p:spPr>
        <p:txBody>
          <a:bodyPr lIns="91425" tIns="91425" rIns="91425" bIns="91425" anchor="t" anchorCtr="0">
            <a:noAutofit/>
          </a:bodyPr>
          <a:lstStyle/>
          <a:p>
            <a:pPr lvl="0" rtl="0">
              <a:spcBef>
                <a:spcPts val="0"/>
              </a:spcBef>
              <a:buClr>
                <a:schemeClr val="dk1"/>
              </a:buClr>
              <a:buSzPct val="122222"/>
              <a:buFont typeface="Arial"/>
              <a:buNone/>
            </a:pPr>
            <a:r>
              <a:rPr lang="en" sz="1200" b="1" dirty="0">
                <a:solidFill>
                  <a:schemeClr val="bg1"/>
                </a:solidFill>
                <a:latin typeface="+mj-lt"/>
                <a:ea typeface="Bitter"/>
                <a:cs typeface="Bitter"/>
                <a:sym typeface="Bitter"/>
              </a:rPr>
              <a:t>Editable Icons</a:t>
            </a:r>
            <a:r>
              <a:rPr lang="en" sz="1200" dirty="0">
                <a:solidFill>
                  <a:schemeClr val="bg1"/>
                </a:solidFill>
                <a:latin typeface="+mj-lt"/>
                <a:ea typeface="Bitter"/>
                <a:cs typeface="Bitter"/>
                <a:sym typeface="Bitter"/>
              </a:rPr>
              <a:t>. </a:t>
            </a:r>
          </a:p>
          <a:p>
            <a:pPr lvl="0" rtl="0">
              <a:spcBef>
                <a:spcPts val="0"/>
              </a:spcBef>
              <a:buClr>
                <a:schemeClr val="dk1"/>
              </a:buClr>
              <a:buFont typeface="Arial"/>
              <a:buNone/>
            </a:pPr>
            <a:endParaRPr sz="1200" dirty="0">
              <a:solidFill>
                <a:schemeClr val="bg1"/>
              </a:solidFill>
              <a:latin typeface="+mj-lt"/>
              <a:ea typeface="Bitter"/>
              <a:cs typeface="Bitter"/>
              <a:sym typeface="Bitter"/>
            </a:endParaRPr>
          </a:p>
          <a:p>
            <a:pPr lvl="0" rtl="0">
              <a:spcBef>
                <a:spcPts val="0"/>
              </a:spcBef>
              <a:buClr>
                <a:schemeClr val="dk1"/>
              </a:buClr>
              <a:buSzPct val="122222"/>
              <a:buFont typeface="Arial"/>
              <a:buNone/>
            </a:pPr>
            <a:r>
              <a:rPr lang="en" sz="1200" dirty="0">
                <a:solidFill>
                  <a:schemeClr val="bg1"/>
                </a:solidFill>
                <a:latin typeface="+mj-lt"/>
                <a:ea typeface="Bitter"/>
                <a:cs typeface="Bitter"/>
                <a:sym typeface="Bitter"/>
              </a:rPr>
              <a:t>This means that you can:</a:t>
            </a:r>
          </a:p>
          <a:p>
            <a:pPr marL="457200" lvl="0" indent="-285750" rtl="0">
              <a:spcBef>
                <a:spcPts val="0"/>
              </a:spcBef>
              <a:buClr>
                <a:srgbClr val="434343"/>
              </a:buClr>
              <a:buSzPct val="100000"/>
              <a:buFont typeface="Bitter"/>
              <a:buChar char="●"/>
            </a:pPr>
            <a:r>
              <a:rPr lang="en" sz="1200" dirty="0">
                <a:solidFill>
                  <a:schemeClr val="bg1"/>
                </a:solidFill>
                <a:latin typeface="+mj-lt"/>
                <a:ea typeface="Bitter"/>
                <a:cs typeface="Bitter"/>
                <a:sym typeface="Bitter"/>
              </a:rPr>
              <a:t>Resize them without losing quality.</a:t>
            </a:r>
          </a:p>
          <a:p>
            <a:pPr marL="457200" lvl="0" indent="-285750" rtl="0">
              <a:spcBef>
                <a:spcPts val="0"/>
              </a:spcBef>
              <a:buClr>
                <a:srgbClr val="434343"/>
              </a:buClr>
              <a:buSzPct val="100000"/>
              <a:buFont typeface="Bitter"/>
              <a:buChar char="●"/>
            </a:pPr>
            <a:r>
              <a:rPr lang="en" sz="1200" dirty="0">
                <a:solidFill>
                  <a:schemeClr val="bg1"/>
                </a:solidFill>
                <a:latin typeface="+mj-lt"/>
                <a:ea typeface="Bitter"/>
                <a:cs typeface="Bitter"/>
                <a:sym typeface="Bitter"/>
              </a:rPr>
              <a:t>Change fill color and opacity.</a:t>
            </a:r>
          </a:p>
          <a:p>
            <a:pPr marL="457200" lvl="0" indent="-285750" rtl="0">
              <a:spcBef>
                <a:spcPts val="0"/>
              </a:spcBef>
              <a:buClr>
                <a:srgbClr val="434343"/>
              </a:buClr>
              <a:buSzPct val="100000"/>
              <a:buFont typeface="Bitter"/>
              <a:buChar char="●"/>
            </a:pPr>
            <a:r>
              <a:rPr lang="en" sz="1200" dirty="0">
                <a:solidFill>
                  <a:schemeClr val="bg1"/>
                </a:solidFill>
                <a:latin typeface="+mj-lt"/>
                <a:ea typeface="Bitter"/>
                <a:cs typeface="Bitter"/>
                <a:sym typeface="Bitter"/>
              </a:rPr>
              <a:t>Change line color, width and style.</a:t>
            </a:r>
          </a:p>
          <a:p>
            <a:pPr lvl="0" rtl="0">
              <a:spcBef>
                <a:spcPts val="0"/>
              </a:spcBef>
              <a:buNone/>
            </a:pPr>
            <a:endParaRPr sz="1200" dirty="0">
              <a:solidFill>
                <a:schemeClr val="bg1"/>
              </a:solidFill>
              <a:latin typeface="+mj-lt"/>
              <a:ea typeface="Bitter"/>
              <a:cs typeface="Bitter"/>
              <a:sym typeface="Bitter"/>
            </a:endParaRPr>
          </a:p>
          <a:p>
            <a:pPr lvl="0" rtl="0">
              <a:spcBef>
                <a:spcPts val="0"/>
              </a:spcBef>
              <a:buNone/>
            </a:pPr>
            <a:r>
              <a:rPr lang="en" sz="1200" dirty="0">
                <a:solidFill>
                  <a:schemeClr val="bg1"/>
                </a:solidFill>
                <a:latin typeface="+mj-lt"/>
                <a:ea typeface="Bitter"/>
                <a:cs typeface="Bitter"/>
                <a:sym typeface="Bitter"/>
              </a:rPr>
              <a:t>Isn’t that AW</a:t>
            </a:r>
            <a:r>
              <a:rPr lang="en-US" sz="1200" dirty="0">
                <a:solidFill>
                  <a:schemeClr val="bg1"/>
                </a:solidFill>
                <a:latin typeface="+mj-lt"/>
                <a:ea typeface="Bitter"/>
                <a:cs typeface="Bitter"/>
                <a:sym typeface="Bitter"/>
              </a:rPr>
              <a:t>E</a:t>
            </a:r>
            <a:r>
              <a:rPr lang="en" sz="1200" dirty="0">
                <a:solidFill>
                  <a:schemeClr val="bg1"/>
                </a:solidFill>
                <a:latin typeface="+mj-lt"/>
                <a:ea typeface="Bitter"/>
                <a:cs typeface="Bitter"/>
                <a:sym typeface="Bitter"/>
              </a:rPr>
              <a:t>SOME !!!</a:t>
            </a:r>
          </a:p>
          <a:p>
            <a:pPr lvl="0" rtl="0">
              <a:spcBef>
                <a:spcPts val="0"/>
              </a:spcBef>
              <a:buNone/>
            </a:pPr>
            <a:endParaRPr lang="en" sz="1200" dirty="0">
              <a:solidFill>
                <a:schemeClr val="bg1"/>
              </a:solidFill>
              <a:latin typeface="+mj-lt"/>
              <a:ea typeface="Bitter"/>
              <a:cs typeface="Bitter"/>
              <a:sym typeface="Bitter"/>
            </a:endParaRPr>
          </a:p>
          <a:p>
            <a:pPr lvl="0" rtl="0">
              <a:spcBef>
                <a:spcPts val="0"/>
              </a:spcBef>
              <a:buNone/>
            </a:pPr>
            <a:endParaRPr sz="1200" dirty="0">
              <a:solidFill>
                <a:schemeClr val="bg1"/>
              </a:solidFill>
              <a:latin typeface="+mj-lt"/>
              <a:ea typeface="Bitter"/>
              <a:cs typeface="Bitter"/>
              <a:sym typeface="Bitter"/>
            </a:endParaRPr>
          </a:p>
          <a:p>
            <a:pPr lvl="0" rtl="0">
              <a:spcBef>
                <a:spcPts val="0"/>
              </a:spcBef>
              <a:buClr>
                <a:schemeClr val="dk1"/>
              </a:buClr>
              <a:buFont typeface="Arial"/>
              <a:buNone/>
            </a:pPr>
            <a:endParaRPr sz="1200" dirty="0">
              <a:solidFill>
                <a:schemeClr val="bg1"/>
              </a:solidFill>
              <a:latin typeface="+mj-lt"/>
              <a:ea typeface="Bitter"/>
              <a:cs typeface="Bitter"/>
              <a:sym typeface="Bitter"/>
            </a:endParaRPr>
          </a:p>
          <a:p>
            <a:pPr lvl="0" rtl="0">
              <a:spcBef>
                <a:spcPts val="0"/>
              </a:spcBef>
              <a:buNone/>
            </a:pPr>
            <a:endParaRPr sz="1200" dirty="0">
              <a:solidFill>
                <a:schemeClr val="bg1"/>
              </a:solidFill>
              <a:latin typeface="+mj-lt"/>
              <a:ea typeface="Bitter"/>
              <a:cs typeface="Bitter"/>
              <a:sym typeface="Bitter"/>
            </a:endParaRPr>
          </a:p>
        </p:txBody>
      </p:sp>
      <p:sp>
        <p:nvSpPr>
          <p:cNvPr id="274" name="Shape 633"/>
          <p:cNvSpPr txBox="1"/>
          <p:nvPr/>
        </p:nvSpPr>
        <p:spPr>
          <a:xfrm>
            <a:off x="276362" y="532945"/>
            <a:ext cx="3698029" cy="447194"/>
          </a:xfrm>
          <a:prstGeom prst="rect">
            <a:avLst/>
          </a:prstGeom>
          <a:noFill/>
          <a:ln>
            <a:noFill/>
          </a:ln>
        </p:spPr>
        <p:txBody>
          <a:bodyPr lIns="91425" tIns="91425" rIns="91425" bIns="91425" anchor="t" anchorCtr="0">
            <a:noAutofit/>
          </a:bodyPr>
          <a:lstStyle/>
          <a:p>
            <a:pPr lvl="0" rtl="0">
              <a:spcBef>
                <a:spcPts val="0"/>
              </a:spcBef>
              <a:buClr>
                <a:schemeClr val="dk1"/>
              </a:buClr>
              <a:buSzPct val="122222"/>
              <a:buFont typeface="Arial"/>
              <a:buNone/>
            </a:pPr>
            <a:r>
              <a:rPr lang="en-US" b="1" dirty="0">
                <a:solidFill>
                  <a:schemeClr val="bg1"/>
                </a:solidFill>
                <a:latin typeface="+mj-lt"/>
                <a:ea typeface="Bitter"/>
                <a:cs typeface="Bitter"/>
                <a:sym typeface="Bitter"/>
              </a:rPr>
              <a:t>ENJOY THESE EDITABLE ICONS</a:t>
            </a:r>
            <a:endParaRPr lang="en" dirty="0">
              <a:solidFill>
                <a:schemeClr val="bg1"/>
              </a:solidFill>
              <a:latin typeface="+mj-lt"/>
              <a:ea typeface="Bitter"/>
              <a:cs typeface="Bitter"/>
              <a:sym typeface="Bitter"/>
            </a:endParaRPr>
          </a:p>
          <a:p>
            <a:pPr lvl="0" rtl="0">
              <a:spcBef>
                <a:spcPts val="0"/>
              </a:spcBef>
              <a:buNone/>
            </a:pPr>
            <a:endParaRPr dirty="0">
              <a:solidFill>
                <a:schemeClr val="bg1"/>
              </a:solidFill>
              <a:latin typeface="+mj-lt"/>
              <a:ea typeface="Bitter"/>
              <a:cs typeface="Bitter"/>
              <a:sym typeface="Bitter"/>
            </a:endParaRPr>
          </a:p>
          <a:p>
            <a:pPr lvl="0" rtl="0">
              <a:spcBef>
                <a:spcPts val="0"/>
              </a:spcBef>
              <a:buClr>
                <a:schemeClr val="dk1"/>
              </a:buClr>
              <a:buFont typeface="Arial"/>
              <a:buNone/>
            </a:pPr>
            <a:endParaRPr dirty="0">
              <a:solidFill>
                <a:schemeClr val="bg1"/>
              </a:solidFill>
              <a:latin typeface="+mj-lt"/>
              <a:ea typeface="Bitter"/>
              <a:cs typeface="Bitter"/>
              <a:sym typeface="Bitter"/>
            </a:endParaRPr>
          </a:p>
          <a:p>
            <a:pPr lvl="0" rtl="0">
              <a:spcBef>
                <a:spcPts val="0"/>
              </a:spcBef>
              <a:buNone/>
            </a:pPr>
            <a:endParaRPr dirty="0">
              <a:solidFill>
                <a:schemeClr val="bg1"/>
              </a:solidFill>
              <a:latin typeface="+mj-lt"/>
              <a:ea typeface="Bitter"/>
              <a:cs typeface="Bitter"/>
              <a:sym typeface="Bitter"/>
            </a:endParaRPr>
          </a:p>
        </p:txBody>
      </p:sp>
      <p:sp>
        <p:nvSpPr>
          <p:cNvPr id="276" name="Rectangle 275"/>
          <p:cNvSpPr/>
          <p:nvPr/>
        </p:nvSpPr>
        <p:spPr>
          <a:xfrm rot="5400000">
            <a:off x="11692023" y="556334"/>
            <a:ext cx="1369286" cy="307777"/>
          </a:xfrm>
          <a:prstGeom prst="rect">
            <a:avLst/>
          </a:prstGeom>
        </p:spPr>
        <p:txBody>
          <a:bodyPr wrap="none">
            <a:spAutoFit/>
          </a:bodyPr>
          <a:lstStyle/>
          <a:p>
            <a:r>
              <a:rPr lang="en-US" sz="1400" dirty="0"/>
              <a:t>Slidehood.com</a:t>
            </a:r>
          </a:p>
        </p:txBody>
      </p:sp>
      <p:sp>
        <p:nvSpPr>
          <p:cNvPr id="277" name="Rectangle 276">
            <a:extLst>
              <a:ext uri="{FF2B5EF4-FFF2-40B4-BE49-F238E27FC236}">
                <a16:creationId xmlns:a16="http://schemas.microsoft.com/office/drawing/2014/main" id="{D44C8436-A5B3-4464-96A5-57E339DDFA32}"/>
              </a:ext>
            </a:extLst>
          </p:cNvPr>
          <p:cNvSpPr/>
          <p:nvPr/>
        </p:nvSpPr>
        <p:spPr>
          <a:xfrm>
            <a:off x="209640" y="3030979"/>
            <a:ext cx="4511320" cy="3216265"/>
          </a:xfrm>
          <a:prstGeom prst="rect">
            <a:avLst/>
          </a:prstGeom>
        </p:spPr>
        <p:txBody>
          <a:bodyPr wrap="square">
            <a:spAutoFit/>
          </a:bodyPr>
          <a:lstStyle/>
          <a:p>
            <a:r>
              <a:rPr lang="en-US" sz="1600" dirty="0">
                <a:solidFill>
                  <a:schemeClr val="bg1"/>
                </a:solidFill>
              </a:rPr>
              <a:t>Presentation Template by: Slidehood.com</a:t>
            </a:r>
          </a:p>
          <a:p>
            <a:endParaRPr lang="en-US" sz="1600" b="1" dirty="0" smtClean="0">
              <a:solidFill>
                <a:schemeClr val="bg1"/>
              </a:solidFill>
            </a:endParaRPr>
          </a:p>
          <a:p>
            <a:r>
              <a:rPr lang="en-US" sz="1600" b="1" dirty="0" smtClean="0">
                <a:solidFill>
                  <a:schemeClr val="bg1"/>
                </a:solidFill>
              </a:rPr>
              <a:t>Special </a:t>
            </a:r>
            <a:r>
              <a:rPr lang="en-US" sz="1600" b="1" dirty="0">
                <a:solidFill>
                  <a:schemeClr val="bg1"/>
                </a:solidFill>
              </a:rPr>
              <a:t>thanks and credits  to</a:t>
            </a:r>
            <a:r>
              <a:rPr lang="en-US" sz="1600" b="1" dirty="0" smtClean="0">
                <a:solidFill>
                  <a:schemeClr val="bg1"/>
                </a:solidFill>
              </a:rPr>
              <a:t>:</a:t>
            </a:r>
          </a:p>
          <a:p>
            <a:endParaRPr lang="en-US" sz="1600" dirty="0" smtClean="0">
              <a:solidFill>
                <a:schemeClr val="bg1"/>
              </a:solidFill>
            </a:endParaRPr>
          </a:p>
          <a:p>
            <a:pPr marL="285750" indent="-285750">
              <a:buFont typeface="Arial" panose="020B0604020202020204" pitchFamily="34" charset="0"/>
              <a:buChar char="•"/>
            </a:pPr>
            <a:r>
              <a:rPr lang="en-US" sz="1500" dirty="0" smtClean="0">
                <a:solidFill>
                  <a:schemeClr val="bg1"/>
                </a:solidFill>
              </a:rPr>
              <a:t>Photographs by Unsplash.com, Pixabay.com </a:t>
            </a:r>
          </a:p>
          <a:p>
            <a:pPr marL="285750" indent="-285750">
              <a:buFont typeface="Arial" panose="020B0604020202020204" pitchFamily="34" charset="0"/>
              <a:buChar char="•"/>
            </a:pPr>
            <a:r>
              <a:rPr lang="en-US" sz="1500" dirty="0" smtClean="0">
                <a:solidFill>
                  <a:schemeClr val="bg1"/>
                </a:solidFill>
              </a:rPr>
              <a:t>&amp; Pexels.com  </a:t>
            </a:r>
          </a:p>
          <a:p>
            <a:pPr marL="285750" indent="-285750">
              <a:buFont typeface="Arial" panose="020B0604020202020204" pitchFamily="34" charset="0"/>
              <a:buChar char="•"/>
            </a:pPr>
            <a:endParaRPr lang="en-US" sz="1500" dirty="0" smtClean="0">
              <a:solidFill>
                <a:schemeClr val="bg1"/>
              </a:solidFill>
            </a:endParaRPr>
          </a:p>
          <a:p>
            <a:pPr marL="285750" indent="-285750">
              <a:buFont typeface="Arial" panose="020B0604020202020204" pitchFamily="34" charset="0"/>
              <a:buChar char="•"/>
            </a:pPr>
            <a:r>
              <a:rPr lang="en-US" sz="1500" dirty="0" smtClean="0">
                <a:solidFill>
                  <a:schemeClr val="bg1"/>
                </a:solidFill>
              </a:rPr>
              <a:t>Icons by: Slidescarnival.com</a:t>
            </a:r>
          </a:p>
          <a:p>
            <a:pPr marL="285750" indent="-285750">
              <a:buFont typeface="Arial" panose="020B0604020202020204" pitchFamily="34" charset="0"/>
              <a:buChar char="•"/>
            </a:pPr>
            <a:endParaRPr lang="en-US" sz="1500" dirty="0" smtClean="0">
              <a:solidFill>
                <a:schemeClr val="bg1"/>
              </a:solidFill>
            </a:endParaRPr>
          </a:p>
          <a:p>
            <a:endParaRPr lang="en-US" sz="1600" dirty="0" smtClean="0">
              <a:solidFill>
                <a:schemeClr val="bg1"/>
              </a:solidFill>
            </a:endParaRPr>
          </a:p>
          <a:p>
            <a:r>
              <a:rPr lang="en-US" sz="1600" dirty="0" smtClean="0">
                <a:solidFill>
                  <a:schemeClr val="bg1"/>
                </a:solidFill>
              </a:rPr>
              <a:t>Without </a:t>
            </a:r>
            <a:r>
              <a:rPr lang="en-US" sz="1600" dirty="0">
                <a:solidFill>
                  <a:schemeClr val="bg1"/>
                </a:solidFill>
              </a:rPr>
              <a:t>these wonderful websites it would have been impossible to make these presentation templates for you guys.</a:t>
            </a:r>
          </a:p>
        </p:txBody>
      </p:sp>
    </p:spTree>
    <p:extLst>
      <p:ext uri="{BB962C8B-B14F-4D97-AF65-F5344CB8AC3E}">
        <p14:creationId xmlns:p14="http://schemas.microsoft.com/office/powerpoint/2010/main" val="2737555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8"/>
          <p:cNvSpPr txBox="1">
            <a:spLocks noGrp="1"/>
          </p:cNvSpPr>
          <p:nvPr>
            <p:ph type="ctrTitle"/>
          </p:nvPr>
        </p:nvSpPr>
        <p:spPr>
          <a:xfrm>
            <a:off x="872670" y="2440276"/>
            <a:ext cx="3897859" cy="1398399"/>
          </a:xfrm>
          <a:prstGeom prst="rect">
            <a:avLst/>
          </a:prstGeom>
        </p:spPr>
        <p:txBody>
          <a:bodyPr lIns="91425" tIns="91425" rIns="91425" bIns="91425" anchor="b" anchorCtr="0">
            <a:noAutofit/>
          </a:bodyPr>
          <a:lstStyle/>
          <a:p>
            <a:pPr lvl="0" rtl="0">
              <a:spcBef>
                <a:spcPts val="0"/>
              </a:spcBef>
              <a:buNone/>
            </a:pPr>
            <a:r>
              <a:rPr lang="en" dirty="0" smtClean="0"/>
              <a:t>YOUR BREAK SLIDES</a:t>
            </a:r>
            <a:endParaRPr lang="en" dirty="0"/>
          </a:p>
        </p:txBody>
      </p:sp>
      <p:sp>
        <p:nvSpPr>
          <p:cNvPr id="6" name="Shape 99"/>
          <p:cNvSpPr txBox="1">
            <a:spLocks noGrp="1"/>
          </p:cNvSpPr>
          <p:nvPr>
            <p:ph type="subTitle" idx="1"/>
          </p:nvPr>
        </p:nvSpPr>
        <p:spPr>
          <a:xfrm>
            <a:off x="998322" y="3838675"/>
            <a:ext cx="3646554" cy="639951"/>
          </a:xfrm>
          <a:prstGeom prst="rect">
            <a:avLst/>
          </a:prstGeom>
        </p:spPr>
        <p:txBody>
          <a:bodyPr lIns="91425" tIns="91425" rIns="91425" bIns="91425" anchor="ctr" anchorCtr="0">
            <a:noAutofit/>
          </a:bodyPr>
          <a:lstStyle/>
          <a:p>
            <a:pPr lvl="0" rtl="0">
              <a:spcBef>
                <a:spcPts val="0"/>
              </a:spcBef>
              <a:buNone/>
            </a:pPr>
            <a:r>
              <a:rPr lang="en" sz="1800" dirty="0" smtClean="0"/>
              <a:t>You can use these as chapter titles or break slides as well</a:t>
            </a:r>
            <a:endParaRPr lang="en" sz="1800" dirty="0"/>
          </a:p>
        </p:txBody>
      </p:sp>
      <p:sp>
        <p:nvSpPr>
          <p:cNvPr id="7" name="Rectangle 6"/>
          <p:cNvSpPr/>
          <p:nvPr/>
        </p:nvSpPr>
        <p:spPr>
          <a:xfrm rot="5400000">
            <a:off x="11692023" y="556334"/>
            <a:ext cx="1369286" cy="307777"/>
          </a:xfrm>
          <a:prstGeom prst="rect">
            <a:avLst/>
          </a:prstGeom>
        </p:spPr>
        <p:txBody>
          <a:bodyPr wrap="none">
            <a:spAutoFit/>
          </a:bodyPr>
          <a:lstStyle/>
          <a:p>
            <a:r>
              <a:rPr lang="en-US" sz="1400" dirty="0"/>
              <a:t>Slidehood.com</a:t>
            </a:r>
          </a:p>
        </p:txBody>
      </p:sp>
      <p:pic>
        <p:nvPicPr>
          <p:cNvPr id="12" name="Picture Placeholder 9"/>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301"/>
          <a:stretch/>
        </p:blipFill>
        <p:spPr>
          <a:xfrm>
            <a:off x="6392196" y="0"/>
            <a:ext cx="5810250" cy="6858000"/>
          </a:xfrm>
        </p:spPr>
      </p:pic>
    </p:spTree>
    <p:extLst>
      <p:ext uri="{BB962C8B-B14F-4D97-AF65-F5344CB8AC3E}">
        <p14:creationId xmlns:p14="http://schemas.microsoft.com/office/powerpoint/2010/main" val="1537724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711282" y="3937461"/>
            <a:ext cx="5200650" cy="2190750"/>
          </a:xfrm>
        </p:spPr>
        <p:txBody>
          <a:bodyPr>
            <a:normAutofit/>
          </a:bodyPr>
          <a:lstStyle/>
          <a:p>
            <a:r>
              <a:rPr lang="en-US" sz="1800" dirty="0"/>
              <a:t>A fine quotation is a diamond in the hand of a man of wit and a pebble in the hand of a fool. A fine quotation is a diamond in the hand of a man of wit and a pebble in the hand of a fool. </a:t>
            </a:r>
          </a:p>
          <a:p>
            <a:endParaRPr lang="en-US" sz="1800" dirty="0"/>
          </a:p>
        </p:txBody>
      </p:sp>
      <p:sp>
        <p:nvSpPr>
          <p:cNvPr id="6" name="Text Placeholder 4"/>
          <p:cNvSpPr txBox="1">
            <a:spLocks/>
          </p:cNvSpPr>
          <p:nvPr/>
        </p:nvSpPr>
        <p:spPr>
          <a:xfrm>
            <a:off x="190500" y="4176606"/>
            <a:ext cx="4702175" cy="17124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 sz="3600" dirty="0" smtClean="0">
                <a:solidFill>
                  <a:srgbClr val="3F3F41"/>
                </a:solidFill>
              </a:rPr>
              <a:t>YOUR WELCOME </a:t>
            </a:r>
            <a:r>
              <a:rPr lang="en" sz="3600" dirty="0" smtClean="0">
                <a:solidFill>
                  <a:srgbClr val="5A4533"/>
                </a:solidFill>
              </a:rPr>
              <a:t>MESSAGE</a:t>
            </a:r>
            <a:r>
              <a:rPr lang="en" sz="3600" dirty="0" smtClean="0">
                <a:solidFill>
                  <a:srgbClr val="3F3F41"/>
                </a:solidFill>
              </a:rPr>
              <a:t> OR QUOTE</a:t>
            </a:r>
            <a:endParaRPr lang="en" sz="3600" dirty="0">
              <a:solidFill>
                <a:srgbClr val="3F3F41"/>
              </a:solidFill>
            </a:endParaRPr>
          </a:p>
        </p:txBody>
      </p:sp>
      <p:pic>
        <p:nvPicPr>
          <p:cNvPr id="7" name="Picture 6">
            <a:extLst>
              <a:ext uri="{FF2B5EF4-FFF2-40B4-BE49-F238E27FC236}">
                <a16:creationId xmlns:a16="http://schemas.microsoft.com/office/drawing/2014/main" id="{909AD3BC-2041-4473-8D2B-744BA09798A6}"/>
              </a:ext>
            </a:extLst>
          </p:cNvPr>
          <p:cNvPicPr>
            <a:picLocks noChangeAspect="1"/>
          </p:cNvPicPr>
          <p:nvPr/>
        </p:nvPicPr>
        <p:blipFill rotWithShape="1">
          <a:blip r:embed="rId2">
            <a:duotone>
              <a:prstClr val="black"/>
              <a:schemeClr val="accent3">
                <a:tint val="45000"/>
                <a:satMod val="400000"/>
              </a:schemeClr>
            </a:duotone>
          </a:blip>
          <a:srcRect l="37102" t="22388" r="35344" b="54142"/>
          <a:stretch/>
        </p:blipFill>
        <p:spPr>
          <a:xfrm rot="10800000">
            <a:off x="8863932" y="3319463"/>
            <a:ext cx="895350" cy="971549"/>
          </a:xfrm>
          <a:prstGeom prst="rect">
            <a:avLst/>
          </a:prstGeom>
          <a:effectLst>
            <a:outerShdw blurRad="63500" sx="102000" sy="102000" algn="ctr" rotWithShape="0">
              <a:prstClr val="black">
                <a:alpha val="76000"/>
              </a:prstClr>
            </a:outerShdw>
          </a:effectLst>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 y="0"/>
            <a:ext cx="12193057" cy="3436374"/>
          </a:xfrm>
          <a:prstGeom prst="rect">
            <a:avLst/>
          </a:prstGeom>
        </p:spPr>
      </p:pic>
    </p:spTree>
    <p:extLst>
      <p:ext uri="{BB962C8B-B14F-4D97-AF65-F5344CB8AC3E}">
        <p14:creationId xmlns:p14="http://schemas.microsoft.com/office/powerpoint/2010/main" val="1109234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157646" y="3303574"/>
            <a:ext cx="6747092" cy="1008560"/>
            <a:chOff x="1879056" y="3381548"/>
            <a:chExt cx="6747092" cy="1008560"/>
          </a:xfrm>
        </p:grpSpPr>
        <p:sp>
          <p:nvSpPr>
            <p:cNvPr id="2" name="Shape 129">
              <a:extLst>
                <a:ext uri="{FF2B5EF4-FFF2-40B4-BE49-F238E27FC236}">
                  <a16:creationId xmlns:a16="http://schemas.microsoft.com/office/drawing/2014/main" id="{2E1D2BAA-EC0A-4CC7-ABD6-5538F5A35D71}"/>
                </a:ext>
              </a:extLst>
            </p:cNvPr>
            <p:cNvSpPr txBox="1">
              <a:spLocks/>
            </p:cNvSpPr>
            <p:nvPr/>
          </p:nvSpPr>
          <p:spPr>
            <a:xfrm>
              <a:off x="4803324" y="3425792"/>
              <a:ext cx="3822824" cy="964316"/>
            </a:xfrm>
            <a:prstGeom prst="rect">
              <a:avLst/>
            </a:prstGeom>
          </p:spPr>
          <p:txBody>
            <a:bodyPr vert="horz"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7200" dirty="0">
                  <a:solidFill>
                    <a:srgbClr val="5A4533"/>
                  </a:solidFill>
                  <a:latin typeface="Roboto Medium" panose="02000000000000000000" pitchFamily="2" charset="0"/>
                  <a:ea typeface="Roboto Medium" panose="02000000000000000000" pitchFamily="2" charset="0"/>
                </a:rPr>
                <a:t>BIG</a:t>
              </a:r>
              <a:r>
                <a:rPr lang="en" sz="7200" dirty="0">
                  <a:solidFill>
                    <a:schemeClr val="tx1">
                      <a:lumMod val="95000"/>
                      <a:lumOff val="5000"/>
                    </a:schemeClr>
                  </a:solidFill>
                  <a:latin typeface="Roboto Medium" panose="02000000000000000000" pitchFamily="2" charset="0"/>
                  <a:ea typeface="Roboto Medium" panose="02000000000000000000" pitchFamily="2" charset="0"/>
                </a:rPr>
                <a:t> </a:t>
              </a:r>
              <a:r>
                <a:rPr lang="en" sz="7200" b="1" dirty="0" smtClean="0">
                  <a:solidFill>
                    <a:srgbClr val="261713"/>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rPr>
                <a:t>IDEA</a:t>
              </a:r>
              <a:endParaRPr lang="en" sz="7200" b="1" dirty="0">
                <a:solidFill>
                  <a:srgbClr val="261713"/>
                </a:solidFill>
                <a:effectLst>
                  <a:outerShdw blurRad="38100" dist="38100" dir="2700000" algn="tl">
                    <a:srgbClr val="000000">
                      <a:alpha val="43137"/>
                    </a:srgbClr>
                  </a:outerShdw>
                </a:effectLst>
                <a:latin typeface="Roboto Medium" panose="02000000000000000000" pitchFamily="2" charset="0"/>
                <a:ea typeface="Roboto Medium" panose="02000000000000000000" pitchFamily="2" charset="0"/>
              </a:endParaRPr>
            </a:p>
          </p:txBody>
        </p:sp>
        <p:sp>
          <p:nvSpPr>
            <p:cNvPr id="3" name="Rectangle 2">
              <a:extLst>
                <a:ext uri="{FF2B5EF4-FFF2-40B4-BE49-F238E27FC236}">
                  <a16:creationId xmlns:a16="http://schemas.microsoft.com/office/drawing/2014/main" id="{42309D67-9494-45B4-939A-55DD01CAA2D7}"/>
                </a:ext>
              </a:extLst>
            </p:cNvPr>
            <p:cNvSpPr/>
            <p:nvPr/>
          </p:nvSpPr>
          <p:spPr>
            <a:xfrm>
              <a:off x="1879056" y="3381548"/>
              <a:ext cx="3048266" cy="738664"/>
            </a:xfrm>
            <a:prstGeom prst="rect">
              <a:avLst/>
            </a:prstGeom>
          </p:spPr>
          <p:txBody>
            <a:bodyPr wrap="square">
              <a:spAutoFit/>
            </a:bodyPr>
            <a:lstStyle/>
            <a:p>
              <a:pPr algn="r"/>
              <a:r>
                <a:rPr lang="en-US" sz="1400" dirty="0">
                  <a:solidFill>
                    <a:schemeClr val="tx1">
                      <a:lumMod val="95000"/>
                      <a:lumOff val="5000"/>
                    </a:schemeClr>
                  </a:solidFill>
                </a:rPr>
                <a:t>Grab the attention of your audience by using icons and impressive</a:t>
              </a:r>
            </a:p>
            <a:p>
              <a:pPr algn="r"/>
              <a:r>
                <a:rPr lang="en-US" sz="1400" dirty="0">
                  <a:solidFill>
                    <a:schemeClr val="tx1">
                      <a:lumMod val="95000"/>
                      <a:lumOff val="5000"/>
                    </a:schemeClr>
                  </a:solidFill>
                </a:rPr>
                <a:t>images</a:t>
              </a:r>
            </a:p>
          </p:txBody>
        </p:sp>
      </p:grpSp>
      <p:sp>
        <p:nvSpPr>
          <p:cNvPr id="9" name="Rectangle 8"/>
          <p:cNvSpPr/>
          <p:nvPr/>
        </p:nvSpPr>
        <p:spPr>
          <a:xfrm rot="5400000">
            <a:off x="11692023" y="556334"/>
            <a:ext cx="1369286" cy="307777"/>
          </a:xfrm>
          <a:prstGeom prst="rect">
            <a:avLst/>
          </a:prstGeom>
        </p:spPr>
        <p:txBody>
          <a:bodyPr wrap="none">
            <a:spAutoFit/>
          </a:bodyPr>
          <a:lstStyle/>
          <a:p>
            <a:r>
              <a:rPr lang="en-US" sz="1400" dirty="0"/>
              <a:t>Slidehood.com</a:t>
            </a:r>
          </a:p>
        </p:txBody>
      </p:sp>
      <p:grpSp>
        <p:nvGrpSpPr>
          <p:cNvPr id="20" name="Shape 486"/>
          <p:cNvGrpSpPr/>
          <p:nvPr/>
        </p:nvGrpSpPr>
        <p:grpSpPr>
          <a:xfrm>
            <a:off x="5531892" y="1866660"/>
            <a:ext cx="768646" cy="1253041"/>
            <a:chOff x="6730350" y="2315900"/>
            <a:chExt cx="257700" cy="420100"/>
          </a:xfrm>
          <a:noFill/>
        </p:grpSpPr>
        <p:sp>
          <p:nvSpPr>
            <p:cNvPr id="21" name="Shape 487"/>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22" name="Shape 488"/>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23" name="Shape 489"/>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24" name="Shape 490"/>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sp>
          <p:nvSpPr>
            <p:cNvPr id="25" name="Shape 491"/>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solidFill>
                <a:srgbClr val="261713"/>
              </a:solidFill>
            </a:ln>
          </p:spPr>
          <p:txBody>
            <a:bodyPr lIns="91425" tIns="91425" rIns="91425" bIns="91425" anchor="ctr" anchorCtr="0">
              <a:noAutofit/>
            </a:bodyPr>
            <a:lstStyle/>
            <a:p>
              <a:pPr lvl="0">
                <a:spcBef>
                  <a:spcPts val="0"/>
                </a:spcBef>
                <a:buNone/>
              </a:pPr>
              <a:endParaRPr>
                <a:solidFill>
                  <a:srgbClr val="434343"/>
                </a:solidFill>
              </a:endParaRPr>
            </a:p>
          </p:txBody>
        </p:sp>
      </p:grpSp>
    </p:spTree>
    <p:extLst>
      <p:ext uri="{BB962C8B-B14F-4D97-AF65-F5344CB8AC3E}">
        <p14:creationId xmlns:p14="http://schemas.microsoft.com/office/powerpoint/2010/main" val="2917002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FFCBEE-9541-4CF2-A73C-DE3CA3F61503}"/>
              </a:ext>
            </a:extLst>
          </p:cNvPr>
          <p:cNvSpPr>
            <a:spLocks noGrp="1"/>
          </p:cNvSpPr>
          <p:nvPr>
            <p:ph type="title"/>
          </p:nvPr>
        </p:nvSpPr>
        <p:spPr>
          <a:xfrm>
            <a:off x="6493690" y="2406979"/>
            <a:ext cx="5729087" cy="847999"/>
          </a:xfrm>
        </p:spPr>
        <p:txBody>
          <a:bodyPr>
            <a:normAutofit/>
          </a:bodyPr>
          <a:lstStyle/>
          <a:p>
            <a:r>
              <a:rPr lang="en-US" sz="3600" dirty="0">
                <a:latin typeface="Roboto Medium" panose="02000000000000000000" pitchFamily="2" charset="0"/>
                <a:ea typeface="Roboto Medium" panose="02000000000000000000" pitchFamily="2" charset="0"/>
              </a:rPr>
              <a:t>THIS IS YOUR </a:t>
            </a:r>
            <a:r>
              <a:rPr lang="en-US" sz="3600" dirty="0">
                <a:solidFill>
                  <a:schemeClr val="tx1">
                    <a:lumMod val="50000"/>
                    <a:lumOff val="50000"/>
                  </a:schemeClr>
                </a:solidFill>
                <a:latin typeface="Roboto Medium" panose="02000000000000000000" pitchFamily="2" charset="0"/>
                <a:ea typeface="Roboto Medium" panose="02000000000000000000" pitchFamily="2" charset="0"/>
              </a:rPr>
              <a:t>HEADING</a:t>
            </a:r>
          </a:p>
        </p:txBody>
      </p:sp>
      <p:sp>
        <p:nvSpPr>
          <p:cNvPr id="6" name="Text Placeholder 6">
            <a:extLst>
              <a:ext uri="{FF2B5EF4-FFF2-40B4-BE49-F238E27FC236}">
                <a16:creationId xmlns:a16="http://schemas.microsoft.com/office/drawing/2014/main" id="{2BD698C0-0D83-4801-B9DA-D3D6813A0E8C}"/>
              </a:ext>
            </a:extLst>
          </p:cNvPr>
          <p:cNvSpPr>
            <a:spLocks noGrp="1"/>
          </p:cNvSpPr>
          <p:nvPr>
            <p:ph type="body" idx="1"/>
          </p:nvPr>
        </p:nvSpPr>
        <p:spPr>
          <a:xfrm>
            <a:off x="6493690" y="3430193"/>
            <a:ext cx="5291552" cy="2400627"/>
          </a:xfrm>
          <a:prstGeom prst="rect">
            <a:avLst/>
          </a:prstGeom>
        </p:spPr>
        <p:txBody>
          <a:bodyPr wrap="square">
            <a:spAutoFit/>
          </a:bodyPr>
          <a:lstStyle/>
          <a:p>
            <a:pPr marL="0" indent="0" algn="just">
              <a:buNone/>
            </a:pPr>
            <a:r>
              <a:rPr lang="en-US" sz="1400" b="1" dirty="0">
                <a:solidFill>
                  <a:schemeClr val="tx1">
                    <a:lumMod val="65000"/>
                    <a:lumOff val="35000"/>
                  </a:schemeClr>
                </a:solidFill>
              </a:rPr>
              <a:t>Chris Hadfield</a:t>
            </a:r>
            <a:r>
              <a:rPr lang="en-US" sz="1400" dirty="0">
                <a:solidFill>
                  <a:schemeClr val="tx1">
                    <a:lumMod val="65000"/>
                    <a:lumOff val="35000"/>
                  </a:schemeClr>
                </a:solidFill>
              </a:rPr>
              <a:t>	</a:t>
            </a:r>
          </a:p>
          <a:p>
            <a:pPr marL="0" indent="0" algn="just">
              <a:buNone/>
            </a:pPr>
            <a:endParaRPr lang="en-US" sz="1400" dirty="0"/>
          </a:p>
          <a:p>
            <a:pPr marL="0" indent="0" algn="just">
              <a:buNone/>
            </a:pPr>
            <a:r>
              <a:rPr lang="en-US" sz="1200" dirty="0">
                <a:latin typeface="Roboto" panose="02000000000000000000" pitchFamily="2" charset="0"/>
                <a:ea typeface="Roboto" panose="02000000000000000000" pitchFamily="2" charset="0"/>
              </a:rPr>
              <a:t>Ultimately, leadership is not about glorious crowning acts. It's about keeping your team focused on a goal and motivated to do their best to achieve it, especially when the stakes are high and the consequences really matter. It is about laying the groundwork for others' success, and then standing back and letting them shine..</a:t>
            </a:r>
          </a:p>
          <a:p>
            <a:pPr marL="0" indent="0" algn="just">
              <a:buNone/>
            </a:pPr>
            <a:endParaRPr lang="en-US" sz="1200" dirty="0">
              <a:latin typeface="Roboto" panose="02000000000000000000" pitchFamily="2" charset="0"/>
              <a:ea typeface="Roboto" panose="02000000000000000000" pitchFamily="2" charset="0"/>
            </a:endParaRPr>
          </a:p>
          <a:p>
            <a:pPr marL="0" indent="0" algn="just">
              <a:buNone/>
            </a:pPr>
            <a:r>
              <a:rPr lang="en-US" sz="1200" dirty="0">
                <a:latin typeface="Roboto" panose="02000000000000000000" pitchFamily="2" charset="0"/>
                <a:ea typeface="Roboto" panose="02000000000000000000" pitchFamily="2" charset="0"/>
              </a:rPr>
              <a:t>At the end of the day, you are solely responsible for your success and your failure. And the sooner you realize that, you accept that, and integrate that into your work ethic, you will start being successful. As long as you blame others for the reason you aren't where you want to be, you will always be a failure.</a:t>
            </a:r>
          </a:p>
        </p:txBody>
      </p:sp>
      <p:sp>
        <p:nvSpPr>
          <p:cNvPr id="7" name="Rectangle 6"/>
          <p:cNvSpPr/>
          <p:nvPr/>
        </p:nvSpPr>
        <p:spPr>
          <a:xfrm rot="5400000">
            <a:off x="11692023" y="556334"/>
            <a:ext cx="1369286" cy="307777"/>
          </a:xfrm>
          <a:prstGeom prst="rect">
            <a:avLst/>
          </a:prstGeom>
        </p:spPr>
        <p:txBody>
          <a:bodyPr wrap="none">
            <a:spAutoFit/>
          </a:bodyPr>
          <a:lstStyle/>
          <a:p>
            <a:r>
              <a:rPr lang="en-US" sz="1400" dirty="0"/>
              <a:t>Slidehood.com</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970" y="-594"/>
            <a:ext cx="7486537" cy="6858594"/>
          </a:xfrm>
          <a:prstGeom prst="rect">
            <a:avLst/>
          </a:prstGeom>
        </p:spPr>
      </p:pic>
    </p:spTree>
    <p:extLst>
      <p:ext uri="{BB962C8B-B14F-4D97-AF65-F5344CB8AC3E}">
        <p14:creationId xmlns:p14="http://schemas.microsoft.com/office/powerpoint/2010/main" val="1571842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5"/>
          <p:cNvSpPr txBox="1">
            <a:spLocks noGrp="1"/>
          </p:cNvSpPr>
          <p:nvPr>
            <p:ph type="title"/>
          </p:nvPr>
        </p:nvSpPr>
        <p:spPr>
          <a:xfrm>
            <a:off x="379932" y="1689834"/>
            <a:ext cx="6463320" cy="993324"/>
          </a:xfrm>
          <a:prstGeom prst="rect">
            <a:avLst/>
          </a:prstGeom>
        </p:spPr>
        <p:txBody>
          <a:bodyPr lIns="91425" tIns="91425" rIns="91425" bIns="91425" anchor="b" anchorCtr="0">
            <a:noAutofit/>
          </a:bodyPr>
          <a:lstStyle/>
          <a:p>
            <a:pPr lvl="0" algn="ctr">
              <a:spcBef>
                <a:spcPts val="0"/>
              </a:spcBef>
              <a:buNone/>
            </a:pPr>
            <a:r>
              <a:rPr lang="en" dirty="0">
                <a:solidFill>
                  <a:schemeClr val="tx1">
                    <a:lumMod val="65000"/>
                    <a:lumOff val="35000"/>
                  </a:schemeClr>
                </a:solidFill>
              </a:rPr>
              <a:t>YOU CAN ALSO </a:t>
            </a:r>
            <a:r>
              <a:rPr lang="en" b="1" dirty="0">
                <a:solidFill>
                  <a:srgbClr val="5E4734"/>
                </a:solidFill>
              </a:rPr>
              <a:t>SPLIT</a:t>
            </a:r>
            <a:r>
              <a:rPr lang="en" dirty="0">
                <a:solidFill>
                  <a:schemeClr val="tx1">
                    <a:lumMod val="65000"/>
                    <a:lumOff val="35000"/>
                  </a:schemeClr>
                </a:solidFill>
              </a:rPr>
              <a:t> YOUR CONTENT</a:t>
            </a:r>
          </a:p>
        </p:txBody>
      </p:sp>
      <p:sp>
        <p:nvSpPr>
          <p:cNvPr id="7" name="Rectangle 6">
            <a:extLst>
              <a:ext uri="{FF2B5EF4-FFF2-40B4-BE49-F238E27FC236}">
                <a16:creationId xmlns:a16="http://schemas.microsoft.com/office/drawing/2014/main" id="{D18FE4C6-3116-46FB-BDC6-3D6D419688D8}"/>
              </a:ext>
            </a:extLst>
          </p:cNvPr>
          <p:cNvSpPr/>
          <p:nvPr/>
        </p:nvSpPr>
        <p:spPr>
          <a:xfrm>
            <a:off x="444910" y="3108489"/>
            <a:ext cx="3166682" cy="2000548"/>
          </a:xfrm>
          <a:prstGeom prst="rect">
            <a:avLst/>
          </a:prstGeom>
        </p:spPr>
        <p:txBody>
          <a:bodyPr wrap="square">
            <a:spAutoFit/>
          </a:bodyPr>
          <a:lstStyle/>
          <a:p>
            <a:pPr algn="ctr"/>
            <a:r>
              <a:rPr lang="en-US" sz="1400" b="1" dirty="0">
                <a:solidFill>
                  <a:schemeClr val="tx1">
                    <a:lumMod val="65000"/>
                    <a:lumOff val="35000"/>
                  </a:schemeClr>
                </a:solidFill>
              </a:rPr>
              <a:t>Chris </a:t>
            </a:r>
            <a:r>
              <a:rPr lang="en-US" sz="1400" b="1" dirty="0" smtClean="0">
                <a:solidFill>
                  <a:schemeClr val="tx1">
                    <a:lumMod val="65000"/>
                    <a:lumOff val="35000"/>
                  </a:schemeClr>
                </a:solidFill>
              </a:rPr>
              <a:t>Hadfield</a:t>
            </a:r>
            <a:r>
              <a:rPr lang="en-US" sz="1400" dirty="0" smtClean="0">
                <a:solidFill>
                  <a:schemeClr val="tx1">
                    <a:lumMod val="65000"/>
                    <a:lumOff val="35000"/>
                  </a:schemeClr>
                </a:solidFill>
              </a:rPr>
              <a:t>	</a:t>
            </a:r>
          </a:p>
          <a:p>
            <a:pPr algn="ctr"/>
            <a:endParaRPr lang="en-US" sz="1400" dirty="0">
              <a:solidFill>
                <a:schemeClr val="tx1">
                  <a:lumMod val="65000"/>
                  <a:lumOff val="35000"/>
                </a:schemeClr>
              </a:solidFill>
            </a:endParaRPr>
          </a:p>
          <a:p>
            <a:pPr algn="ctr"/>
            <a:r>
              <a:rPr lang="en-US" sz="1200" dirty="0">
                <a:solidFill>
                  <a:schemeClr val="tx1">
                    <a:lumMod val="65000"/>
                    <a:lumOff val="35000"/>
                  </a:schemeClr>
                </a:solidFill>
              </a:rPr>
              <a:t>Ultimately, leadership is not about glorious crowning acts. It's about keeping your team focused on a goal and motivated to do their best to achieve it, especially when the stakes are high and the consequences really matter. It is about laying the groundwork for others' success, and then standing back and letting them shine. </a:t>
            </a:r>
          </a:p>
        </p:txBody>
      </p:sp>
      <p:sp>
        <p:nvSpPr>
          <p:cNvPr id="8" name="Rectangle 7">
            <a:extLst>
              <a:ext uri="{FF2B5EF4-FFF2-40B4-BE49-F238E27FC236}">
                <a16:creationId xmlns:a16="http://schemas.microsoft.com/office/drawing/2014/main" id="{5E28E566-3E70-4F93-8CF8-5E466D650FF7}"/>
              </a:ext>
            </a:extLst>
          </p:cNvPr>
          <p:cNvSpPr/>
          <p:nvPr/>
        </p:nvSpPr>
        <p:spPr>
          <a:xfrm>
            <a:off x="3676570" y="3108489"/>
            <a:ext cx="3166682" cy="2185214"/>
          </a:xfrm>
          <a:prstGeom prst="rect">
            <a:avLst/>
          </a:prstGeom>
        </p:spPr>
        <p:txBody>
          <a:bodyPr wrap="square">
            <a:spAutoFit/>
          </a:bodyPr>
          <a:lstStyle/>
          <a:p>
            <a:pPr algn="ctr"/>
            <a:r>
              <a:rPr lang="en-US" sz="1400" b="1" dirty="0">
                <a:solidFill>
                  <a:schemeClr val="tx1">
                    <a:lumMod val="65000"/>
                    <a:lumOff val="35000"/>
                  </a:schemeClr>
                </a:solidFill>
              </a:rPr>
              <a:t>Erin Cummings</a:t>
            </a:r>
          </a:p>
          <a:p>
            <a:pPr algn="ctr"/>
            <a:endParaRPr lang="en-US" sz="1400" b="1" dirty="0">
              <a:solidFill>
                <a:schemeClr val="tx1">
                  <a:lumMod val="65000"/>
                  <a:lumOff val="35000"/>
                </a:schemeClr>
              </a:solidFill>
            </a:endParaRPr>
          </a:p>
          <a:p>
            <a:pPr algn="ctr"/>
            <a:r>
              <a:rPr lang="en-US" sz="1200" dirty="0">
                <a:solidFill>
                  <a:schemeClr val="tx1">
                    <a:lumMod val="65000"/>
                    <a:lumOff val="35000"/>
                  </a:schemeClr>
                </a:solidFill>
              </a:rPr>
              <a:t>At the end of the day, you are solely responsible for your success and your failure. And the sooner you realize that, you accept that, and integrate that into your work ethic, you will start being successful. As long as you blame others for the reason you aren't where you want to be, you will always be a failure. </a:t>
            </a:r>
            <a:br>
              <a:rPr lang="en-US" sz="1200" dirty="0">
                <a:solidFill>
                  <a:schemeClr val="tx1">
                    <a:lumMod val="65000"/>
                    <a:lumOff val="35000"/>
                  </a:schemeClr>
                </a:solidFill>
              </a:rPr>
            </a:br>
            <a:endParaRPr lang="en-US" sz="1200" dirty="0">
              <a:solidFill>
                <a:schemeClr val="tx1">
                  <a:lumMod val="65000"/>
                  <a:lumOff val="35000"/>
                </a:schemeClr>
              </a:solidFill>
            </a:endParaRPr>
          </a:p>
        </p:txBody>
      </p:sp>
      <p:sp>
        <p:nvSpPr>
          <p:cNvPr id="9" name="Rectangle 8"/>
          <p:cNvSpPr/>
          <p:nvPr/>
        </p:nvSpPr>
        <p:spPr>
          <a:xfrm rot="5400000">
            <a:off x="11692023" y="556334"/>
            <a:ext cx="1369286" cy="307777"/>
          </a:xfrm>
          <a:prstGeom prst="rect">
            <a:avLst/>
          </a:prstGeom>
        </p:spPr>
        <p:txBody>
          <a:bodyPr wrap="none">
            <a:spAutoFit/>
          </a:bodyPr>
          <a:lstStyle/>
          <a:p>
            <a:r>
              <a:rPr lang="en-US" sz="1400" dirty="0">
                <a:solidFill>
                  <a:schemeClr val="tx1">
                    <a:lumMod val="65000"/>
                    <a:lumOff val="35000"/>
                  </a:schemeClr>
                </a:solidFill>
              </a:rPr>
              <a:t>Slidehood.com</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2658" y="884191"/>
            <a:ext cx="5060119" cy="5060119"/>
          </a:xfrm>
          <a:prstGeom prst="rect">
            <a:avLst/>
          </a:prstGeom>
        </p:spPr>
      </p:pic>
    </p:spTree>
    <p:extLst>
      <p:ext uri="{BB962C8B-B14F-4D97-AF65-F5344CB8AC3E}">
        <p14:creationId xmlns:p14="http://schemas.microsoft.com/office/powerpoint/2010/main" val="2366383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80"/>
          <p:cNvSpPr txBox="1">
            <a:spLocks/>
          </p:cNvSpPr>
          <p:nvPr/>
        </p:nvSpPr>
        <p:spPr>
          <a:xfrm>
            <a:off x="2277278" y="611928"/>
            <a:ext cx="7685514" cy="771892"/>
          </a:xfrm>
          <a:prstGeom prst="rect">
            <a:avLst/>
          </a:prstGeom>
        </p:spPr>
        <p:txBody>
          <a:bodyPr vert="horz" lIns="91425" tIns="91425" rIns="91425" bIns="91425" rtlCol="0" anchor="b" anchorCtr="0">
            <a:noAutofit/>
          </a:bodyPr>
          <a:lstStyle>
            <a:lvl1pPr lvl="0" algn="ctr" defTabSz="914400" rtl="0" eaLnBrk="1" latinLnBrk="0" hangingPunct="1">
              <a:lnSpc>
                <a:spcPct val="90000"/>
              </a:lnSpc>
              <a:spcBef>
                <a:spcPts val="0"/>
              </a:spcBef>
              <a:buNone/>
              <a:defRPr sz="3200" kern="1200">
                <a:solidFill>
                  <a:srgbClr val="131F2B"/>
                </a:solidFill>
                <a:latin typeface="Roboto" panose="02000000000000000000" pitchFamily="2" charset="0"/>
                <a:ea typeface="Roboto" panose="02000000000000000000" pitchFamily="2" charset="0"/>
                <a:cs typeface="+mj-c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 sz="4000" dirty="0" smtClean="0">
                <a:solidFill>
                  <a:schemeClr val="bg1"/>
                </a:solidFill>
                <a:latin typeface="Roboto Medium" panose="02000000000000000000" pitchFamily="2" charset="0"/>
                <a:ea typeface="Roboto Medium" panose="02000000000000000000" pitchFamily="2" charset="0"/>
              </a:rPr>
              <a:t>IN THREE OR </a:t>
            </a:r>
            <a:r>
              <a:rPr lang="en" sz="4000" b="1" dirty="0" smtClean="0">
                <a:solidFill>
                  <a:srgbClr val="BDAF98"/>
                </a:solidFill>
                <a:latin typeface="Roboto Medium" panose="02000000000000000000" pitchFamily="2" charset="0"/>
                <a:ea typeface="Roboto Medium" panose="02000000000000000000" pitchFamily="2" charset="0"/>
              </a:rPr>
              <a:t>FOUR</a:t>
            </a:r>
            <a:r>
              <a:rPr lang="en" sz="4000" dirty="0" smtClean="0">
                <a:solidFill>
                  <a:schemeClr val="bg1"/>
                </a:solidFill>
                <a:latin typeface="Roboto Medium" panose="02000000000000000000" pitchFamily="2" charset="0"/>
                <a:ea typeface="Roboto Medium" panose="02000000000000000000" pitchFamily="2" charset="0"/>
              </a:rPr>
              <a:t> COLUMNS</a:t>
            </a:r>
            <a:endParaRPr lang="en" sz="4000" dirty="0">
              <a:solidFill>
                <a:schemeClr val="bg1"/>
              </a:solidFill>
              <a:latin typeface="Roboto Medium" panose="02000000000000000000" pitchFamily="2" charset="0"/>
              <a:ea typeface="Roboto Medium" panose="02000000000000000000" pitchFamily="2" charset="0"/>
            </a:endParaRPr>
          </a:p>
        </p:txBody>
      </p:sp>
      <p:sp>
        <p:nvSpPr>
          <p:cNvPr id="8" name="Rectangle 7">
            <a:extLst>
              <a:ext uri="{FF2B5EF4-FFF2-40B4-BE49-F238E27FC236}">
                <a16:creationId xmlns:a16="http://schemas.microsoft.com/office/drawing/2014/main" id="{31FC0428-E6EC-4DBE-9530-F222B75A5F18}"/>
              </a:ext>
            </a:extLst>
          </p:cNvPr>
          <p:cNvSpPr/>
          <p:nvPr/>
        </p:nvSpPr>
        <p:spPr>
          <a:xfrm>
            <a:off x="2523506" y="2150834"/>
            <a:ext cx="3017467" cy="1446550"/>
          </a:xfrm>
          <a:prstGeom prst="rect">
            <a:avLst/>
          </a:prstGeom>
        </p:spPr>
        <p:txBody>
          <a:bodyPr wrap="square">
            <a:spAutoFit/>
          </a:bodyPr>
          <a:lstStyle/>
          <a:p>
            <a:pPr algn="ctr"/>
            <a:r>
              <a:rPr lang="en-US" sz="1400" b="1" dirty="0" smtClean="0">
                <a:solidFill>
                  <a:schemeClr val="bg1"/>
                </a:solidFill>
              </a:rPr>
              <a:t>Helen Keller</a:t>
            </a:r>
          </a:p>
          <a:p>
            <a:pPr algn="ctr"/>
            <a:endParaRPr lang="en-US" sz="1400" dirty="0">
              <a:solidFill>
                <a:schemeClr val="bg1"/>
              </a:solidFill>
            </a:endParaRPr>
          </a:p>
          <a:p>
            <a:pPr algn="ctr"/>
            <a:r>
              <a:rPr lang="en-US" sz="1200" dirty="0">
                <a:solidFill>
                  <a:schemeClr val="bg1"/>
                </a:solidFill>
              </a:rPr>
              <a:t>Character cannot be developed in ease and quiet. Only through experience of trial and suffering can the soul be strengthened, ambition inspired, and success achieved.</a:t>
            </a:r>
          </a:p>
        </p:txBody>
      </p:sp>
      <p:sp>
        <p:nvSpPr>
          <p:cNvPr id="9" name="Rectangle 8">
            <a:extLst>
              <a:ext uri="{FF2B5EF4-FFF2-40B4-BE49-F238E27FC236}">
                <a16:creationId xmlns:a16="http://schemas.microsoft.com/office/drawing/2014/main" id="{3BCB2097-C847-40BA-8D5E-74F20DE0B44A}"/>
              </a:ext>
            </a:extLst>
          </p:cNvPr>
          <p:cNvSpPr/>
          <p:nvPr/>
        </p:nvSpPr>
        <p:spPr>
          <a:xfrm>
            <a:off x="2523506" y="4190656"/>
            <a:ext cx="3017467" cy="1631216"/>
          </a:xfrm>
          <a:prstGeom prst="rect">
            <a:avLst/>
          </a:prstGeom>
        </p:spPr>
        <p:txBody>
          <a:bodyPr wrap="square">
            <a:spAutoFit/>
          </a:bodyPr>
          <a:lstStyle/>
          <a:p>
            <a:pPr algn="ctr"/>
            <a:r>
              <a:rPr lang="en-US" sz="1400" b="1" dirty="0">
                <a:solidFill>
                  <a:schemeClr val="bg1"/>
                </a:solidFill>
              </a:rPr>
              <a:t>Mario Andretti</a:t>
            </a:r>
          </a:p>
          <a:p>
            <a:pPr algn="ctr"/>
            <a:endParaRPr lang="en-US" sz="1400" dirty="0">
              <a:solidFill>
                <a:schemeClr val="bg1"/>
              </a:solidFill>
            </a:endParaRPr>
          </a:p>
          <a:p>
            <a:pPr algn="ctr"/>
            <a:r>
              <a:rPr lang="en-US" sz="1200" dirty="0">
                <a:solidFill>
                  <a:schemeClr val="bg1"/>
                </a:solidFill>
              </a:rPr>
              <a:t>Desire is the key to motivation, but it's determination and commitment to an unrelenting pursuit of your goal - a commitment to excellence - that will enable you to attain the success you seek. </a:t>
            </a:r>
          </a:p>
        </p:txBody>
      </p:sp>
      <p:sp>
        <p:nvSpPr>
          <p:cNvPr id="10" name="Rectangle 9">
            <a:extLst>
              <a:ext uri="{FF2B5EF4-FFF2-40B4-BE49-F238E27FC236}">
                <a16:creationId xmlns:a16="http://schemas.microsoft.com/office/drawing/2014/main" id="{31FC0428-E6EC-4DBE-9530-F222B75A5F18}"/>
              </a:ext>
            </a:extLst>
          </p:cNvPr>
          <p:cNvSpPr/>
          <p:nvPr/>
        </p:nvSpPr>
        <p:spPr>
          <a:xfrm>
            <a:off x="6245016" y="2154119"/>
            <a:ext cx="3017467" cy="1446550"/>
          </a:xfrm>
          <a:prstGeom prst="rect">
            <a:avLst/>
          </a:prstGeom>
        </p:spPr>
        <p:txBody>
          <a:bodyPr wrap="square">
            <a:spAutoFit/>
          </a:bodyPr>
          <a:lstStyle/>
          <a:p>
            <a:pPr algn="ctr"/>
            <a:r>
              <a:rPr lang="en-US" sz="1400" b="1" dirty="0" smtClean="0">
                <a:solidFill>
                  <a:schemeClr val="bg1"/>
                </a:solidFill>
              </a:rPr>
              <a:t>Helen Keller</a:t>
            </a:r>
          </a:p>
          <a:p>
            <a:pPr algn="ctr"/>
            <a:endParaRPr lang="en-US" sz="1400" dirty="0">
              <a:solidFill>
                <a:schemeClr val="bg1"/>
              </a:solidFill>
            </a:endParaRPr>
          </a:p>
          <a:p>
            <a:pPr algn="ctr"/>
            <a:r>
              <a:rPr lang="en-US" sz="1200" dirty="0">
                <a:solidFill>
                  <a:schemeClr val="bg1"/>
                </a:solidFill>
              </a:rPr>
              <a:t>Character cannot be developed in ease and quiet. Only through experience of trial and suffering can the soul be strengthened, ambition inspired, and success achieved.</a:t>
            </a:r>
          </a:p>
        </p:txBody>
      </p:sp>
      <p:sp>
        <p:nvSpPr>
          <p:cNvPr id="11" name="Rectangle 10">
            <a:extLst>
              <a:ext uri="{FF2B5EF4-FFF2-40B4-BE49-F238E27FC236}">
                <a16:creationId xmlns:a16="http://schemas.microsoft.com/office/drawing/2014/main" id="{3BCB2097-C847-40BA-8D5E-74F20DE0B44A}"/>
              </a:ext>
            </a:extLst>
          </p:cNvPr>
          <p:cNvSpPr/>
          <p:nvPr/>
        </p:nvSpPr>
        <p:spPr>
          <a:xfrm>
            <a:off x="6245016" y="4193941"/>
            <a:ext cx="3017467" cy="1631216"/>
          </a:xfrm>
          <a:prstGeom prst="rect">
            <a:avLst/>
          </a:prstGeom>
        </p:spPr>
        <p:txBody>
          <a:bodyPr wrap="square">
            <a:spAutoFit/>
          </a:bodyPr>
          <a:lstStyle/>
          <a:p>
            <a:pPr algn="ctr"/>
            <a:r>
              <a:rPr lang="en-US" sz="1400" b="1" dirty="0">
                <a:solidFill>
                  <a:schemeClr val="bg1"/>
                </a:solidFill>
              </a:rPr>
              <a:t>Mario Andretti</a:t>
            </a:r>
          </a:p>
          <a:p>
            <a:pPr algn="ctr"/>
            <a:endParaRPr lang="en-US" sz="1400" dirty="0">
              <a:solidFill>
                <a:schemeClr val="bg1"/>
              </a:solidFill>
            </a:endParaRPr>
          </a:p>
          <a:p>
            <a:pPr algn="ctr"/>
            <a:r>
              <a:rPr lang="en-US" sz="1200" dirty="0">
                <a:solidFill>
                  <a:schemeClr val="bg1"/>
                </a:solidFill>
              </a:rPr>
              <a:t>Desire is the key to motivation, but it's determination and commitment to an unrelenting pursuit of your goal - a commitment to excellence - that will enable you to attain the success you seek. </a:t>
            </a:r>
          </a:p>
        </p:txBody>
      </p:sp>
      <p:grpSp>
        <p:nvGrpSpPr>
          <p:cNvPr id="12" name="Shape 357"/>
          <p:cNvGrpSpPr/>
          <p:nvPr/>
        </p:nvGrpSpPr>
        <p:grpSpPr>
          <a:xfrm>
            <a:off x="3815542" y="1717963"/>
            <a:ext cx="421263" cy="350686"/>
            <a:chOff x="1244325" y="314425"/>
            <a:chExt cx="444525" cy="370050"/>
          </a:xfrm>
          <a:solidFill>
            <a:schemeClr val="bg1"/>
          </a:solidFill>
        </p:grpSpPr>
        <p:sp>
          <p:nvSpPr>
            <p:cNvPr id="13" name="Shape 358"/>
            <p:cNvSpPr/>
            <p:nvPr/>
          </p:nvSpPr>
          <p:spPr>
            <a:xfrm>
              <a:off x="1388425" y="463425"/>
              <a:ext cx="143525" cy="143500"/>
            </a:xfrm>
            <a:custGeom>
              <a:avLst/>
              <a:gdLst/>
              <a:ahLst/>
              <a:cxnLst/>
              <a:rect l="0" t="0" r="0" b="0"/>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grpFill/>
            <a:ln>
              <a:noFill/>
            </a:ln>
          </p:spPr>
          <p:txBody>
            <a:bodyPr lIns="91425" tIns="91425" rIns="91425" bIns="91425" anchor="ctr" anchorCtr="0">
              <a:noAutofit/>
            </a:bodyPr>
            <a:lstStyle/>
            <a:p>
              <a:pPr lvl="0">
                <a:spcBef>
                  <a:spcPts val="0"/>
                </a:spcBef>
                <a:buNone/>
              </a:pPr>
              <a:endParaRPr>
                <a:solidFill>
                  <a:schemeClr val="bg1"/>
                </a:solidFill>
              </a:endParaRPr>
            </a:p>
          </p:txBody>
        </p:sp>
        <p:sp>
          <p:nvSpPr>
            <p:cNvPr id="14" name="Shape 359"/>
            <p:cNvSpPr/>
            <p:nvPr/>
          </p:nvSpPr>
          <p:spPr>
            <a:xfrm>
              <a:off x="1244325" y="314425"/>
              <a:ext cx="444525" cy="370050"/>
            </a:xfrm>
            <a:custGeom>
              <a:avLst/>
              <a:gdLst/>
              <a:ahLst/>
              <a:cxnLst/>
              <a:rect l="0" t="0" r="0" b="0"/>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grpFill/>
            <a:ln>
              <a:noFill/>
            </a:ln>
          </p:spPr>
          <p:txBody>
            <a:bodyPr lIns="91425" tIns="91425" rIns="91425" bIns="91425" anchor="ctr" anchorCtr="0">
              <a:noAutofit/>
            </a:bodyPr>
            <a:lstStyle/>
            <a:p>
              <a:pPr lvl="0">
                <a:spcBef>
                  <a:spcPts val="0"/>
                </a:spcBef>
                <a:buNone/>
              </a:pPr>
              <a:endParaRPr>
                <a:solidFill>
                  <a:schemeClr val="bg1"/>
                </a:solidFill>
              </a:endParaRPr>
            </a:p>
          </p:txBody>
        </p:sp>
      </p:grpSp>
      <p:sp>
        <p:nvSpPr>
          <p:cNvPr id="15" name="Shape 363"/>
          <p:cNvSpPr/>
          <p:nvPr/>
        </p:nvSpPr>
        <p:spPr>
          <a:xfrm>
            <a:off x="7522279" y="3737006"/>
            <a:ext cx="329838" cy="379590"/>
          </a:xfrm>
          <a:custGeom>
            <a:avLst/>
            <a:gdLst/>
            <a:ahLst/>
            <a:cxnLst/>
            <a:rect l="0" t="0" r="0" b="0"/>
            <a:pathLst>
              <a:path w="13922" h="16022" extrusionOk="0">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chemeClr val="bg1"/>
              </a:solidFill>
            </a:endParaRPr>
          </a:p>
        </p:txBody>
      </p:sp>
      <p:sp>
        <p:nvSpPr>
          <p:cNvPr id="16" name="Shape 364"/>
          <p:cNvSpPr/>
          <p:nvPr/>
        </p:nvSpPr>
        <p:spPr>
          <a:xfrm>
            <a:off x="3889874" y="3752127"/>
            <a:ext cx="284729" cy="377268"/>
          </a:xfrm>
          <a:custGeom>
            <a:avLst/>
            <a:gdLst/>
            <a:ahLst/>
            <a:cxnLst/>
            <a:rect l="0" t="0" r="0" b="0"/>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chemeClr val="bg1"/>
              </a:solidFill>
            </a:endParaRPr>
          </a:p>
        </p:txBody>
      </p:sp>
      <p:grpSp>
        <p:nvGrpSpPr>
          <p:cNvPr id="17" name="Shape 365"/>
          <p:cNvGrpSpPr/>
          <p:nvPr/>
        </p:nvGrpSpPr>
        <p:grpSpPr>
          <a:xfrm>
            <a:off x="7522279" y="1680456"/>
            <a:ext cx="462939" cy="391175"/>
            <a:chOff x="3918650" y="293075"/>
            <a:chExt cx="488500" cy="412775"/>
          </a:xfrm>
          <a:solidFill>
            <a:schemeClr val="bg1"/>
          </a:solidFill>
        </p:grpSpPr>
        <p:sp>
          <p:nvSpPr>
            <p:cNvPr id="18" name="Shape 366"/>
            <p:cNvSpPr/>
            <p:nvPr/>
          </p:nvSpPr>
          <p:spPr>
            <a:xfrm>
              <a:off x="4085350" y="293675"/>
              <a:ext cx="154500" cy="412175"/>
            </a:xfrm>
            <a:custGeom>
              <a:avLst/>
              <a:gdLst/>
              <a:ahLst/>
              <a:cxnLst/>
              <a:rect l="0" t="0" r="0" b="0"/>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lIns="91425" tIns="91425" rIns="91425" bIns="91425" anchor="ctr" anchorCtr="0">
              <a:noAutofit/>
            </a:bodyPr>
            <a:lstStyle/>
            <a:p>
              <a:pPr lvl="0">
                <a:spcBef>
                  <a:spcPts val="0"/>
                </a:spcBef>
                <a:buNone/>
              </a:pPr>
              <a:endParaRPr>
                <a:solidFill>
                  <a:schemeClr val="bg1"/>
                </a:solidFill>
              </a:endParaRPr>
            </a:p>
          </p:txBody>
        </p:sp>
        <p:sp>
          <p:nvSpPr>
            <p:cNvPr id="19" name="Shape 367"/>
            <p:cNvSpPr/>
            <p:nvPr/>
          </p:nvSpPr>
          <p:spPr>
            <a:xfrm>
              <a:off x="3918650" y="293075"/>
              <a:ext cx="153900" cy="407275"/>
            </a:xfrm>
            <a:custGeom>
              <a:avLst/>
              <a:gdLst/>
              <a:ahLst/>
              <a:cxnLst/>
              <a:rect l="0" t="0" r="0" b="0"/>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lIns="91425" tIns="91425" rIns="91425" bIns="91425" anchor="ctr" anchorCtr="0">
              <a:noAutofit/>
            </a:bodyPr>
            <a:lstStyle/>
            <a:p>
              <a:pPr lvl="0">
                <a:spcBef>
                  <a:spcPts val="0"/>
                </a:spcBef>
                <a:buNone/>
              </a:pPr>
              <a:endParaRPr>
                <a:solidFill>
                  <a:schemeClr val="bg1"/>
                </a:solidFill>
              </a:endParaRPr>
            </a:p>
          </p:txBody>
        </p:sp>
        <p:sp>
          <p:nvSpPr>
            <p:cNvPr id="20" name="Shape 368"/>
            <p:cNvSpPr/>
            <p:nvPr/>
          </p:nvSpPr>
          <p:spPr>
            <a:xfrm>
              <a:off x="4253250" y="298550"/>
              <a:ext cx="153900" cy="406675"/>
            </a:xfrm>
            <a:custGeom>
              <a:avLst/>
              <a:gdLst/>
              <a:ahLst/>
              <a:cxnLst/>
              <a:rect l="0" t="0" r="0" b="0"/>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lIns="91425" tIns="91425" rIns="91425" bIns="91425" anchor="ctr" anchorCtr="0">
              <a:noAutofit/>
            </a:bodyPr>
            <a:lstStyle/>
            <a:p>
              <a:pPr lvl="0">
                <a:spcBef>
                  <a:spcPts val="0"/>
                </a:spcBef>
                <a:buNone/>
              </a:pPr>
              <a:endParaRPr>
                <a:solidFill>
                  <a:schemeClr val="bg1"/>
                </a:solidFill>
              </a:endParaRPr>
            </a:p>
          </p:txBody>
        </p:sp>
      </p:grpSp>
      <p:sp>
        <p:nvSpPr>
          <p:cNvPr id="21" name="Rectangle 20"/>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2718751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ound Same Side Corner Rectangle 5"/>
          <p:cNvSpPr/>
          <p:nvPr/>
        </p:nvSpPr>
        <p:spPr>
          <a:xfrm rot="16200000">
            <a:off x="757084" y="-197875"/>
            <a:ext cx="2035277" cy="3549445"/>
          </a:xfrm>
          <a:prstGeom prst="round2SameRect">
            <a:avLst>
              <a:gd name="adj1" fmla="val 0"/>
              <a:gd name="adj2" fmla="val 11700"/>
            </a:avLst>
          </a:prstGeom>
          <a:solidFill>
            <a:srgbClr val="261713">
              <a:alpha val="97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C98CEC8-2E60-4064-BDD4-9E2DF1BC342E}"/>
              </a:ext>
            </a:extLst>
          </p:cNvPr>
          <p:cNvSpPr txBox="1">
            <a:spLocks/>
          </p:cNvSpPr>
          <p:nvPr/>
        </p:nvSpPr>
        <p:spPr>
          <a:xfrm>
            <a:off x="95250" y="819150"/>
            <a:ext cx="4019550" cy="22288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800"/>
              </a:lnSpc>
            </a:pPr>
            <a:r>
              <a:rPr lang="en-US" sz="3700" dirty="0">
                <a:solidFill>
                  <a:schemeClr val="bg1"/>
                </a:solidFill>
                <a:latin typeface="Roboto Medium" panose="02000000000000000000" pitchFamily="2" charset="0"/>
                <a:ea typeface="Roboto Medium" panose="02000000000000000000" pitchFamily="2" charset="0"/>
              </a:rPr>
              <a:t>BIG PICTURE CREATES BIG IMPACT</a:t>
            </a:r>
            <a:r>
              <a:rPr lang="en-US" sz="2400" dirty="0">
                <a:solidFill>
                  <a:schemeClr val="bg1"/>
                </a:solidFill>
                <a:latin typeface="Roboto Medium" panose="02000000000000000000" pitchFamily="2" charset="0"/>
                <a:ea typeface="Roboto Medium" panose="02000000000000000000" pitchFamily="2" charset="0"/>
              </a:rPr>
              <a:t/>
            </a:r>
            <a:br>
              <a:rPr lang="en-US" sz="2400" dirty="0">
                <a:solidFill>
                  <a:schemeClr val="bg1"/>
                </a:solidFill>
                <a:latin typeface="Roboto Medium" panose="02000000000000000000" pitchFamily="2" charset="0"/>
                <a:ea typeface="Roboto Medium" panose="02000000000000000000" pitchFamily="2" charset="0"/>
              </a:rPr>
            </a:br>
            <a:r>
              <a:rPr lang="en-US" sz="1400" dirty="0">
                <a:solidFill>
                  <a:schemeClr val="bg1"/>
                </a:solidFill>
                <a:latin typeface="Roboto Medium" panose="02000000000000000000" pitchFamily="2" charset="0"/>
                <a:ea typeface="Roboto Medium" panose="02000000000000000000" pitchFamily="2" charset="0"/>
              </a:rPr>
              <a:t>A Picture Is Worth A Thousand Words</a:t>
            </a:r>
          </a:p>
        </p:txBody>
      </p:sp>
      <p:sp>
        <p:nvSpPr>
          <p:cNvPr id="4" name="Rectangle 3"/>
          <p:cNvSpPr/>
          <p:nvPr/>
        </p:nvSpPr>
        <p:spPr>
          <a:xfrm rot="5400000">
            <a:off x="11692023" y="556334"/>
            <a:ext cx="1369286" cy="307777"/>
          </a:xfrm>
          <a:prstGeom prst="rect">
            <a:avLst/>
          </a:prstGeom>
        </p:spPr>
        <p:txBody>
          <a:bodyPr wrap="none">
            <a:spAutoFit/>
          </a:bodyPr>
          <a:lstStyle/>
          <a:p>
            <a:r>
              <a:rPr lang="en-US" sz="1400" dirty="0"/>
              <a:t>Slidehood.com</a:t>
            </a:r>
          </a:p>
        </p:txBody>
      </p:sp>
    </p:spTree>
    <p:extLst>
      <p:ext uri="{BB962C8B-B14F-4D97-AF65-F5344CB8AC3E}">
        <p14:creationId xmlns:p14="http://schemas.microsoft.com/office/powerpoint/2010/main" val="3302808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ffee">
      <a:dk1>
        <a:sysClr val="windowText" lastClr="000000"/>
      </a:dk1>
      <a:lt1>
        <a:sysClr val="window" lastClr="FFFFFF"/>
      </a:lt1>
      <a:dk2>
        <a:srgbClr val="44546A"/>
      </a:dk2>
      <a:lt2>
        <a:srgbClr val="E7E6E6"/>
      </a:lt2>
      <a:accent1>
        <a:srgbClr val="8E7B65"/>
      </a:accent1>
      <a:accent2>
        <a:srgbClr val="BDAF98"/>
      </a:accent2>
      <a:accent3>
        <a:srgbClr val="A5A5A5"/>
      </a:accent3>
      <a:accent4>
        <a:srgbClr val="5A4533"/>
      </a:accent4>
      <a:accent5>
        <a:srgbClr val="261713"/>
      </a:accent5>
      <a:accent6>
        <a:srgbClr val="261713"/>
      </a:accent6>
      <a:hlink>
        <a:srgbClr val="00B0F0"/>
      </a:hlink>
      <a:folHlink>
        <a:srgbClr val="954F72"/>
      </a:folHlink>
    </a:clrScheme>
    <a:fontScheme name="Custom 5">
      <a:majorFont>
        <a:latin typeface="Raleway"/>
        <a:ea typeface=""/>
        <a:cs typeface=""/>
      </a:majorFont>
      <a:minorFont>
        <a:latin typeface="Roboto C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1976</TotalTime>
  <Words>1184</Words>
  <Application>Microsoft Office PowerPoint</Application>
  <PresentationFormat>Widescreen</PresentationFormat>
  <Paragraphs>151</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Bitter</vt:lpstr>
      <vt:lpstr>Dosis</vt:lpstr>
      <vt:lpstr>Lato</vt:lpstr>
      <vt:lpstr>Muli</vt:lpstr>
      <vt:lpstr>Raleway</vt:lpstr>
      <vt:lpstr>Roboto</vt:lpstr>
      <vt:lpstr>Roboto Cn</vt:lpstr>
      <vt:lpstr>Roboto Medium</vt:lpstr>
      <vt:lpstr>Office Theme</vt:lpstr>
      <vt:lpstr>PowerPoint Presentation</vt:lpstr>
      <vt:lpstr>INSTRUCTIONS FOR USE</vt:lpstr>
      <vt:lpstr>YOUR BREAK SLIDES</vt:lpstr>
      <vt:lpstr>PowerPoint Presentation</vt:lpstr>
      <vt:lpstr>PowerPoint Presentation</vt:lpstr>
      <vt:lpstr>THIS IS YOUR HEADING</vt:lpstr>
      <vt:lpstr>YOU CAN ALSO SPLIT YOUR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Slidehood.com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Slidehood.com</dc:creator>
  <cp:lastModifiedBy>Suhair </cp:lastModifiedBy>
  <cp:revision>227</cp:revision>
  <dcterms:created xsi:type="dcterms:W3CDTF">2017-08-02T20:41:11Z</dcterms:created>
  <dcterms:modified xsi:type="dcterms:W3CDTF">2018-07-18T12:00:21Z</dcterms:modified>
</cp:coreProperties>
</file>