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5" r:id="rId3"/>
    <p:sldId id="257" r:id="rId4"/>
    <p:sldId id="265" r:id="rId5"/>
    <p:sldId id="298" r:id="rId6"/>
    <p:sldId id="306" r:id="rId7"/>
    <p:sldId id="260" r:id="rId8"/>
    <p:sldId id="261" r:id="rId9"/>
    <p:sldId id="296" r:id="rId10"/>
    <p:sldId id="277" r:id="rId11"/>
    <p:sldId id="278" r:id="rId12"/>
    <p:sldId id="288" r:id="rId13"/>
    <p:sldId id="289" r:id="rId14"/>
    <p:sldId id="299" r:id="rId15"/>
    <p:sldId id="300" r:id="rId16"/>
    <p:sldId id="301" r:id="rId17"/>
    <p:sldId id="302" r:id="rId18"/>
    <p:sldId id="303" r:id="rId19"/>
    <p:sldId id="30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1522"/>
    <a:srgbClr val="FF7979"/>
    <a:srgbClr val="7A1324"/>
    <a:srgbClr val="21D7CD"/>
    <a:srgbClr val="033862"/>
    <a:srgbClr val="42DF9A"/>
    <a:srgbClr val="010D27"/>
    <a:srgbClr val="022044"/>
    <a:srgbClr val="131F2B"/>
    <a:srgbClr val="EB22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90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9448620226088186E-3"/>
          <c:y val="9.5939860157231979E-2"/>
          <c:w val="0.99442819016840711"/>
          <c:h val="0.8879237936530141"/>
        </c:manualLayout>
      </c:layout>
      <c:bar3DChart>
        <c:barDir val="bar"/>
        <c:grouping val="clustered"/>
        <c:varyColors val="0"/>
        <c:ser>
          <c:idx val="0"/>
          <c:order val="0"/>
          <c:tx>
            <c:strRef>
              <c:f>Sheet1!$B$1</c:f>
              <c:strCache>
                <c:ptCount val="1"/>
                <c:pt idx="0">
                  <c:v>Sales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Pt>
            <c:idx val="0"/>
            <c:invertIfNegative val="0"/>
            <c:bubble3D val="0"/>
            <c:spPr>
              <a:solidFill>
                <a:srgbClr val="0070C0"/>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BA04-4A29-8E1D-6A958FBCDAF4}"/>
              </c:ext>
            </c:extLst>
          </c:dPt>
          <c:dPt>
            <c:idx val="1"/>
            <c:invertIfNegative val="0"/>
            <c:bubble3D val="0"/>
            <c:spPr>
              <a:solidFill>
                <a:srgbClr val="00B050"/>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2-BA04-4A29-8E1D-6A958FBCDAF4}"/>
              </c:ext>
            </c:extLst>
          </c:dPt>
          <c:dPt>
            <c:idx val="2"/>
            <c:invertIfNegative val="0"/>
            <c:bubble3D val="0"/>
            <c:spPr>
              <a:solidFill>
                <a:schemeClr val="tx1">
                  <a:lumMod val="85000"/>
                  <a:lumOff val="15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BA04-4A29-8E1D-6A958FBCDAF4}"/>
              </c:ext>
            </c:extLst>
          </c:dPt>
          <c:dPt>
            <c:idx val="3"/>
            <c:invertIfNegative val="0"/>
            <c:bubble3D val="0"/>
            <c:spPr>
              <a:solidFill>
                <a:srgbClr val="C00000"/>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4-BA04-4A29-8E1D-6A958FBCDAF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BA04-4A29-8E1D-6A958FBCDAF4}"/>
            </c:ext>
          </c:extLst>
        </c:ser>
        <c:dLbls>
          <c:showLegendKey val="0"/>
          <c:showVal val="1"/>
          <c:showCatName val="0"/>
          <c:showSerName val="0"/>
          <c:showPercent val="0"/>
          <c:showBubbleSize val="0"/>
        </c:dLbls>
        <c:gapWidth val="100"/>
        <c:shape val="box"/>
        <c:axId val="594356376"/>
        <c:axId val="594349488"/>
        <c:axId val="0"/>
      </c:bar3DChart>
      <c:catAx>
        <c:axId val="594356376"/>
        <c:scaling>
          <c:orientation val="minMax"/>
        </c:scaling>
        <c:delete val="1"/>
        <c:axPos val="l"/>
        <c:numFmt formatCode="General" sourceLinked="1"/>
        <c:majorTickMark val="out"/>
        <c:minorTickMark val="none"/>
        <c:tickLblPos val="nextTo"/>
        <c:crossAx val="594349488"/>
        <c:crosses val="autoZero"/>
        <c:auto val="1"/>
        <c:lblAlgn val="ctr"/>
        <c:lblOffset val="100"/>
        <c:noMultiLvlLbl val="0"/>
      </c:catAx>
      <c:valAx>
        <c:axId val="594349488"/>
        <c:scaling>
          <c:orientation val="minMax"/>
        </c:scaling>
        <c:delete val="1"/>
        <c:axPos val="b"/>
        <c:numFmt formatCode="General" sourceLinked="1"/>
        <c:majorTickMark val="out"/>
        <c:minorTickMark val="none"/>
        <c:tickLblPos val="nextTo"/>
        <c:crossAx val="594356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9448620226088186E-3"/>
          <c:y val="9.5939860157231979E-2"/>
          <c:w val="0.99442819016840711"/>
          <c:h val="0.8879237936530141"/>
        </c:manualLayout>
      </c:layout>
      <c:bar3DChart>
        <c:barDir val="col"/>
        <c:grouping val="clustered"/>
        <c:varyColors val="0"/>
        <c:ser>
          <c:idx val="0"/>
          <c:order val="0"/>
          <c:tx>
            <c:strRef>
              <c:f>Sheet1!$B$1</c:f>
              <c:strCache>
                <c:ptCount val="1"/>
                <c:pt idx="0">
                  <c:v>Sales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Pt>
            <c:idx val="0"/>
            <c:invertIfNegative val="0"/>
            <c:bubble3D val="0"/>
            <c:spPr>
              <a:solidFill>
                <a:srgbClr val="0070C0"/>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3022-451E-A730-6BB581B22DF7}"/>
              </c:ext>
            </c:extLst>
          </c:dPt>
          <c:dPt>
            <c:idx val="1"/>
            <c:invertIfNegative val="0"/>
            <c:bubble3D val="0"/>
            <c:spPr>
              <a:solidFill>
                <a:srgbClr val="00B050"/>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3022-451E-A730-6BB581B22DF7}"/>
              </c:ext>
            </c:extLst>
          </c:dPt>
          <c:dPt>
            <c:idx val="2"/>
            <c:invertIfNegative val="0"/>
            <c:bubble3D val="0"/>
            <c:spPr>
              <a:solidFill>
                <a:schemeClr val="tx1">
                  <a:lumMod val="85000"/>
                  <a:lumOff val="15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3022-451E-A730-6BB581B22DF7}"/>
              </c:ext>
            </c:extLst>
          </c:dPt>
          <c:dPt>
            <c:idx val="3"/>
            <c:invertIfNegative val="0"/>
            <c:bubble3D val="0"/>
            <c:spPr>
              <a:solidFill>
                <a:srgbClr val="C00000"/>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3022-451E-A730-6BB581B22DF7}"/>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022-451E-A730-6BB581B22DF7}"/>
            </c:ext>
          </c:extLst>
        </c:ser>
        <c:dLbls>
          <c:showLegendKey val="0"/>
          <c:showVal val="1"/>
          <c:showCatName val="0"/>
          <c:showSerName val="0"/>
          <c:showPercent val="0"/>
          <c:showBubbleSize val="0"/>
        </c:dLbls>
        <c:gapWidth val="100"/>
        <c:shape val="box"/>
        <c:axId val="594356376"/>
        <c:axId val="594349488"/>
        <c:axId val="0"/>
      </c:bar3DChart>
      <c:catAx>
        <c:axId val="594356376"/>
        <c:scaling>
          <c:orientation val="minMax"/>
        </c:scaling>
        <c:delete val="1"/>
        <c:axPos val="b"/>
        <c:numFmt formatCode="General" sourceLinked="1"/>
        <c:majorTickMark val="out"/>
        <c:minorTickMark val="none"/>
        <c:tickLblPos val="nextTo"/>
        <c:crossAx val="594349488"/>
        <c:crosses val="autoZero"/>
        <c:auto val="1"/>
        <c:lblAlgn val="ctr"/>
        <c:lblOffset val="100"/>
        <c:noMultiLvlLbl val="0"/>
      </c:catAx>
      <c:valAx>
        <c:axId val="594349488"/>
        <c:scaling>
          <c:orientation val="minMax"/>
        </c:scaling>
        <c:delete val="1"/>
        <c:axPos val="l"/>
        <c:numFmt formatCode="General" sourceLinked="1"/>
        <c:majorTickMark val="out"/>
        <c:minorTickMark val="none"/>
        <c:tickLblPos val="nextTo"/>
        <c:crossAx val="594356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FC957F-24FC-4F24-A8B5-39B039AC0627}" type="doc">
      <dgm:prSet loTypeId="urn:microsoft.com/office/officeart/2011/layout/CircleProcess" loCatId="process" qsTypeId="urn:microsoft.com/office/officeart/2005/8/quickstyle/simple5" qsCatId="simple" csTypeId="urn:microsoft.com/office/officeart/2005/8/colors/accent1_2" csCatId="accent1" phldr="1"/>
      <dgm:spPr/>
      <dgm:t>
        <a:bodyPr/>
        <a:lstStyle/>
        <a:p>
          <a:endParaRPr lang="en-US"/>
        </a:p>
      </dgm:t>
    </dgm:pt>
    <dgm:pt modelId="{93B8BBBA-839A-48A2-BEDD-96CBD596129D}">
      <dgm:prSet phldrT="[Text]"/>
      <dgm:spPr/>
      <dgm:t>
        <a:bodyPr/>
        <a:lstStyle/>
        <a:p>
          <a:r>
            <a:rPr lang="en-US" dirty="0"/>
            <a:t> </a:t>
          </a:r>
        </a:p>
      </dgm:t>
    </dgm:pt>
    <dgm:pt modelId="{A4B39930-B846-45C7-B770-23795AE3C77E}" type="parTrans" cxnId="{9E91ACDB-8480-4290-8B51-F901020FC7D6}">
      <dgm:prSet/>
      <dgm:spPr/>
      <dgm:t>
        <a:bodyPr/>
        <a:lstStyle/>
        <a:p>
          <a:endParaRPr lang="en-US"/>
        </a:p>
      </dgm:t>
    </dgm:pt>
    <dgm:pt modelId="{7F9ADBC5-6191-4489-A1FD-EB9F43A6A890}" type="sibTrans" cxnId="{9E91ACDB-8480-4290-8B51-F901020FC7D6}">
      <dgm:prSet/>
      <dgm:spPr/>
      <dgm:t>
        <a:bodyPr/>
        <a:lstStyle/>
        <a:p>
          <a:endParaRPr lang="en-US"/>
        </a:p>
      </dgm:t>
    </dgm:pt>
    <dgm:pt modelId="{E44CDF4E-CCED-4C59-9767-C29E043EA7F9}">
      <dgm:prSet phldrT="[Text]"/>
      <dgm:spPr/>
      <dgm:t>
        <a:bodyPr/>
        <a:lstStyle/>
        <a:p>
          <a:r>
            <a:rPr lang="en-US" dirty="0"/>
            <a:t> </a:t>
          </a:r>
        </a:p>
      </dgm:t>
    </dgm:pt>
    <dgm:pt modelId="{23F55E66-ACFF-4FF6-A26A-9AD36F305685}" type="parTrans" cxnId="{69C8C6D8-8D4C-4043-8F2C-78CA42DBE5BF}">
      <dgm:prSet/>
      <dgm:spPr/>
      <dgm:t>
        <a:bodyPr/>
        <a:lstStyle/>
        <a:p>
          <a:endParaRPr lang="en-US"/>
        </a:p>
      </dgm:t>
    </dgm:pt>
    <dgm:pt modelId="{437EA4A8-0103-41F9-A0FF-49CBB9AFCDB9}" type="sibTrans" cxnId="{69C8C6D8-8D4C-4043-8F2C-78CA42DBE5BF}">
      <dgm:prSet/>
      <dgm:spPr/>
      <dgm:t>
        <a:bodyPr/>
        <a:lstStyle/>
        <a:p>
          <a:endParaRPr lang="en-US"/>
        </a:p>
      </dgm:t>
    </dgm:pt>
    <dgm:pt modelId="{5E036342-9FAC-4D04-8B8B-8090EF1ED107}">
      <dgm:prSet phldrT="[Text]"/>
      <dgm:spPr/>
      <dgm:t>
        <a:bodyPr/>
        <a:lstStyle/>
        <a:p>
          <a:r>
            <a:rPr lang="en-US" dirty="0"/>
            <a:t> </a:t>
          </a:r>
        </a:p>
      </dgm:t>
    </dgm:pt>
    <dgm:pt modelId="{6EF24677-4199-4457-89DB-C05440C4C07C}" type="parTrans" cxnId="{33445D33-1309-410D-8570-B00C7A4CA3EC}">
      <dgm:prSet/>
      <dgm:spPr/>
      <dgm:t>
        <a:bodyPr/>
        <a:lstStyle/>
        <a:p>
          <a:endParaRPr lang="en-US"/>
        </a:p>
      </dgm:t>
    </dgm:pt>
    <dgm:pt modelId="{AB076A16-4993-446B-844E-3CC3782974B6}" type="sibTrans" cxnId="{33445D33-1309-410D-8570-B00C7A4CA3EC}">
      <dgm:prSet/>
      <dgm:spPr/>
      <dgm:t>
        <a:bodyPr/>
        <a:lstStyle/>
        <a:p>
          <a:endParaRPr lang="en-US"/>
        </a:p>
      </dgm:t>
    </dgm:pt>
    <dgm:pt modelId="{71FC0FCB-730D-4845-8992-8555F7514967}">
      <dgm:prSet/>
      <dgm:spPr/>
      <dgm:t>
        <a:bodyPr/>
        <a:lstStyle/>
        <a:p>
          <a:endParaRPr lang="en-US"/>
        </a:p>
      </dgm:t>
    </dgm:pt>
    <dgm:pt modelId="{3A4F245E-9035-47CA-8436-0AF189ADECF1}" type="parTrans" cxnId="{EE68C738-4329-4717-B60D-F4C50F0C7B91}">
      <dgm:prSet/>
      <dgm:spPr/>
      <dgm:t>
        <a:bodyPr/>
        <a:lstStyle/>
        <a:p>
          <a:endParaRPr lang="en-US"/>
        </a:p>
      </dgm:t>
    </dgm:pt>
    <dgm:pt modelId="{64643476-6552-4A0B-9252-A5461B1B6208}" type="sibTrans" cxnId="{EE68C738-4329-4717-B60D-F4C50F0C7B91}">
      <dgm:prSet/>
      <dgm:spPr/>
      <dgm:t>
        <a:bodyPr/>
        <a:lstStyle/>
        <a:p>
          <a:endParaRPr lang="en-US"/>
        </a:p>
      </dgm:t>
    </dgm:pt>
    <dgm:pt modelId="{8EA09D7E-1544-4011-8E8A-907F0F2D0467}" type="pres">
      <dgm:prSet presAssocID="{68FC957F-24FC-4F24-A8B5-39B039AC0627}" presName="Name0" presStyleCnt="0">
        <dgm:presLayoutVars>
          <dgm:chMax val="11"/>
          <dgm:chPref val="11"/>
          <dgm:dir/>
          <dgm:resizeHandles/>
        </dgm:presLayoutVars>
      </dgm:prSet>
      <dgm:spPr/>
      <dgm:t>
        <a:bodyPr/>
        <a:lstStyle/>
        <a:p>
          <a:endParaRPr lang="en-US"/>
        </a:p>
      </dgm:t>
    </dgm:pt>
    <dgm:pt modelId="{AF20F37E-EF17-4FDB-B0DB-07840F27B2A4}" type="pres">
      <dgm:prSet presAssocID="{71FC0FCB-730D-4845-8992-8555F7514967}" presName="Accent4" presStyleCnt="0"/>
      <dgm:spPr/>
      <dgm:t>
        <a:bodyPr/>
        <a:lstStyle/>
        <a:p>
          <a:endParaRPr lang="en-US"/>
        </a:p>
      </dgm:t>
    </dgm:pt>
    <dgm:pt modelId="{BBB3BE3C-2772-4E7E-B326-9810AEAEB314}" type="pres">
      <dgm:prSet presAssocID="{71FC0FCB-730D-4845-8992-8555F7514967}" presName="Accent" presStyleLbl="node1" presStyleIdx="0" presStyleCnt="4"/>
      <dgm:spPr/>
      <dgm:t>
        <a:bodyPr/>
        <a:lstStyle/>
        <a:p>
          <a:endParaRPr lang="en-US"/>
        </a:p>
      </dgm:t>
    </dgm:pt>
    <dgm:pt modelId="{554547A0-EA41-4D88-9D2D-782F63C8C8A6}" type="pres">
      <dgm:prSet presAssocID="{71FC0FCB-730D-4845-8992-8555F7514967}" presName="ParentBackground4" presStyleCnt="0"/>
      <dgm:spPr/>
      <dgm:t>
        <a:bodyPr/>
        <a:lstStyle/>
        <a:p>
          <a:endParaRPr lang="en-US"/>
        </a:p>
      </dgm:t>
    </dgm:pt>
    <dgm:pt modelId="{1089E960-967B-4641-A480-F8ADD30FD502}" type="pres">
      <dgm:prSet presAssocID="{71FC0FCB-730D-4845-8992-8555F7514967}" presName="ParentBackground" presStyleLbl="fgAcc1" presStyleIdx="0" presStyleCnt="4"/>
      <dgm:spPr/>
      <dgm:t>
        <a:bodyPr/>
        <a:lstStyle/>
        <a:p>
          <a:endParaRPr lang="en-US"/>
        </a:p>
      </dgm:t>
    </dgm:pt>
    <dgm:pt modelId="{8C922F67-D52A-46F9-8387-F31AF72A52BB}" type="pres">
      <dgm:prSet presAssocID="{71FC0FCB-730D-4845-8992-8555F7514967}" presName="Parent4" presStyleLbl="revTx" presStyleIdx="0" presStyleCnt="0">
        <dgm:presLayoutVars>
          <dgm:chMax val="1"/>
          <dgm:chPref val="1"/>
          <dgm:bulletEnabled val="1"/>
        </dgm:presLayoutVars>
      </dgm:prSet>
      <dgm:spPr/>
      <dgm:t>
        <a:bodyPr/>
        <a:lstStyle/>
        <a:p>
          <a:endParaRPr lang="en-US"/>
        </a:p>
      </dgm:t>
    </dgm:pt>
    <dgm:pt modelId="{ED161263-9148-47B8-B4CB-3D387658D6E6}" type="pres">
      <dgm:prSet presAssocID="{5E036342-9FAC-4D04-8B8B-8090EF1ED107}" presName="Accent3" presStyleCnt="0"/>
      <dgm:spPr/>
      <dgm:t>
        <a:bodyPr/>
        <a:lstStyle/>
        <a:p>
          <a:endParaRPr lang="en-US"/>
        </a:p>
      </dgm:t>
    </dgm:pt>
    <dgm:pt modelId="{1DCD2F2C-ABD1-4DAE-BA4F-1B9B7E4DCB89}" type="pres">
      <dgm:prSet presAssocID="{5E036342-9FAC-4D04-8B8B-8090EF1ED107}" presName="Accent" presStyleLbl="node1" presStyleIdx="1" presStyleCnt="4"/>
      <dgm:spPr/>
      <dgm:t>
        <a:bodyPr/>
        <a:lstStyle/>
        <a:p>
          <a:endParaRPr lang="en-US"/>
        </a:p>
      </dgm:t>
    </dgm:pt>
    <dgm:pt modelId="{9A3DCB4F-3DAF-488F-95EC-883B6A13B032}" type="pres">
      <dgm:prSet presAssocID="{5E036342-9FAC-4D04-8B8B-8090EF1ED107}" presName="ParentBackground3" presStyleCnt="0"/>
      <dgm:spPr/>
      <dgm:t>
        <a:bodyPr/>
        <a:lstStyle/>
        <a:p>
          <a:endParaRPr lang="en-US"/>
        </a:p>
      </dgm:t>
    </dgm:pt>
    <dgm:pt modelId="{6E1DFC14-5C3B-466A-AB89-25687DC8FC9A}" type="pres">
      <dgm:prSet presAssocID="{5E036342-9FAC-4D04-8B8B-8090EF1ED107}" presName="ParentBackground" presStyleLbl="fgAcc1" presStyleIdx="1" presStyleCnt="4"/>
      <dgm:spPr/>
      <dgm:t>
        <a:bodyPr/>
        <a:lstStyle/>
        <a:p>
          <a:endParaRPr lang="en-US"/>
        </a:p>
      </dgm:t>
    </dgm:pt>
    <dgm:pt modelId="{63AE46E5-BF38-4E65-8BFD-E8773ACD00EA}" type="pres">
      <dgm:prSet presAssocID="{5E036342-9FAC-4D04-8B8B-8090EF1ED107}" presName="Parent3" presStyleLbl="revTx" presStyleIdx="0" presStyleCnt="0">
        <dgm:presLayoutVars>
          <dgm:chMax val="1"/>
          <dgm:chPref val="1"/>
          <dgm:bulletEnabled val="1"/>
        </dgm:presLayoutVars>
      </dgm:prSet>
      <dgm:spPr/>
      <dgm:t>
        <a:bodyPr/>
        <a:lstStyle/>
        <a:p>
          <a:endParaRPr lang="en-US"/>
        </a:p>
      </dgm:t>
    </dgm:pt>
    <dgm:pt modelId="{0E9F1600-95B8-4E0B-836A-5915A691FE5D}" type="pres">
      <dgm:prSet presAssocID="{E44CDF4E-CCED-4C59-9767-C29E043EA7F9}" presName="Accent2" presStyleCnt="0"/>
      <dgm:spPr/>
      <dgm:t>
        <a:bodyPr/>
        <a:lstStyle/>
        <a:p>
          <a:endParaRPr lang="en-US"/>
        </a:p>
      </dgm:t>
    </dgm:pt>
    <dgm:pt modelId="{5A32ABD5-6549-4052-9FBC-D7B0DBBA4FB0}" type="pres">
      <dgm:prSet presAssocID="{E44CDF4E-CCED-4C59-9767-C29E043EA7F9}" presName="Accent" presStyleLbl="node1" presStyleIdx="2" presStyleCnt="4"/>
      <dgm:spPr/>
      <dgm:t>
        <a:bodyPr/>
        <a:lstStyle/>
        <a:p>
          <a:endParaRPr lang="en-US"/>
        </a:p>
      </dgm:t>
    </dgm:pt>
    <dgm:pt modelId="{D17DC259-7B72-4C0C-BBB1-099E575E8946}" type="pres">
      <dgm:prSet presAssocID="{E44CDF4E-CCED-4C59-9767-C29E043EA7F9}" presName="ParentBackground2" presStyleCnt="0"/>
      <dgm:spPr/>
      <dgm:t>
        <a:bodyPr/>
        <a:lstStyle/>
        <a:p>
          <a:endParaRPr lang="en-US"/>
        </a:p>
      </dgm:t>
    </dgm:pt>
    <dgm:pt modelId="{D04E09A1-4709-4DEE-A8B6-8ABF6A28492C}" type="pres">
      <dgm:prSet presAssocID="{E44CDF4E-CCED-4C59-9767-C29E043EA7F9}" presName="ParentBackground" presStyleLbl="fgAcc1" presStyleIdx="2" presStyleCnt="4"/>
      <dgm:spPr/>
      <dgm:t>
        <a:bodyPr/>
        <a:lstStyle/>
        <a:p>
          <a:endParaRPr lang="en-US"/>
        </a:p>
      </dgm:t>
    </dgm:pt>
    <dgm:pt modelId="{FBF59BD7-0ED9-4446-9C53-49089C1235DF}" type="pres">
      <dgm:prSet presAssocID="{E44CDF4E-CCED-4C59-9767-C29E043EA7F9}" presName="Parent2" presStyleLbl="revTx" presStyleIdx="0" presStyleCnt="0">
        <dgm:presLayoutVars>
          <dgm:chMax val="1"/>
          <dgm:chPref val="1"/>
          <dgm:bulletEnabled val="1"/>
        </dgm:presLayoutVars>
      </dgm:prSet>
      <dgm:spPr/>
      <dgm:t>
        <a:bodyPr/>
        <a:lstStyle/>
        <a:p>
          <a:endParaRPr lang="en-US"/>
        </a:p>
      </dgm:t>
    </dgm:pt>
    <dgm:pt modelId="{D71F1765-568A-43F0-B4EA-B1A48EFDAC7E}" type="pres">
      <dgm:prSet presAssocID="{93B8BBBA-839A-48A2-BEDD-96CBD596129D}" presName="Accent1" presStyleCnt="0"/>
      <dgm:spPr/>
      <dgm:t>
        <a:bodyPr/>
        <a:lstStyle/>
        <a:p>
          <a:endParaRPr lang="en-US"/>
        </a:p>
      </dgm:t>
    </dgm:pt>
    <dgm:pt modelId="{E74ECBA8-B0C0-4490-9BCD-2F6918BAE965}" type="pres">
      <dgm:prSet presAssocID="{93B8BBBA-839A-48A2-BEDD-96CBD596129D}" presName="Accent" presStyleLbl="node1" presStyleIdx="3" presStyleCnt="4"/>
      <dgm:spPr/>
      <dgm:t>
        <a:bodyPr/>
        <a:lstStyle/>
        <a:p>
          <a:endParaRPr lang="en-US"/>
        </a:p>
      </dgm:t>
    </dgm:pt>
    <dgm:pt modelId="{6716E296-5D79-46B3-9FA9-C087CCF94990}" type="pres">
      <dgm:prSet presAssocID="{93B8BBBA-839A-48A2-BEDD-96CBD596129D}" presName="ParentBackground1" presStyleCnt="0"/>
      <dgm:spPr/>
      <dgm:t>
        <a:bodyPr/>
        <a:lstStyle/>
        <a:p>
          <a:endParaRPr lang="en-US"/>
        </a:p>
      </dgm:t>
    </dgm:pt>
    <dgm:pt modelId="{51F1EAF6-79FC-41E4-AA05-F05B806A75F6}" type="pres">
      <dgm:prSet presAssocID="{93B8BBBA-839A-48A2-BEDD-96CBD596129D}" presName="ParentBackground" presStyleLbl="fgAcc1" presStyleIdx="3" presStyleCnt="4"/>
      <dgm:spPr/>
      <dgm:t>
        <a:bodyPr/>
        <a:lstStyle/>
        <a:p>
          <a:endParaRPr lang="en-US"/>
        </a:p>
      </dgm:t>
    </dgm:pt>
    <dgm:pt modelId="{763BF60D-EF22-48D5-8AD7-4267BE45D9FF}" type="pres">
      <dgm:prSet presAssocID="{93B8BBBA-839A-48A2-BEDD-96CBD596129D}" presName="Parent1" presStyleLbl="revTx" presStyleIdx="0" presStyleCnt="0">
        <dgm:presLayoutVars>
          <dgm:chMax val="1"/>
          <dgm:chPref val="1"/>
          <dgm:bulletEnabled val="1"/>
        </dgm:presLayoutVars>
      </dgm:prSet>
      <dgm:spPr/>
      <dgm:t>
        <a:bodyPr/>
        <a:lstStyle/>
        <a:p>
          <a:endParaRPr lang="en-US"/>
        </a:p>
      </dgm:t>
    </dgm:pt>
  </dgm:ptLst>
  <dgm:cxnLst>
    <dgm:cxn modelId="{F919E473-32BA-4223-A7C4-3DA1F07E4ED0}" type="presOf" srcId="{68FC957F-24FC-4F24-A8B5-39B039AC0627}" destId="{8EA09D7E-1544-4011-8E8A-907F0F2D0467}" srcOrd="0" destOrd="0" presId="urn:microsoft.com/office/officeart/2011/layout/CircleProcess"/>
    <dgm:cxn modelId="{E8EB059D-F9F0-47F9-A7BB-7B3015A9BF28}" type="presOf" srcId="{5E036342-9FAC-4D04-8B8B-8090EF1ED107}" destId="{63AE46E5-BF38-4E65-8BFD-E8773ACD00EA}" srcOrd="1" destOrd="0" presId="urn:microsoft.com/office/officeart/2011/layout/CircleProcess"/>
    <dgm:cxn modelId="{EFE8D72E-959E-4E31-A3F1-3820476CE675}" type="presOf" srcId="{E44CDF4E-CCED-4C59-9767-C29E043EA7F9}" destId="{FBF59BD7-0ED9-4446-9C53-49089C1235DF}" srcOrd="1" destOrd="0" presId="urn:microsoft.com/office/officeart/2011/layout/CircleProcess"/>
    <dgm:cxn modelId="{9E91ACDB-8480-4290-8B51-F901020FC7D6}" srcId="{68FC957F-24FC-4F24-A8B5-39B039AC0627}" destId="{93B8BBBA-839A-48A2-BEDD-96CBD596129D}" srcOrd="0" destOrd="0" parTransId="{A4B39930-B846-45C7-B770-23795AE3C77E}" sibTransId="{7F9ADBC5-6191-4489-A1FD-EB9F43A6A890}"/>
    <dgm:cxn modelId="{217BF25D-6E37-4433-A9A8-2765DC4CE95D}" type="presOf" srcId="{71FC0FCB-730D-4845-8992-8555F7514967}" destId="{8C922F67-D52A-46F9-8387-F31AF72A52BB}" srcOrd="1" destOrd="0" presId="urn:microsoft.com/office/officeart/2011/layout/CircleProcess"/>
    <dgm:cxn modelId="{F71495BE-E711-4E82-877C-917B13B2879A}" type="presOf" srcId="{93B8BBBA-839A-48A2-BEDD-96CBD596129D}" destId="{763BF60D-EF22-48D5-8AD7-4267BE45D9FF}" srcOrd="1" destOrd="0" presId="urn:microsoft.com/office/officeart/2011/layout/CircleProcess"/>
    <dgm:cxn modelId="{EE68C738-4329-4717-B60D-F4C50F0C7B91}" srcId="{68FC957F-24FC-4F24-A8B5-39B039AC0627}" destId="{71FC0FCB-730D-4845-8992-8555F7514967}" srcOrd="3" destOrd="0" parTransId="{3A4F245E-9035-47CA-8436-0AF189ADECF1}" sibTransId="{64643476-6552-4A0B-9252-A5461B1B6208}"/>
    <dgm:cxn modelId="{33445D33-1309-410D-8570-B00C7A4CA3EC}" srcId="{68FC957F-24FC-4F24-A8B5-39B039AC0627}" destId="{5E036342-9FAC-4D04-8B8B-8090EF1ED107}" srcOrd="2" destOrd="0" parTransId="{6EF24677-4199-4457-89DB-C05440C4C07C}" sibTransId="{AB076A16-4993-446B-844E-3CC3782974B6}"/>
    <dgm:cxn modelId="{2CF66FE2-A316-476C-ABA8-0D5D7525E1A0}" type="presOf" srcId="{71FC0FCB-730D-4845-8992-8555F7514967}" destId="{1089E960-967B-4641-A480-F8ADD30FD502}" srcOrd="0" destOrd="0" presId="urn:microsoft.com/office/officeart/2011/layout/CircleProcess"/>
    <dgm:cxn modelId="{BA70641C-061A-4E28-9B7D-0958B91ABD74}" type="presOf" srcId="{E44CDF4E-CCED-4C59-9767-C29E043EA7F9}" destId="{D04E09A1-4709-4DEE-A8B6-8ABF6A28492C}" srcOrd="0" destOrd="0" presId="urn:microsoft.com/office/officeart/2011/layout/CircleProcess"/>
    <dgm:cxn modelId="{0A30499D-05A2-475A-8672-C60CF68BD1DC}" type="presOf" srcId="{5E036342-9FAC-4D04-8B8B-8090EF1ED107}" destId="{6E1DFC14-5C3B-466A-AB89-25687DC8FC9A}" srcOrd="0" destOrd="0" presId="urn:microsoft.com/office/officeart/2011/layout/CircleProcess"/>
    <dgm:cxn modelId="{69C8C6D8-8D4C-4043-8F2C-78CA42DBE5BF}" srcId="{68FC957F-24FC-4F24-A8B5-39B039AC0627}" destId="{E44CDF4E-CCED-4C59-9767-C29E043EA7F9}" srcOrd="1" destOrd="0" parTransId="{23F55E66-ACFF-4FF6-A26A-9AD36F305685}" sibTransId="{437EA4A8-0103-41F9-A0FF-49CBB9AFCDB9}"/>
    <dgm:cxn modelId="{A3FEA9C0-1774-4FDC-9C5D-92C23790C5E1}" type="presOf" srcId="{93B8BBBA-839A-48A2-BEDD-96CBD596129D}" destId="{51F1EAF6-79FC-41E4-AA05-F05B806A75F6}" srcOrd="0" destOrd="0" presId="urn:microsoft.com/office/officeart/2011/layout/CircleProcess"/>
    <dgm:cxn modelId="{1655C7ED-EF07-4189-8EDA-DB63D67E23A4}" type="presParOf" srcId="{8EA09D7E-1544-4011-8E8A-907F0F2D0467}" destId="{AF20F37E-EF17-4FDB-B0DB-07840F27B2A4}" srcOrd="0" destOrd="0" presId="urn:microsoft.com/office/officeart/2011/layout/CircleProcess"/>
    <dgm:cxn modelId="{140C82BD-02F2-4F7B-9FC6-FEE5B6249FB6}" type="presParOf" srcId="{AF20F37E-EF17-4FDB-B0DB-07840F27B2A4}" destId="{BBB3BE3C-2772-4E7E-B326-9810AEAEB314}" srcOrd="0" destOrd="0" presId="urn:microsoft.com/office/officeart/2011/layout/CircleProcess"/>
    <dgm:cxn modelId="{EA5D01D7-6552-4591-A669-BBA3B0379ED1}" type="presParOf" srcId="{8EA09D7E-1544-4011-8E8A-907F0F2D0467}" destId="{554547A0-EA41-4D88-9D2D-782F63C8C8A6}" srcOrd="1" destOrd="0" presId="urn:microsoft.com/office/officeart/2011/layout/CircleProcess"/>
    <dgm:cxn modelId="{4651ECF2-9AAB-49B1-B5D3-CEB1AE9E99F4}" type="presParOf" srcId="{554547A0-EA41-4D88-9D2D-782F63C8C8A6}" destId="{1089E960-967B-4641-A480-F8ADD30FD502}" srcOrd="0" destOrd="0" presId="urn:microsoft.com/office/officeart/2011/layout/CircleProcess"/>
    <dgm:cxn modelId="{75248569-6793-4F36-AC96-CE47903211CD}" type="presParOf" srcId="{8EA09D7E-1544-4011-8E8A-907F0F2D0467}" destId="{8C922F67-D52A-46F9-8387-F31AF72A52BB}" srcOrd="2" destOrd="0" presId="urn:microsoft.com/office/officeart/2011/layout/CircleProcess"/>
    <dgm:cxn modelId="{6CF09772-D54A-471D-8AA9-4558C40B6BEC}" type="presParOf" srcId="{8EA09D7E-1544-4011-8E8A-907F0F2D0467}" destId="{ED161263-9148-47B8-B4CB-3D387658D6E6}" srcOrd="3" destOrd="0" presId="urn:microsoft.com/office/officeart/2011/layout/CircleProcess"/>
    <dgm:cxn modelId="{2F3EAC88-823D-465F-A602-DA6D39EEEF47}" type="presParOf" srcId="{ED161263-9148-47B8-B4CB-3D387658D6E6}" destId="{1DCD2F2C-ABD1-4DAE-BA4F-1B9B7E4DCB89}" srcOrd="0" destOrd="0" presId="urn:microsoft.com/office/officeart/2011/layout/CircleProcess"/>
    <dgm:cxn modelId="{79931325-AEBA-48F2-84B9-E12952D16264}" type="presParOf" srcId="{8EA09D7E-1544-4011-8E8A-907F0F2D0467}" destId="{9A3DCB4F-3DAF-488F-95EC-883B6A13B032}" srcOrd="4" destOrd="0" presId="urn:microsoft.com/office/officeart/2011/layout/CircleProcess"/>
    <dgm:cxn modelId="{574B0EE0-ACC7-409A-AC93-549A77B96836}" type="presParOf" srcId="{9A3DCB4F-3DAF-488F-95EC-883B6A13B032}" destId="{6E1DFC14-5C3B-466A-AB89-25687DC8FC9A}" srcOrd="0" destOrd="0" presId="urn:microsoft.com/office/officeart/2011/layout/CircleProcess"/>
    <dgm:cxn modelId="{4254E531-5FDD-42F9-8040-637FBCDFA32A}" type="presParOf" srcId="{8EA09D7E-1544-4011-8E8A-907F0F2D0467}" destId="{63AE46E5-BF38-4E65-8BFD-E8773ACD00EA}" srcOrd="5" destOrd="0" presId="urn:microsoft.com/office/officeart/2011/layout/CircleProcess"/>
    <dgm:cxn modelId="{A8ABBAB7-0D3F-4C25-AF3D-C011EC268D82}" type="presParOf" srcId="{8EA09D7E-1544-4011-8E8A-907F0F2D0467}" destId="{0E9F1600-95B8-4E0B-836A-5915A691FE5D}" srcOrd="6" destOrd="0" presId="urn:microsoft.com/office/officeart/2011/layout/CircleProcess"/>
    <dgm:cxn modelId="{4593E9F7-565C-41EB-8EE8-F74F840C8F38}" type="presParOf" srcId="{0E9F1600-95B8-4E0B-836A-5915A691FE5D}" destId="{5A32ABD5-6549-4052-9FBC-D7B0DBBA4FB0}" srcOrd="0" destOrd="0" presId="urn:microsoft.com/office/officeart/2011/layout/CircleProcess"/>
    <dgm:cxn modelId="{AF5D3C31-2ECA-4715-86CD-3ECFA9368E4E}" type="presParOf" srcId="{8EA09D7E-1544-4011-8E8A-907F0F2D0467}" destId="{D17DC259-7B72-4C0C-BBB1-099E575E8946}" srcOrd="7" destOrd="0" presId="urn:microsoft.com/office/officeart/2011/layout/CircleProcess"/>
    <dgm:cxn modelId="{D95DAABE-269C-4A80-9359-256542DFBA61}" type="presParOf" srcId="{D17DC259-7B72-4C0C-BBB1-099E575E8946}" destId="{D04E09A1-4709-4DEE-A8B6-8ABF6A28492C}" srcOrd="0" destOrd="0" presId="urn:microsoft.com/office/officeart/2011/layout/CircleProcess"/>
    <dgm:cxn modelId="{60B1CB36-72E6-47F4-AA9E-A11278B0AA4F}" type="presParOf" srcId="{8EA09D7E-1544-4011-8E8A-907F0F2D0467}" destId="{FBF59BD7-0ED9-4446-9C53-49089C1235DF}" srcOrd="8" destOrd="0" presId="urn:microsoft.com/office/officeart/2011/layout/CircleProcess"/>
    <dgm:cxn modelId="{79FB683F-F00A-44EA-9796-B9E4BFFA5E5E}" type="presParOf" srcId="{8EA09D7E-1544-4011-8E8A-907F0F2D0467}" destId="{D71F1765-568A-43F0-B4EA-B1A48EFDAC7E}" srcOrd="9" destOrd="0" presId="urn:microsoft.com/office/officeart/2011/layout/CircleProcess"/>
    <dgm:cxn modelId="{CDB008E6-96D3-4F8D-8623-FE475AF5DB12}" type="presParOf" srcId="{D71F1765-568A-43F0-B4EA-B1A48EFDAC7E}" destId="{E74ECBA8-B0C0-4490-9BCD-2F6918BAE965}" srcOrd="0" destOrd="0" presId="urn:microsoft.com/office/officeart/2011/layout/CircleProcess"/>
    <dgm:cxn modelId="{74A49F80-61AF-48F0-95C0-0A904453E91D}" type="presParOf" srcId="{8EA09D7E-1544-4011-8E8A-907F0F2D0467}" destId="{6716E296-5D79-46B3-9FA9-C087CCF94990}" srcOrd="10" destOrd="0" presId="urn:microsoft.com/office/officeart/2011/layout/CircleProcess"/>
    <dgm:cxn modelId="{89DC55B8-7E08-469B-8380-B4A641D2D17E}" type="presParOf" srcId="{6716E296-5D79-46B3-9FA9-C087CCF94990}" destId="{51F1EAF6-79FC-41E4-AA05-F05B806A75F6}" srcOrd="0" destOrd="0" presId="urn:microsoft.com/office/officeart/2011/layout/CircleProcess"/>
    <dgm:cxn modelId="{CC7CC971-FCCD-4FD7-8B79-440A1093F737}" type="presParOf" srcId="{8EA09D7E-1544-4011-8E8A-907F0F2D0467}" destId="{763BF60D-EF22-48D5-8AD7-4267BE45D9FF}"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3BE3C-2772-4E7E-B326-9810AEAEB314}">
      <dsp:nvSpPr>
        <dsp:cNvPr id="0" name=""/>
        <dsp:cNvSpPr/>
      </dsp:nvSpPr>
      <dsp:spPr>
        <a:xfrm>
          <a:off x="6933550" y="1988927"/>
          <a:ext cx="2075058" cy="207516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089E960-967B-4641-A480-F8ADD30FD502}">
      <dsp:nvSpPr>
        <dsp:cNvPr id="0" name=""/>
        <dsp:cNvSpPr/>
      </dsp:nvSpPr>
      <dsp:spPr>
        <a:xfrm>
          <a:off x="7002956" y="2058112"/>
          <a:ext cx="1937136" cy="1936796"/>
        </a:xfrm>
        <a:prstGeom prst="ellipse">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a:p>
      </dsp:txBody>
      <dsp:txXfrm>
        <a:off x="7279689" y="2334849"/>
        <a:ext cx="1383668" cy="1383321"/>
      </dsp:txXfrm>
    </dsp:sp>
    <dsp:sp modelId="{1DCD2F2C-ABD1-4DAE-BA4F-1B9B7E4DCB89}">
      <dsp:nvSpPr>
        <dsp:cNvPr id="0" name=""/>
        <dsp:cNvSpPr/>
      </dsp:nvSpPr>
      <dsp:spPr>
        <a:xfrm rot="2700000">
          <a:off x="4780170" y="1988781"/>
          <a:ext cx="2075092" cy="2075092"/>
        </a:xfrm>
        <a:prstGeom prst="teardrop">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E1DFC14-5C3B-466A-AB89-25687DC8FC9A}">
      <dsp:nvSpPr>
        <dsp:cNvPr id="0" name=""/>
        <dsp:cNvSpPr/>
      </dsp:nvSpPr>
      <dsp:spPr>
        <a:xfrm>
          <a:off x="4858491" y="2058112"/>
          <a:ext cx="1937136" cy="1936796"/>
        </a:xfrm>
        <a:prstGeom prst="ellipse">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5135225" y="2334849"/>
        <a:ext cx="1383668" cy="1383321"/>
      </dsp:txXfrm>
    </dsp:sp>
    <dsp:sp modelId="{5A32ABD5-6549-4052-9FBC-D7B0DBBA4FB0}">
      <dsp:nvSpPr>
        <dsp:cNvPr id="0" name=""/>
        <dsp:cNvSpPr/>
      </dsp:nvSpPr>
      <dsp:spPr>
        <a:xfrm rot="2700000">
          <a:off x="2644604" y="1988781"/>
          <a:ext cx="2075092" cy="2075092"/>
        </a:xfrm>
        <a:prstGeom prst="teardrop">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04E09A1-4709-4DEE-A8B6-8ABF6A28492C}">
      <dsp:nvSpPr>
        <dsp:cNvPr id="0" name=""/>
        <dsp:cNvSpPr/>
      </dsp:nvSpPr>
      <dsp:spPr>
        <a:xfrm>
          <a:off x="2714027" y="2058112"/>
          <a:ext cx="1937136" cy="1936796"/>
        </a:xfrm>
        <a:prstGeom prst="ellipse">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990761" y="2334849"/>
        <a:ext cx="1383668" cy="1383321"/>
      </dsp:txXfrm>
    </dsp:sp>
    <dsp:sp modelId="{E74ECBA8-B0C0-4490-9BCD-2F6918BAE965}">
      <dsp:nvSpPr>
        <dsp:cNvPr id="0" name=""/>
        <dsp:cNvSpPr/>
      </dsp:nvSpPr>
      <dsp:spPr>
        <a:xfrm rot="2700000">
          <a:off x="500140" y="1988781"/>
          <a:ext cx="2075092" cy="2075092"/>
        </a:xfrm>
        <a:prstGeom prst="teardrop">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1F1EAF6-79FC-41E4-AA05-F05B806A75F6}">
      <dsp:nvSpPr>
        <dsp:cNvPr id="0" name=""/>
        <dsp:cNvSpPr/>
      </dsp:nvSpPr>
      <dsp:spPr>
        <a:xfrm>
          <a:off x="569562" y="2058112"/>
          <a:ext cx="1937136" cy="1936796"/>
        </a:xfrm>
        <a:prstGeom prst="ellipse">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846296" y="2334849"/>
        <a:ext cx="1383668" cy="1383321"/>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7000">
              <a:schemeClr val="tx1">
                <a:lumMod val="95000"/>
                <a:lumOff val="5000"/>
              </a:schemeClr>
            </a:gs>
            <a:gs pos="54000">
              <a:schemeClr val="tx1">
                <a:lumMod val="62000"/>
                <a:lumOff val="38000"/>
              </a:schemeClr>
            </a:gs>
            <a:gs pos="100000">
              <a:schemeClr val="tx1">
                <a:lumMod val="95000"/>
                <a:lumOff val="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7" name="Shape 9">
            <a:extLst>
              <a:ext uri="{FF2B5EF4-FFF2-40B4-BE49-F238E27FC236}">
                <a16:creationId xmlns:a16="http://schemas.microsoft.com/office/drawing/2014/main" id="{9AE1E74B-28DA-4575-9FCD-5EA3699C4169}"/>
              </a:ext>
            </a:extLst>
          </p:cNvPr>
          <p:cNvSpPr txBox="1">
            <a:spLocks noGrp="1"/>
          </p:cNvSpPr>
          <p:nvPr>
            <p:ph type="ctrTitle"/>
          </p:nvPr>
        </p:nvSpPr>
        <p:spPr>
          <a:xfrm>
            <a:off x="3503384" y="2953278"/>
            <a:ext cx="5185236" cy="907867"/>
          </a:xfrm>
          <a:prstGeom prst="rect">
            <a:avLst/>
          </a:prstGeom>
        </p:spPr>
        <p:txBody>
          <a:bodyPr lIns="91425" tIns="91425" rIns="91425" bIns="91425" anchor="ctr" anchorCtr="0">
            <a:normAutofit/>
          </a:bodyPr>
          <a:lstStyle>
            <a:lvl1pPr lvl="0" algn="ctr">
              <a:spcBef>
                <a:spcPts val="0"/>
              </a:spcBef>
              <a:buSzPct val="100000"/>
              <a:defRPr sz="4400">
                <a:solidFill>
                  <a:schemeClr val="bg1"/>
                </a:solidFill>
                <a:effectLst>
                  <a:outerShdw blurRad="38100" dist="38100" dir="2700000" algn="tl">
                    <a:srgbClr val="000000">
                      <a:alpha val="43137"/>
                    </a:srgbClr>
                  </a:outerShdw>
                </a:effectLst>
              </a:defRPr>
            </a:lvl1pPr>
            <a:lvl2pPr lvl="1" algn="ctr">
              <a:spcBef>
                <a:spcPts val="0"/>
              </a:spcBef>
              <a:buSzPct val="100000"/>
              <a:defRPr sz="6400"/>
            </a:lvl2pPr>
            <a:lvl3pPr lvl="2" algn="ctr">
              <a:spcBef>
                <a:spcPts val="0"/>
              </a:spcBef>
              <a:buSzPct val="100000"/>
              <a:defRPr sz="6400"/>
            </a:lvl3pPr>
            <a:lvl4pPr lvl="3" algn="ctr">
              <a:spcBef>
                <a:spcPts val="0"/>
              </a:spcBef>
              <a:buSzPct val="100000"/>
              <a:defRPr sz="6400"/>
            </a:lvl4pPr>
            <a:lvl5pPr lvl="4" algn="ctr">
              <a:spcBef>
                <a:spcPts val="0"/>
              </a:spcBef>
              <a:buSzPct val="100000"/>
              <a:defRPr sz="6400"/>
            </a:lvl5pPr>
            <a:lvl6pPr lvl="5" algn="ctr">
              <a:spcBef>
                <a:spcPts val="0"/>
              </a:spcBef>
              <a:buSzPct val="100000"/>
              <a:defRPr sz="6400"/>
            </a:lvl6pPr>
            <a:lvl7pPr lvl="6" algn="ctr">
              <a:spcBef>
                <a:spcPts val="0"/>
              </a:spcBef>
              <a:buSzPct val="100000"/>
              <a:defRPr sz="6400"/>
            </a:lvl7pPr>
            <a:lvl8pPr lvl="7" algn="ctr">
              <a:spcBef>
                <a:spcPts val="0"/>
              </a:spcBef>
              <a:buSzPct val="100000"/>
              <a:defRPr sz="6400"/>
            </a:lvl8pPr>
            <a:lvl9pPr lvl="8" algn="ctr">
              <a:spcBef>
                <a:spcPts val="0"/>
              </a:spcBef>
              <a:buSzPct val="100000"/>
              <a:defRPr sz="6400"/>
            </a:lvl9pPr>
          </a:lstStyle>
          <a:p>
            <a:endParaRPr dirty="0"/>
          </a:p>
        </p:txBody>
      </p:sp>
      <p:pic>
        <p:nvPicPr>
          <p:cNvPr id="4" name="Picture 3"/>
          <p:cNvPicPr>
            <a:picLocks noChangeAspect="1"/>
          </p:cNvPicPr>
          <p:nvPr userDrawn="1"/>
        </p:nvPicPr>
        <p:blipFill rotWithShape="1">
          <a:blip r:embed="rId2"/>
          <a:srcRect l="5388" t="45310" r="58455" b="1561"/>
          <a:stretch/>
        </p:blipFill>
        <p:spPr>
          <a:xfrm>
            <a:off x="10217221" y="0"/>
            <a:ext cx="1979461" cy="3012272"/>
          </a:xfrm>
          <a:prstGeom prst="rect">
            <a:avLst/>
          </a:prstGeom>
        </p:spPr>
      </p:pic>
      <p:pic>
        <p:nvPicPr>
          <p:cNvPr id="5" name="Picture 4"/>
          <p:cNvPicPr>
            <a:picLocks noChangeAspect="1"/>
          </p:cNvPicPr>
          <p:nvPr userDrawn="1"/>
        </p:nvPicPr>
        <p:blipFill rotWithShape="1">
          <a:blip r:embed="rId3"/>
          <a:srcRect l="9824" t="61687" r="55046" b="15835"/>
          <a:stretch/>
        </p:blipFill>
        <p:spPr>
          <a:xfrm>
            <a:off x="10249895" y="-469"/>
            <a:ext cx="1946787" cy="1238866"/>
          </a:xfrm>
          <a:prstGeom prst="rect">
            <a:avLst/>
          </a:prstGeom>
        </p:spPr>
      </p:pic>
      <p:pic>
        <p:nvPicPr>
          <p:cNvPr id="3" name="Picture 2"/>
          <p:cNvPicPr>
            <a:picLocks noChangeAspect="1"/>
          </p:cNvPicPr>
          <p:nvPr userDrawn="1"/>
        </p:nvPicPr>
        <p:blipFill rotWithShape="1">
          <a:blip r:embed="rId4"/>
          <a:srcRect l="16106" t="47508" r="4597" b="8368"/>
          <a:stretch/>
        </p:blipFill>
        <p:spPr>
          <a:xfrm>
            <a:off x="0" y="0"/>
            <a:ext cx="12201833" cy="2343150"/>
          </a:xfrm>
          <a:prstGeom prst="rect">
            <a:avLst/>
          </a:prstGeom>
          <a:effectLst>
            <a:outerShdw blurRad="266700" dist="38100" dir="5400000" algn="t" rotWithShape="0">
              <a:prstClr val="black">
                <a:alpha val="49000"/>
              </a:prstClr>
            </a:outerShdw>
          </a:effectLst>
        </p:spPr>
      </p:pic>
      <p:pic>
        <p:nvPicPr>
          <p:cNvPr id="6" name="Picture 5"/>
          <p:cNvPicPr>
            <a:picLocks noChangeAspect="1"/>
          </p:cNvPicPr>
          <p:nvPr userDrawn="1"/>
        </p:nvPicPr>
        <p:blipFill rotWithShape="1">
          <a:blip r:embed="rId5"/>
          <a:srcRect l="41707" t="67241" r="7730" b="10758"/>
          <a:stretch/>
        </p:blipFill>
        <p:spPr>
          <a:xfrm>
            <a:off x="0" y="0"/>
            <a:ext cx="3729960" cy="1271588"/>
          </a:xfrm>
          <a:prstGeom prst="rect">
            <a:avLst/>
          </a:prstGeom>
          <a:effectLst>
            <a:outerShdw blurRad="177800" dist="38100" dir="5400000" algn="t" rotWithShape="0">
              <a:prstClr val="black">
                <a:alpha val="50000"/>
              </a:prstClr>
            </a:outerShdw>
          </a:effectLst>
        </p:spPr>
      </p:pic>
      <p:pic>
        <p:nvPicPr>
          <p:cNvPr id="9" name="Picture 8"/>
          <p:cNvPicPr>
            <a:picLocks noChangeAspect="1"/>
          </p:cNvPicPr>
          <p:nvPr userDrawn="1"/>
        </p:nvPicPr>
        <p:blipFill rotWithShape="1">
          <a:blip r:embed="rId6"/>
          <a:srcRect l="7546" r="59848" b="47281"/>
          <a:stretch/>
        </p:blipFill>
        <p:spPr>
          <a:xfrm>
            <a:off x="9879404" y="3121581"/>
            <a:ext cx="2312596" cy="3731000"/>
          </a:xfrm>
          <a:prstGeom prst="rect">
            <a:avLst/>
          </a:prstGeom>
        </p:spPr>
      </p:pic>
      <p:pic>
        <p:nvPicPr>
          <p:cNvPr id="72" name="Picture 71"/>
          <p:cNvPicPr>
            <a:picLocks noChangeAspect="1"/>
          </p:cNvPicPr>
          <p:nvPr userDrawn="1"/>
        </p:nvPicPr>
        <p:blipFill rotWithShape="1">
          <a:blip r:embed="rId3"/>
          <a:srcRect l="3857" t="61687" r="55046" b="15835"/>
          <a:stretch/>
        </p:blipFill>
        <p:spPr>
          <a:xfrm rot="10800000" flipH="1">
            <a:off x="9497347" y="5394139"/>
            <a:ext cx="2694653" cy="1465788"/>
          </a:xfrm>
          <a:prstGeom prst="rect">
            <a:avLst/>
          </a:prstGeom>
        </p:spPr>
      </p:pic>
      <p:pic>
        <p:nvPicPr>
          <p:cNvPr id="55" name="Picture 54"/>
          <p:cNvPicPr>
            <a:picLocks noChangeAspect="1"/>
          </p:cNvPicPr>
          <p:nvPr userDrawn="1"/>
        </p:nvPicPr>
        <p:blipFill rotWithShape="1">
          <a:blip r:embed="rId4"/>
          <a:srcRect l="16106" t="47508" r="4597" b="8368"/>
          <a:stretch/>
        </p:blipFill>
        <p:spPr>
          <a:xfrm flipV="1">
            <a:off x="1" y="4476692"/>
            <a:ext cx="12192000" cy="2381308"/>
          </a:xfrm>
          <a:prstGeom prst="rect">
            <a:avLst/>
          </a:prstGeom>
          <a:effectLst>
            <a:outerShdw blurRad="254000" dist="38100" dir="16200000" rotWithShape="0">
              <a:prstClr val="black">
                <a:alpha val="40000"/>
              </a:prstClr>
            </a:outerShdw>
          </a:effectLst>
        </p:spPr>
      </p:pic>
      <p:pic>
        <p:nvPicPr>
          <p:cNvPr id="73" name="Picture 72"/>
          <p:cNvPicPr>
            <a:picLocks noChangeAspect="1"/>
          </p:cNvPicPr>
          <p:nvPr userDrawn="1"/>
        </p:nvPicPr>
        <p:blipFill rotWithShape="1">
          <a:blip r:embed="rId5"/>
          <a:srcRect l="41707" t="67241" r="7730" b="10758"/>
          <a:stretch/>
        </p:blipFill>
        <p:spPr>
          <a:xfrm flipV="1">
            <a:off x="0" y="5586412"/>
            <a:ext cx="3729960" cy="1271588"/>
          </a:xfrm>
          <a:prstGeom prst="rect">
            <a:avLst/>
          </a:prstGeom>
          <a:effectLst>
            <a:outerShdw blurRad="177800" dist="38100" dir="5400000" algn="t" rotWithShape="0">
              <a:prstClr val="black">
                <a:alpha val="50000"/>
              </a:prstClr>
            </a:outerShdw>
          </a:effectLst>
        </p:spPr>
      </p:pic>
    </p:spTree>
    <p:extLst>
      <p:ext uri="{BB962C8B-B14F-4D97-AF65-F5344CB8AC3E}">
        <p14:creationId xmlns:p14="http://schemas.microsoft.com/office/powerpoint/2010/main" val="20331889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small">
    <p:bg>
      <p:bgPr>
        <a:gradFill>
          <a:gsLst>
            <a:gs pos="7000">
              <a:schemeClr val="tx1">
                <a:lumMod val="95000"/>
                <a:lumOff val="5000"/>
              </a:schemeClr>
            </a:gs>
            <a:gs pos="54000">
              <a:schemeClr val="tx1">
                <a:lumMod val="62000"/>
                <a:lumOff val="38000"/>
              </a:schemeClr>
            </a:gs>
            <a:gs pos="100000">
              <a:schemeClr val="tx1">
                <a:lumMod val="95000"/>
                <a:lumOff val="5000"/>
              </a:schemeClr>
            </a:gs>
          </a:gsLst>
          <a:path path="circle">
            <a:fillToRect l="100000" b="100000"/>
          </a:path>
        </a:gradFill>
        <a:effectLst/>
      </p:bgPr>
    </p:bg>
    <p:spTree>
      <p:nvGrpSpPr>
        <p:cNvPr id="1" name="Shape 122"/>
        <p:cNvGrpSpPr/>
        <p:nvPr/>
      </p:nvGrpSpPr>
      <p:grpSpPr>
        <a:xfrm>
          <a:off x="0" y="0"/>
          <a:ext cx="0" cy="0"/>
          <a:chOff x="0" y="0"/>
          <a:chExt cx="0" cy="0"/>
        </a:xfrm>
      </p:grpSpPr>
      <p:grpSp>
        <p:nvGrpSpPr>
          <p:cNvPr id="5" name="Group 4"/>
          <p:cNvGrpSpPr/>
          <p:nvPr userDrawn="1"/>
        </p:nvGrpSpPr>
        <p:grpSpPr>
          <a:xfrm>
            <a:off x="0" y="1261532"/>
            <a:ext cx="12192000" cy="4334938"/>
            <a:chOff x="0" y="1261532"/>
            <a:chExt cx="12192000" cy="4334938"/>
          </a:xfrm>
        </p:grpSpPr>
        <p:sp>
          <p:nvSpPr>
            <p:cNvPr id="3" name="Freeform 3"/>
            <p:cNvSpPr/>
            <p:nvPr userDrawn="1"/>
          </p:nvSpPr>
          <p:spPr>
            <a:xfrm rot="16200000" flipV="1">
              <a:off x="3929660" y="-2665870"/>
              <a:ext cx="4334938" cy="12189742"/>
            </a:xfrm>
            <a:prstGeom prst="rect">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4"/>
            <p:cNvSpPr/>
            <p:nvPr userDrawn="1"/>
          </p:nvSpPr>
          <p:spPr>
            <a:xfrm rot="16200000" flipV="1">
              <a:off x="4071148" y="-2672489"/>
              <a:ext cx="4046863" cy="12189160"/>
            </a:xfrm>
            <a:prstGeom prst="rect">
              <a:avLst/>
            </a:prstGeom>
            <a:gradFill>
              <a:gsLst>
                <a:gs pos="0">
                  <a:srgbClr val="C00000">
                    <a:lumMod val="53000"/>
                  </a:srgbClr>
                </a:gs>
                <a:gs pos="84000">
                  <a:srgbClr val="A10A0A"/>
                </a:gs>
                <a:gs pos="17000">
                  <a:srgbClr val="9E0808"/>
                </a:gs>
                <a:gs pos="53000">
                  <a:srgbClr val="FF0000">
                    <a:lumMod val="91000"/>
                    <a:lumOff val="9000"/>
                  </a:srgbClr>
                </a:gs>
                <a:gs pos="100000">
                  <a:srgbClr val="C00000">
                    <a:lumMod val="49000"/>
                  </a:srgb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pic>
        <p:nvPicPr>
          <p:cNvPr id="9" name="Picture 8"/>
          <p:cNvPicPr>
            <a:picLocks noChangeAspect="1"/>
          </p:cNvPicPr>
          <p:nvPr userDrawn="1"/>
        </p:nvPicPr>
        <p:blipFill rotWithShape="1">
          <a:blip r:embed="rId2"/>
          <a:srcRect l="7546" r="59848" b="47281"/>
          <a:stretch/>
        </p:blipFill>
        <p:spPr>
          <a:xfrm>
            <a:off x="10679461" y="4417762"/>
            <a:ext cx="1512539" cy="2440238"/>
          </a:xfrm>
          <a:prstGeom prst="rect">
            <a:avLst/>
          </a:prstGeom>
        </p:spPr>
      </p:pic>
      <p:pic>
        <p:nvPicPr>
          <p:cNvPr id="10" name="Picture 9"/>
          <p:cNvPicPr>
            <a:picLocks noChangeAspect="1"/>
          </p:cNvPicPr>
          <p:nvPr userDrawn="1"/>
        </p:nvPicPr>
        <p:blipFill rotWithShape="1">
          <a:blip r:embed="rId2"/>
          <a:srcRect l="7546" r="59848" b="47281"/>
          <a:stretch/>
        </p:blipFill>
        <p:spPr>
          <a:xfrm rot="10800000">
            <a:off x="1" y="0"/>
            <a:ext cx="1486704" cy="2398558"/>
          </a:xfrm>
          <a:prstGeom prst="rect">
            <a:avLst/>
          </a:prstGeom>
        </p:spPr>
      </p:pic>
      <p:pic>
        <p:nvPicPr>
          <p:cNvPr id="11" name="Picture 10"/>
          <p:cNvPicPr>
            <a:picLocks noChangeAspect="1"/>
          </p:cNvPicPr>
          <p:nvPr userDrawn="1"/>
        </p:nvPicPr>
        <p:blipFill rotWithShape="1">
          <a:blip r:embed="rId2"/>
          <a:srcRect l="7546" r="59848" b="47281"/>
          <a:stretch/>
        </p:blipFill>
        <p:spPr>
          <a:xfrm rot="10800000" flipH="1">
            <a:off x="10705296" y="0"/>
            <a:ext cx="1486704" cy="2398558"/>
          </a:xfrm>
          <a:prstGeom prst="rect">
            <a:avLst/>
          </a:prstGeom>
        </p:spPr>
      </p:pic>
      <p:pic>
        <p:nvPicPr>
          <p:cNvPr id="12" name="Picture 11"/>
          <p:cNvPicPr>
            <a:picLocks noChangeAspect="1"/>
          </p:cNvPicPr>
          <p:nvPr userDrawn="1"/>
        </p:nvPicPr>
        <p:blipFill rotWithShape="1">
          <a:blip r:embed="rId2"/>
          <a:srcRect l="7546" r="59848" b="47281"/>
          <a:stretch/>
        </p:blipFill>
        <p:spPr>
          <a:xfrm flipH="1">
            <a:off x="0" y="4417762"/>
            <a:ext cx="1512539" cy="2440238"/>
          </a:xfrm>
          <a:prstGeom prst="rect">
            <a:avLst/>
          </a:prstGeom>
        </p:spPr>
      </p:pic>
    </p:spTree>
    <p:extLst>
      <p:ext uri="{BB962C8B-B14F-4D97-AF65-F5344CB8AC3E}">
        <p14:creationId xmlns:p14="http://schemas.microsoft.com/office/powerpoint/2010/main" val="40393668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small">
    <p:spTree>
      <p:nvGrpSpPr>
        <p:cNvPr id="1" name="Shape 122"/>
        <p:cNvGrpSpPr/>
        <p:nvPr/>
      </p:nvGrpSpPr>
      <p:grpSpPr>
        <a:xfrm>
          <a:off x="0" y="0"/>
          <a:ext cx="0" cy="0"/>
          <a:chOff x="0" y="0"/>
          <a:chExt cx="0" cy="0"/>
        </a:xfrm>
      </p:grpSpPr>
      <p:grpSp>
        <p:nvGrpSpPr>
          <p:cNvPr id="9" name="Group 8"/>
          <p:cNvGrpSpPr/>
          <p:nvPr userDrawn="1"/>
        </p:nvGrpSpPr>
        <p:grpSpPr>
          <a:xfrm>
            <a:off x="0" y="1261532"/>
            <a:ext cx="12192000" cy="4334938"/>
            <a:chOff x="0" y="1261532"/>
            <a:chExt cx="12192000" cy="4334938"/>
          </a:xfrm>
        </p:grpSpPr>
        <p:sp>
          <p:nvSpPr>
            <p:cNvPr id="10" name="Freeform 3"/>
            <p:cNvSpPr/>
            <p:nvPr userDrawn="1"/>
          </p:nvSpPr>
          <p:spPr>
            <a:xfrm rot="16200000" flipV="1">
              <a:off x="3929660" y="-2665870"/>
              <a:ext cx="4334938" cy="12189742"/>
            </a:xfrm>
            <a:prstGeom prst="rect">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
            <p:cNvSpPr/>
            <p:nvPr userDrawn="1"/>
          </p:nvSpPr>
          <p:spPr>
            <a:xfrm rot="16200000" flipV="1">
              <a:off x="4071148" y="-2672489"/>
              <a:ext cx="4046863" cy="12189160"/>
            </a:xfrm>
            <a:prstGeom prst="rect">
              <a:avLst/>
            </a:prstGeom>
            <a:gradFill>
              <a:gsLst>
                <a:gs pos="0">
                  <a:srgbClr val="C00000">
                    <a:lumMod val="53000"/>
                  </a:srgbClr>
                </a:gs>
                <a:gs pos="84000">
                  <a:srgbClr val="A10A0A"/>
                </a:gs>
                <a:gs pos="17000">
                  <a:srgbClr val="9E0808"/>
                </a:gs>
                <a:gs pos="53000">
                  <a:srgbClr val="FF0000">
                    <a:lumMod val="91000"/>
                    <a:lumOff val="9000"/>
                  </a:srgbClr>
                </a:gs>
                <a:gs pos="100000">
                  <a:srgbClr val="C00000">
                    <a:lumMod val="49000"/>
                  </a:srgb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6" name="Freeform 3"/>
          <p:cNvSpPr/>
          <p:nvPr userDrawn="1"/>
        </p:nvSpPr>
        <p:spPr>
          <a:xfrm rot="10800000" flipV="1">
            <a:off x="6877050" y="3"/>
            <a:ext cx="5301957" cy="6856728"/>
          </a:xfrm>
          <a:prstGeom prst="rtTriangle">
            <a:avLst/>
          </a:prstGeom>
          <a:solidFill>
            <a:schemeClr val="bg1"/>
          </a:solidFill>
          <a:ln w="38100">
            <a:noFill/>
          </a:ln>
          <a:effectLst>
            <a:outerShdw blurRad="457200" dist="38100" dir="10800000" algn="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4"/>
          <p:cNvSpPr/>
          <p:nvPr userDrawn="1"/>
        </p:nvSpPr>
        <p:spPr>
          <a:xfrm rot="10800000" flipV="1">
            <a:off x="7157918" y="1600"/>
            <a:ext cx="5034082" cy="6856401"/>
          </a:xfrm>
          <a:prstGeom prst="rtTriangle">
            <a:avLst/>
          </a:prstGeom>
          <a:gradFill>
            <a:gsLst>
              <a:gs pos="0">
                <a:srgbClr val="C00000">
                  <a:lumMod val="53000"/>
                </a:srgbClr>
              </a:gs>
              <a:gs pos="84000">
                <a:srgbClr val="A10A0A"/>
              </a:gs>
              <a:gs pos="17000">
                <a:srgbClr val="9E0808"/>
              </a:gs>
              <a:gs pos="53000">
                <a:srgbClr val="FF0000">
                  <a:lumMod val="91000"/>
                  <a:lumOff val="9000"/>
                </a:srgbClr>
              </a:gs>
              <a:gs pos="100000">
                <a:srgbClr val="C00000">
                  <a:lumMod val="49000"/>
                </a:srgb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37666888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big">
    <p:spTree>
      <p:nvGrpSpPr>
        <p:cNvPr id="1" name="Shape 135"/>
        <p:cNvGrpSpPr/>
        <p:nvPr/>
      </p:nvGrpSpPr>
      <p:grpSpPr>
        <a:xfrm>
          <a:off x="0" y="0"/>
          <a:ext cx="0" cy="0"/>
          <a:chOff x="0" y="0"/>
          <a:chExt cx="0" cy="0"/>
        </a:xfrm>
      </p:grpSpPr>
      <p:grpSp>
        <p:nvGrpSpPr>
          <p:cNvPr id="8" name="Group 7"/>
          <p:cNvGrpSpPr/>
          <p:nvPr userDrawn="1"/>
        </p:nvGrpSpPr>
        <p:grpSpPr>
          <a:xfrm>
            <a:off x="0" y="1261532"/>
            <a:ext cx="12192000" cy="4334938"/>
            <a:chOff x="0" y="1261532"/>
            <a:chExt cx="12192000" cy="4334938"/>
          </a:xfrm>
        </p:grpSpPr>
        <p:sp>
          <p:nvSpPr>
            <p:cNvPr id="9" name="Freeform 3"/>
            <p:cNvSpPr/>
            <p:nvPr userDrawn="1"/>
          </p:nvSpPr>
          <p:spPr>
            <a:xfrm rot="16200000" flipV="1">
              <a:off x="3929660" y="-2665870"/>
              <a:ext cx="4334938" cy="12189742"/>
            </a:xfrm>
            <a:prstGeom prst="rect">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
            <p:cNvSpPr/>
            <p:nvPr userDrawn="1"/>
          </p:nvSpPr>
          <p:spPr>
            <a:xfrm rot="16200000" flipV="1">
              <a:off x="4071148" y="-2672489"/>
              <a:ext cx="4046863" cy="12189160"/>
            </a:xfrm>
            <a:prstGeom prst="rect">
              <a:avLst/>
            </a:prstGeom>
            <a:gradFill>
              <a:gsLst>
                <a:gs pos="0">
                  <a:srgbClr val="C00000">
                    <a:lumMod val="53000"/>
                  </a:srgbClr>
                </a:gs>
                <a:gs pos="84000">
                  <a:srgbClr val="A10A0A"/>
                </a:gs>
                <a:gs pos="17000">
                  <a:srgbClr val="9E0808"/>
                </a:gs>
                <a:gs pos="53000">
                  <a:srgbClr val="FF0000">
                    <a:lumMod val="91000"/>
                    <a:lumOff val="9000"/>
                  </a:srgbClr>
                </a:gs>
                <a:gs pos="100000">
                  <a:srgbClr val="C00000">
                    <a:lumMod val="49000"/>
                  </a:srgb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6" name="Freeform 3"/>
          <p:cNvSpPr/>
          <p:nvPr userDrawn="1"/>
        </p:nvSpPr>
        <p:spPr>
          <a:xfrm rot="10800000" flipH="1" flipV="1">
            <a:off x="10153" y="2"/>
            <a:ext cx="5301957" cy="6856728"/>
          </a:xfrm>
          <a:prstGeom prst="rtTriangle">
            <a:avLst/>
          </a:prstGeom>
          <a:solidFill>
            <a:schemeClr val="bg1"/>
          </a:solidFill>
          <a:ln w="38100">
            <a:noFill/>
          </a:ln>
          <a:effectLst>
            <a:outerShdw blurRad="317500" dist="38100" algn="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4"/>
          <p:cNvSpPr/>
          <p:nvPr userDrawn="1"/>
        </p:nvSpPr>
        <p:spPr>
          <a:xfrm rot="10800000" flipH="1" flipV="1">
            <a:off x="0" y="1599"/>
            <a:ext cx="5031242" cy="6856401"/>
          </a:xfrm>
          <a:prstGeom prst="rtTriangle">
            <a:avLst/>
          </a:prstGeom>
          <a:gradFill>
            <a:gsLst>
              <a:gs pos="0">
                <a:srgbClr val="C00000">
                  <a:lumMod val="53000"/>
                </a:srgbClr>
              </a:gs>
              <a:gs pos="84000">
                <a:srgbClr val="A10A0A"/>
              </a:gs>
              <a:gs pos="22000">
                <a:srgbClr val="9E0808"/>
              </a:gs>
              <a:gs pos="50000">
                <a:srgbClr val="FF0000">
                  <a:lumMod val="83000"/>
                  <a:lumOff val="17000"/>
                </a:srgbClr>
              </a:gs>
              <a:gs pos="100000">
                <a:srgbClr val="C00000">
                  <a:lumMod val="49000"/>
                </a:srgb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11475199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gradFill flip="none" rotWithShape="1">
          <a:gsLst>
            <a:gs pos="0">
              <a:srgbClr val="424242"/>
            </a:gs>
            <a:gs pos="46000">
              <a:schemeClr val="tx1">
                <a:lumMod val="62000"/>
                <a:lumOff val="38000"/>
              </a:schemeClr>
            </a:gs>
            <a:gs pos="100000">
              <a:schemeClr val="tx1">
                <a:lumMod val="95000"/>
                <a:lumOff val="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l="7546" r="59848" b="47281"/>
          <a:stretch/>
        </p:blipFill>
        <p:spPr>
          <a:xfrm>
            <a:off x="11261962" y="5357533"/>
            <a:ext cx="930038" cy="1500467"/>
          </a:xfrm>
          <a:prstGeom prst="rect">
            <a:avLst/>
          </a:prstGeom>
        </p:spPr>
      </p:pic>
      <p:pic>
        <p:nvPicPr>
          <p:cNvPr id="3" name="Picture 2"/>
          <p:cNvPicPr>
            <a:picLocks noChangeAspect="1"/>
          </p:cNvPicPr>
          <p:nvPr userDrawn="1"/>
        </p:nvPicPr>
        <p:blipFill rotWithShape="1">
          <a:blip r:embed="rId2"/>
          <a:srcRect l="7546" r="59848" b="47281"/>
          <a:stretch/>
        </p:blipFill>
        <p:spPr>
          <a:xfrm rot="10800000">
            <a:off x="1" y="0"/>
            <a:ext cx="914153" cy="1474839"/>
          </a:xfrm>
          <a:prstGeom prst="rect">
            <a:avLst/>
          </a:prstGeom>
        </p:spPr>
      </p:pic>
      <p:pic>
        <p:nvPicPr>
          <p:cNvPr id="4" name="Picture 3"/>
          <p:cNvPicPr>
            <a:picLocks noChangeAspect="1"/>
          </p:cNvPicPr>
          <p:nvPr userDrawn="1"/>
        </p:nvPicPr>
        <p:blipFill rotWithShape="1">
          <a:blip r:embed="rId2"/>
          <a:srcRect l="7546" r="59848" b="47281"/>
          <a:stretch/>
        </p:blipFill>
        <p:spPr>
          <a:xfrm rot="10800000" flipH="1">
            <a:off x="11277847" y="0"/>
            <a:ext cx="914153" cy="1474839"/>
          </a:xfrm>
          <a:prstGeom prst="rect">
            <a:avLst/>
          </a:prstGeom>
        </p:spPr>
      </p:pic>
      <p:pic>
        <p:nvPicPr>
          <p:cNvPr id="5" name="Picture 4"/>
          <p:cNvPicPr>
            <a:picLocks noChangeAspect="1"/>
          </p:cNvPicPr>
          <p:nvPr userDrawn="1"/>
        </p:nvPicPr>
        <p:blipFill rotWithShape="1">
          <a:blip r:embed="rId2"/>
          <a:srcRect l="7546" r="59848" b="47281"/>
          <a:stretch/>
        </p:blipFill>
        <p:spPr>
          <a:xfrm flipH="1">
            <a:off x="0" y="5357533"/>
            <a:ext cx="930038" cy="1500467"/>
          </a:xfrm>
          <a:prstGeom prst="rect">
            <a:avLst/>
          </a:prstGeom>
        </p:spPr>
      </p:pic>
    </p:spTree>
    <p:extLst>
      <p:ext uri="{BB962C8B-B14F-4D97-AF65-F5344CB8AC3E}">
        <p14:creationId xmlns:p14="http://schemas.microsoft.com/office/powerpoint/2010/main" val="29123007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p:bg>
      <p:bgPr>
        <a:gradFill>
          <a:gsLst>
            <a:gs pos="7000">
              <a:schemeClr val="tx1">
                <a:lumMod val="95000"/>
                <a:lumOff val="5000"/>
              </a:schemeClr>
            </a:gs>
            <a:gs pos="46000">
              <a:srgbClr val="4B4B4B"/>
            </a:gs>
            <a:gs pos="59000">
              <a:schemeClr val="tx1">
                <a:lumMod val="62000"/>
                <a:lumOff val="38000"/>
              </a:schemeClr>
            </a:gs>
            <a:gs pos="100000">
              <a:schemeClr val="tx1">
                <a:lumMod val="95000"/>
                <a:lumOff val="5000"/>
              </a:schemeClr>
            </a:gs>
          </a:gsLst>
          <a:path path="circle">
            <a:fillToRect l="100000" b="100000"/>
          </a:path>
        </a:gradFill>
        <a:effectLst/>
      </p:bgPr>
    </p:bg>
    <p:spTree>
      <p:nvGrpSpPr>
        <p:cNvPr id="1" name="Shape 20"/>
        <p:cNvGrpSpPr/>
        <p:nvPr/>
      </p:nvGrpSpPr>
      <p:grpSpPr>
        <a:xfrm>
          <a:off x="0" y="0"/>
          <a:ext cx="0" cy="0"/>
          <a:chOff x="0" y="0"/>
          <a:chExt cx="0" cy="0"/>
        </a:xfrm>
      </p:grpSpPr>
      <p:sp>
        <p:nvSpPr>
          <p:cNvPr id="42" name="Freeform 41"/>
          <p:cNvSpPr/>
          <p:nvPr userDrawn="1"/>
        </p:nvSpPr>
        <p:spPr>
          <a:xfrm rot="16200000">
            <a:off x="5361177" y="-47646"/>
            <a:ext cx="1467387" cy="12192580"/>
          </a:xfrm>
          <a:custGeom>
            <a:avLst/>
            <a:gdLst>
              <a:gd name="connsiteX0" fmla="*/ 0 w 2276360"/>
              <a:gd name="connsiteY0" fmla="*/ 0 h 12192000"/>
              <a:gd name="connsiteX1" fmla="*/ 0 w 2276360"/>
              <a:gd name="connsiteY1" fmla="*/ 12192000 h 12192000"/>
              <a:gd name="connsiteX2" fmla="*/ 715807 w 2276360"/>
              <a:gd name="connsiteY2" fmla="*/ 12192000 h 12192000"/>
              <a:gd name="connsiteX3" fmla="*/ 2276360 w 2276360"/>
              <a:gd name="connsiteY3" fmla="*/ 0 h 12192000"/>
            </a:gdLst>
            <a:ahLst/>
            <a:cxnLst>
              <a:cxn ang="0">
                <a:pos x="connsiteX0" y="connsiteY0"/>
              </a:cxn>
              <a:cxn ang="0">
                <a:pos x="connsiteX1" y="connsiteY1"/>
              </a:cxn>
              <a:cxn ang="0">
                <a:pos x="connsiteX2" y="connsiteY2"/>
              </a:cxn>
              <a:cxn ang="0">
                <a:pos x="connsiteX3" y="connsiteY3"/>
              </a:cxn>
            </a:cxnLst>
            <a:rect l="l" t="t" r="r" b="b"/>
            <a:pathLst>
              <a:path w="2276360" h="12192000">
                <a:moveTo>
                  <a:pt x="0" y="0"/>
                </a:moveTo>
                <a:lnTo>
                  <a:pt x="0" y="12192000"/>
                </a:lnTo>
                <a:lnTo>
                  <a:pt x="715807" y="12192000"/>
                </a:lnTo>
                <a:lnTo>
                  <a:pt x="2276360" y="0"/>
                </a:lnTo>
                <a:close/>
              </a:path>
            </a:pathLst>
          </a:cu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userDrawn="1"/>
        </p:nvSpPr>
        <p:spPr>
          <a:xfrm rot="16200000">
            <a:off x="5350918" y="19176"/>
            <a:ext cx="1487906" cy="12189741"/>
          </a:xfrm>
          <a:custGeom>
            <a:avLst/>
            <a:gdLst>
              <a:gd name="connsiteX0" fmla="*/ 0 w 2276360"/>
              <a:gd name="connsiteY0" fmla="*/ 0 h 12192000"/>
              <a:gd name="connsiteX1" fmla="*/ 0 w 2276360"/>
              <a:gd name="connsiteY1" fmla="*/ 12192000 h 12192000"/>
              <a:gd name="connsiteX2" fmla="*/ 715807 w 2276360"/>
              <a:gd name="connsiteY2" fmla="*/ 12192000 h 12192000"/>
              <a:gd name="connsiteX3" fmla="*/ 2276360 w 2276360"/>
              <a:gd name="connsiteY3" fmla="*/ 0 h 12192000"/>
            </a:gdLst>
            <a:ahLst/>
            <a:cxnLst>
              <a:cxn ang="0">
                <a:pos x="connsiteX0" y="connsiteY0"/>
              </a:cxn>
              <a:cxn ang="0">
                <a:pos x="connsiteX1" y="connsiteY1"/>
              </a:cxn>
              <a:cxn ang="0">
                <a:pos x="connsiteX2" y="connsiteY2"/>
              </a:cxn>
              <a:cxn ang="0">
                <a:pos x="connsiteX3" y="connsiteY3"/>
              </a:cxn>
            </a:cxnLst>
            <a:rect l="l" t="t" r="r" b="b"/>
            <a:pathLst>
              <a:path w="2276360" h="12192000">
                <a:moveTo>
                  <a:pt x="0" y="0"/>
                </a:moveTo>
                <a:lnTo>
                  <a:pt x="0" y="12192000"/>
                </a:lnTo>
                <a:lnTo>
                  <a:pt x="715807" y="12192000"/>
                </a:lnTo>
                <a:lnTo>
                  <a:pt x="2276360" y="0"/>
                </a:lnTo>
                <a:close/>
              </a:path>
            </a:pathLst>
          </a:custGeom>
          <a:gradFill>
            <a:gsLst>
              <a:gs pos="0">
                <a:srgbClr val="C00000">
                  <a:lumMod val="66000"/>
                </a:srgbClr>
              </a:gs>
              <a:gs pos="35000">
                <a:srgbClr val="FF0000">
                  <a:lumMod val="66000"/>
                  <a:lumOff val="34000"/>
                </a:srgbClr>
              </a:gs>
              <a:gs pos="58000">
                <a:srgbClr val="FF0000"/>
              </a:gs>
              <a:gs pos="100000">
                <a:srgbClr val="C00000">
                  <a:lumMod val="57000"/>
                </a:srgb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9" name="Group 18"/>
          <p:cNvGrpSpPr/>
          <p:nvPr userDrawn="1"/>
        </p:nvGrpSpPr>
        <p:grpSpPr>
          <a:xfrm>
            <a:off x="-2839" y="0"/>
            <a:ext cx="12080539" cy="1543050"/>
            <a:chOff x="-2839" y="0"/>
            <a:chExt cx="12194839" cy="2360725"/>
          </a:xfrm>
          <a:effectLst>
            <a:outerShdw blurRad="342900" dist="38100" dir="5400000" algn="t" rotWithShape="0">
              <a:prstClr val="black">
                <a:alpha val="78000"/>
              </a:prstClr>
            </a:outerShdw>
          </a:effectLst>
        </p:grpSpPr>
        <p:sp>
          <p:nvSpPr>
            <p:cNvPr id="20" name="Freeform 19"/>
            <p:cNvSpPr/>
            <p:nvPr userDrawn="1"/>
          </p:nvSpPr>
          <p:spPr>
            <a:xfrm rot="5400000" flipV="1">
              <a:off x="4970967" y="-4858049"/>
              <a:ext cx="2244968" cy="12192580"/>
            </a:xfrm>
            <a:custGeom>
              <a:avLst/>
              <a:gdLst>
                <a:gd name="connsiteX0" fmla="*/ 0 w 2276360"/>
                <a:gd name="connsiteY0" fmla="*/ 0 h 12192000"/>
                <a:gd name="connsiteX1" fmla="*/ 0 w 2276360"/>
                <a:gd name="connsiteY1" fmla="*/ 12192000 h 12192000"/>
                <a:gd name="connsiteX2" fmla="*/ 715807 w 2276360"/>
                <a:gd name="connsiteY2" fmla="*/ 12192000 h 12192000"/>
                <a:gd name="connsiteX3" fmla="*/ 2276360 w 2276360"/>
                <a:gd name="connsiteY3" fmla="*/ 0 h 12192000"/>
              </a:gdLst>
              <a:ahLst/>
              <a:cxnLst>
                <a:cxn ang="0">
                  <a:pos x="connsiteX0" y="connsiteY0"/>
                </a:cxn>
                <a:cxn ang="0">
                  <a:pos x="connsiteX1" y="connsiteY1"/>
                </a:cxn>
                <a:cxn ang="0">
                  <a:pos x="connsiteX2" y="connsiteY2"/>
                </a:cxn>
                <a:cxn ang="0">
                  <a:pos x="connsiteX3" y="connsiteY3"/>
                </a:cxn>
              </a:cxnLst>
              <a:rect l="l" t="t" r="r" b="b"/>
              <a:pathLst>
                <a:path w="2276360" h="12192000">
                  <a:moveTo>
                    <a:pt x="0" y="0"/>
                  </a:moveTo>
                  <a:lnTo>
                    <a:pt x="0" y="12192000"/>
                  </a:lnTo>
                  <a:lnTo>
                    <a:pt x="715807" y="12192000"/>
                  </a:lnTo>
                  <a:lnTo>
                    <a:pt x="2276360" y="0"/>
                  </a:lnTo>
                  <a:close/>
                </a:path>
              </a:pathLst>
            </a:cu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userDrawn="1"/>
          </p:nvSpPr>
          <p:spPr>
            <a:xfrm rot="5400000" flipV="1">
              <a:off x="4957820" y="-4957820"/>
              <a:ext cx="2276360" cy="12192000"/>
            </a:xfrm>
            <a:custGeom>
              <a:avLst/>
              <a:gdLst>
                <a:gd name="connsiteX0" fmla="*/ 0 w 2276360"/>
                <a:gd name="connsiteY0" fmla="*/ 0 h 12192000"/>
                <a:gd name="connsiteX1" fmla="*/ 0 w 2276360"/>
                <a:gd name="connsiteY1" fmla="*/ 12192000 h 12192000"/>
                <a:gd name="connsiteX2" fmla="*/ 715807 w 2276360"/>
                <a:gd name="connsiteY2" fmla="*/ 12192000 h 12192000"/>
                <a:gd name="connsiteX3" fmla="*/ 2276360 w 2276360"/>
                <a:gd name="connsiteY3" fmla="*/ 0 h 12192000"/>
              </a:gdLst>
              <a:ahLst/>
              <a:cxnLst>
                <a:cxn ang="0">
                  <a:pos x="connsiteX0" y="connsiteY0"/>
                </a:cxn>
                <a:cxn ang="0">
                  <a:pos x="connsiteX1" y="connsiteY1"/>
                </a:cxn>
                <a:cxn ang="0">
                  <a:pos x="connsiteX2" y="connsiteY2"/>
                </a:cxn>
                <a:cxn ang="0">
                  <a:pos x="connsiteX3" y="connsiteY3"/>
                </a:cxn>
              </a:cxnLst>
              <a:rect l="l" t="t" r="r" b="b"/>
              <a:pathLst>
                <a:path w="2276360" h="12192000">
                  <a:moveTo>
                    <a:pt x="0" y="0"/>
                  </a:moveTo>
                  <a:lnTo>
                    <a:pt x="0" y="12192000"/>
                  </a:lnTo>
                  <a:lnTo>
                    <a:pt x="715807" y="12192000"/>
                  </a:lnTo>
                  <a:lnTo>
                    <a:pt x="2276360" y="0"/>
                  </a:lnTo>
                  <a:close/>
                </a:path>
              </a:pathLst>
            </a:custGeom>
            <a:gradFill>
              <a:gsLst>
                <a:gs pos="0">
                  <a:srgbClr val="C00000">
                    <a:lumMod val="66000"/>
                  </a:srgbClr>
                </a:gs>
                <a:gs pos="35000">
                  <a:srgbClr val="FF0000">
                    <a:lumMod val="66000"/>
                    <a:lumOff val="34000"/>
                  </a:srgbClr>
                </a:gs>
                <a:gs pos="58000">
                  <a:srgbClr val="FF0000"/>
                </a:gs>
                <a:gs pos="100000">
                  <a:srgbClr val="C00000">
                    <a:lumMod val="57000"/>
                  </a:srgb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Shape 21"/>
          <p:cNvSpPr txBox="1">
            <a:spLocks noGrp="1"/>
          </p:cNvSpPr>
          <p:nvPr userDrawn="1">
            <p:ph type="ctrTitle"/>
          </p:nvPr>
        </p:nvSpPr>
        <p:spPr>
          <a:xfrm>
            <a:off x="580101" y="2293598"/>
            <a:ext cx="3932497" cy="1458057"/>
          </a:xfrm>
          <a:prstGeom prst="rect">
            <a:avLst/>
          </a:prstGeom>
        </p:spPr>
        <p:txBody>
          <a:bodyPr lIns="91425" tIns="91425" rIns="91425" bIns="91425" anchor="b" anchorCtr="0"/>
          <a:lstStyle>
            <a:lvl1pPr lvl="0" algn="ctr" rtl="0">
              <a:spcBef>
                <a:spcPts val="0"/>
              </a:spcBef>
              <a:defRPr>
                <a:solidFill>
                  <a:schemeClr val="bg1"/>
                </a:solidFill>
                <a:effectLst>
                  <a:outerShdw blurRad="38100" dist="38100" dir="2700000" algn="tl">
                    <a:srgbClr val="000000">
                      <a:alpha val="43137"/>
                    </a:srgbClr>
                  </a:outerShdw>
                </a:effectLst>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dirty="0"/>
          </a:p>
        </p:txBody>
      </p:sp>
      <p:sp>
        <p:nvSpPr>
          <p:cNvPr id="22" name="Shape 22"/>
          <p:cNvSpPr txBox="1">
            <a:spLocks noGrp="1"/>
          </p:cNvSpPr>
          <p:nvPr userDrawn="1">
            <p:ph type="subTitle" idx="1"/>
          </p:nvPr>
        </p:nvSpPr>
        <p:spPr>
          <a:xfrm>
            <a:off x="580101" y="3922518"/>
            <a:ext cx="3932497" cy="531597"/>
          </a:xfrm>
          <a:prstGeom prst="rect">
            <a:avLst/>
          </a:prstGeom>
        </p:spPr>
        <p:txBody>
          <a:bodyPr lIns="91425" tIns="91425" rIns="91425" bIns="91425" anchor="t" anchorCtr="0"/>
          <a:lstStyle>
            <a:lvl1pPr lvl="0" algn="ctr" rtl="0">
              <a:spcBef>
                <a:spcPts val="0"/>
              </a:spcBef>
              <a:buClr>
                <a:srgbClr val="33CCFF"/>
              </a:buClr>
              <a:buSzPct val="100000"/>
              <a:buNone/>
              <a:defRPr sz="2400">
                <a:solidFill>
                  <a:schemeClr val="bg1"/>
                </a:solidFill>
              </a:defRPr>
            </a:lvl1pPr>
            <a:lvl2pPr lvl="1" algn="ctr" rtl="0">
              <a:spcBef>
                <a:spcPts val="0"/>
              </a:spcBef>
              <a:buClr>
                <a:srgbClr val="33CCFF"/>
              </a:buClr>
              <a:buSzPct val="100000"/>
              <a:buNone/>
              <a:defRPr sz="2400">
                <a:solidFill>
                  <a:srgbClr val="33CCFF"/>
                </a:solidFill>
              </a:defRPr>
            </a:lvl2pPr>
            <a:lvl3pPr lvl="2" algn="ctr" rtl="0">
              <a:spcBef>
                <a:spcPts val="0"/>
              </a:spcBef>
              <a:buClr>
                <a:srgbClr val="33CCFF"/>
              </a:buClr>
              <a:buSzPct val="100000"/>
              <a:buNone/>
              <a:defRPr sz="2400">
                <a:solidFill>
                  <a:srgbClr val="33CCFF"/>
                </a:solidFill>
              </a:defRPr>
            </a:lvl3pPr>
            <a:lvl4pPr lvl="3" algn="ctr" rtl="0">
              <a:spcBef>
                <a:spcPts val="0"/>
              </a:spcBef>
              <a:buClr>
                <a:srgbClr val="33CCFF"/>
              </a:buClr>
              <a:buSzPct val="100000"/>
              <a:buNone/>
              <a:defRPr sz="2400">
                <a:solidFill>
                  <a:srgbClr val="33CCFF"/>
                </a:solidFill>
              </a:defRPr>
            </a:lvl4pPr>
            <a:lvl5pPr lvl="4" algn="ctr" rtl="0">
              <a:spcBef>
                <a:spcPts val="0"/>
              </a:spcBef>
              <a:buClr>
                <a:srgbClr val="33CCFF"/>
              </a:buClr>
              <a:buSzPct val="100000"/>
              <a:buNone/>
              <a:defRPr sz="2400">
                <a:solidFill>
                  <a:srgbClr val="33CCFF"/>
                </a:solidFill>
              </a:defRPr>
            </a:lvl5pPr>
            <a:lvl6pPr lvl="5" algn="ctr" rtl="0">
              <a:spcBef>
                <a:spcPts val="0"/>
              </a:spcBef>
              <a:buClr>
                <a:srgbClr val="33CCFF"/>
              </a:buClr>
              <a:buSzPct val="100000"/>
              <a:buNone/>
              <a:defRPr sz="2400">
                <a:solidFill>
                  <a:srgbClr val="33CCFF"/>
                </a:solidFill>
              </a:defRPr>
            </a:lvl6pPr>
            <a:lvl7pPr lvl="6" algn="ctr" rtl="0">
              <a:spcBef>
                <a:spcPts val="0"/>
              </a:spcBef>
              <a:buClr>
                <a:srgbClr val="33CCFF"/>
              </a:buClr>
              <a:buSzPct val="100000"/>
              <a:buNone/>
              <a:defRPr sz="2400">
                <a:solidFill>
                  <a:srgbClr val="33CCFF"/>
                </a:solidFill>
              </a:defRPr>
            </a:lvl7pPr>
            <a:lvl8pPr lvl="7" algn="ctr" rtl="0">
              <a:spcBef>
                <a:spcPts val="0"/>
              </a:spcBef>
              <a:buClr>
                <a:srgbClr val="33CCFF"/>
              </a:buClr>
              <a:buSzPct val="100000"/>
              <a:buNone/>
              <a:defRPr sz="2400">
                <a:solidFill>
                  <a:srgbClr val="33CCFF"/>
                </a:solidFill>
              </a:defRPr>
            </a:lvl8pPr>
            <a:lvl9pPr lvl="8" algn="ctr" rtl="0">
              <a:spcBef>
                <a:spcPts val="0"/>
              </a:spcBef>
              <a:buClr>
                <a:srgbClr val="33CCFF"/>
              </a:buClr>
              <a:buSzPct val="100000"/>
              <a:buNone/>
              <a:defRPr sz="2400">
                <a:solidFill>
                  <a:srgbClr val="33CCFF"/>
                </a:solidFill>
              </a:defRPr>
            </a:lvl9pPr>
          </a:lstStyle>
          <a:p>
            <a:endParaRPr dirty="0"/>
          </a:p>
        </p:txBody>
      </p:sp>
      <p:pic>
        <p:nvPicPr>
          <p:cNvPr id="4" name="Picture 3"/>
          <p:cNvPicPr>
            <a:picLocks noChangeAspect="1"/>
          </p:cNvPicPr>
          <p:nvPr userDrawn="1"/>
        </p:nvPicPr>
        <p:blipFill rotWithShape="1">
          <a:blip r:embed="rId2"/>
          <a:srcRect l="-946" t="16950" r="39333" b="20672"/>
          <a:stretch/>
        </p:blipFill>
        <p:spPr>
          <a:xfrm>
            <a:off x="8386916" y="0"/>
            <a:ext cx="3805084" cy="6858000"/>
          </a:xfrm>
          <a:prstGeom prst="rect">
            <a:avLst/>
          </a:prstGeom>
          <a:effectLst>
            <a:outerShdw blurRad="50800" dist="38100" dir="10800000" algn="r" rotWithShape="0">
              <a:prstClr val="black">
                <a:alpha val="67000"/>
              </a:prstClr>
            </a:outerShdw>
          </a:effectLst>
        </p:spPr>
      </p:pic>
      <p:pic>
        <p:nvPicPr>
          <p:cNvPr id="28" name="Picture 27"/>
          <p:cNvPicPr>
            <a:picLocks noChangeAspect="1"/>
          </p:cNvPicPr>
          <p:nvPr userDrawn="1"/>
        </p:nvPicPr>
        <p:blipFill rotWithShape="1">
          <a:blip r:embed="rId3"/>
          <a:srcRect l="7546" r="59848" b="47281"/>
          <a:stretch/>
        </p:blipFill>
        <p:spPr>
          <a:xfrm>
            <a:off x="10341579" y="3872644"/>
            <a:ext cx="1850421" cy="2985356"/>
          </a:xfrm>
          <a:prstGeom prst="rect">
            <a:avLst/>
          </a:prstGeom>
        </p:spPr>
      </p:pic>
      <p:pic>
        <p:nvPicPr>
          <p:cNvPr id="29" name="Picture 28"/>
          <p:cNvPicPr>
            <a:picLocks noChangeAspect="1"/>
          </p:cNvPicPr>
          <p:nvPr userDrawn="1"/>
        </p:nvPicPr>
        <p:blipFill rotWithShape="1">
          <a:blip r:embed="rId3"/>
          <a:srcRect l="7546" r="59848" b="47281"/>
          <a:stretch/>
        </p:blipFill>
        <p:spPr>
          <a:xfrm flipV="1">
            <a:off x="10506309" y="0"/>
            <a:ext cx="1685691" cy="2719590"/>
          </a:xfrm>
          <a:prstGeom prst="rect">
            <a:avLst/>
          </a:prstGeom>
        </p:spPr>
      </p:pic>
    </p:spTree>
    <p:extLst>
      <p:ext uri="{BB962C8B-B14F-4D97-AF65-F5344CB8AC3E}">
        <p14:creationId xmlns:p14="http://schemas.microsoft.com/office/powerpoint/2010/main" val="3039879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ote">
    <p:bg>
      <p:bgPr>
        <a:gradFill>
          <a:gsLst>
            <a:gs pos="7000">
              <a:schemeClr val="tx1">
                <a:lumMod val="95000"/>
                <a:lumOff val="5000"/>
              </a:schemeClr>
            </a:gs>
            <a:gs pos="54000">
              <a:schemeClr val="tx1">
                <a:lumMod val="62000"/>
                <a:lumOff val="38000"/>
              </a:schemeClr>
            </a:gs>
            <a:gs pos="100000">
              <a:schemeClr val="tx1">
                <a:lumMod val="95000"/>
                <a:lumOff val="5000"/>
              </a:schemeClr>
            </a:gs>
          </a:gsLst>
          <a:path path="circle">
            <a:fillToRect l="100000" b="100000"/>
          </a:path>
        </a:gradFill>
        <a:effectLst/>
      </p:bgPr>
    </p:bg>
    <p:spTree>
      <p:nvGrpSpPr>
        <p:cNvPr id="1" name="Shape 33"/>
        <p:cNvGrpSpPr/>
        <p:nvPr/>
      </p:nvGrpSpPr>
      <p:grpSpPr>
        <a:xfrm>
          <a:off x="0" y="0"/>
          <a:ext cx="0" cy="0"/>
          <a:chOff x="0" y="0"/>
          <a:chExt cx="0" cy="0"/>
        </a:xfrm>
      </p:grpSpPr>
      <p:sp>
        <p:nvSpPr>
          <p:cNvPr id="19" name="Freeform 3"/>
          <p:cNvSpPr/>
          <p:nvPr userDrawn="1"/>
        </p:nvSpPr>
        <p:spPr>
          <a:xfrm rot="5400000" flipH="1">
            <a:off x="5749475" y="443288"/>
            <a:ext cx="712157" cy="12093781"/>
          </a:xfrm>
          <a:prstGeom prst="rtTriangle">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4"/>
          <p:cNvSpPr/>
          <p:nvPr userDrawn="1"/>
        </p:nvSpPr>
        <p:spPr>
          <a:xfrm rot="5400000" flipH="1">
            <a:off x="5779175" y="487547"/>
            <a:ext cx="647701" cy="12093206"/>
          </a:xfrm>
          <a:prstGeom prst="rtTriangle">
            <a:avLst/>
          </a:prstGeom>
          <a:gradFill>
            <a:gsLst>
              <a:gs pos="0">
                <a:srgbClr val="C00000">
                  <a:lumMod val="53000"/>
                </a:srgbClr>
              </a:gs>
              <a:gs pos="84000">
                <a:srgbClr val="A10A0A"/>
              </a:gs>
              <a:gs pos="17000">
                <a:srgbClr val="9E0808"/>
              </a:gs>
              <a:gs pos="53000">
                <a:srgbClr val="FF0000">
                  <a:lumMod val="91000"/>
                  <a:lumOff val="9000"/>
                </a:srgbClr>
              </a:gs>
              <a:gs pos="100000">
                <a:srgbClr val="C00000">
                  <a:lumMod val="49000"/>
                </a:srgb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a:p>
        </p:txBody>
      </p:sp>
      <p:sp>
        <p:nvSpPr>
          <p:cNvPr id="16" name="Freeform 3"/>
          <p:cNvSpPr/>
          <p:nvPr userDrawn="1"/>
        </p:nvSpPr>
        <p:spPr>
          <a:xfrm rot="5400000" flipV="1">
            <a:off x="5719010" y="-5746823"/>
            <a:ext cx="712157" cy="12229291"/>
          </a:xfrm>
          <a:prstGeom prst="rtTriangle">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
          <p:cNvSpPr/>
          <p:nvPr userDrawn="1"/>
        </p:nvSpPr>
        <p:spPr>
          <a:xfrm rot="5400000" flipV="1">
            <a:off x="5758559" y="-5795266"/>
            <a:ext cx="638174" cy="12228709"/>
          </a:xfrm>
          <a:prstGeom prst="rtTriangle">
            <a:avLst/>
          </a:prstGeom>
          <a:gradFill>
            <a:gsLst>
              <a:gs pos="0">
                <a:srgbClr val="C00000">
                  <a:lumMod val="53000"/>
                </a:srgbClr>
              </a:gs>
              <a:gs pos="84000">
                <a:srgbClr val="A10A0A"/>
              </a:gs>
              <a:gs pos="17000">
                <a:srgbClr val="9E0808"/>
              </a:gs>
              <a:gs pos="53000">
                <a:srgbClr val="FF0000">
                  <a:lumMod val="91000"/>
                  <a:lumOff val="9000"/>
                </a:srgbClr>
              </a:gs>
              <a:gs pos="100000">
                <a:srgbClr val="C00000">
                  <a:lumMod val="49000"/>
                </a:srgb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a:p>
        </p:txBody>
      </p:sp>
      <p:sp>
        <p:nvSpPr>
          <p:cNvPr id="34" name="Shape 34"/>
          <p:cNvSpPr txBox="1">
            <a:spLocks noGrp="1"/>
          </p:cNvSpPr>
          <p:nvPr userDrawn="1">
            <p:ph type="body" idx="1"/>
          </p:nvPr>
        </p:nvSpPr>
        <p:spPr>
          <a:xfrm>
            <a:off x="2967600" y="2882399"/>
            <a:ext cx="6256800" cy="1093199"/>
          </a:xfrm>
          <a:prstGeom prst="rect">
            <a:avLst/>
          </a:prstGeom>
        </p:spPr>
        <p:txBody>
          <a:bodyPr lIns="91425" tIns="91425" rIns="91425" bIns="91425" anchor="ctr" anchorCtr="0">
            <a:normAutofit/>
          </a:bodyPr>
          <a:lstStyle>
            <a:lvl1pPr marL="0" lvl="0" indent="0" algn="ctr" rtl="0">
              <a:lnSpc>
                <a:spcPct val="100000"/>
              </a:lnSpc>
              <a:spcBef>
                <a:spcPts val="0"/>
              </a:spcBef>
              <a:buNone/>
              <a:defRPr sz="2000" b="0" i="1">
                <a:solidFill>
                  <a:schemeClr val="bg1"/>
                </a:solidFill>
              </a:defRPr>
            </a:lvl1pPr>
            <a:lvl2pPr lvl="1" algn="ctr" rtl="0">
              <a:spcBef>
                <a:spcPts val="0"/>
              </a:spcBef>
              <a:defRPr b="1" i="1"/>
            </a:lvl2pPr>
            <a:lvl3pPr lvl="2" algn="ctr" rtl="0">
              <a:spcBef>
                <a:spcPts val="0"/>
              </a:spcBef>
              <a:defRPr b="1" i="1"/>
            </a:lvl3pPr>
            <a:lvl4pPr lvl="3" algn="ctr" rtl="0">
              <a:spcBef>
                <a:spcPts val="0"/>
              </a:spcBef>
              <a:defRPr b="1" i="1"/>
            </a:lvl4pPr>
            <a:lvl5pPr lvl="4" algn="ctr" rtl="0">
              <a:spcBef>
                <a:spcPts val="0"/>
              </a:spcBef>
              <a:defRPr b="1" i="1"/>
            </a:lvl5pPr>
            <a:lvl6pPr lvl="5" algn="ctr" rtl="0">
              <a:spcBef>
                <a:spcPts val="0"/>
              </a:spcBef>
              <a:defRPr b="1" i="1"/>
            </a:lvl6pPr>
            <a:lvl7pPr lvl="6" algn="ctr" rtl="0">
              <a:spcBef>
                <a:spcPts val="0"/>
              </a:spcBef>
              <a:defRPr b="1" i="1"/>
            </a:lvl7pPr>
            <a:lvl8pPr lvl="7" algn="ctr" rtl="0">
              <a:spcBef>
                <a:spcPts val="0"/>
              </a:spcBef>
              <a:defRPr b="1" i="1"/>
            </a:lvl8pPr>
            <a:lvl9pPr lvl="8" algn="ctr">
              <a:spcBef>
                <a:spcPts val="0"/>
              </a:spcBef>
              <a:defRPr b="1" i="1"/>
            </a:lvl9pPr>
          </a:lstStyle>
          <a:p>
            <a:endParaRPr dirty="0"/>
          </a:p>
        </p:txBody>
      </p:sp>
      <p:sp>
        <p:nvSpPr>
          <p:cNvPr id="4" name="Freeform 3"/>
          <p:cNvSpPr/>
          <p:nvPr userDrawn="1"/>
        </p:nvSpPr>
        <p:spPr>
          <a:xfrm rot="10800000" flipV="1">
            <a:off x="9797143" y="1"/>
            <a:ext cx="2398843" cy="6856728"/>
          </a:xfrm>
          <a:prstGeom prst="rtTriangle">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userDrawn="1"/>
        </p:nvSpPr>
        <p:spPr>
          <a:xfrm rot="10800000" flipV="1">
            <a:off x="9959183" y="1598"/>
            <a:ext cx="2276360" cy="6856401"/>
          </a:xfrm>
          <a:prstGeom prst="rtTriangle">
            <a:avLst/>
          </a:prstGeom>
          <a:gradFill>
            <a:gsLst>
              <a:gs pos="0">
                <a:srgbClr val="C00000">
                  <a:lumMod val="53000"/>
                </a:srgbClr>
              </a:gs>
              <a:gs pos="84000">
                <a:srgbClr val="A10A0A"/>
              </a:gs>
              <a:gs pos="17000">
                <a:srgbClr val="9E0808"/>
              </a:gs>
              <a:gs pos="53000">
                <a:srgbClr val="FF0000">
                  <a:lumMod val="91000"/>
                  <a:lumOff val="9000"/>
                </a:srgbClr>
              </a:gs>
              <a:gs pos="100000">
                <a:srgbClr val="C00000">
                  <a:lumMod val="49000"/>
                </a:srgb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a:p>
        </p:txBody>
      </p:sp>
      <p:sp>
        <p:nvSpPr>
          <p:cNvPr id="7" name="Freeform 3"/>
          <p:cNvSpPr/>
          <p:nvPr userDrawn="1"/>
        </p:nvSpPr>
        <p:spPr>
          <a:xfrm flipV="1">
            <a:off x="39557" y="1273"/>
            <a:ext cx="2398843" cy="6856728"/>
          </a:xfrm>
          <a:prstGeom prst="rtTriangle">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4"/>
          <p:cNvSpPr/>
          <p:nvPr userDrawn="1"/>
        </p:nvSpPr>
        <p:spPr>
          <a:xfrm flipV="1">
            <a:off x="1" y="3"/>
            <a:ext cx="2276360" cy="6856401"/>
          </a:xfrm>
          <a:prstGeom prst="rtTriangle">
            <a:avLst/>
          </a:prstGeom>
          <a:gradFill>
            <a:gsLst>
              <a:gs pos="0">
                <a:srgbClr val="C00000">
                  <a:lumMod val="53000"/>
                </a:srgbClr>
              </a:gs>
              <a:gs pos="84000">
                <a:srgbClr val="A10A0A"/>
              </a:gs>
              <a:gs pos="17000">
                <a:srgbClr val="9E0808"/>
              </a:gs>
              <a:gs pos="53000">
                <a:srgbClr val="FF0000">
                  <a:lumMod val="91000"/>
                  <a:lumOff val="9000"/>
                </a:srgbClr>
              </a:gs>
              <a:gs pos="100000">
                <a:srgbClr val="C00000">
                  <a:lumMod val="49000"/>
                </a:srgb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7" name="Picture 26"/>
          <p:cNvPicPr>
            <a:picLocks noChangeAspect="1"/>
          </p:cNvPicPr>
          <p:nvPr userDrawn="1"/>
        </p:nvPicPr>
        <p:blipFill rotWithShape="1">
          <a:blip r:embed="rId2"/>
          <a:srcRect l="7546" r="59848" b="47281"/>
          <a:stretch/>
        </p:blipFill>
        <p:spPr>
          <a:xfrm rot="16200000">
            <a:off x="9826991" y="-568740"/>
            <a:ext cx="1850421" cy="2985356"/>
          </a:xfrm>
          <a:prstGeom prst="rect">
            <a:avLst/>
          </a:prstGeom>
        </p:spPr>
      </p:pic>
      <p:pic>
        <p:nvPicPr>
          <p:cNvPr id="28" name="Picture 27"/>
          <p:cNvPicPr>
            <a:picLocks noChangeAspect="1"/>
          </p:cNvPicPr>
          <p:nvPr userDrawn="1"/>
        </p:nvPicPr>
        <p:blipFill rotWithShape="1">
          <a:blip r:embed="rId2"/>
          <a:srcRect l="7546" r="59848" b="47281"/>
          <a:stretch/>
        </p:blipFill>
        <p:spPr>
          <a:xfrm rot="5400000">
            <a:off x="558482" y="4440112"/>
            <a:ext cx="1850421" cy="2985356"/>
          </a:xfrm>
          <a:prstGeom prst="rect">
            <a:avLst/>
          </a:prstGeom>
        </p:spPr>
      </p:pic>
    </p:spTree>
    <p:extLst>
      <p:ext uri="{BB962C8B-B14F-4D97-AF65-F5344CB8AC3E}">
        <p14:creationId xmlns:p14="http://schemas.microsoft.com/office/powerpoint/2010/main" val="825435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1 column">
    <p:bg>
      <p:bgPr>
        <a:gradFill>
          <a:gsLst>
            <a:gs pos="7000">
              <a:schemeClr val="tx1">
                <a:lumMod val="95000"/>
                <a:lumOff val="5000"/>
              </a:schemeClr>
            </a:gs>
            <a:gs pos="54000">
              <a:schemeClr val="tx1">
                <a:lumMod val="62000"/>
                <a:lumOff val="38000"/>
              </a:schemeClr>
            </a:gs>
            <a:gs pos="100000">
              <a:schemeClr val="tx1">
                <a:lumMod val="95000"/>
                <a:lumOff val="5000"/>
              </a:schemeClr>
            </a:gs>
          </a:gsLst>
          <a:path path="circle">
            <a:fillToRect l="100000" b="100000"/>
          </a:path>
        </a:gradFill>
        <a:effectLst/>
      </p:bgPr>
    </p:bg>
    <p:spTree>
      <p:nvGrpSpPr>
        <p:cNvPr id="1" name="Shape 46"/>
        <p:cNvGrpSpPr/>
        <p:nvPr/>
      </p:nvGrpSpPr>
      <p:grpSpPr>
        <a:xfrm>
          <a:off x="0" y="0"/>
          <a:ext cx="0" cy="0"/>
          <a:chOff x="0" y="0"/>
          <a:chExt cx="0" cy="0"/>
        </a:xfrm>
      </p:grpSpPr>
      <p:pic>
        <p:nvPicPr>
          <p:cNvPr id="5" name="Picture 4"/>
          <p:cNvPicPr>
            <a:picLocks noChangeAspect="1"/>
          </p:cNvPicPr>
          <p:nvPr userDrawn="1"/>
        </p:nvPicPr>
        <p:blipFill rotWithShape="1">
          <a:blip r:embed="rId2"/>
          <a:srcRect l="11349" r="26389" b="3507"/>
          <a:stretch/>
        </p:blipFill>
        <p:spPr>
          <a:xfrm>
            <a:off x="206477" y="5790322"/>
            <a:ext cx="11975691" cy="1082428"/>
          </a:xfrm>
          <a:prstGeom prst="rect">
            <a:avLst/>
          </a:prstGeom>
        </p:spPr>
      </p:pic>
      <p:sp>
        <p:nvSpPr>
          <p:cNvPr id="47" name="Shape 47"/>
          <p:cNvSpPr txBox="1">
            <a:spLocks noGrp="1"/>
          </p:cNvSpPr>
          <p:nvPr userDrawn="1">
            <p:ph type="title"/>
          </p:nvPr>
        </p:nvSpPr>
        <p:spPr>
          <a:xfrm>
            <a:off x="6153151" y="1078028"/>
            <a:ext cx="5487864" cy="847999"/>
          </a:xfrm>
          <a:prstGeom prst="rect">
            <a:avLst/>
          </a:prstGeom>
        </p:spPr>
        <p:txBody>
          <a:bodyPr lIns="91425" tIns="91425" rIns="91425" bIns="91425" anchor="b" anchorCtr="0"/>
          <a:lstStyle>
            <a:lvl1pPr lvl="0">
              <a:spcBef>
                <a:spcPts val="0"/>
              </a:spcBef>
              <a:defRPr>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48" name="Shape 48"/>
          <p:cNvSpPr txBox="1">
            <a:spLocks noGrp="1"/>
          </p:cNvSpPr>
          <p:nvPr userDrawn="1">
            <p:ph type="body" idx="1"/>
          </p:nvPr>
        </p:nvSpPr>
        <p:spPr>
          <a:xfrm>
            <a:off x="6153151" y="2061623"/>
            <a:ext cx="5487864" cy="3686000"/>
          </a:xfrm>
          <a:prstGeom prst="rect">
            <a:avLst/>
          </a:prstGeom>
        </p:spPr>
        <p:txBody>
          <a:bodyPr lIns="91425" tIns="91425" rIns="91425" bIns="91425" anchor="t" anchorCtr="0">
            <a:normAutofit/>
          </a:bodyPr>
          <a:lstStyle>
            <a:lvl1pPr lvl="0">
              <a:spcBef>
                <a:spcPts val="0"/>
              </a:spcBef>
              <a:defRPr sz="1800">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pic>
        <p:nvPicPr>
          <p:cNvPr id="2" name="Picture 1"/>
          <p:cNvPicPr>
            <a:picLocks noChangeAspect="1"/>
          </p:cNvPicPr>
          <p:nvPr userDrawn="1"/>
        </p:nvPicPr>
        <p:blipFill rotWithShape="1">
          <a:blip r:embed="rId3"/>
          <a:srcRect l="6871" t="28054" b="17773"/>
          <a:stretch/>
        </p:blipFill>
        <p:spPr>
          <a:xfrm>
            <a:off x="0" y="-1"/>
            <a:ext cx="4797605" cy="6872749"/>
          </a:xfrm>
          <a:prstGeom prst="rect">
            <a:avLst/>
          </a:prstGeom>
        </p:spPr>
      </p:pic>
      <p:pic>
        <p:nvPicPr>
          <p:cNvPr id="33" name="Picture 32"/>
          <p:cNvPicPr>
            <a:picLocks noChangeAspect="1"/>
          </p:cNvPicPr>
          <p:nvPr userDrawn="1"/>
        </p:nvPicPr>
        <p:blipFill rotWithShape="1">
          <a:blip r:embed="rId4"/>
          <a:srcRect l="7546" r="59848" b="47281"/>
          <a:stretch/>
        </p:blipFill>
        <p:spPr>
          <a:xfrm>
            <a:off x="10356092" y="3896253"/>
            <a:ext cx="1850421" cy="2985356"/>
          </a:xfrm>
          <a:prstGeom prst="rect">
            <a:avLst/>
          </a:prstGeom>
        </p:spPr>
      </p:pic>
    </p:spTree>
    <p:extLst>
      <p:ext uri="{BB962C8B-B14F-4D97-AF65-F5344CB8AC3E}">
        <p14:creationId xmlns:p14="http://schemas.microsoft.com/office/powerpoint/2010/main" val="20179243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 1 column">
    <p:bg>
      <p:bgPr>
        <a:gradFill>
          <a:gsLst>
            <a:gs pos="7000">
              <a:schemeClr val="tx1">
                <a:lumMod val="95000"/>
                <a:lumOff val="5000"/>
              </a:schemeClr>
            </a:gs>
            <a:gs pos="54000">
              <a:schemeClr val="tx1">
                <a:lumMod val="62000"/>
                <a:lumOff val="38000"/>
              </a:schemeClr>
            </a:gs>
            <a:gs pos="100000">
              <a:schemeClr val="tx1">
                <a:lumMod val="95000"/>
                <a:lumOff val="5000"/>
              </a:schemeClr>
            </a:gs>
          </a:gsLst>
          <a:path path="circle">
            <a:fillToRect l="100000" b="100000"/>
          </a:path>
        </a:gradFill>
        <a:effectLst/>
      </p:bgPr>
    </p:bg>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1163292" y="1471828"/>
            <a:ext cx="4975107" cy="847999"/>
          </a:xfrm>
          <a:prstGeom prst="rect">
            <a:avLst/>
          </a:prstGeom>
        </p:spPr>
        <p:txBody>
          <a:bodyPr lIns="91425" tIns="91425" rIns="91425" bIns="91425" anchor="b" anchorCtr="0"/>
          <a:lstStyle>
            <a:lvl1pPr lvl="0">
              <a:spcBef>
                <a:spcPts val="0"/>
              </a:spcBef>
              <a:defRPr>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48" name="Shape 48"/>
          <p:cNvSpPr txBox="1">
            <a:spLocks noGrp="1"/>
          </p:cNvSpPr>
          <p:nvPr>
            <p:ph type="body" idx="1"/>
          </p:nvPr>
        </p:nvSpPr>
        <p:spPr>
          <a:xfrm>
            <a:off x="1163292" y="2607823"/>
            <a:ext cx="4975107" cy="3521361"/>
          </a:xfrm>
          <a:prstGeom prst="rect">
            <a:avLst/>
          </a:prstGeom>
        </p:spPr>
        <p:txBody>
          <a:bodyPr lIns="91425" tIns="91425" rIns="91425" bIns="91425" anchor="t" anchorCtr="0">
            <a:normAutofit/>
          </a:bodyPr>
          <a:lstStyle>
            <a:lvl1pPr lvl="0">
              <a:spcBef>
                <a:spcPts val="0"/>
              </a:spcBef>
              <a:defRPr sz="1800">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pic>
        <p:nvPicPr>
          <p:cNvPr id="16" name="Picture 15"/>
          <p:cNvPicPr>
            <a:picLocks noChangeAspect="1"/>
          </p:cNvPicPr>
          <p:nvPr userDrawn="1"/>
        </p:nvPicPr>
        <p:blipFill rotWithShape="1">
          <a:blip r:embed="rId2"/>
          <a:srcRect l="11349" r="26389" b="3507"/>
          <a:stretch/>
        </p:blipFill>
        <p:spPr>
          <a:xfrm flipH="1" flipV="1">
            <a:off x="94756" y="0"/>
            <a:ext cx="11975691" cy="1082428"/>
          </a:xfrm>
          <a:prstGeom prst="rect">
            <a:avLst/>
          </a:prstGeom>
        </p:spPr>
      </p:pic>
      <p:pic>
        <p:nvPicPr>
          <p:cNvPr id="18" name="Picture 17"/>
          <p:cNvPicPr>
            <a:picLocks noChangeAspect="1"/>
          </p:cNvPicPr>
          <p:nvPr userDrawn="1"/>
        </p:nvPicPr>
        <p:blipFill rotWithShape="1">
          <a:blip r:embed="rId3"/>
          <a:srcRect l="7546" r="59848" b="47281"/>
          <a:stretch/>
        </p:blipFill>
        <p:spPr>
          <a:xfrm rot="10800000">
            <a:off x="1" y="0"/>
            <a:ext cx="1673513" cy="2699944"/>
          </a:xfrm>
          <a:prstGeom prst="rect">
            <a:avLst/>
          </a:prstGeom>
        </p:spPr>
      </p:pic>
      <p:pic>
        <p:nvPicPr>
          <p:cNvPr id="3" name="Picture 2"/>
          <p:cNvPicPr>
            <a:picLocks noChangeAspect="1"/>
          </p:cNvPicPr>
          <p:nvPr userDrawn="1"/>
        </p:nvPicPr>
        <p:blipFill rotWithShape="1">
          <a:blip r:embed="rId4"/>
          <a:srcRect l="5016" t="8532" r="10880" b="8742"/>
          <a:stretch/>
        </p:blipFill>
        <p:spPr>
          <a:xfrm>
            <a:off x="6962799" y="0"/>
            <a:ext cx="5229201" cy="6858000"/>
          </a:xfrm>
          <a:prstGeom prst="rect">
            <a:avLst/>
          </a:prstGeom>
        </p:spPr>
      </p:pic>
    </p:spTree>
    <p:extLst>
      <p:ext uri="{BB962C8B-B14F-4D97-AF65-F5344CB8AC3E}">
        <p14:creationId xmlns:p14="http://schemas.microsoft.com/office/powerpoint/2010/main" val="40758886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Title + 2 columns">
    <p:bg>
      <p:bgPr>
        <a:gradFill>
          <a:gsLst>
            <a:gs pos="7000">
              <a:schemeClr val="tx1">
                <a:lumMod val="95000"/>
                <a:lumOff val="5000"/>
              </a:schemeClr>
            </a:gs>
            <a:gs pos="54000">
              <a:schemeClr val="tx1">
                <a:lumMod val="62000"/>
                <a:lumOff val="38000"/>
              </a:schemeClr>
            </a:gs>
            <a:gs pos="100000">
              <a:schemeClr val="tx1">
                <a:lumMod val="95000"/>
                <a:lumOff val="5000"/>
              </a:schemeClr>
            </a:gs>
          </a:gsLst>
          <a:path path="circle">
            <a:fillToRect l="100000" b="100000"/>
          </a:path>
        </a:gradFill>
        <a:effectLst/>
      </p:bgPr>
    </p:bg>
    <p:spTree>
      <p:nvGrpSpPr>
        <p:cNvPr id="1" name="Shape 61"/>
        <p:cNvGrpSpPr/>
        <p:nvPr/>
      </p:nvGrpSpPr>
      <p:grpSpPr>
        <a:xfrm>
          <a:off x="0" y="0"/>
          <a:ext cx="0" cy="0"/>
          <a:chOff x="0" y="0"/>
          <a:chExt cx="0" cy="0"/>
        </a:xfrm>
      </p:grpSpPr>
      <p:sp>
        <p:nvSpPr>
          <p:cNvPr id="63" name="Shape 63"/>
          <p:cNvSpPr txBox="1">
            <a:spLocks noGrp="1"/>
          </p:cNvSpPr>
          <p:nvPr>
            <p:ph type="body" idx="1"/>
          </p:nvPr>
        </p:nvSpPr>
        <p:spPr>
          <a:xfrm>
            <a:off x="2967885" y="2273862"/>
            <a:ext cx="2996198" cy="3124678"/>
          </a:xfrm>
          <a:prstGeom prst="rect">
            <a:avLst/>
          </a:prstGeom>
        </p:spPr>
        <p:txBody>
          <a:bodyPr lIns="91425" tIns="91425" rIns="91425" bIns="91425" anchor="t" anchorCtr="0">
            <a:normAutofit/>
          </a:bodyPr>
          <a:lstStyle>
            <a:lvl1pPr lvl="0">
              <a:spcBef>
                <a:spcPts val="0"/>
              </a:spcBef>
              <a:buSzPct val="100000"/>
              <a:defRPr sz="1800">
                <a:solidFill>
                  <a:schemeClr val="bg1"/>
                </a:solidFill>
              </a:defRPr>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dirty="0"/>
          </a:p>
        </p:txBody>
      </p:sp>
      <p:sp>
        <p:nvSpPr>
          <p:cNvPr id="64" name="Shape 64"/>
          <p:cNvSpPr txBox="1">
            <a:spLocks noGrp="1"/>
          </p:cNvSpPr>
          <p:nvPr>
            <p:ph type="body" idx="2"/>
          </p:nvPr>
        </p:nvSpPr>
        <p:spPr>
          <a:xfrm>
            <a:off x="6252366" y="2273862"/>
            <a:ext cx="2996198" cy="3124678"/>
          </a:xfrm>
          <a:prstGeom prst="rect">
            <a:avLst/>
          </a:prstGeom>
        </p:spPr>
        <p:txBody>
          <a:bodyPr lIns="91425" tIns="91425" rIns="91425" bIns="91425" anchor="t" anchorCtr="0">
            <a:normAutofit/>
          </a:bodyPr>
          <a:lstStyle>
            <a:lvl1pPr lvl="0">
              <a:spcBef>
                <a:spcPts val="0"/>
              </a:spcBef>
              <a:buSzPct val="100000"/>
              <a:defRPr sz="1800">
                <a:solidFill>
                  <a:schemeClr val="bg1"/>
                </a:solidFill>
              </a:defRPr>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dirty="0"/>
          </a:p>
        </p:txBody>
      </p:sp>
      <p:sp>
        <p:nvSpPr>
          <p:cNvPr id="62" name="Shape 62"/>
          <p:cNvSpPr txBox="1">
            <a:spLocks noGrp="1"/>
          </p:cNvSpPr>
          <p:nvPr>
            <p:ph type="title"/>
          </p:nvPr>
        </p:nvSpPr>
        <p:spPr>
          <a:xfrm>
            <a:off x="2979174" y="1459460"/>
            <a:ext cx="6307303" cy="625687"/>
          </a:xfrm>
          <a:prstGeom prst="rect">
            <a:avLst/>
          </a:prstGeom>
        </p:spPr>
        <p:txBody>
          <a:bodyPr lIns="91425" tIns="91425" rIns="91425" bIns="91425" anchor="b" anchorCtr="0">
            <a:normAutofit/>
          </a:bodyPr>
          <a:lstStyle>
            <a:lvl1pPr lvl="0" algn="ctr" rtl="0">
              <a:spcBef>
                <a:spcPts val="0"/>
              </a:spcBef>
              <a:defRPr sz="3600">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pic>
        <p:nvPicPr>
          <p:cNvPr id="9" name="Picture 8"/>
          <p:cNvPicPr>
            <a:picLocks noChangeAspect="1"/>
          </p:cNvPicPr>
          <p:nvPr userDrawn="1"/>
        </p:nvPicPr>
        <p:blipFill rotWithShape="1">
          <a:blip r:embed="rId2"/>
          <a:srcRect l="11349" r="26389" b="3507"/>
          <a:stretch/>
        </p:blipFill>
        <p:spPr>
          <a:xfrm flipH="1" flipV="1">
            <a:off x="0" y="0"/>
            <a:ext cx="12191999" cy="1082428"/>
          </a:xfrm>
          <a:prstGeom prst="rect">
            <a:avLst/>
          </a:prstGeom>
        </p:spPr>
      </p:pic>
      <p:pic>
        <p:nvPicPr>
          <p:cNvPr id="10" name="Picture 9"/>
          <p:cNvPicPr>
            <a:picLocks noChangeAspect="1"/>
          </p:cNvPicPr>
          <p:nvPr userDrawn="1"/>
        </p:nvPicPr>
        <p:blipFill rotWithShape="1">
          <a:blip r:embed="rId2"/>
          <a:srcRect l="11349" r="26389" b="3507"/>
          <a:stretch/>
        </p:blipFill>
        <p:spPr>
          <a:xfrm>
            <a:off x="1" y="5775572"/>
            <a:ext cx="12191999" cy="1082428"/>
          </a:xfrm>
          <a:prstGeom prst="rect">
            <a:avLst/>
          </a:prstGeom>
        </p:spPr>
      </p:pic>
      <p:pic>
        <p:nvPicPr>
          <p:cNvPr id="12" name="Picture 11"/>
          <p:cNvPicPr>
            <a:picLocks noChangeAspect="1"/>
          </p:cNvPicPr>
          <p:nvPr userDrawn="1"/>
        </p:nvPicPr>
        <p:blipFill rotWithShape="1">
          <a:blip r:embed="rId3"/>
          <a:srcRect l="20865" t="23821" r="-4366" b="11640"/>
          <a:stretch/>
        </p:blipFill>
        <p:spPr>
          <a:xfrm flipV="1">
            <a:off x="0" y="-7373"/>
            <a:ext cx="2979174" cy="6872747"/>
          </a:xfrm>
          <a:prstGeom prst="rect">
            <a:avLst/>
          </a:prstGeom>
        </p:spPr>
      </p:pic>
      <p:pic>
        <p:nvPicPr>
          <p:cNvPr id="13" name="Picture 12"/>
          <p:cNvPicPr>
            <a:picLocks noChangeAspect="1"/>
          </p:cNvPicPr>
          <p:nvPr userDrawn="1"/>
        </p:nvPicPr>
        <p:blipFill rotWithShape="1">
          <a:blip r:embed="rId3"/>
          <a:srcRect l="20865" t="23821" r="-11094" b="11640"/>
          <a:stretch/>
        </p:blipFill>
        <p:spPr>
          <a:xfrm rot="10800000" flipV="1">
            <a:off x="8972793" y="-7373"/>
            <a:ext cx="3219207" cy="6872747"/>
          </a:xfrm>
          <a:prstGeom prst="rect">
            <a:avLst/>
          </a:prstGeom>
        </p:spPr>
      </p:pic>
    </p:spTree>
    <p:extLst>
      <p:ext uri="{BB962C8B-B14F-4D97-AF65-F5344CB8AC3E}">
        <p14:creationId xmlns:p14="http://schemas.microsoft.com/office/powerpoint/2010/main" val="37177227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3 columns">
    <p:bg>
      <p:bgPr>
        <a:gradFill>
          <a:gsLst>
            <a:gs pos="7000">
              <a:schemeClr val="tx1">
                <a:lumMod val="95000"/>
                <a:lumOff val="5000"/>
              </a:schemeClr>
            </a:gs>
            <a:gs pos="54000">
              <a:schemeClr val="tx1">
                <a:lumMod val="62000"/>
                <a:lumOff val="38000"/>
              </a:schemeClr>
            </a:gs>
            <a:gs pos="100000">
              <a:schemeClr val="tx1">
                <a:lumMod val="95000"/>
                <a:lumOff val="5000"/>
              </a:schemeClr>
            </a:gs>
          </a:gsLst>
          <a:path path="circle">
            <a:fillToRect l="100000" b="100000"/>
          </a:path>
        </a:gradFill>
        <a:effectLst/>
      </p:bgPr>
    </p:bg>
    <p:spTree>
      <p:nvGrpSpPr>
        <p:cNvPr id="1" name="Shape 77"/>
        <p:cNvGrpSpPr/>
        <p:nvPr/>
      </p:nvGrpSpPr>
      <p:grpSpPr>
        <a:xfrm>
          <a:off x="0" y="0"/>
          <a:ext cx="0" cy="0"/>
          <a:chOff x="0" y="0"/>
          <a:chExt cx="0" cy="0"/>
        </a:xfrm>
      </p:grpSpPr>
      <p:sp>
        <p:nvSpPr>
          <p:cNvPr id="80" name="Shape 80"/>
          <p:cNvSpPr txBox="1">
            <a:spLocks noGrp="1"/>
          </p:cNvSpPr>
          <p:nvPr>
            <p:ph type="body" idx="2"/>
          </p:nvPr>
        </p:nvSpPr>
        <p:spPr>
          <a:xfrm>
            <a:off x="403017" y="1481349"/>
            <a:ext cx="2790038" cy="2061043"/>
          </a:xfrm>
          <a:prstGeom prst="rect">
            <a:avLst/>
          </a:prstGeom>
        </p:spPr>
        <p:txBody>
          <a:bodyPr lIns="91425" tIns="91425" rIns="91425" bIns="91425" anchor="t" anchorCtr="0">
            <a:normAutofit/>
          </a:bodyPr>
          <a:lstStyle>
            <a:lvl1pPr lvl="0" rtl="0">
              <a:spcBef>
                <a:spcPts val="0"/>
              </a:spcBef>
              <a:buSzPct val="100000"/>
              <a:defRPr sz="16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
        <p:nvSpPr>
          <p:cNvPr id="81" name="Shape 81"/>
          <p:cNvSpPr txBox="1">
            <a:spLocks noGrp="1"/>
          </p:cNvSpPr>
          <p:nvPr>
            <p:ph type="body" idx="3"/>
          </p:nvPr>
        </p:nvSpPr>
        <p:spPr>
          <a:xfrm>
            <a:off x="3748316" y="1481350"/>
            <a:ext cx="2790038" cy="2061043"/>
          </a:xfrm>
          <a:prstGeom prst="rect">
            <a:avLst/>
          </a:prstGeom>
        </p:spPr>
        <p:txBody>
          <a:bodyPr lIns="91425" tIns="91425" rIns="91425" bIns="91425" anchor="t" anchorCtr="0">
            <a:normAutofit/>
          </a:bodyPr>
          <a:lstStyle>
            <a:lvl1pPr lvl="0" rtl="0">
              <a:spcBef>
                <a:spcPts val="0"/>
              </a:spcBef>
              <a:buSzPct val="100000"/>
              <a:defRPr sz="16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
        <p:nvSpPr>
          <p:cNvPr id="78" name="Shape 78"/>
          <p:cNvSpPr txBox="1">
            <a:spLocks noGrp="1"/>
          </p:cNvSpPr>
          <p:nvPr>
            <p:ph type="title"/>
          </p:nvPr>
        </p:nvSpPr>
        <p:spPr>
          <a:xfrm>
            <a:off x="403017" y="361268"/>
            <a:ext cx="6135336" cy="685347"/>
          </a:xfrm>
          <a:prstGeom prst="rect">
            <a:avLst/>
          </a:prstGeom>
        </p:spPr>
        <p:txBody>
          <a:bodyPr lIns="91425" tIns="91425" rIns="91425" bIns="91425" anchor="b" anchorCtr="0">
            <a:normAutofit/>
          </a:bodyPr>
          <a:lstStyle>
            <a:lvl1pPr lvl="0" algn="ctr" rtl="0">
              <a:spcBef>
                <a:spcPts val="0"/>
              </a:spcBef>
              <a:defRPr sz="3600">
                <a:solidFill>
                  <a:schemeClr val="bg1"/>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6" name="Shape 80"/>
          <p:cNvSpPr txBox="1">
            <a:spLocks noGrp="1"/>
          </p:cNvSpPr>
          <p:nvPr>
            <p:ph type="body" idx="10"/>
          </p:nvPr>
        </p:nvSpPr>
        <p:spPr>
          <a:xfrm>
            <a:off x="403017" y="4319799"/>
            <a:ext cx="2790038" cy="2061043"/>
          </a:xfrm>
          <a:prstGeom prst="rect">
            <a:avLst/>
          </a:prstGeom>
        </p:spPr>
        <p:txBody>
          <a:bodyPr lIns="91425" tIns="91425" rIns="91425" bIns="91425" anchor="t" anchorCtr="0">
            <a:normAutofit/>
          </a:bodyPr>
          <a:lstStyle>
            <a:lvl1pPr lvl="0" rtl="0">
              <a:spcBef>
                <a:spcPts val="0"/>
              </a:spcBef>
              <a:buSzPct val="100000"/>
              <a:defRPr sz="16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
        <p:nvSpPr>
          <p:cNvPr id="7" name="Shape 81"/>
          <p:cNvSpPr txBox="1">
            <a:spLocks noGrp="1"/>
          </p:cNvSpPr>
          <p:nvPr>
            <p:ph type="body" idx="11"/>
          </p:nvPr>
        </p:nvSpPr>
        <p:spPr>
          <a:xfrm>
            <a:off x="3748316" y="4319800"/>
            <a:ext cx="2790038" cy="2061043"/>
          </a:xfrm>
          <a:prstGeom prst="rect">
            <a:avLst/>
          </a:prstGeom>
        </p:spPr>
        <p:txBody>
          <a:bodyPr lIns="91425" tIns="91425" rIns="91425" bIns="91425" anchor="t" anchorCtr="0">
            <a:normAutofit/>
          </a:bodyPr>
          <a:lstStyle>
            <a:lvl1pPr lvl="0" rtl="0">
              <a:spcBef>
                <a:spcPts val="0"/>
              </a:spcBef>
              <a:buSzPct val="100000"/>
              <a:defRPr sz="16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pic>
        <p:nvPicPr>
          <p:cNvPr id="10" name="Picture 9"/>
          <p:cNvPicPr>
            <a:picLocks noChangeAspect="1"/>
          </p:cNvPicPr>
          <p:nvPr userDrawn="1"/>
        </p:nvPicPr>
        <p:blipFill rotWithShape="1">
          <a:blip r:embed="rId2"/>
          <a:srcRect l="20865" t="23821" r="-4366" b="11640"/>
          <a:stretch/>
        </p:blipFill>
        <p:spPr>
          <a:xfrm flipH="1" flipV="1">
            <a:off x="8476343" y="1031868"/>
            <a:ext cx="3715656" cy="5826132"/>
          </a:xfrm>
          <a:prstGeom prst="rect">
            <a:avLst/>
          </a:prstGeom>
        </p:spPr>
      </p:pic>
      <p:pic>
        <p:nvPicPr>
          <p:cNvPr id="11" name="Picture 10"/>
          <p:cNvPicPr>
            <a:picLocks noChangeAspect="1"/>
          </p:cNvPicPr>
          <p:nvPr userDrawn="1"/>
        </p:nvPicPr>
        <p:blipFill rotWithShape="1">
          <a:blip r:embed="rId2"/>
          <a:srcRect l="20865" t="23821" r="-11094" b="11640"/>
          <a:stretch/>
        </p:blipFill>
        <p:spPr>
          <a:xfrm rot="10800000" flipV="1">
            <a:off x="8345714" y="0"/>
            <a:ext cx="3846285" cy="6865374"/>
          </a:xfrm>
          <a:prstGeom prst="rect">
            <a:avLst/>
          </a:prstGeom>
        </p:spPr>
      </p:pic>
      <p:pic>
        <p:nvPicPr>
          <p:cNvPr id="12" name="Picture 11"/>
          <p:cNvPicPr>
            <a:picLocks noChangeAspect="1"/>
          </p:cNvPicPr>
          <p:nvPr userDrawn="1"/>
        </p:nvPicPr>
        <p:blipFill rotWithShape="1">
          <a:blip r:embed="rId3"/>
          <a:srcRect l="7546" r="59848" b="47281"/>
          <a:stretch/>
        </p:blipFill>
        <p:spPr>
          <a:xfrm>
            <a:off x="10693974" y="4417762"/>
            <a:ext cx="1512539" cy="2440238"/>
          </a:xfrm>
          <a:prstGeom prst="rect">
            <a:avLst/>
          </a:prstGeom>
        </p:spPr>
      </p:pic>
      <p:pic>
        <p:nvPicPr>
          <p:cNvPr id="13" name="Picture 12"/>
          <p:cNvPicPr>
            <a:picLocks noChangeAspect="1"/>
          </p:cNvPicPr>
          <p:nvPr userDrawn="1"/>
        </p:nvPicPr>
        <p:blipFill rotWithShape="1">
          <a:blip r:embed="rId3"/>
          <a:srcRect l="7546" r="59848" b="47281"/>
          <a:stretch/>
        </p:blipFill>
        <p:spPr>
          <a:xfrm rot="16200000">
            <a:off x="10249369" y="-455927"/>
            <a:ext cx="1486704" cy="2398558"/>
          </a:xfrm>
          <a:prstGeom prst="rect">
            <a:avLst/>
          </a:prstGeom>
        </p:spPr>
      </p:pic>
    </p:spTree>
    <p:extLst>
      <p:ext uri="{BB962C8B-B14F-4D97-AF65-F5344CB8AC3E}">
        <p14:creationId xmlns:p14="http://schemas.microsoft.com/office/powerpoint/2010/main" val="24322622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7000">
              <a:schemeClr val="tx1">
                <a:lumMod val="95000"/>
                <a:lumOff val="5000"/>
              </a:schemeClr>
            </a:gs>
            <a:gs pos="54000">
              <a:schemeClr val="tx1">
                <a:lumMod val="62000"/>
                <a:lumOff val="38000"/>
              </a:schemeClr>
            </a:gs>
            <a:gs pos="100000">
              <a:schemeClr val="tx1">
                <a:lumMod val="95000"/>
                <a:lumOff val="5000"/>
              </a:schemeClr>
            </a:gs>
          </a:gsLst>
          <a:path path="circle">
            <a:fillToRect l="100000" b="100000"/>
          </a:path>
        </a:gradFill>
        <a:effectLst/>
      </p:bgPr>
    </p:bg>
    <p:spTree>
      <p:nvGrpSpPr>
        <p:cNvPr id="1" name="Shape 94"/>
        <p:cNvGrpSpPr/>
        <p:nvPr/>
      </p:nvGrpSpPr>
      <p:grpSpPr>
        <a:xfrm>
          <a:off x="0" y="0"/>
          <a:ext cx="0" cy="0"/>
          <a:chOff x="0" y="0"/>
          <a:chExt cx="0" cy="0"/>
        </a:xfrm>
      </p:grpSpPr>
      <p:pic>
        <p:nvPicPr>
          <p:cNvPr id="9" name="Picture 8"/>
          <p:cNvPicPr>
            <a:picLocks noChangeAspect="1"/>
          </p:cNvPicPr>
          <p:nvPr userDrawn="1"/>
        </p:nvPicPr>
        <p:blipFill rotWithShape="1">
          <a:blip r:embed="rId2"/>
          <a:srcRect l="11349" r="26389" b="3507"/>
          <a:stretch/>
        </p:blipFill>
        <p:spPr>
          <a:xfrm flipH="1" flipV="1">
            <a:off x="0" y="0"/>
            <a:ext cx="12191999" cy="1082428"/>
          </a:xfrm>
          <a:prstGeom prst="rect">
            <a:avLst/>
          </a:prstGeom>
        </p:spPr>
      </p:pic>
      <p:pic>
        <p:nvPicPr>
          <p:cNvPr id="10" name="Picture 9"/>
          <p:cNvPicPr>
            <a:picLocks noChangeAspect="1"/>
          </p:cNvPicPr>
          <p:nvPr userDrawn="1"/>
        </p:nvPicPr>
        <p:blipFill rotWithShape="1">
          <a:blip r:embed="rId2"/>
          <a:srcRect l="11349" r="26389" b="3507"/>
          <a:stretch/>
        </p:blipFill>
        <p:spPr>
          <a:xfrm>
            <a:off x="1" y="5775572"/>
            <a:ext cx="12191999" cy="1082428"/>
          </a:xfrm>
          <a:prstGeom prst="rect">
            <a:avLst/>
          </a:prstGeom>
        </p:spPr>
      </p:pic>
      <p:pic>
        <p:nvPicPr>
          <p:cNvPr id="11" name="Picture 10"/>
          <p:cNvPicPr>
            <a:picLocks noChangeAspect="1"/>
          </p:cNvPicPr>
          <p:nvPr userDrawn="1"/>
        </p:nvPicPr>
        <p:blipFill rotWithShape="1">
          <a:blip r:embed="rId3"/>
          <a:srcRect l="7546" r="59848" b="47281"/>
          <a:stretch/>
        </p:blipFill>
        <p:spPr>
          <a:xfrm>
            <a:off x="10679461" y="4417762"/>
            <a:ext cx="1512539" cy="2440238"/>
          </a:xfrm>
          <a:prstGeom prst="rect">
            <a:avLst/>
          </a:prstGeom>
        </p:spPr>
      </p:pic>
      <p:pic>
        <p:nvPicPr>
          <p:cNvPr id="12" name="Picture 11"/>
          <p:cNvPicPr>
            <a:picLocks noChangeAspect="1"/>
          </p:cNvPicPr>
          <p:nvPr userDrawn="1"/>
        </p:nvPicPr>
        <p:blipFill rotWithShape="1">
          <a:blip r:embed="rId3"/>
          <a:srcRect l="7546" r="59848" b="47281"/>
          <a:stretch/>
        </p:blipFill>
        <p:spPr>
          <a:xfrm rot="10800000">
            <a:off x="1" y="0"/>
            <a:ext cx="1486704" cy="2398558"/>
          </a:xfrm>
          <a:prstGeom prst="rect">
            <a:avLst/>
          </a:prstGeom>
        </p:spPr>
      </p:pic>
      <p:sp>
        <p:nvSpPr>
          <p:cNvPr id="95" name="Shape 95"/>
          <p:cNvSpPr txBox="1">
            <a:spLocks noGrp="1"/>
          </p:cNvSpPr>
          <p:nvPr>
            <p:ph type="title"/>
          </p:nvPr>
        </p:nvSpPr>
        <p:spPr>
          <a:xfrm>
            <a:off x="2256659" y="876608"/>
            <a:ext cx="7450082" cy="732011"/>
          </a:xfrm>
          <a:prstGeom prst="rect">
            <a:avLst/>
          </a:prstGeom>
        </p:spPr>
        <p:txBody>
          <a:bodyPr lIns="91425" tIns="91425" rIns="91425" bIns="91425" anchor="b" anchorCtr="0">
            <a:normAutofit/>
          </a:bodyPr>
          <a:lstStyle>
            <a:lvl1pPr lvl="0" algn="ctr">
              <a:spcBef>
                <a:spcPts val="0"/>
              </a:spcBef>
              <a:defRPr sz="3600">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pic>
        <p:nvPicPr>
          <p:cNvPr id="13" name="Picture 12"/>
          <p:cNvPicPr>
            <a:picLocks noChangeAspect="1"/>
          </p:cNvPicPr>
          <p:nvPr userDrawn="1"/>
        </p:nvPicPr>
        <p:blipFill rotWithShape="1">
          <a:blip r:embed="rId3"/>
          <a:srcRect l="7546" r="59848" b="47281"/>
          <a:stretch/>
        </p:blipFill>
        <p:spPr>
          <a:xfrm rot="10800000" flipH="1">
            <a:off x="10705296" y="0"/>
            <a:ext cx="1486704" cy="2398558"/>
          </a:xfrm>
          <a:prstGeom prst="rect">
            <a:avLst/>
          </a:prstGeom>
        </p:spPr>
      </p:pic>
      <p:pic>
        <p:nvPicPr>
          <p:cNvPr id="14" name="Picture 13"/>
          <p:cNvPicPr>
            <a:picLocks noChangeAspect="1"/>
          </p:cNvPicPr>
          <p:nvPr userDrawn="1"/>
        </p:nvPicPr>
        <p:blipFill rotWithShape="1">
          <a:blip r:embed="rId3"/>
          <a:srcRect l="7546" r="59848" b="47281"/>
          <a:stretch/>
        </p:blipFill>
        <p:spPr>
          <a:xfrm flipH="1">
            <a:off x="0" y="4417762"/>
            <a:ext cx="1512539" cy="2440238"/>
          </a:xfrm>
          <a:prstGeom prst="rect">
            <a:avLst/>
          </a:prstGeom>
        </p:spPr>
      </p:pic>
    </p:spTree>
    <p:extLst>
      <p:ext uri="{BB962C8B-B14F-4D97-AF65-F5344CB8AC3E}">
        <p14:creationId xmlns:p14="http://schemas.microsoft.com/office/powerpoint/2010/main" val="21939824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aption">
    <p:bg>
      <p:bgPr>
        <a:gradFill>
          <a:gsLst>
            <a:gs pos="7000">
              <a:schemeClr val="tx1">
                <a:lumMod val="95000"/>
                <a:lumOff val="5000"/>
              </a:schemeClr>
            </a:gs>
            <a:gs pos="54000">
              <a:schemeClr val="tx1">
                <a:lumMod val="62000"/>
                <a:lumOff val="38000"/>
              </a:schemeClr>
            </a:gs>
            <a:gs pos="100000">
              <a:schemeClr val="tx1">
                <a:lumMod val="95000"/>
                <a:lumOff val="5000"/>
              </a:schemeClr>
            </a:gs>
          </a:gsLst>
          <a:path path="circle">
            <a:fillToRect l="100000" b="100000"/>
          </a:path>
        </a:gradFill>
        <a:effectLst/>
      </p:bgPr>
    </p:bg>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2487998" y="6139529"/>
            <a:ext cx="6485178" cy="478340"/>
          </a:xfrm>
          <a:prstGeom prst="rect">
            <a:avLst/>
          </a:prstGeom>
        </p:spPr>
        <p:txBody>
          <a:bodyPr lIns="91425" tIns="91425" rIns="91425" bIns="91425" anchor="t" anchorCtr="0"/>
          <a:lstStyle>
            <a:lvl1pPr lvl="0" algn="ctr">
              <a:spcBef>
                <a:spcPts val="480"/>
              </a:spcBef>
              <a:buSzPct val="100000"/>
              <a:buNone/>
              <a:defRPr sz="2400" b="1">
                <a:solidFill>
                  <a:schemeClr val="bg1"/>
                </a:solidFill>
              </a:defRPr>
            </a:lvl1pPr>
          </a:lstStyle>
          <a:p>
            <a:endParaRPr dirty="0"/>
          </a:p>
        </p:txBody>
      </p:sp>
      <p:sp>
        <p:nvSpPr>
          <p:cNvPr id="11" name="Freeform 3"/>
          <p:cNvSpPr/>
          <p:nvPr userDrawn="1"/>
        </p:nvSpPr>
        <p:spPr>
          <a:xfrm rot="10800000" flipV="1">
            <a:off x="9797143" y="1"/>
            <a:ext cx="2398843" cy="6856728"/>
          </a:xfrm>
          <a:prstGeom prst="rtTriangle">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4"/>
          <p:cNvSpPr/>
          <p:nvPr userDrawn="1"/>
        </p:nvSpPr>
        <p:spPr>
          <a:xfrm rot="10800000" flipV="1">
            <a:off x="9944669" y="1598"/>
            <a:ext cx="2276360" cy="6856401"/>
          </a:xfrm>
          <a:prstGeom prst="rtTriangle">
            <a:avLst/>
          </a:prstGeom>
          <a:gradFill>
            <a:gsLst>
              <a:gs pos="0">
                <a:srgbClr val="C00000">
                  <a:lumMod val="53000"/>
                </a:srgbClr>
              </a:gs>
              <a:gs pos="84000">
                <a:srgbClr val="A10A0A"/>
              </a:gs>
              <a:gs pos="17000">
                <a:srgbClr val="9E0808"/>
              </a:gs>
              <a:gs pos="53000">
                <a:srgbClr val="FF0000">
                  <a:lumMod val="91000"/>
                  <a:lumOff val="9000"/>
                </a:srgbClr>
              </a:gs>
              <a:gs pos="100000">
                <a:srgbClr val="C00000">
                  <a:lumMod val="49000"/>
                </a:srgb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a:p>
        </p:txBody>
      </p:sp>
      <p:sp>
        <p:nvSpPr>
          <p:cNvPr id="13" name="Freeform 3"/>
          <p:cNvSpPr/>
          <p:nvPr userDrawn="1"/>
        </p:nvSpPr>
        <p:spPr>
          <a:xfrm flipV="1">
            <a:off x="25043" y="1273"/>
            <a:ext cx="2398843" cy="6856728"/>
          </a:xfrm>
          <a:prstGeom prst="rtTriangle">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4"/>
          <p:cNvSpPr/>
          <p:nvPr userDrawn="1"/>
        </p:nvSpPr>
        <p:spPr>
          <a:xfrm flipV="1">
            <a:off x="1" y="3"/>
            <a:ext cx="2276360" cy="6856401"/>
          </a:xfrm>
          <a:prstGeom prst="rtTriangle">
            <a:avLst/>
          </a:prstGeom>
          <a:gradFill>
            <a:gsLst>
              <a:gs pos="0">
                <a:srgbClr val="C00000">
                  <a:lumMod val="53000"/>
                </a:srgbClr>
              </a:gs>
              <a:gs pos="84000">
                <a:srgbClr val="A10A0A"/>
              </a:gs>
              <a:gs pos="17000">
                <a:srgbClr val="9E0808"/>
              </a:gs>
              <a:gs pos="53000">
                <a:srgbClr val="FF0000">
                  <a:lumMod val="91000"/>
                  <a:lumOff val="9000"/>
                </a:srgbClr>
              </a:gs>
              <a:gs pos="100000">
                <a:srgbClr val="C00000">
                  <a:lumMod val="49000"/>
                </a:srgb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34713322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7000">
              <a:schemeClr val="tx1">
                <a:lumMod val="95000"/>
                <a:lumOff val="5000"/>
              </a:schemeClr>
            </a:gs>
            <a:gs pos="54000">
              <a:schemeClr val="tx1">
                <a:lumMod val="62000"/>
                <a:lumOff val="38000"/>
              </a:schemeClr>
            </a:gs>
            <a:gs pos="100000">
              <a:schemeClr val="tx1">
                <a:lumMod val="95000"/>
                <a:lumOff val="5000"/>
              </a:schemeClr>
            </a:gs>
          </a:gsLst>
          <a:path path="circle">
            <a:fillToRect l="100000" b="100000"/>
          </a:path>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CDE606-9C77-408D-BE03-24680037D9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361394E-2CAD-4E17-8514-3D6CB38381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1EDCC0C-D0B1-41A7-84F3-DF42703226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22CB2-C0B0-4533-93F7-29C35AD9B5A9}" type="datetimeFigureOut">
              <a:rPr lang="en-US" smtClean="0"/>
              <a:t>4/27/2018</a:t>
            </a:fld>
            <a:endParaRPr lang="en-US"/>
          </a:p>
        </p:txBody>
      </p:sp>
      <p:sp>
        <p:nvSpPr>
          <p:cNvPr id="5" name="Footer Placeholder 4">
            <a:extLst>
              <a:ext uri="{FF2B5EF4-FFF2-40B4-BE49-F238E27FC236}">
                <a16:creationId xmlns:a16="http://schemas.microsoft.com/office/drawing/2014/main" id="{D1EC9F74-044A-428D-91EA-407292FCE8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3FBA8E-2865-40A0-A7CB-D3D1D842EF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73F91B-6294-443A-B4E9-CBD2F357A3C5}" type="slidenum">
              <a:rPr lang="en-US" smtClean="0"/>
              <a:t>‹#›</a:t>
            </a:fld>
            <a:endParaRPr lang="en-US"/>
          </a:p>
        </p:txBody>
      </p:sp>
    </p:spTree>
    <p:extLst>
      <p:ext uri="{BB962C8B-B14F-4D97-AF65-F5344CB8AC3E}">
        <p14:creationId xmlns:p14="http://schemas.microsoft.com/office/powerpoint/2010/main" val="324948833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60" r:id="rId5"/>
    <p:sldLayoutId id="2147483654" r:id="rId6"/>
    <p:sldLayoutId id="2147483655" r:id="rId7"/>
    <p:sldLayoutId id="2147483656" r:id="rId8"/>
    <p:sldLayoutId id="2147483657" r:id="rId9"/>
    <p:sldLayoutId id="2147483658" r:id="rId10"/>
    <p:sldLayoutId id="2147483661" r:id="rId11"/>
    <p:sldLayoutId id="2147483659" r:id="rId12"/>
    <p:sldLayoutId id="2147483662"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6011" y="2975067"/>
            <a:ext cx="5582559" cy="907867"/>
          </a:xfrm>
        </p:spPr>
        <p:txBody>
          <a:bodyPr>
            <a:noAutofit/>
          </a:bodyPr>
          <a:lstStyle/>
          <a:p>
            <a:r>
              <a:rPr lang="en-US" sz="5400" dirty="0" smtClean="0"/>
              <a:t>METALLIC </a:t>
            </a:r>
            <a:r>
              <a:rPr lang="en-US" sz="5400" dirty="0" smtClean="0">
                <a:gradFill>
                  <a:gsLst>
                    <a:gs pos="7000">
                      <a:srgbClr val="FF0000"/>
                    </a:gs>
                    <a:gs pos="54000">
                      <a:schemeClr val="bg1"/>
                    </a:gs>
                    <a:gs pos="100000">
                      <a:srgbClr val="FF0000"/>
                    </a:gs>
                  </a:gsLst>
                  <a:path path="circle">
                    <a:fillToRect l="100000" b="100000"/>
                  </a:path>
                </a:gradFill>
                <a:effectLst>
                  <a:outerShdw blurRad="63500" dist="38100" dir="2700000" algn="tl">
                    <a:srgbClr val="000000">
                      <a:alpha val="79000"/>
                    </a:srgbClr>
                  </a:outerShdw>
                </a:effectLst>
              </a:rPr>
              <a:t>RED</a:t>
            </a:r>
            <a:endParaRPr lang="en-US" sz="5400" dirty="0">
              <a:gradFill>
                <a:gsLst>
                  <a:gs pos="7000">
                    <a:srgbClr val="FF0000"/>
                  </a:gs>
                  <a:gs pos="54000">
                    <a:schemeClr val="bg1"/>
                  </a:gs>
                  <a:gs pos="100000">
                    <a:srgbClr val="FF0000"/>
                  </a:gs>
                </a:gsLst>
                <a:path path="circle">
                  <a:fillToRect l="100000" b="100000"/>
                </a:path>
              </a:gradFill>
              <a:effectLst>
                <a:outerShdw blurRad="63500" dist="38100" dir="2700000" algn="tl">
                  <a:srgbClr val="000000">
                    <a:alpha val="79000"/>
                  </a:srgbClr>
                </a:outerShdw>
              </a:effectLst>
            </a:endParaRPr>
          </a:p>
        </p:txBody>
      </p:sp>
      <p:sp>
        <p:nvSpPr>
          <p:cNvPr id="3" name="Rectangle 2"/>
          <p:cNvSpPr/>
          <p:nvPr/>
        </p:nvSpPr>
        <p:spPr>
          <a:xfrm rot="5400000">
            <a:off x="11692023" y="556334"/>
            <a:ext cx="1369286" cy="307777"/>
          </a:xfrm>
          <a:prstGeom prst="rect">
            <a:avLst/>
          </a:prstGeom>
        </p:spPr>
        <p:txBody>
          <a:bodyPr wrap="none">
            <a:spAutoFit/>
          </a:bodyPr>
          <a:lstStyle/>
          <a:p>
            <a:r>
              <a:rPr lang="en-US" sz="1400" dirty="0"/>
              <a:t>Slidehood.com</a:t>
            </a:r>
          </a:p>
        </p:txBody>
      </p:sp>
      <p:sp>
        <p:nvSpPr>
          <p:cNvPr id="4" name="Rectangle 3">
            <a:extLst>
              <a:ext uri="{FF2B5EF4-FFF2-40B4-BE49-F238E27FC236}">
                <a16:creationId xmlns:a16="http://schemas.microsoft.com/office/drawing/2014/main" id="{83031EDF-1C34-49BB-A711-61952CB8A541}"/>
              </a:ext>
            </a:extLst>
          </p:cNvPr>
          <p:cNvSpPr/>
          <p:nvPr/>
        </p:nvSpPr>
        <p:spPr>
          <a:xfrm>
            <a:off x="4177055" y="3700017"/>
            <a:ext cx="3625608" cy="307777"/>
          </a:xfrm>
          <a:prstGeom prst="rect">
            <a:avLst/>
          </a:prstGeom>
        </p:spPr>
        <p:txBody>
          <a:bodyPr wrap="none">
            <a:spAutoFit/>
          </a:bodyPr>
          <a:lstStyle/>
          <a:p>
            <a:pPr algn="just"/>
            <a:r>
              <a:rPr lang="en-US" sz="1400" dirty="0" smtClean="0">
                <a:solidFill>
                  <a:schemeClr val="bg1"/>
                </a:solidFill>
              </a:rPr>
              <a:t>Free PowerPoint &amp; Google Slides Template</a:t>
            </a:r>
            <a:endParaRPr lang="en-US" sz="1400" dirty="0">
              <a:solidFill>
                <a:schemeClr val="bg1"/>
              </a:solidFill>
            </a:endParaRPr>
          </a:p>
        </p:txBody>
      </p:sp>
    </p:spTree>
    <p:extLst>
      <p:ext uri="{BB962C8B-B14F-4D97-AF65-F5344CB8AC3E}">
        <p14:creationId xmlns:p14="http://schemas.microsoft.com/office/powerpoint/2010/main" val="981276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18">
            <a:extLst>
              <a:ext uri="{FF2B5EF4-FFF2-40B4-BE49-F238E27FC236}">
                <a16:creationId xmlns:a16="http://schemas.microsoft.com/office/drawing/2014/main" id="{1957E58B-004F-4F78-8D2D-7B31C1DE0287}"/>
              </a:ext>
            </a:extLst>
          </p:cNvPr>
          <p:cNvSpPr txBox="1">
            <a:spLocks/>
          </p:cNvSpPr>
          <p:nvPr/>
        </p:nvSpPr>
        <p:spPr>
          <a:xfrm>
            <a:off x="3147653" y="710222"/>
            <a:ext cx="5924829" cy="1244635"/>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3600" dirty="0">
                <a:solidFill>
                  <a:schemeClr val="bg1"/>
                </a:solidFill>
              </a:rPr>
              <a:t>USE CHARTS TO EXPLAIN YOUR </a:t>
            </a:r>
            <a:r>
              <a:rPr lang="en" sz="3600" dirty="0">
                <a:solidFill>
                  <a:srgbClr val="FF0000"/>
                </a:solidFill>
                <a:effectLst>
                  <a:outerShdw blurRad="38100" dist="38100" dir="2700000" algn="tl">
                    <a:srgbClr val="000000">
                      <a:alpha val="43137"/>
                    </a:srgbClr>
                  </a:outerShdw>
                </a:effectLst>
              </a:rPr>
              <a:t>IDEAS</a:t>
            </a:r>
          </a:p>
        </p:txBody>
      </p:sp>
      <p:graphicFrame>
        <p:nvGraphicFramePr>
          <p:cNvPr id="6" name="Chart 5">
            <a:extLst>
              <a:ext uri="{FF2B5EF4-FFF2-40B4-BE49-F238E27FC236}">
                <a16:creationId xmlns:a16="http://schemas.microsoft.com/office/drawing/2014/main" id="{64D6DB72-2E48-448B-A0E4-47322D4FC72B}"/>
              </a:ext>
            </a:extLst>
          </p:cNvPr>
          <p:cNvGraphicFramePr/>
          <p:nvPr>
            <p:extLst>
              <p:ext uri="{D42A27DB-BD31-4B8C-83A1-F6EECF244321}">
                <p14:modId xmlns:p14="http://schemas.microsoft.com/office/powerpoint/2010/main" val="3999698149"/>
              </p:ext>
            </p:extLst>
          </p:nvPr>
        </p:nvGraphicFramePr>
        <p:xfrm>
          <a:off x="1294228" y="2175129"/>
          <a:ext cx="5597761" cy="3515429"/>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rot="5400000">
            <a:off x="11692023" y="556334"/>
            <a:ext cx="1369286" cy="307777"/>
          </a:xfrm>
          <a:prstGeom prst="rect">
            <a:avLst/>
          </a:prstGeom>
        </p:spPr>
        <p:txBody>
          <a:bodyPr wrap="none">
            <a:spAutoFit/>
          </a:bodyPr>
          <a:lstStyle/>
          <a:p>
            <a:r>
              <a:rPr lang="en-US" sz="1400" dirty="0"/>
              <a:t>Slidehood.com</a:t>
            </a:r>
          </a:p>
        </p:txBody>
      </p:sp>
      <p:graphicFrame>
        <p:nvGraphicFramePr>
          <p:cNvPr id="5" name="Chart 4">
            <a:extLst>
              <a:ext uri="{FF2B5EF4-FFF2-40B4-BE49-F238E27FC236}">
                <a16:creationId xmlns:a16="http://schemas.microsoft.com/office/drawing/2014/main" id="{64D6DB72-2E48-448B-A0E4-47322D4FC72B}"/>
              </a:ext>
            </a:extLst>
          </p:cNvPr>
          <p:cNvGraphicFramePr/>
          <p:nvPr>
            <p:extLst>
              <p:ext uri="{D42A27DB-BD31-4B8C-83A1-F6EECF244321}">
                <p14:modId xmlns:p14="http://schemas.microsoft.com/office/powerpoint/2010/main" val="3767131684"/>
              </p:ext>
            </p:extLst>
          </p:nvPr>
        </p:nvGraphicFramePr>
        <p:xfrm>
          <a:off x="5441854" y="2175129"/>
          <a:ext cx="4729088" cy="37357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0132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18">
            <a:extLst>
              <a:ext uri="{FF2B5EF4-FFF2-40B4-BE49-F238E27FC236}">
                <a16:creationId xmlns:a16="http://schemas.microsoft.com/office/drawing/2014/main" id="{F8C70935-AD9C-4BB7-845D-9E158701D0E2}"/>
              </a:ext>
            </a:extLst>
          </p:cNvPr>
          <p:cNvSpPr txBox="1">
            <a:spLocks/>
          </p:cNvSpPr>
          <p:nvPr/>
        </p:nvSpPr>
        <p:spPr>
          <a:xfrm>
            <a:off x="2054047" y="1180240"/>
            <a:ext cx="8872861" cy="694783"/>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3600" dirty="0">
                <a:solidFill>
                  <a:schemeClr val="bg1"/>
                </a:solidFill>
              </a:rPr>
              <a:t>USE </a:t>
            </a:r>
            <a:r>
              <a:rPr lang="en-US" sz="3600" dirty="0">
                <a:solidFill>
                  <a:schemeClr val="bg1"/>
                </a:solidFill>
              </a:rPr>
              <a:t>TABLES</a:t>
            </a:r>
            <a:r>
              <a:rPr lang="en" sz="3600" dirty="0">
                <a:solidFill>
                  <a:schemeClr val="bg1"/>
                </a:solidFill>
              </a:rPr>
              <a:t> TO EXPLAIN YOUR </a:t>
            </a:r>
            <a:r>
              <a:rPr lang="en-US" sz="3600" dirty="0">
                <a:solidFill>
                  <a:srgbClr val="FF0000"/>
                </a:solidFill>
                <a:effectLst>
                  <a:outerShdw blurRad="38100" dist="38100" dir="2700000" algn="tl">
                    <a:srgbClr val="000000">
                      <a:alpha val="43137"/>
                    </a:srgbClr>
                  </a:outerShdw>
                </a:effectLst>
              </a:rPr>
              <a:t>DATA</a:t>
            </a:r>
            <a:endParaRPr lang="en" sz="3600" dirty="0">
              <a:solidFill>
                <a:srgbClr val="FF0000"/>
              </a:solidFill>
              <a:effectLst>
                <a:outerShdw blurRad="38100" dist="38100" dir="2700000" algn="tl">
                  <a:srgbClr val="000000">
                    <a:alpha val="43137"/>
                  </a:srgbClr>
                </a:outerShdw>
              </a:effectLst>
            </a:endParaRPr>
          </a:p>
        </p:txBody>
      </p:sp>
      <p:graphicFrame>
        <p:nvGraphicFramePr>
          <p:cNvPr id="4" name="Table 3">
            <a:extLst>
              <a:ext uri="{FF2B5EF4-FFF2-40B4-BE49-F238E27FC236}">
                <a16:creationId xmlns:a16="http://schemas.microsoft.com/office/drawing/2014/main" id="{C156B53D-A384-4A77-8FD9-F1AF20D14BC6}"/>
              </a:ext>
            </a:extLst>
          </p:cNvPr>
          <p:cNvGraphicFramePr>
            <a:graphicFrameLocks noGrp="1"/>
          </p:cNvGraphicFramePr>
          <p:nvPr>
            <p:extLst>
              <p:ext uri="{D42A27DB-BD31-4B8C-83A1-F6EECF244321}">
                <p14:modId xmlns:p14="http://schemas.microsoft.com/office/powerpoint/2010/main" val="3449146099"/>
              </p:ext>
            </p:extLst>
          </p:nvPr>
        </p:nvGraphicFramePr>
        <p:xfrm>
          <a:off x="3109189" y="2486676"/>
          <a:ext cx="5833600" cy="2649701"/>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458400">
                  <a:extLst>
                    <a:ext uri="{9D8B030D-6E8A-4147-A177-3AD203B41FA5}">
                      <a16:colId xmlns:a16="http://schemas.microsoft.com/office/drawing/2014/main" val="4287316403"/>
                    </a:ext>
                  </a:extLst>
                </a:gridCol>
                <a:gridCol w="1458400">
                  <a:extLst>
                    <a:ext uri="{9D8B030D-6E8A-4147-A177-3AD203B41FA5}">
                      <a16:colId xmlns:a16="http://schemas.microsoft.com/office/drawing/2014/main" val="1902235641"/>
                    </a:ext>
                  </a:extLst>
                </a:gridCol>
                <a:gridCol w="1458400">
                  <a:extLst>
                    <a:ext uri="{9D8B030D-6E8A-4147-A177-3AD203B41FA5}">
                      <a16:colId xmlns:a16="http://schemas.microsoft.com/office/drawing/2014/main" val="3162900589"/>
                    </a:ext>
                  </a:extLst>
                </a:gridCol>
                <a:gridCol w="1458400">
                  <a:extLst>
                    <a:ext uri="{9D8B030D-6E8A-4147-A177-3AD203B41FA5}">
                      <a16:colId xmlns:a16="http://schemas.microsoft.com/office/drawing/2014/main" val="2921416807"/>
                    </a:ext>
                  </a:extLst>
                </a:gridCol>
              </a:tblGrid>
              <a:tr h="241656">
                <a:tc>
                  <a:txBody>
                    <a:bodyPr/>
                    <a:lstStyle/>
                    <a:p>
                      <a:pPr algn="ctr"/>
                      <a:r>
                        <a:rPr lang="en-US" sz="1400" dirty="0"/>
                        <a:t>DATA</a:t>
                      </a:r>
                    </a:p>
                  </a:txBody>
                  <a:tcPr marL="72168" marR="72168" marT="36084" marB="36084"/>
                </a:tc>
                <a:tc>
                  <a:txBody>
                    <a:bodyPr/>
                    <a:lstStyle/>
                    <a:p>
                      <a:pPr algn="ctr"/>
                      <a:r>
                        <a:rPr lang="en-US" sz="1400" dirty="0"/>
                        <a:t>DATA</a:t>
                      </a:r>
                    </a:p>
                  </a:txBody>
                  <a:tcPr marL="72168" marR="72168" marT="36084" marB="36084"/>
                </a:tc>
                <a:tc>
                  <a:txBody>
                    <a:bodyPr/>
                    <a:lstStyle/>
                    <a:p>
                      <a:pPr algn="ctr"/>
                      <a:r>
                        <a:rPr lang="en-US" sz="1400" dirty="0"/>
                        <a:t>MORE DATA</a:t>
                      </a:r>
                    </a:p>
                  </a:txBody>
                  <a:tcPr marL="72168" marR="72168" marT="36084" marB="36084"/>
                </a:tc>
                <a:tc>
                  <a:txBody>
                    <a:bodyPr/>
                    <a:lstStyle/>
                    <a:p>
                      <a:pPr algn="ctr"/>
                      <a:r>
                        <a:rPr lang="en-US" sz="1400" dirty="0"/>
                        <a:t>LOTS OF DATA</a:t>
                      </a:r>
                    </a:p>
                  </a:txBody>
                  <a:tcPr marL="72168" marR="72168" marT="36084" marB="36084"/>
                </a:tc>
                <a:extLst>
                  <a:ext uri="{0D108BD9-81ED-4DB2-BD59-A6C34878D82A}">
                    <a16:rowId xmlns:a16="http://schemas.microsoft.com/office/drawing/2014/main" val="3132156098"/>
                  </a:ext>
                </a:extLst>
              </a:tr>
              <a:tr h="337739">
                <a:tc>
                  <a:txBody>
                    <a:bodyPr/>
                    <a:lstStyle/>
                    <a:p>
                      <a:endParaRPr lang="en-US" sz="1400"/>
                    </a:p>
                  </a:txBody>
                  <a:tcPr marL="72168" marR="72168" marT="36084" marB="36084"/>
                </a:tc>
                <a:tc>
                  <a:txBody>
                    <a:bodyPr/>
                    <a:lstStyle/>
                    <a:p>
                      <a:endParaRPr lang="en-US" sz="1400"/>
                    </a:p>
                  </a:txBody>
                  <a:tcPr marL="72168" marR="72168" marT="36084" marB="36084"/>
                </a:tc>
                <a:tc>
                  <a:txBody>
                    <a:bodyPr/>
                    <a:lstStyle/>
                    <a:p>
                      <a:endParaRPr lang="en-US" sz="1400"/>
                    </a:p>
                  </a:txBody>
                  <a:tcPr marL="72168" marR="72168" marT="36084" marB="36084"/>
                </a:tc>
                <a:tc>
                  <a:txBody>
                    <a:bodyPr/>
                    <a:lstStyle/>
                    <a:p>
                      <a:endParaRPr lang="en-US" sz="1400"/>
                    </a:p>
                  </a:txBody>
                  <a:tcPr marL="72168" marR="72168" marT="36084" marB="36084"/>
                </a:tc>
                <a:extLst>
                  <a:ext uri="{0D108BD9-81ED-4DB2-BD59-A6C34878D82A}">
                    <a16:rowId xmlns:a16="http://schemas.microsoft.com/office/drawing/2014/main" val="1140749153"/>
                  </a:ext>
                </a:extLst>
              </a:tr>
              <a:tr h="337739">
                <a:tc>
                  <a:txBody>
                    <a:bodyPr/>
                    <a:lstStyle/>
                    <a:p>
                      <a:endParaRPr lang="en-US" sz="1400" dirty="0"/>
                    </a:p>
                  </a:txBody>
                  <a:tcPr marL="72168" marR="72168" marT="36084" marB="36084"/>
                </a:tc>
                <a:tc>
                  <a:txBody>
                    <a:bodyPr/>
                    <a:lstStyle/>
                    <a:p>
                      <a:endParaRPr lang="en-US" sz="1400"/>
                    </a:p>
                  </a:txBody>
                  <a:tcPr marL="72168" marR="72168" marT="36084" marB="36084"/>
                </a:tc>
                <a:tc>
                  <a:txBody>
                    <a:bodyPr/>
                    <a:lstStyle/>
                    <a:p>
                      <a:endParaRPr lang="en-US" sz="1400"/>
                    </a:p>
                  </a:txBody>
                  <a:tcPr marL="72168" marR="72168" marT="36084" marB="36084"/>
                </a:tc>
                <a:tc>
                  <a:txBody>
                    <a:bodyPr/>
                    <a:lstStyle/>
                    <a:p>
                      <a:endParaRPr lang="en-US" sz="1400"/>
                    </a:p>
                  </a:txBody>
                  <a:tcPr marL="72168" marR="72168" marT="36084" marB="36084"/>
                </a:tc>
                <a:extLst>
                  <a:ext uri="{0D108BD9-81ED-4DB2-BD59-A6C34878D82A}">
                    <a16:rowId xmlns:a16="http://schemas.microsoft.com/office/drawing/2014/main" val="2813096950"/>
                  </a:ext>
                </a:extLst>
              </a:tr>
              <a:tr h="337739">
                <a:tc>
                  <a:txBody>
                    <a:bodyPr/>
                    <a:lstStyle/>
                    <a:p>
                      <a:endParaRPr lang="en-US" sz="1400"/>
                    </a:p>
                  </a:txBody>
                  <a:tcPr marL="72168" marR="72168" marT="36084" marB="36084"/>
                </a:tc>
                <a:tc>
                  <a:txBody>
                    <a:bodyPr/>
                    <a:lstStyle/>
                    <a:p>
                      <a:endParaRPr lang="en-US" sz="1400"/>
                    </a:p>
                  </a:txBody>
                  <a:tcPr marL="72168" marR="72168" marT="36084" marB="36084"/>
                </a:tc>
                <a:tc>
                  <a:txBody>
                    <a:bodyPr/>
                    <a:lstStyle/>
                    <a:p>
                      <a:endParaRPr lang="en-US" sz="1400" dirty="0"/>
                    </a:p>
                  </a:txBody>
                  <a:tcPr marL="72168" marR="72168" marT="36084" marB="36084"/>
                </a:tc>
                <a:tc>
                  <a:txBody>
                    <a:bodyPr/>
                    <a:lstStyle/>
                    <a:p>
                      <a:endParaRPr lang="en-US" sz="1400"/>
                    </a:p>
                  </a:txBody>
                  <a:tcPr marL="72168" marR="72168" marT="36084" marB="36084"/>
                </a:tc>
                <a:extLst>
                  <a:ext uri="{0D108BD9-81ED-4DB2-BD59-A6C34878D82A}">
                    <a16:rowId xmlns:a16="http://schemas.microsoft.com/office/drawing/2014/main" val="3324557131"/>
                  </a:ext>
                </a:extLst>
              </a:tr>
              <a:tr h="337739">
                <a:tc>
                  <a:txBody>
                    <a:bodyPr/>
                    <a:lstStyle/>
                    <a:p>
                      <a:endParaRPr lang="en-US" sz="1400"/>
                    </a:p>
                  </a:txBody>
                  <a:tcPr marL="72168" marR="72168" marT="36084" marB="36084"/>
                </a:tc>
                <a:tc>
                  <a:txBody>
                    <a:bodyPr/>
                    <a:lstStyle/>
                    <a:p>
                      <a:endParaRPr lang="en-US" sz="1400"/>
                    </a:p>
                  </a:txBody>
                  <a:tcPr marL="72168" marR="72168" marT="36084" marB="36084"/>
                </a:tc>
                <a:tc>
                  <a:txBody>
                    <a:bodyPr/>
                    <a:lstStyle/>
                    <a:p>
                      <a:endParaRPr lang="en-US" sz="1400"/>
                    </a:p>
                  </a:txBody>
                  <a:tcPr marL="72168" marR="72168" marT="36084" marB="36084"/>
                </a:tc>
                <a:tc>
                  <a:txBody>
                    <a:bodyPr/>
                    <a:lstStyle/>
                    <a:p>
                      <a:endParaRPr lang="en-US" sz="1400"/>
                    </a:p>
                  </a:txBody>
                  <a:tcPr marL="72168" marR="72168" marT="36084" marB="36084"/>
                </a:tc>
                <a:extLst>
                  <a:ext uri="{0D108BD9-81ED-4DB2-BD59-A6C34878D82A}">
                    <a16:rowId xmlns:a16="http://schemas.microsoft.com/office/drawing/2014/main" val="1120665361"/>
                  </a:ext>
                </a:extLst>
              </a:tr>
              <a:tr h="337739">
                <a:tc>
                  <a:txBody>
                    <a:bodyPr/>
                    <a:lstStyle/>
                    <a:p>
                      <a:endParaRPr lang="en-US" sz="1400"/>
                    </a:p>
                  </a:txBody>
                  <a:tcPr marL="72168" marR="72168" marT="36084" marB="36084"/>
                </a:tc>
                <a:tc>
                  <a:txBody>
                    <a:bodyPr/>
                    <a:lstStyle/>
                    <a:p>
                      <a:endParaRPr lang="en-US" sz="1400"/>
                    </a:p>
                  </a:txBody>
                  <a:tcPr marL="72168" marR="72168" marT="36084" marB="36084"/>
                </a:tc>
                <a:tc>
                  <a:txBody>
                    <a:bodyPr/>
                    <a:lstStyle/>
                    <a:p>
                      <a:endParaRPr lang="en-US" sz="1400"/>
                    </a:p>
                  </a:txBody>
                  <a:tcPr marL="72168" marR="72168" marT="36084" marB="36084"/>
                </a:tc>
                <a:tc>
                  <a:txBody>
                    <a:bodyPr/>
                    <a:lstStyle/>
                    <a:p>
                      <a:endParaRPr lang="en-US" sz="1400"/>
                    </a:p>
                  </a:txBody>
                  <a:tcPr marL="72168" marR="72168" marT="36084" marB="36084"/>
                </a:tc>
                <a:extLst>
                  <a:ext uri="{0D108BD9-81ED-4DB2-BD59-A6C34878D82A}">
                    <a16:rowId xmlns:a16="http://schemas.microsoft.com/office/drawing/2014/main" val="3810860564"/>
                  </a:ext>
                </a:extLst>
              </a:tr>
              <a:tr h="337739">
                <a:tc>
                  <a:txBody>
                    <a:bodyPr/>
                    <a:lstStyle/>
                    <a:p>
                      <a:endParaRPr lang="en-US" sz="1400"/>
                    </a:p>
                  </a:txBody>
                  <a:tcPr marL="72168" marR="72168" marT="36084" marB="36084"/>
                </a:tc>
                <a:tc>
                  <a:txBody>
                    <a:bodyPr/>
                    <a:lstStyle/>
                    <a:p>
                      <a:endParaRPr lang="en-US" sz="1400" dirty="0"/>
                    </a:p>
                  </a:txBody>
                  <a:tcPr marL="72168" marR="72168" marT="36084" marB="36084"/>
                </a:tc>
                <a:tc>
                  <a:txBody>
                    <a:bodyPr/>
                    <a:lstStyle/>
                    <a:p>
                      <a:endParaRPr lang="en-US" sz="1400"/>
                    </a:p>
                  </a:txBody>
                  <a:tcPr marL="72168" marR="72168" marT="36084" marB="36084"/>
                </a:tc>
                <a:tc>
                  <a:txBody>
                    <a:bodyPr/>
                    <a:lstStyle/>
                    <a:p>
                      <a:endParaRPr lang="en-US" sz="1400"/>
                    </a:p>
                  </a:txBody>
                  <a:tcPr marL="72168" marR="72168" marT="36084" marB="36084"/>
                </a:tc>
                <a:extLst>
                  <a:ext uri="{0D108BD9-81ED-4DB2-BD59-A6C34878D82A}">
                    <a16:rowId xmlns:a16="http://schemas.microsoft.com/office/drawing/2014/main" val="825413436"/>
                  </a:ext>
                </a:extLst>
              </a:tr>
              <a:tr h="337739">
                <a:tc>
                  <a:txBody>
                    <a:bodyPr/>
                    <a:lstStyle/>
                    <a:p>
                      <a:endParaRPr lang="en-US" sz="1400"/>
                    </a:p>
                  </a:txBody>
                  <a:tcPr marL="72168" marR="72168" marT="36084" marB="36084"/>
                </a:tc>
                <a:tc>
                  <a:txBody>
                    <a:bodyPr/>
                    <a:lstStyle/>
                    <a:p>
                      <a:endParaRPr lang="en-US" sz="1400"/>
                    </a:p>
                  </a:txBody>
                  <a:tcPr marL="72168" marR="72168" marT="36084" marB="36084"/>
                </a:tc>
                <a:tc>
                  <a:txBody>
                    <a:bodyPr/>
                    <a:lstStyle/>
                    <a:p>
                      <a:endParaRPr lang="en-US" sz="1400"/>
                    </a:p>
                  </a:txBody>
                  <a:tcPr marL="72168" marR="72168" marT="36084" marB="36084"/>
                </a:tc>
                <a:tc>
                  <a:txBody>
                    <a:bodyPr/>
                    <a:lstStyle/>
                    <a:p>
                      <a:endParaRPr lang="en-US" sz="1400" dirty="0"/>
                    </a:p>
                  </a:txBody>
                  <a:tcPr marL="72168" marR="72168" marT="36084" marB="36084"/>
                </a:tc>
                <a:extLst>
                  <a:ext uri="{0D108BD9-81ED-4DB2-BD59-A6C34878D82A}">
                    <a16:rowId xmlns:a16="http://schemas.microsoft.com/office/drawing/2014/main" val="1927027449"/>
                  </a:ext>
                </a:extLst>
              </a:tr>
            </a:tbl>
          </a:graphicData>
        </a:graphic>
      </p:graphicFrame>
      <p:sp>
        <p:nvSpPr>
          <p:cNvPr id="5" name="Rectangle 4"/>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2409653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50">
            <a:extLst>
              <a:ext uri="{FF2B5EF4-FFF2-40B4-BE49-F238E27FC236}">
                <a16:creationId xmlns:a16="http://schemas.microsoft.com/office/drawing/2014/main" id="{42B67C66-11CD-45FD-84F3-6104645770A5}"/>
              </a:ext>
            </a:extLst>
          </p:cNvPr>
          <p:cNvSpPr txBox="1">
            <a:spLocks/>
          </p:cNvSpPr>
          <p:nvPr/>
        </p:nvSpPr>
        <p:spPr>
          <a:xfrm>
            <a:off x="4966827" y="394411"/>
            <a:ext cx="3552600" cy="855310"/>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3600" dirty="0">
                <a:solidFill>
                  <a:schemeClr val="bg1"/>
                </a:solidFill>
              </a:rPr>
              <a:t>USE MAPS</a:t>
            </a:r>
          </a:p>
        </p:txBody>
      </p:sp>
      <p:sp>
        <p:nvSpPr>
          <p:cNvPr id="5" name="Shape 249">
            <a:extLst>
              <a:ext uri="{FF2B5EF4-FFF2-40B4-BE49-F238E27FC236}">
                <a16:creationId xmlns:a16="http://schemas.microsoft.com/office/drawing/2014/main" id="{44357103-9277-4716-AE8A-A83FDDBE1545}"/>
              </a:ext>
            </a:extLst>
          </p:cNvPr>
          <p:cNvSpPr/>
          <p:nvPr/>
        </p:nvSpPr>
        <p:spPr>
          <a:xfrm>
            <a:off x="2026326" y="1667577"/>
            <a:ext cx="8676785" cy="4133805"/>
          </a:xfrm>
          <a:custGeom>
            <a:avLst/>
            <a:gdLst/>
            <a:ahLst/>
            <a:cxnLst/>
            <a:rect l="0" t="0" r="0" b="0"/>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gradFill flip="none" rotWithShape="1">
            <a:gsLst>
              <a:gs pos="0">
                <a:srgbClr val="C00000">
                  <a:lumMod val="83000"/>
                </a:srgbClr>
              </a:gs>
              <a:gs pos="39000">
                <a:srgbClr val="FF0000">
                  <a:lumMod val="83000"/>
                  <a:lumOff val="17000"/>
                </a:srgbClr>
              </a:gs>
              <a:gs pos="100000">
                <a:srgbClr val="C00000"/>
              </a:gs>
            </a:gsLst>
            <a:lin ang="2700000" scaled="1"/>
            <a:tileRect/>
          </a:gra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lvl="0">
              <a:spcBef>
                <a:spcPts val="0"/>
              </a:spcBef>
              <a:buNone/>
            </a:pPr>
            <a:endParaRPr/>
          </a:p>
        </p:txBody>
      </p:sp>
      <p:sp>
        <p:nvSpPr>
          <p:cNvPr id="6" name="Shape 251">
            <a:extLst>
              <a:ext uri="{FF2B5EF4-FFF2-40B4-BE49-F238E27FC236}">
                <a16:creationId xmlns:a16="http://schemas.microsoft.com/office/drawing/2014/main" id="{FF590FE2-890C-4B6D-BA48-AC143E970EBD}"/>
              </a:ext>
            </a:extLst>
          </p:cNvPr>
          <p:cNvSpPr/>
          <p:nvPr/>
        </p:nvSpPr>
        <p:spPr>
          <a:xfrm>
            <a:off x="2978142" y="2142679"/>
            <a:ext cx="1193626" cy="231811"/>
          </a:xfrm>
          <a:prstGeom prst="wedgeRectCallout">
            <a:avLst>
              <a:gd name="adj1" fmla="val -21428"/>
              <a:gd name="adj2" fmla="val 84287"/>
            </a:avLst>
          </a:prstGeom>
          <a:solidFill>
            <a:schemeClr val="tx1">
              <a:lumMod val="85000"/>
              <a:lumOff val="1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lvl="0" algn="ctr">
              <a:spcBef>
                <a:spcPts val="0"/>
              </a:spcBef>
              <a:buNone/>
            </a:pPr>
            <a:r>
              <a:rPr lang="en" sz="1000" dirty="0">
                <a:solidFill>
                  <a:schemeClr val="bg1"/>
                </a:solidFill>
                <a:latin typeface="Dosis"/>
                <a:ea typeface="Dosis"/>
                <a:cs typeface="Dosis"/>
                <a:sym typeface="Dosis"/>
              </a:rPr>
              <a:t>OUR OFFICE</a:t>
            </a:r>
          </a:p>
        </p:txBody>
      </p:sp>
      <p:sp>
        <p:nvSpPr>
          <p:cNvPr id="7" name="Shape 253">
            <a:extLst>
              <a:ext uri="{FF2B5EF4-FFF2-40B4-BE49-F238E27FC236}">
                <a16:creationId xmlns:a16="http://schemas.microsoft.com/office/drawing/2014/main" id="{945600EC-E3FF-4EFA-8CDA-5B4D7B9A429D}"/>
              </a:ext>
            </a:extLst>
          </p:cNvPr>
          <p:cNvSpPr/>
          <p:nvPr/>
        </p:nvSpPr>
        <p:spPr>
          <a:xfrm rot="8100000">
            <a:off x="3200677" y="2644194"/>
            <a:ext cx="137254" cy="137254"/>
          </a:xfrm>
          <a:prstGeom prst="teardrop">
            <a:avLst>
              <a:gd name="adj" fmla="val 100000"/>
            </a:avLst>
          </a:prstGeom>
          <a:solidFill>
            <a:schemeClr val="tx1">
              <a:lumMod val="85000"/>
              <a:lumOff val="15000"/>
            </a:schemeClr>
          </a:solidFill>
          <a:ln>
            <a:noFill/>
          </a:ln>
          <a:effectLst>
            <a:outerShdw blurRad="50800" dist="38100" dir="5400000" algn="t" rotWithShape="0">
              <a:prstClr val="black">
                <a:alpha val="40000"/>
              </a:prstClr>
            </a:outerShdw>
          </a:effectLst>
        </p:spPr>
        <p:txBody>
          <a:bodyPr lIns="91425" tIns="91425" rIns="91425" bIns="91425" anchor="ctr" anchorCtr="0">
            <a:noAutofit/>
          </a:bodyPr>
          <a:lstStyle/>
          <a:p>
            <a:pPr lvl="0">
              <a:spcBef>
                <a:spcPts val="0"/>
              </a:spcBef>
              <a:buNone/>
            </a:pPr>
            <a:endParaRPr>
              <a:solidFill>
                <a:schemeClr val="bg1"/>
              </a:solidFill>
            </a:endParaRPr>
          </a:p>
        </p:txBody>
      </p:sp>
      <p:sp>
        <p:nvSpPr>
          <p:cNvPr id="8" name="Shape 254">
            <a:extLst>
              <a:ext uri="{FF2B5EF4-FFF2-40B4-BE49-F238E27FC236}">
                <a16:creationId xmlns:a16="http://schemas.microsoft.com/office/drawing/2014/main" id="{9F87C5DF-46F4-4008-A41D-C81D5DBC851B}"/>
              </a:ext>
            </a:extLst>
          </p:cNvPr>
          <p:cNvSpPr/>
          <p:nvPr/>
        </p:nvSpPr>
        <p:spPr>
          <a:xfrm rot="8100000">
            <a:off x="4152362" y="4382709"/>
            <a:ext cx="137254" cy="137254"/>
          </a:xfrm>
          <a:prstGeom prst="teardrop">
            <a:avLst>
              <a:gd name="adj" fmla="val 100000"/>
            </a:avLst>
          </a:prstGeom>
          <a:solidFill>
            <a:schemeClr val="tx1">
              <a:lumMod val="85000"/>
              <a:lumOff val="15000"/>
            </a:schemeClr>
          </a:solidFill>
          <a:ln>
            <a:noFill/>
          </a:ln>
          <a:effectLst>
            <a:outerShdw blurRad="50800" dist="38100" dir="5400000" algn="t" rotWithShape="0">
              <a:prstClr val="black">
                <a:alpha val="40000"/>
              </a:prstClr>
            </a:outerShdw>
          </a:effectLst>
        </p:spPr>
        <p:txBody>
          <a:bodyPr lIns="91425" tIns="91425" rIns="91425" bIns="91425" anchor="ctr" anchorCtr="0">
            <a:noAutofit/>
          </a:bodyPr>
          <a:lstStyle/>
          <a:p>
            <a:pPr lvl="0">
              <a:spcBef>
                <a:spcPts val="0"/>
              </a:spcBef>
              <a:buNone/>
            </a:pPr>
            <a:endParaRPr>
              <a:solidFill>
                <a:schemeClr val="bg1"/>
              </a:solidFill>
            </a:endParaRPr>
          </a:p>
        </p:txBody>
      </p:sp>
      <p:sp>
        <p:nvSpPr>
          <p:cNvPr id="10" name="Shape 257">
            <a:extLst>
              <a:ext uri="{FF2B5EF4-FFF2-40B4-BE49-F238E27FC236}">
                <a16:creationId xmlns:a16="http://schemas.microsoft.com/office/drawing/2014/main" id="{2C28FC7E-CDB5-4F44-965F-AF78D0FC6729}"/>
              </a:ext>
            </a:extLst>
          </p:cNvPr>
          <p:cNvSpPr/>
          <p:nvPr/>
        </p:nvSpPr>
        <p:spPr>
          <a:xfrm rot="8100000">
            <a:off x="6296092" y="3665853"/>
            <a:ext cx="137254" cy="137254"/>
          </a:xfrm>
          <a:prstGeom prst="teardrop">
            <a:avLst>
              <a:gd name="adj" fmla="val 100000"/>
            </a:avLst>
          </a:prstGeom>
          <a:solidFill>
            <a:schemeClr val="tx1">
              <a:lumMod val="85000"/>
              <a:lumOff val="15000"/>
            </a:schemeClr>
          </a:solidFill>
          <a:ln>
            <a:noFill/>
          </a:ln>
          <a:effectLst>
            <a:outerShdw blurRad="50800" dist="38100" dir="5400000" algn="t" rotWithShape="0">
              <a:prstClr val="black">
                <a:alpha val="40000"/>
              </a:prstClr>
            </a:outerShdw>
          </a:effectLst>
        </p:spPr>
        <p:txBody>
          <a:bodyPr lIns="91425" tIns="91425" rIns="91425" bIns="91425" anchor="ctr" anchorCtr="0">
            <a:noAutofit/>
          </a:bodyPr>
          <a:lstStyle/>
          <a:p>
            <a:pPr lvl="0">
              <a:spcBef>
                <a:spcPts val="0"/>
              </a:spcBef>
              <a:buNone/>
            </a:pPr>
            <a:endParaRPr>
              <a:solidFill>
                <a:schemeClr val="bg1"/>
              </a:solidFill>
            </a:endParaRPr>
          </a:p>
        </p:txBody>
      </p:sp>
      <p:sp>
        <p:nvSpPr>
          <p:cNvPr id="9" name="Rectangle 8"/>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2785552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0">
              <a:schemeClr val="tx1">
                <a:lumMod val="85000"/>
                <a:lumOff val="15000"/>
              </a:schemeClr>
            </a:gs>
            <a:gs pos="12000">
              <a:schemeClr val="tx1">
                <a:lumMod val="85000"/>
                <a:lumOff val="15000"/>
              </a:schemeClr>
            </a:gs>
            <a:gs pos="50000">
              <a:schemeClr val="tx1">
                <a:lumMod val="65000"/>
                <a:lumOff val="35000"/>
              </a:schemeClr>
            </a:gs>
          </a:gsLst>
          <a:lin ang="2700000" scaled="1"/>
        </a:gra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6528121"/>
              </p:ext>
            </p:extLst>
          </p:nvPr>
        </p:nvGraphicFramePr>
        <p:xfrm>
          <a:off x="1409699" y="402672"/>
          <a:ext cx="9078983" cy="6052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TextBox 24">
            <a:extLst>
              <a:ext uri="{FF2B5EF4-FFF2-40B4-BE49-F238E27FC236}">
                <a16:creationId xmlns:a16="http://schemas.microsoft.com/office/drawing/2014/main" id="{6EC17C9B-7926-4244-9D52-02983425AE80}"/>
              </a:ext>
            </a:extLst>
          </p:cNvPr>
          <p:cNvSpPr txBox="1"/>
          <p:nvPr/>
        </p:nvSpPr>
        <p:spPr>
          <a:xfrm>
            <a:off x="3606707" y="4984400"/>
            <a:ext cx="2785120" cy="954107"/>
          </a:xfrm>
          <a:prstGeom prst="rect">
            <a:avLst/>
          </a:prstGeom>
          <a:noFill/>
        </p:spPr>
        <p:txBody>
          <a:bodyPr wrap="square" rtlCol="0">
            <a:spAutoFit/>
          </a:bodyPr>
          <a:lstStyle/>
          <a:p>
            <a:pPr algn="ctr"/>
            <a:r>
              <a:rPr lang="en-US" b="1" dirty="0">
                <a:solidFill>
                  <a:srgbClr val="C00000"/>
                </a:solidFill>
                <a:latin typeface="Roboto" pitchFamily="2" charset="0"/>
                <a:ea typeface="Roboto" pitchFamily="2" charset="0"/>
                <a:cs typeface="Lato" panose="020F0502020204030203" pitchFamily="34" charset="0"/>
              </a:rPr>
              <a:t>SECOND STEP </a:t>
            </a:r>
          </a:p>
          <a:p>
            <a:pPr algn="just"/>
            <a:r>
              <a:rPr lang="en-US" sz="1200" dirty="0">
                <a:solidFill>
                  <a:schemeClr val="bg1"/>
                </a:solidFill>
                <a:latin typeface="Roboto" pitchFamily="2" charset="0"/>
                <a:ea typeface="Roboto" pitchFamily="2" charset="0"/>
                <a:cs typeface="Lato" panose="020F0502020204030203" pitchFamily="34" charset="0"/>
              </a:rPr>
              <a:t>Here you put a little description, Keep it short and to the point. Make it more impactful </a:t>
            </a:r>
            <a:r>
              <a:rPr lang="en-US" sz="1400" dirty="0">
                <a:solidFill>
                  <a:schemeClr val="bg1"/>
                </a:solidFill>
                <a:latin typeface="Roboto" pitchFamily="2" charset="0"/>
                <a:ea typeface="Roboto" pitchFamily="2" charset="0"/>
                <a:cs typeface="Lato" panose="020F0502020204030203" pitchFamily="34" charset="0"/>
              </a:rPr>
              <a:t>. </a:t>
            </a:r>
          </a:p>
        </p:txBody>
      </p:sp>
      <p:sp>
        <p:nvSpPr>
          <p:cNvPr id="27" name="TextBox 26">
            <a:extLst>
              <a:ext uri="{FF2B5EF4-FFF2-40B4-BE49-F238E27FC236}">
                <a16:creationId xmlns:a16="http://schemas.microsoft.com/office/drawing/2014/main" id="{787A15B3-DD6A-42BA-8A35-790A37385E92}"/>
              </a:ext>
            </a:extLst>
          </p:cNvPr>
          <p:cNvSpPr txBox="1"/>
          <p:nvPr/>
        </p:nvSpPr>
        <p:spPr>
          <a:xfrm>
            <a:off x="6396072" y="4947639"/>
            <a:ext cx="2839886" cy="954107"/>
          </a:xfrm>
          <a:prstGeom prst="rect">
            <a:avLst/>
          </a:prstGeom>
          <a:noFill/>
        </p:spPr>
        <p:txBody>
          <a:bodyPr wrap="square" rtlCol="0">
            <a:spAutoFit/>
          </a:bodyPr>
          <a:lstStyle/>
          <a:p>
            <a:pPr algn="ctr"/>
            <a:r>
              <a:rPr lang="en-US" b="1" dirty="0">
                <a:solidFill>
                  <a:schemeClr val="accent1">
                    <a:lumMod val="40000"/>
                    <a:lumOff val="60000"/>
                  </a:schemeClr>
                </a:solidFill>
                <a:latin typeface="Roboto" pitchFamily="2" charset="0"/>
                <a:ea typeface="Roboto" pitchFamily="2" charset="0"/>
                <a:cs typeface="Lato" panose="020F0502020204030203" pitchFamily="34" charset="0"/>
              </a:rPr>
              <a:t>THIRD STEP </a:t>
            </a:r>
          </a:p>
          <a:p>
            <a:pPr algn="just"/>
            <a:r>
              <a:rPr lang="en-US" sz="1200" dirty="0">
                <a:solidFill>
                  <a:schemeClr val="bg1"/>
                </a:solidFill>
                <a:latin typeface="Roboto" pitchFamily="2" charset="0"/>
                <a:ea typeface="Roboto" pitchFamily="2" charset="0"/>
                <a:cs typeface="Lato" panose="020F0502020204030203" pitchFamily="34" charset="0"/>
              </a:rPr>
              <a:t>Here you put a little description, Keep it short and to the point. Make it more impactful </a:t>
            </a:r>
            <a:r>
              <a:rPr lang="en-US" sz="1400" dirty="0">
                <a:solidFill>
                  <a:schemeClr val="bg1"/>
                </a:solidFill>
                <a:latin typeface="Roboto" pitchFamily="2" charset="0"/>
                <a:ea typeface="Roboto" pitchFamily="2" charset="0"/>
                <a:cs typeface="Lato" panose="020F0502020204030203" pitchFamily="34" charset="0"/>
              </a:rPr>
              <a:t>. </a:t>
            </a:r>
          </a:p>
        </p:txBody>
      </p:sp>
      <p:sp>
        <p:nvSpPr>
          <p:cNvPr id="28" name="TextBox 27">
            <a:extLst>
              <a:ext uri="{FF2B5EF4-FFF2-40B4-BE49-F238E27FC236}">
                <a16:creationId xmlns:a16="http://schemas.microsoft.com/office/drawing/2014/main" id="{E1026836-1B80-4B1F-BA97-B22E1A8F8633}"/>
              </a:ext>
            </a:extLst>
          </p:cNvPr>
          <p:cNvSpPr txBox="1"/>
          <p:nvPr/>
        </p:nvSpPr>
        <p:spPr>
          <a:xfrm>
            <a:off x="9069679" y="1287599"/>
            <a:ext cx="2764988" cy="954107"/>
          </a:xfrm>
          <a:prstGeom prst="rect">
            <a:avLst/>
          </a:prstGeom>
          <a:noFill/>
        </p:spPr>
        <p:txBody>
          <a:bodyPr wrap="square" rtlCol="0">
            <a:spAutoFit/>
          </a:bodyPr>
          <a:lstStyle/>
          <a:p>
            <a:pPr algn="ctr"/>
            <a:r>
              <a:rPr lang="en-US" b="1" dirty="0">
                <a:solidFill>
                  <a:schemeClr val="accent3">
                    <a:lumMod val="40000"/>
                    <a:lumOff val="60000"/>
                  </a:schemeClr>
                </a:solidFill>
                <a:latin typeface="Roboto" pitchFamily="2" charset="0"/>
                <a:ea typeface="Roboto" pitchFamily="2" charset="0"/>
                <a:cs typeface="Lato" panose="020F0502020204030203" pitchFamily="34" charset="0"/>
              </a:rPr>
              <a:t>FOURTH STEP </a:t>
            </a:r>
          </a:p>
          <a:p>
            <a:pPr algn="just"/>
            <a:r>
              <a:rPr lang="en-US" sz="1200" dirty="0">
                <a:solidFill>
                  <a:schemeClr val="bg1"/>
                </a:solidFill>
                <a:latin typeface="Roboto" pitchFamily="2" charset="0"/>
                <a:ea typeface="Roboto" pitchFamily="2" charset="0"/>
                <a:cs typeface="Lato" panose="020F0502020204030203" pitchFamily="34" charset="0"/>
              </a:rPr>
              <a:t>Here you put a little description, Keep it short and to the point. Make it more impactful </a:t>
            </a:r>
            <a:r>
              <a:rPr lang="en-US" sz="1400" dirty="0">
                <a:solidFill>
                  <a:schemeClr val="bg1"/>
                </a:solidFill>
                <a:latin typeface="Roboto" pitchFamily="2" charset="0"/>
                <a:ea typeface="Roboto" pitchFamily="2" charset="0"/>
                <a:cs typeface="Lato" panose="020F0502020204030203" pitchFamily="34" charset="0"/>
              </a:rPr>
              <a:t>. </a:t>
            </a:r>
          </a:p>
        </p:txBody>
      </p:sp>
      <p:sp>
        <p:nvSpPr>
          <p:cNvPr id="29" name="TextBox 28">
            <a:extLst>
              <a:ext uri="{FF2B5EF4-FFF2-40B4-BE49-F238E27FC236}">
                <a16:creationId xmlns:a16="http://schemas.microsoft.com/office/drawing/2014/main" id="{51672FBC-FE7B-4068-9E8F-C74AA444EAE5}"/>
              </a:ext>
            </a:extLst>
          </p:cNvPr>
          <p:cNvSpPr txBox="1"/>
          <p:nvPr/>
        </p:nvSpPr>
        <p:spPr>
          <a:xfrm>
            <a:off x="662341" y="1353563"/>
            <a:ext cx="2628358" cy="954107"/>
          </a:xfrm>
          <a:prstGeom prst="rect">
            <a:avLst/>
          </a:prstGeom>
          <a:noFill/>
        </p:spPr>
        <p:txBody>
          <a:bodyPr wrap="square" rtlCol="0">
            <a:spAutoFit/>
          </a:bodyPr>
          <a:lstStyle/>
          <a:p>
            <a:pPr algn="ctr"/>
            <a:r>
              <a:rPr lang="en-US" b="1" dirty="0">
                <a:solidFill>
                  <a:schemeClr val="accent3"/>
                </a:solidFill>
                <a:latin typeface="Roboto" pitchFamily="2" charset="0"/>
                <a:ea typeface="Roboto" pitchFamily="2" charset="0"/>
                <a:cs typeface="Lato" panose="020F0502020204030203" pitchFamily="34" charset="0"/>
              </a:rPr>
              <a:t>FIRST STEP </a:t>
            </a:r>
          </a:p>
          <a:p>
            <a:pPr algn="just"/>
            <a:r>
              <a:rPr lang="en-US" sz="1200" dirty="0">
                <a:solidFill>
                  <a:schemeClr val="bg1"/>
                </a:solidFill>
                <a:latin typeface="Roboto" pitchFamily="2" charset="0"/>
                <a:ea typeface="Roboto" pitchFamily="2" charset="0"/>
                <a:cs typeface="Lato" panose="020F0502020204030203" pitchFamily="34" charset="0"/>
              </a:rPr>
              <a:t>Here you put a little description, Keep it short and to the point. Make it more impactful </a:t>
            </a:r>
            <a:r>
              <a:rPr lang="en-US" sz="1400" dirty="0">
                <a:solidFill>
                  <a:schemeClr val="bg1"/>
                </a:solidFill>
                <a:latin typeface="Roboto" pitchFamily="2" charset="0"/>
                <a:ea typeface="Roboto" pitchFamily="2" charset="0"/>
                <a:cs typeface="Lato" panose="020F0502020204030203" pitchFamily="34" charset="0"/>
              </a:rPr>
              <a:t>. </a:t>
            </a:r>
          </a:p>
        </p:txBody>
      </p:sp>
      <p:sp>
        <p:nvSpPr>
          <p:cNvPr id="30" name="Rectangle 29">
            <a:extLst>
              <a:ext uri="{FF2B5EF4-FFF2-40B4-BE49-F238E27FC236}">
                <a16:creationId xmlns:a16="http://schemas.microsoft.com/office/drawing/2014/main" id="{EFF49A3A-275B-4E2D-9586-12C6492F041A}"/>
              </a:ext>
            </a:extLst>
          </p:cNvPr>
          <p:cNvSpPr/>
          <p:nvPr/>
        </p:nvSpPr>
        <p:spPr>
          <a:xfrm>
            <a:off x="4118260" y="656650"/>
            <a:ext cx="4123858" cy="1006045"/>
          </a:xfrm>
          <a:prstGeom prst="rect">
            <a:avLst/>
          </a:prstGeom>
          <a:noFill/>
        </p:spPr>
        <p:txBody>
          <a:bodyPr wrap="square" lIns="91440" tIns="45720" rIns="91440" bIns="45720">
            <a:spAutoFit/>
          </a:bodyPr>
          <a:lstStyle/>
          <a:p>
            <a:pPr algn="ctr">
              <a:lnSpc>
                <a:spcPts val="3500"/>
              </a:lnSpc>
            </a:pPr>
            <a:r>
              <a:rPr lang="en-US" sz="4000" cap="none" spc="0" dirty="0">
                <a:ln w="0"/>
                <a:solidFill>
                  <a:srgbClr val="FF0000"/>
                </a:solidFill>
                <a:effectLst>
                  <a:outerShdw blurRad="38100" dist="38100" dir="2700000" algn="tl">
                    <a:srgbClr val="000000">
                      <a:alpha val="43137"/>
                    </a:srgbClr>
                  </a:outerShdw>
                </a:effectLst>
                <a:latin typeface="Roboto" pitchFamily="2" charset="0"/>
                <a:ea typeface="Roboto" pitchFamily="2" charset="0"/>
                <a:cs typeface="Lato" panose="020F0502020204030203" pitchFamily="34" charset="0"/>
              </a:rPr>
              <a:t>OUR PROCESS IS SIMPLE</a:t>
            </a:r>
          </a:p>
        </p:txBody>
      </p:sp>
      <p:sp>
        <p:nvSpPr>
          <p:cNvPr id="40" name="Shape 440">
            <a:extLst>
              <a:ext uri="{FF2B5EF4-FFF2-40B4-BE49-F238E27FC236}">
                <a16:creationId xmlns:a16="http://schemas.microsoft.com/office/drawing/2014/main" id="{36210CA5-C6C1-4025-B4ED-D14E69637AEA}"/>
              </a:ext>
            </a:extLst>
          </p:cNvPr>
          <p:cNvSpPr/>
          <p:nvPr/>
        </p:nvSpPr>
        <p:spPr>
          <a:xfrm>
            <a:off x="2696127" y="3244666"/>
            <a:ext cx="449743" cy="449716"/>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0000"/>
          </a:solidFill>
          <a:ln>
            <a:noFill/>
          </a:ln>
          <a:effectLst>
            <a:outerShdw blurRad="50800" dist="38100" algn="l" rotWithShape="0">
              <a:prstClr val="black">
                <a:alpha val="23000"/>
              </a:prstClr>
            </a:outerShdw>
          </a:effectLst>
        </p:spPr>
        <p:txBody>
          <a:bodyPr lIns="91425" tIns="91425" rIns="91425" bIns="91425" anchor="ctr" anchorCtr="0">
            <a:noAutofit/>
          </a:bodyPr>
          <a:lstStyle/>
          <a:p>
            <a:pPr lvl="0">
              <a:spcBef>
                <a:spcPts val="0"/>
              </a:spcBef>
              <a:buNone/>
            </a:pPr>
            <a:endParaRPr>
              <a:solidFill>
                <a:srgbClr val="434343"/>
              </a:solidFill>
            </a:endParaRPr>
          </a:p>
        </p:txBody>
      </p:sp>
      <p:sp>
        <p:nvSpPr>
          <p:cNvPr id="41" name="Shape 503">
            <a:extLst>
              <a:ext uri="{FF2B5EF4-FFF2-40B4-BE49-F238E27FC236}">
                <a16:creationId xmlns:a16="http://schemas.microsoft.com/office/drawing/2014/main" id="{7C0B976F-D919-4D3F-B518-F7D2EF154A0B}"/>
              </a:ext>
            </a:extLst>
          </p:cNvPr>
          <p:cNvSpPr/>
          <p:nvPr/>
        </p:nvSpPr>
        <p:spPr>
          <a:xfrm>
            <a:off x="4876436" y="3218697"/>
            <a:ext cx="475713" cy="475685"/>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0000"/>
          </a:solidFill>
          <a:ln>
            <a:noFill/>
          </a:ln>
          <a:effectLst>
            <a:outerShdw blurRad="50800" dist="38100" algn="l" rotWithShape="0">
              <a:prstClr val="black">
                <a:alpha val="23000"/>
              </a:prstClr>
            </a:outerShdw>
          </a:effectLst>
        </p:spPr>
        <p:txBody>
          <a:bodyPr lIns="91425" tIns="91425" rIns="91425" bIns="91425" anchor="ctr" anchorCtr="0">
            <a:noAutofit/>
          </a:bodyPr>
          <a:lstStyle/>
          <a:p>
            <a:pPr lvl="0">
              <a:spcBef>
                <a:spcPts val="0"/>
              </a:spcBef>
              <a:buNone/>
            </a:pPr>
            <a:endParaRPr>
              <a:solidFill>
                <a:srgbClr val="434343"/>
              </a:solidFill>
            </a:endParaRPr>
          </a:p>
        </p:txBody>
      </p:sp>
      <p:grpSp>
        <p:nvGrpSpPr>
          <p:cNvPr id="42" name="Shape 541">
            <a:extLst>
              <a:ext uri="{FF2B5EF4-FFF2-40B4-BE49-F238E27FC236}">
                <a16:creationId xmlns:a16="http://schemas.microsoft.com/office/drawing/2014/main" id="{90F66949-D0E2-4599-A55B-2A505C863763}"/>
              </a:ext>
            </a:extLst>
          </p:cNvPr>
          <p:cNvGrpSpPr/>
          <p:nvPr/>
        </p:nvGrpSpPr>
        <p:grpSpPr>
          <a:xfrm>
            <a:off x="6995561" y="3183510"/>
            <a:ext cx="471571" cy="446974"/>
            <a:chOff x="5300400" y="3670175"/>
            <a:chExt cx="421300" cy="399325"/>
          </a:xfrm>
          <a:solidFill>
            <a:srgbClr val="FF0000"/>
          </a:solidFill>
          <a:effectLst>
            <a:outerShdw blurRad="50800" dist="38100" algn="l" rotWithShape="0">
              <a:prstClr val="black">
                <a:alpha val="23000"/>
              </a:prstClr>
            </a:outerShdw>
          </a:effectLst>
        </p:grpSpPr>
        <p:sp>
          <p:nvSpPr>
            <p:cNvPr id="43" name="Shape 542">
              <a:extLst>
                <a:ext uri="{FF2B5EF4-FFF2-40B4-BE49-F238E27FC236}">
                  <a16:creationId xmlns:a16="http://schemas.microsoft.com/office/drawing/2014/main" id="{DB6E699C-EB43-400B-A5BA-3299472C07CD}"/>
                </a:ext>
              </a:extLst>
            </p:cNvPr>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4" name="Shape 543">
              <a:extLst>
                <a:ext uri="{FF2B5EF4-FFF2-40B4-BE49-F238E27FC236}">
                  <a16:creationId xmlns:a16="http://schemas.microsoft.com/office/drawing/2014/main" id="{AF3F301D-7ECA-4431-9933-A5EEE6C43C42}"/>
                </a:ext>
              </a:extLst>
            </p:cNvPr>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5" name="Shape 544">
              <a:extLst>
                <a:ext uri="{FF2B5EF4-FFF2-40B4-BE49-F238E27FC236}">
                  <a16:creationId xmlns:a16="http://schemas.microsoft.com/office/drawing/2014/main" id="{C56CBE64-200F-4FD8-9C15-8BBEC569815B}"/>
                </a:ext>
              </a:extLst>
            </p:cNvPr>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6" name="Shape 545">
              <a:extLst>
                <a:ext uri="{FF2B5EF4-FFF2-40B4-BE49-F238E27FC236}">
                  <a16:creationId xmlns:a16="http://schemas.microsoft.com/office/drawing/2014/main" id="{7ACA557B-DBB7-49CC-B444-051D4B999941}"/>
                </a:ext>
              </a:extLst>
            </p:cNvPr>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7" name="Shape 546">
              <a:extLst>
                <a:ext uri="{FF2B5EF4-FFF2-40B4-BE49-F238E27FC236}">
                  <a16:creationId xmlns:a16="http://schemas.microsoft.com/office/drawing/2014/main" id="{64C9B4FD-87AF-4AFB-9ED8-093F75EE1B09}"/>
                </a:ext>
              </a:extLst>
            </p:cNvPr>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48" name="Shape 551">
            <a:extLst>
              <a:ext uri="{FF2B5EF4-FFF2-40B4-BE49-F238E27FC236}">
                <a16:creationId xmlns:a16="http://schemas.microsoft.com/office/drawing/2014/main" id="{F96ECCA8-4565-4D77-AF76-10C38C75E3B2}"/>
              </a:ext>
            </a:extLst>
          </p:cNvPr>
          <p:cNvGrpSpPr/>
          <p:nvPr/>
        </p:nvGrpSpPr>
        <p:grpSpPr>
          <a:xfrm>
            <a:off x="9110545" y="3172219"/>
            <a:ext cx="496196" cy="496224"/>
            <a:chOff x="570875" y="4322250"/>
            <a:chExt cx="443300" cy="443325"/>
          </a:xfrm>
          <a:solidFill>
            <a:srgbClr val="FF0000"/>
          </a:solidFill>
          <a:effectLst>
            <a:outerShdw blurRad="50800" dist="38100" algn="l" rotWithShape="0">
              <a:prstClr val="black">
                <a:alpha val="23000"/>
              </a:prstClr>
            </a:outerShdw>
          </a:effectLst>
        </p:grpSpPr>
        <p:sp>
          <p:nvSpPr>
            <p:cNvPr id="49" name="Shape 552">
              <a:extLst>
                <a:ext uri="{FF2B5EF4-FFF2-40B4-BE49-F238E27FC236}">
                  <a16:creationId xmlns:a16="http://schemas.microsoft.com/office/drawing/2014/main" id="{E10B16F2-24F7-43EA-ABBD-0EE05706E2FA}"/>
                </a:ext>
              </a:extLst>
            </p:cNvPr>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0" name="Shape 553">
              <a:extLst>
                <a:ext uri="{FF2B5EF4-FFF2-40B4-BE49-F238E27FC236}">
                  <a16:creationId xmlns:a16="http://schemas.microsoft.com/office/drawing/2014/main" id="{77541D56-D313-4F1A-8D1E-9C86302A34B0}"/>
                </a:ext>
              </a:extLst>
            </p:cNvPr>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1" name="Shape 554">
              <a:extLst>
                <a:ext uri="{FF2B5EF4-FFF2-40B4-BE49-F238E27FC236}">
                  <a16:creationId xmlns:a16="http://schemas.microsoft.com/office/drawing/2014/main" id="{4EF54CE5-958B-48D4-B4D2-8F845E12ECAC}"/>
                </a:ext>
              </a:extLst>
            </p:cNvPr>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2" name="Shape 555">
              <a:extLst>
                <a:ext uri="{FF2B5EF4-FFF2-40B4-BE49-F238E27FC236}">
                  <a16:creationId xmlns:a16="http://schemas.microsoft.com/office/drawing/2014/main" id="{EC9B8338-F594-489E-B5BD-82683C71B344}"/>
                </a:ext>
              </a:extLst>
            </p:cNvPr>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1" name="Rectangle 20"/>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1331064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a:off x="9658052" y="1334615"/>
            <a:ext cx="1531869" cy="0"/>
          </a:xfrm>
          <a:prstGeom prst="line">
            <a:avLst/>
          </a:prstGeom>
          <a:ln w="38100">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1110688" y="1152055"/>
            <a:ext cx="28433" cy="4553442"/>
          </a:xfrm>
          <a:prstGeom prst="line">
            <a:avLst/>
          </a:prstGeom>
          <a:ln w="38100">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900084" y="5811731"/>
            <a:ext cx="2195856" cy="13711"/>
          </a:xfrm>
          <a:prstGeom prst="line">
            <a:avLst/>
          </a:prstGeom>
          <a:ln w="38100">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7722083" y="4574645"/>
            <a:ext cx="2400487" cy="14989"/>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455521" y="3374171"/>
            <a:ext cx="2474300" cy="1545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600053" y="3475297"/>
            <a:ext cx="9541" cy="1528183"/>
          </a:xfrm>
          <a:prstGeom prst="line">
            <a:avLst/>
          </a:prstGeom>
          <a:ln w="3810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596577" y="5052455"/>
            <a:ext cx="3042996" cy="19001"/>
          </a:xfrm>
          <a:prstGeom prst="line">
            <a:avLst/>
          </a:prstGeom>
          <a:ln w="3810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2373849" y="3448549"/>
            <a:ext cx="2400487" cy="14989"/>
          </a:xfrm>
          <a:prstGeom prst="line">
            <a:avLst/>
          </a:prstGeom>
          <a:ln w="38100">
            <a:solidFill>
              <a:srgbClr val="641522"/>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181100" y="1873333"/>
            <a:ext cx="2400487" cy="14989"/>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2904157" y="1210892"/>
            <a:ext cx="1354861" cy="1354861"/>
            <a:chOff x="1438244" y="995722"/>
            <a:chExt cx="1396958" cy="1396958"/>
          </a:xfrm>
        </p:grpSpPr>
        <p:sp>
          <p:nvSpPr>
            <p:cNvPr id="37" name="Oval 36"/>
            <p:cNvSpPr/>
            <p:nvPr/>
          </p:nvSpPr>
          <p:spPr>
            <a:xfrm>
              <a:off x="1438244" y="995722"/>
              <a:ext cx="1396958" cy="1396958"/>
            </a:xfrm>
            <a:prstGeom prst="ellipse">
              <a:avLst/>
            </a:prstGeom>
            <a:gradFill>
              <a:gsLst>
                <a:gs pos="100000">
                  <a:schemeClr val="bg1">
                    <a:lumMod val="85000"/>
                  </a:schemeClr>
                </a:gs>
                <a:gs pos="0">
                  <a:schemeClr val="bg1">
                    <a:lumMod val="85000"/>
                  </a:schemeClr>
                </a:gs>
                <a:gs pos="71000">
                  <a:schemeClr val="bg1"/>
                </a:gs>
              </a:gsLst>
              <a:path path="circle">
                <a:fillToRect l="100000" t="100000"/>
              </a:path>
            </a:gradFill>
            <a:ln>
              <a:noFill/>
            </a:ln>
            <a:effectLst>
              <a:outerShdw blurRad="88900" dist="114300" dir="2700000" sx="104000" sy="104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581267" y="1138745"/>
              <a:ext cx="1110912" cy="1110912"/>
            </a:xfrm>
            <a:prstGeom prst="ellipse">
              <a:avLst/>
            </a:prstGeom>
            <a:solidFill>
              <a:schemeClr val="bg1"/>
            </a:solidFill>
            <a:ln>
              <a:noFill/>
            </a:ln>
            <a:effectLst>
              <a:outerShdw blurRad="88900" dir="6660000" sx="104000" sy="10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2904157" y="4346334"/>
            <a:ext cx="1354861" cy="1354861"/>
            <a:chOff x="1438244" y="995722"/>
            <a:chExt cx="1396958" cy="1396958"/>
          </a:xfrm>
        </p:grpSpPr>
        <p:sp>
          <p:nvSpPr>
            <p:cNvPr id="53" name="Oval 52"/>
            <p:cNvSpPr/>
            <p:nvPr/>
          </p:nvSpPr>
          <p:spPr>
            <a:xfrm>
              <a:off x="1438244" y="995722"/>
              <a:ext cx="1396958" cy="1396958"/>
            </a:xfrm>
            <a:prstGeom prst="ellipse">
              <a:avLst/>
            </a:prstGeom>
            <a:gradFill>
              <a:gsLst>
                <a:gs pos="100000">
                  <a:schemeClr val="bg1">
                    <a:lumMod val="85000"/>
                  </a:schemeClr>
                </a:gs>
                <a:gs pos="0">
                  <a:schemeClr val="bg1">
                    <a:lumMod val="85000"/>
                  </a:schemeClr>
                </a:gs>
                <a:gs pos="71000">
                  <a:schemeClr val="bg1"/>
                </a:gs>
              </a:gsLst>
              <a:path path="circle">
                <a:fillToRect l="100000" t="100000"/>
              </a:path>
            </a:gradFill>
            <a:ln>
              <a:noFill/>
            </a:ln>
            <a:effectLst>
              <a:outerShdw blurRad="88900" dist="114300" dir="2700000" sx="104000" sy="104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4" name="Oval 53"/>
            <p:cNvSpPr/>
            <p:nvPr/>
          </p:nvSpPr>
          <p:spPr>
            <a:xfrm>
              <a:off x="1581267" y="1138745"/>
              <a:ext cx="1110912" cy="1110912"/>
            </a:xfrm>
            <a:prstGeom prst="ellipse">
              <a:avLst/>
            </a:prstGeom>
            <a:solidFill>
              <a:schemeClr val="bg1"/>
            </a:solidFill>
            <a:ln>
              <a:noFill/>
            </a:ln>
            <a:effectLst>
              <a:outerShdw blurRad="88900" dir="6660000" sx="104000" sy="10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55" name="Group 54"/>
          <p:cNvGrpSpPr/>
          <p:nvPr/>
        </p:nvGrpSpPr>
        <p:grpSpPr>
          <a:xfrm>
            <a:off x="5932164" y="2704466"/>
            <a:ext cx="1354861" cy="1354861"/>
            <a:chOff x="1438244" y="995722"/>
            <a:chExt cx="1396958" cy="1396958"/>
          </a:xfrm>
        </p:grpSpPr>
        <p:sp>
          <p:nvSpPr>
            <p:cNvPr id="56" name="Oval 55"/>
            <p:cNvSpPr/>
            <p:nvPr/>
          </p:nvSpPr>
          <p:spPr>
            <a:xfrm>
              <a:off x="1438244" y="995722"/>
              <a:ext cx="1396958" cy="1396958"/>
            </a:xfrm>
            <a:prstGeom prst="ellipse">
              <a:avLst/>
            </a:prstGeom>
            <a:gradFill>
              <a:gsLst>
                <a:gs pos="100000">
                  <a:schemeClr val="bg1">
                    <a:lumMod val="85000"/>
                  </a:schemeClr>
                </a:gs>
                <a:gs pos="0">
                  <a:schemeClr val="bg1">
                    <a:lumMod val="85000"/>
                  </a:schemeClr>
                </a:gs>
                <a:gs pos="71000">
                  <a:schemeClr val="bg1"/>
                </a:gs>
              </a:gsLst>
              <a:path path="circle">
                <a:fillToRect l="100000" t="100000"/>
              </a:path>
            </a:gradFill>
            <a:ln>
              <a:noFill/>
            </a:ln>
            <a:effectLst>
              <a:outerShdw blurRad="88900" dist="114300" dir="2700000" sx="104000" sy="104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7" name="Oval 56"/>
            <p:cNvSpPr/>
            <p:nvPr/>
          </p:nvSpPr>
          <p:spPr>
            <a:xfrm>
              <a:off x="1581267" y="1138745"/>
              <a:ext cx="1110912" cy="1110912"/>
            </a:xfrm>
            <a:prstGeom prst="ellipse">
              <a:avLst/>
            </a:prstGeom>
            <a:solidFill>
              <a:schemeClr val="bg1"/>
            </a:solidFill>
            <a:ln>
              <a:noFill/>
            </a:ln>
            <a:effectLst>
              <a:outerShdw blurRad="88900" dir="6660000" sx="104000" sy="10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58" name="Group 57"/>
          <p:cNvGrpSpPr/>
          <p:nvPr/>
        </p:nvGrpSpPr>
        <p:grpSpPr>
          <a:xfrm>
            <a:off x="10446701" y="657185"/>
            <a:ext cx="1354861" cy="1354861"/>
            <a:chOff x="1438244" y="995722"/>
            <a:chExt cx="1396958" cy="1396958"/>
          </a:xfrm>
        </p:grpSpPr>
        <p:sp>
          <p:nvSpPr>
            <p:cNvPr id="59" name="Oval 58"/>
            <p:cNvSpPr/>
            <p:nvPr/>
          </p:nvSpPr>
          <p:spPr>
            <a:xfrm>
              <a:off x="1438244" y="995722"/>
              <a:ext cx="1396958" cy="1396958"/>
            </a:xfrm>
            <a:prstGeom prst="ellipse">
              <a:avLst/>
            </a:prstGeom>
            <a:gradFill>
              <a:gsLst>
                <a:gs pos="100000">
                  <a:schemeClr val="bg1">
                    <a:lumMod val="85000"/>
                  </a:schemeClr>
                </a:gs>
                <a:gs pos="0">
                  <a:schemeClr val="bg1">
                    <a:lumMod val="85000"/>
                  </a:schemeClr>
                </a:gs>
                <a:gs pos="71000">
                  <a:schemeClr val="bg1"/>
                </a:gs>
              </a:gsLst>
              <a:path path="circle">
                <a:fillToRect l="100000" t="100000"/>
              </a:path>
            </a:gradFill>
            <a:ln>
              <a:noFill/>
            </a:ln>
            <a:effectLst>
              <a:outerShdw blurRad="88900" dist="114300" dir="2700000" sx="104000" sy="104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0" name="Oval 59"/>
            <p:cNvSpPr/>
            <p:nvPr/>
          </p:nvSpPr>
          <p:spPr>
            <a:xfrm>
              <a:off x="1581267" y="1138745"/>
              <a:ext cx="1110912" cy="1110912"/>
            </a:xfrm>
            <a:prstGeom prst="ellipse">
              <a:avLst/>
            </a:prstGeom>
            <a:solidFill>
              <a:schemeClr val="bg1"/>
            </a:solidFill>
            <a:ln>
              <a:noFill/>
            </a:ln>
            <a:effectLst>
              <a:outerShdw blurRad="88900" dir="6660000" sx="104000" sy="10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1" name="Group 60"/>
          <p:cNvGrpSpPr/>
          <p:nvPr/>
        </p:nvGrpSpPr>
        <p:grpSpPr>
          <a:xfrm>
            <a:off x="8252391" y="5128696"/>
            <a:ext cx="1354861" cy="1354861"/>
            <a:chOff x="1438244" y="995722"/>
            <a:chExt cx="1396958" cy="1396958"/>
          </a:xfrm>
        </p:grpSpPr>
        <p:sp>
          <p:nvSpPr>
            <p:cNvPr id="62" name="Oval 61"/>
            <p:cNvSpPr/>
            <p:nvPr/>
          </p:nvSpPr>
          <p:spPr>
            <a:xfrm>
              <a:off x="1438244" y="995722"/>
              <a:ext cx="1396958" cy="1396958"/>
            </a:xfrm>
            <a:prstGeom prst="ellipse">
              <a:avLst/>
            </a:prstGeom>
            <a:gradFill>
              <a:gsLst>
                <a:gs pos="100000">
                  <a:schemeClr val="bg1">
                    <a:lumMod val="85000"/>
                  </a:schemeClr>
                </a:gs>
                <a:gs pos="0">
                  <a:schemeClr val="bg1">
                    <a:lumMod val="85000"/>
                  </a:schemeClr>
                </a:gs>
                <a:gs pos="71000">
                  <a:schemeClr val="bg1"/>
                </a:gs>
              </a:gsLst>
              <a:path path="circle">
                <a:fillToRect l="100000" t="100000"/>
              </a:path>
            </a:gradFill>
            <a:ln>
              <a:noFill/>
            </a:ln>
            <a:effectLst>
              <a:outerShdw blurRad="88900" dist="114300" dir="2700000" sx="104000" sy="104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3" name="Oval 62"/>
            <p:cNvSpPr/>
            <p:nvPr/>
          </p:nvSpPr>
          <p:spPr>
            <a:xfrm>
              <a:off x="1581267" y="1138745"/>
              <a:ext cx="1110912" cy="1110912"/>
            </a:xfrm>
            <a:prstGeom prst="ellipse">
              <a:avLst/>
            </a:prstGeom>
            <a:solidFill>
              <a:schemeClr val="bg1"/>
            </a:solidFill>
            <a:ln>
              <a:noFill/>
            </a:ln>
            <a:effectLst>
              <a:outerShdw blurRad="88900" dir="6660000" sx="104000" sy="10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64" name="TextBox 63">
            <a:extLst>
              <a:ext uri="{FF2B5EF4-FFF2-40B4-BE49-F238E27FC236}">
                <a16:creationId xmlns:a16="http://schemas.microsoft.com/office/drawing/2014/main" id="{51672FBC-FE7B-4068-9E8F-C74AA444EAE5}"/>
              </a:ext>
            </a:extLst>
          </p:cNvPr>
          <p:cNvSpPr txBox="1"/>
          <p:nvPr/>
        </p:nvSpPr>
        <p:spPr>
          <a:xfrm>
            <a:off x="501586" y="4513143"/>
            <a:ext cx="2363076" cy="1231106"/>
          </a:xfrm>
          <a:prstGeom prst="rect">
            <a:avLst/>
          </a:prstGeom>
          <a:noFill/>
        </p:spPr>
        <p:txBody>
          <a:bodyPr wrap="square" rtlCol="0">
            <a:spAutoFit/>
          </a:bodyPr>
          <a:lstStyle/>
          <a:p>
            <a:r>
              <a:rPr lang="en-US" b="1" dirty="0">
                <a:solidFill>
                  <a:srgbClr val="641522"/>
                </a:solidFill>
                <a:latin typeface="Roboto" pitchFamily="2" charset="0"/>
                <a:ea typeface="Roboto" pitchFamily="2" charset="0"/>
                <a:cs typeface="Lato" panose="020F0502020204030203" pitchFamily="34" charset="0"/>
              </a:rPr>
              <a:t>2015</a:t>
            </a:r>
          </a:p>
          <a:p>
            <a:r>
              <a:rPr lang="en-US" sz="1050" dirty="0">
                <a:solidFill>
                  <a:schemeClr val="bg1"/>
                </a:solidFill>
                <a:latin typeface="Roboto" pitchFamily="2" charset="0"/>
                <a:ea typeface="Roboto" pitchFamily="2" charset="0"/>
                <a:cs typeface="Lato" panose="020F0502020204030203" pitchFamily="34" charset="0"/>
              </a:rPr>
              <a:t>Here you put a little description, Keep it short and to the point. Make it more impactful . Make it more impactful . </a:t>
            </a:r>
          </a:p>
          <a:p>
            <a:endParaRPr lang="en-US" sz="1400" dirty="0">
              <a:latin typeface="Roboto" pitchFamily="2" charset="0"/>
              <a:ea typeface="Roboto" pitchFamily="2" charset="0"/>
              <a:cs typeface="Lato" panose="020F0502020204030203" pitchFamily="34" charset="0"/>
            </a:endParaRPr>
          </a:p>
        </p:txBody>
      </p:sp>
      <p:sp>
        <p:nvSpPr>
          <p:cNvPr id="65" name="Freeform 64"/>
          <p:cNvSpPr/>
          <p:nvPr/>
        </p:nvSpPr>
        <p:spPr>
          <a:xfrm>
            <a:off x="778271" y="1697599"/>
            <a:ext cx="388791" cy="388791"/>
          </a:xfrm>
          <a:custGeom>
            <a:avLst/>
            <a:gdLst>
              <a:gd name="connsiteX0" fmla="*/ 340101 w 919868"/>
              <a:gd name="connsiteY0" fmla="*/ 301708 h 919868"/>
              <a:gd name="connsiteX1" fmla="*/ 459934 w 919868"/>
              <a:gd name="connsiteY1" fmla="*/ 459934 h 919868"/>
              <a:gd name="connsiteX2" fmla="*/ 340101 w 919868"/>
              <a:gd name="connsiteY2" fmla="*/ 618160 h 919868"/>
              <a:gd name="connsiteX3" fmla="*/ 459934 w 919868"/>
              <a:gd name="connsiteY3" fmla="*/ 618160 h 919868"/>
              <a:gd name="connsiteX4" fmla="*/ 579767 w 919868"/>
              <a:gd name="connsiteY4" fmla="*/ 459934 h 919868"/>
              <a:gd name="connsiteX5" fmla="*/ 459934 w 919868"/>
              <a:gd name="connsiteY5" fmla="*/ 301708 h 919868"/>
              <a:gd name="connsiteX6" fmla="*/ 459934 w 919868"/>
              <a:gd name="connsiteY6" fmla="*/ 0 h 919868"/>
              <a:gd name="connsiteX7" fmla="*/ 919868 w 919868"/>
              <a:gd name="connsiteY7" fmla="*/ 459934 h 919868"/>
              <a:gd name="connsiteX8" fmla="*/ 459934 w 919868"/>
              <a:gd name="connsiteY8" fmla="*/ 919868 h 919868"/>
              <a:gd name="connsiteX9" fmla="*/ 0 w 919868"/>
              <a:gd name="connsiteY9" fmla="*/ 459934 h 919868"/>
              <a:gd name="connsiteX10" fmla="*/ 459934 w 919868"/>
              <a:gd name="connsiteY10" fmla="*/ 0 h 91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9868" h="919868">
                <a:moveTo>
                  <a:pt x="340101" y="301708"/>
                </a:moveTo>
                <a:lnTo>
                  <a:pt x="459934" y="459934"/>
                </a:lnTo>
                <a:lnTo>
                  <a:pt x="340101" y="618160"/>
                </a:lnTo>
                <a:lnTo>
                  <a:pt x="459934" y="618160"/>
                </a:lnTo>
                <a:lnTo>
                  <a:pt x="579767" y="459934"/>
                </a:lnTo>
                <a:lnTo>
                  <a:pt x="459934" y="301708"/>
                </a:lnTo>
                <a:close/>
                <a:moveTo>
                  <a:pt x="459934" y="0"/>
                </a:moveTo>
                <a:cubicBezTo>
                  <a:pt x="713949" y="0"/>
                  <a:pt x="919868" y="205919"/>
                  <a:pt x="919868" y="459934"/>
                </a:cubicBezTo>
                <a:cubicBezTo>
                  <a:pt x="919868" y="713949"/>
                  <a:pt x="713949" y="919868"/>
                  <a:pt x="459934" y="919868"/>
                </a:cubicBezTo>
                <a:cubicBezTo>
                  <a:pt x="205919" y="919868"/>
                  <a:pt x="0" y="713949"/>
                  <a:pt x="0" y="459934"/>
                </a:cubicBezTo>
                <a:cubicBezTo>
                  <a:pt x="0" y="205919"/>
                  <a:pt x="205919" y="0"/>
                  <a:pt x="459934" y="0"/>
                </a:cubicBezTo>
                <a:close/>
              </a:path>
            </a:pathLst>
          </a:custGeom>
          <a:solidFill>
            <a:srgbClr val="FF0000"/>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51672FBC-FE7B-4068-9E8F-C74AA444EAE5}"/>
              </a:ext>
            </a:extLst>
          </p:cNvPr>
          <p:cNvSpPr txBox="1"/>
          <p:nvPr/>
        </p:nvSpPr>
        <p:spPr>
          <a:xfrm>
            <a:off x="473229" y="2197670"/>
            <a:ext cx="2363076" cy="1231106"/>
          </a:xfrm>
          <a:prstGeom prst="rect">
            <a:avLst/>
          </a:prstGeom>
          <a:noFill/>
        </p:spPr>
        <p:txBody>
          <a:bodyPr wrap="square" rtlCol="0">
            <a:spAutoFit/>
          </a:bodyPr>
          <a:lstStyle/>
          <a:p>
            <a:r>
              <a:rPr lang="en-US" b="1" dirty="0">
                <a:solidFill>
                  <a:srgbClr val="FF0000"/>
                </a:solidFill>
                <a:latin typeface="Roboto" pitchFamily="2" charset="0"/>
                <a:ea typeface="Roboto" pitchFamily="2" charset="0"/>
                <a:cs typeface="Lato" panose="020F0502020204030203" pitchFamily="34" charset="0"/>
              </a:rPr>
              <a:t>2014</a:t>
            </a:r>
          </a:p>
          <a:p>
            <a:r>
              <a:rPr lang="en-US" sz="1050" dirty="0">
                <a:solidFill>
                  <a:schemeClr val="bg1"/>
                </a:solidFill>
                <a:latin typeface="Roboto" pitchFamily="2" charset="0"/>
                <a:ea typeface="Roboto" pitchFamily="2" charset="0"/>
                <a:cs typeface="Lato" panose="020F0502020204030203" pitchFamily="34" charset="0"/>
              </a:rPr>
              <a:t>Here you put a little description, Keep it short and to the point. Make it more impactful . Make it more impactful . </a:t>
            </a:r>
          </a:p>
          <a:p>
            <a:endParaRPr lang="en-US" sz="1400" dirty="0">
              <a:latin typeface="Roboto" pitchFamily="2" charset="0"/>
              <a:ea typeface="Roboto" pitchFamily="2" charset="0"/>
              <a:cs typeface="Lato" panose="020F0502020204030203" pitchFamily="34" charset="0"/>
            </a:endParaRPr>
          </a:p>
        </p:txBody>
      </p:sp>
      <p:sp>
        <p:nvSpPr>
          <p:cNvPr id="67" name="TextBox 66">
            <a:extLst>
              <a:ext uri="{FF2B5EF4-FFF2-40B4-BE49-F238E27FC236}">
                <a16:creationId xmlns:a16="http://schemas.microsoft.com/office/drawing/2014/main" id="{51672FBC-FE7B-4068-9E8F-C74AA444EAE5}"/>
              </a:ext>
            </a:extLst>
          </p:cNvPr>
          <p:cNvSpPr txBox="1"/>
          <p:nvPr/>
        </p:nvSpPr>
        <p:spPr>
          <a:xfrm>
            <a:off x="3741801" y="2922092"/>
            <a:ext cx="2275582" cy="1231106"/>
          </a:xfrm>
          <a:prstGeom prst="rect">
            <a:avLst/>
          </a:prstGeom>
          <a:noFill/>
        </p:spPr>
        <p:txBody>
          <a:bodyPr wrap="square" rtlCol="0">
            <a:spAutoFit/>
          </a:bodyPr>
          <a:lstStyle/>
          <a:p>
            <a:r>
              <a:rPr lang="en-US" b="1" dirty="0">
                <a:solidFill>
                  <a:schemeClr val="bg2">
                    <a:lumMod val="75000"/>
                  </a:schemeClr>
                </a:solidFill>
                <a:latin typeface="Roboto" pitchFamily="2" charset="0"/>
                <a:ea typeface="Roboto" pitchFamily="2" charset="0"/>
                <a:cs typeface="Lato" panose="020F0502020204030203" pitchFamily="34" charset="0"/>
              </a:rPr>
              <a:t>2016</a:t>
            </a:r>
          </a:p>
          <a:p>
            <a:r>
              <a:rPr lang="en-US" sz="1050" dirty="0">
                <a:solidFill>
                  <a:schemeClr val="bg1"/>
                </a:solidFill>
                <a:latin typeface="Roboto" pitchFamily="2" charset="0"/>
                <a:ea typeface="Roboto" pitchFamily="2" charset="0"/>
                <a:cs typeface="Lato" panose="020F0502020204030203" pitchFamily="34" charset="0"/>
              </a:rPr>
              <a:t>Here you put a little description, Keep it short and to the point. Make it more impactful . Make it more impactful . </a:t>
            </a:r>
          </a:p>
          <a:p>
            <a:endParaRPr lang="en-US" sz="1400" dirty="0">
              <a:latin typeface="Roboto" pitchFamily="2" charset="0"/>
              <a:ea typeface="Roboto" pitchFamily="2" charset="0"/>
              <a:cs typeface="Lato" panose="020F0502020204030203" pitchFamily="34" charset="0"/>
            </a:endParaRPr>
          </a:p>
        </p:txBody>
      </p:sp>
      <p:sp>
        <p:nvSpPr>
          <p:cNvPr id="68" name="Oval 67"/>
          <p:cNvSpPr/>
          <p:nvPr/>
        </p:nvSpPr>
        <p:spPr>
          <a:xfrm>
            <a:off x="9405599" y="1241726"/>
            <a:ext cx="211178" cy="211178"/>
          </a:xfrm>
          <a:prstGeom prst="ellipse">
            <a:avLst/>
          </a:prstGeom>
          <a:solidFill>
            <a:schemeClr val="accent1">
              <a:lumMod val="60000"/>
              <a:lumOff val="40000"/>
            </a:schemeClr>
          </a:solidFill>
          <a:ln>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9" name="TextBox 68">
            <a:extLst>
              <a:ext uri="{FF2B5EF4-FFF2-40B4-BE49-F238E27FC236}">
                <a16:creationId xmlns:a16="http://schemas.microsoft.com/office/drawing/2014/main" id="{51672FBC-FE7B-4068-9E8F-C74AA444EAE5}"/>
              </a:ext>
            </a:extLst>
          </p:cNvPr>
          <p:cNvSpPr txBox="1"/>
          <p:nvPr/>
        </p:nvSpPr>
        <p:spPr>
          <a:xfrm>
            <a:off x="5935911" y="5355160"/>
            <a:ext cx="2363076" cy="1231106"/>
          </a:xfrm>
          <a:prstGeom prst="rect">
            <a:avLst/>
          </a:prstGeom>
          <a:noFill/>
        </p:spPr>
        <p:txBody>
          <a:bodyPr wrap="square" rtlCol="0">
            <a:spAutoFit/>
          </a:bodyPr>
          <a:lstStyle/>
          <a:p>
            <a:r>
              <a:rPr lang="en-US" b="1" dirty="0">
                <a:solidFill>
                  <a:srgbClr val="21D7CD"/>
                </a:solidFill>
                <a:latin typeface="Roboto" pitchFamily="2" charset="0"/>
                <a:ea typeface="Roboto" pitchFamily="2" charset="0"/>
                <a:cs typeface="Lato" panose="020F0502020204030203" pitchFamily="34" charset="0"/>
              </a:rPr>
              <a:t>2017</a:t>
            </a:r>
          </a:p>
          <a:p>
            <a:r>
              <a:rPr lang="en-US" sz="1050" dirty="0">
                <a:solidFill>
                  <a:schemeClr val="bg1"/>
                </a:solidFill>
                <a:latin typeface="Roboto" pitchFamily="2" charset="0"/>
                <a:ea typeface="Roboto" pitchFamily="2" charset="0"/>
                <a:cs typeface="Lato" panose="020F0502020204030203" pitchFamily="34" charset="0"/>
              </a:rPr>
              <a:t>Here you put a little description, Keep it short and to the point. Make it more impactful . Make it more impactful . </a:t>
            </a:r>
          </a:p>
          <a:p>
            <a:endParaRPr lang="en-US" sz="1400" dirty="0">
              <a:latin typeface="Roboto" pitchFamily="2" charset="0"/>
              <a:ea typeface="Roboto" pitchFamily="2" charset="0"/>
              <a:cs typeface="Lato" panose="020F0502020204030203" pitchFamily="34" charset="0"/>
            </a:endParaRPr>
          </a:p>
        </p:txBody>
      </p:sp>
      <p:sp>
        <p:nvSpPr>
          <p:cNvPr id="70" name="TextBox 69">
            <a:extLst>
              <a:ext uri="{FF2B5EF4-FFF2-40B4-BE49-F238E27FC236}">
                <a16:creationId xmlns:a16="http://schemas.microsoft.com/office/drawing/2014/main" id="{51672FBC-FE7B-4068-9E8F-C74AA444EAE5}"/>
              </a:ext>
            </a:extLst>
          </p:cNvPr>
          <p:cNvSpPr txBox="1"/>
          <p:nvPr/>
        </p:nvSpPr>
        <p:spPr>
          <a:xfrm>
            <a:off x="7065626" y="744575"/>
            <a:ext cx="2363076" cy="1231106"/>
          </a:xfrm>
          <a:prstGeom prst="rect">
            <a:avLst/>
          </a:prstGeom>
          <a:noFill/>
        </p:spPr>
        <p:txBody>
          <a:bodyPr wrap="square" rtlCol="0">
            <a:spAutoFit/>
          </a:bodyPr>
          <a:lstStyle/>
          <a:p>
            <a:r>
              <a:rPr lang="en-US" b="1" dirty="0">
                <a:solidFill>
                  <a:schemeClr val="accent1">
                    <a:lumMod val="60000"/>
                    <a:lumOff val="40000"/>
                  </a:schemeClr>
                </a:solidFill>
                <a:latin typeface="Roboto" pitchFamily="2" charset="0"/>
                <a:ea typeface="Roboto" pitchFamily="2" charset="0"/>
                <a:cs typeface="Lato" panose="020F0502020204030203" pitchFamily="34" charset="0"/>
              </a:rPr>
              <a:t>2018</a:t>
            </a:r>
          </a:p>
          <a:p>
            <a:r>
              <a:rPr lang="en-US" sz="1050" dirty="0">
                <a:solidFill>
                  <a:schemeClr val="bg1"/>
                </a:solidFill>
                <a:latin typeface="Roboto" pitchFamily="2" charset="0"/>
                <a:ea typeface="Roboto" pitchFamily="2" charset="0"/>
                <a:cs typeface="Lato" panose="020F0502020204030203" pitchFamily="34" charset="0"/>
              </a:rPr>
              <a:t>Here you put a little description, Keep it short and to the point. Make it more impactful . Make it more impactful . </a:t>
            </a:r>
          </a:p>
          <a:p>
            <a:endParaRPr lang="en-US" sz="1400" dirty="0">
              <a:latin typeface="Roboto" pitchFamily="2" charset="0"/>
              <a:ea typeface="Roboto" pitchFamily="2" charset="0"/>
              <a:cs typeface="Lato" panose="020F0502020204030203" pitchFamily="34" charset="0"/>
            </a:endParaRPr>
          </a:p>
        </p:txBody>
      </p:sp>
      <p:grpSp>
        <p:nvGrpSpPr>
          <p:cNvPr id="71" name="Shape 453"/>
          <p:cNvGrpSpPr/>
          <p:nvPr/>
        </p:nvGrpSpPr>
        <p:grpSpPr>
          <a:xfrm>
            <a:off x="10895529" y="1103741"/>
            <a:ext cx="457203" cy="487148"/>
            <a:chOff x="5970800" y="1619250"/>
            <a:chExt cx="428650" cy="456725"/>
          </a:xfrm>
          <a:solidFill>
            <a:schemeClr val="accent1">
              <a:lumMod val="60000"/>
              <a:lumOff val="40000"/>
            </a:schemeClr>
          </a:solidFill>
        </p:grpSpPr>
        <p:sp>
          <p:nvSpPr>
            <p:cNvPr id="72" name="Shape 454"/>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3" name="Shape 455"/>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4" name="Shape 456"/>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5" name="Shape 457"/>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6" name="Shape 458"/>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77" name="Shape 482"/>
          <p:cNvSpPr/>
          <p:nvPr/>
        </p:nvSpPr>
        <p:spPr>
          <a:xfrm>
            <a:off x="3378407" y="1677147"/>
            <a:ext cx="407712" cy="429845"/>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FF0000"/>
          </a:solidFill>
          <a:ln>
            <a:solidFill>
              <a:srgbClr val="FF0000"/>
            </a:solid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78" name="Shape 486"/>
          <p:cNvGrpSpPr/>
          <p:nvPr/>
        </p:nvGrpSpPr>
        <p:grpSpPr>
          <a:xfrm>
            <a:off x="3444388" y="4803691"/>
            <a:ext cx="274865" cy="448083"/>
            <a:chOff x="6730350" y="2315900"/>
            <a:chExt cx="257700" cy="420100"/>
          </a:xfrm>
          <a:solidFill>
            <a:srgbClr val="641522"/>
          </a:solidFill>
        </p:grpSpPr>
        <p:sp>
          <p:nvSpPr>
            <p:cNvPr id="79" name="Shape 487"/>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0" name="Shape 488"/>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1" name="Shape 489"/>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2" name="Shape 490"/>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3" name="Shape 491"/>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84" name="Shape 538"/>
          <p:cNvGrpSpPr/>
          <p:nvPr/>
        </p:nvGrpSpPr>
        <p:grpSpPr>
          <a:xfrm>
            <a:off x="8734553" y="5612957"/>
            <a:ext cx="483228" cy="354301"/>
            <a:chOff x="4610450" y="3703750"/>
            <a:chExt cx="453050" cy="332175"/>
          </a:xfrm>
          <a:solidFill>
            <a:schemeClr val="tx2">
              <a:lumMod val="60000"/>
              <a:lumOff val="40000"/>
            </a:schemeClr>
          </a:solidFill>
        </p:grpSpPr>
        <p:sp>
          <p:nvSpPr>
            <p:cNvPr id="85" name="Shape 539"/>
            <p:cNvSpPr/>
            <p:nvPr/>
          </p:nvSpPr>
          <p:spPr>
            <a:xfrm>
              <a:off x="4610450" y="3703750"/>
              <a:ext cx="453050" cy="332175"/>
            </a:xfrm>
            <a:custGeom>
              <a:avLst/>
              <a:gdLst/>
              <a:ahLst/>
              <a:cxnLst/>
              <a:rect l="0" t="0" r="0" b="0"/>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6" name="Shape 540"/>
            <p:cNvSpPr/>
            <p:nvPr/>
          </p:nvSpPr>
          <p:spPr>
            <a:xfrm>
              <a:off x="4642200" y="3730000"/>
              <a:ext cx="389550" cy="249150"/>
            </a:xfrm>
            <a:custGeom>
              <a:avLst/>
              <a:gdLst/>
              <a:ahLst/>
              <a:cxnLst/>
              <a:rect l="0" t="0" r="0" b="0"/>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87" name="Shape 551"/>
          <p:cNvGrpSpPr/>
          <p:nvPr/>
        </p:nvGrpSpPr>
        <p:grpSpPr>
          <a:xfrm>
            <a:off x="6363638" y="3152857"/>
            <a:ext cx="472829" cy="472856"/>
            <a:chOff x="570875" y="4322250"/>
            <a:chExt cx="443300" cy="443325"/>
          </a:xfrm>
          <a:solidFill>
            <a:schemeClr val="bg2">
              <a:lumMod val="75000"/>
            </a:schemeClr>
          </a:solidFill>
        </p:grpSpPr>
        <p:sp>
          <p:nvSpPr>
            <p:cNvPr id="88" name="Shape 552"/>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9" name="Shape 553"/>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0" name="Shape 554"/>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1" name="Shape 555"/>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93" name="Rectangle 92">
            <a:extLst>
              <a:ext uri="{FF2B5EF4-FFF2-40B4-BE49-F238E27FC236}">
                <a16:creationId xmlns:a16="http://schemas.microsoft.com/office/drawing/2014/main" id="{EFF49A3A-275B-4E2D-9586-12C6492F041A}"/>
              </a:ext>
            </a:extLst>
          </p:cNvPr>
          <p:cNvSpPr/>
          <p:nvPr/>
        </p:nvSpPr>
        <p:spPr>
          <a:xfrm>
            <a:off x="757408" y="365068"/>
            <a:ext cx="4214508" cy="432170"/>
          </a:xfrm>
          <a:prstGeom prst="rect">
            <a:avLst/>
          </a:prstGeom>
          <a:noFill/>
        </p:spPr>
        <p:txBody>
          <a:bodyPr wrap="square" lIns="91440" tIns="45720" rIns="91440" bIns="45720">
            <a:spAutoFit/>
          </a:bodyPr>
          <a:lstStyle/>
          <a:p>
            <a:pPr algn="r">
              <a:lnSpc>
                <a:spcPts val="2600"/>
              </a:lnSpc>
            </a:pPr>
            <a:r>
              <a:rPr lang="en-US" sz="2800" cap="none" spc="0" dirty="0">
                <a:ln w="0"/>
                <a:solidFill>
                  <a:srgbClr val="FF0000"/>
                </a:solidFill>
                <a:effectLst>
                  <a:outerShdw blurRad="38100" dist="38100" dir="2700000" algn="tl">
                    <a:srgbClr val="000000">
                      <a:alpha val="43137"/>
                    </a:srgbClr>
                  </a:outerShdw>
                </a:effectLst>
                <a:latin typeface="Roboto" pitchFamily="2" charset="0"/>
                <a:ea typeface="Roboto" pitchFamily="2" charset="0"/>
                <a:cs typeface="Lato" panose="020F0502020204030203" pitchFamily="34" charset="0"/>
              </a:rPr>
              <a:t>TIMELINE INFOGRAPHIC</a:t>
            </a:r>
          </a:p>
        </p:txBody>
      </p:sp>
      <p:sp>
        <p:nvSpPr>
          <p:cNvPr id="94" name="Rectangle 93">
            <a:extLst>
              <a:ext uri="{FF2B5EF4-FFF2-40B4-BE49-F238E27FC236}">
                <a16:creationId xmlns:a16="http://schemas.microsoft.com/office/drawing/2014/main" id="{EFF49A3A-275B-4E2D-9586-12C6492F041A}"/>
              </a:ext>
            </a:extLst>
          </p:cNvPr>
          <p:cNvSpPr/>
          <p:nvPr/>
        </p:nvSpPr>
        <p:spPr>
          <a:xfrm>
            <a:off x="910091" y="607258"/>
            <a:ext cx="2945948" cy="425758"/>
          </a:xfrm>
          <a:prstGeom prst="rect">
            <a:avLst/>
          </a:prstGeom>
          <a:noFill/>
        </p:spPr>
        <p:txBody>
          <a:bodyPr wrap="square" lIns="91440" tIns="45720" rIns="91440" bIns="45720">
            <a:spAutoFit/>
          </a:bodyPr>
          <a:lstStyle/>
          <a:p>
            <a:pPr>
              <a:lnSpc>
                <a:spcPts val="2600"/>
              </a:lnSpc>
            </a:pPr>
            <a:r>
              <a:rPr lang="en-US" sz="1400" dirty="0">
                <a:ln w="0"/>
                <a:solidFill>
                  <a:schemeClr val="bg1"/>
                </a:solidFill>
                <a:latin typeface="Roboto" pitchFamily="2" charset="0"/>
                <a:ea typeface="Roboto" pitchFamily="2" charset="0"/>
                <a:cs typeface="Lato" panose="020F0502020204030203" pitchFamily="34" charset="0"/>
              </a:rPr>
              <a:t>Your Journey Starts Here</a:t>
            </a:r>
          </a:p>
        </p:txBody>
      </p:sp>
      <p:sp>
        <p:nvSpPr>
          <p:cNvPr id="95" name="Rectangle 94"/>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3721188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395">
            <a:extLst>
              <a:ext uri="{FF2B5EF4-FFF2-40B4-BE49-F238E27FC236}">
                <a16:creationId xmlns:a16="http://schemas.microsoft.com/office/drawing/2014/main" id="{945A2B87-35FA-443E-9349-8FCB6F13AEBA}"/>
              </a:ext>
            </a:extLst>
          </p:cNvPr>
          <p:cNvSpPr txBox="1">
            <a:spLocks/>
          </p:cNvSpPr>
          <p:nvPr/>
        </p:nvSpPr>
        <p:spPr>
          <a:xfrm>
            <a:off x="1872769" y="1966191"/>
            <a:ext cx="4985716" cy="652015"/>
          </a:xfrm>
          <a:prstGeom prst="rect">
            <a:avLst/>
          </a:prstGeom>
          <a:noFill/>
          <a:ln>
            <a:noFill/>
          </a:ln>
        </p:spPr>
        <p:txBody>
          <a:bodyPr vert="horz" lIns="91425" tIns="91425" rIns="91425" bIns="91425" rtlCol="0" anchor="t" anchorCtr="0">
            <a:noAutofit/>
          </a:bodyPr>
          <a:lstStyle>
            <a:defPPr>
              <a:defRPr lang="en-US"/>
            </a:defPPr>
            <a:lvl1pPr marL="228600" indent="-228600">
              <a:lnSpc>
                <a:spcPct val="90000"/>
              </a:lnSpc>
              <a:spcBef>
                <a:spcPts val="0"/>
              </a:spcBef>
              <a:buFont typeface="Arial" panose="020B0604020202020204" pitchFamily="34" charset="0"/>
              <a:buNone/>
              <a:defRPr sz="3000">
                <a:latin typeface="+mj-lt"/>
                <a:ea typeface="Muli"/>
                <a:cs typeface="Mul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chemeClr val="accent3">
                    <a:lumMod val="60000"/>
                    <a:lumOff val="40000"/>
                  </a:schemeClr>
                </a:solidFill>
                <a:effectLst>
                  <a:outerShdw blurRad="38100" dist="38100" dir="2700000" algn="tl">
                    <a:srgbClr val="000000">
                      <a:alpha val="43137"/>
                    </a:srgbClr>
                  </a:outerShdw>
                </a:effectLst>
                <a:sym typeface="Muli"/>
              </a:rPr>
              <a:t>	ANDROID MOCKUP</a:t>
            </a:r>
          </a:p>
          <a:p>
            <a:endParaRPr lang="en-US" dirty="0">
              <a:solidFill>
                <a:schemeClr val="accent3">
                  <a:lumMod val="60000"/>
                  <a:lumOff val="40000"/>
                </a:schemeClr>
              </a:solidFill>
              <a:effectLst>
                <a:outerShdw blurRad="38100" dist="38100" dir="2700000" algn="tl">
                  <a:srgbClr val="000000">
                    <a:alpha val="43137"/>
                  </a:srgbClr>
                </a:outerShdw>
              </a:effectLst>
              <a:sym typeface="Muli"/>
            </a:endParaRPr>
          </a:p>
          <a:p>
            <a:endParaRPr lang="en-US" dirty="0">
              <a:solidFill>
                <a:schemeClr val="accent3">
                  <a:lumMod val="60000"/>
                  <a:lumOff val="40000"/>
                </a:schemeClr>
              </a:solidFill>
              <a:effectLst>
                <a:outerShdw blurRad="38100" dist="38100" dir="2700000" algn="tl">
                  <a:srgbClr val="000000">
                    <a:alpha val="43137"/>
                  </a:srgbClr>
                </a:outerShdw>
              </a:effectLst>
              <a:sym typeface="Muli"/>
            </a:endParaRPr>
          </a:p>
        </p:txBody>
      </p:sp>
      <p:sp>
        <p:nvSpPr>
          <p:cNvPr id="12" name="Shape 496">
            <a:extLst>
              <a:ext uri="{FF2B5EF4-FFF2-40B4-BE49-F238E27FC236}">
                <a16:creationId xmlns:a16="http://schemas.microsoft.com/office/drawing/2014/main" id="{F5383A91-EE0B-41C4-B0A9-9D30283F4F4C}"/>
              </a:ext>
            </a:extLst>
          </p:cNvPr>
          <p:cNvSpPr/>
          <p:nvPr/>
        </p:nvSpPr>
        <p:spPr>
          <a:xfrm>
            <a:off x="1619423" y="2832088"/>
            <a:ext cx="316517" cy="548372"/>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chemeClr val="bg1"/>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lvl="0">
              <a:spcBef>
                <a:spcPts val="0"/>
              </a:spcBef>
              <a:buNone/>
            </a:pPr>
            <a:endParaRPr>
              <a:solidFill>
                <a:schemeClr val="bg1"/>
              </a:solidFill>
            </a:endParaRPr>
          </a:p>
        </p:txBody>
      </p:sp>
      <p:sp>
        <p:nvSpPr>
          <p:cNvPr id="13" name="Shape 496">
            <a:extLst>
              <a:ext uri="{FF2B5EF4-FFF2-40B4-BE49-F238E27FC236}">
                <a16:creationId xmlns:a16="http://schemas.microsoft.com/office/drawing/2014/main" id="{928BDF1D-9AAE-4C50-8793-EED7388D140E}"/>
              </a:ext>
            </a:extLst>
          </p:cNvPr>
          <p:cNvSpPr/>
          <p:nvPr/>
        </p:nvSpPr>
        <p:spPr>
          <a:xfrm>
            <a:off x="1619422" y="3791687"/>
            <a:ext cx="316517" cy="548372"/>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chemeClr val="bg1"/>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lvl="0">
              <a:spcBef>
                <a:spcPts val="0"/>
              </a:spcBef>
              <a:buNone/>
            </a:pPr>
            <a:endParaRPr>
              <a:solidFill>
                <a:schemeClr val="bg1"/>
              </a:solidFill>
            </a:endParaRPr>
          </a:p>
        </p:txBody>
      </p:sp>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51653" y="1330048"/>
            <a:ext cx="2308870" cy="3977868"/>
          </a:xfrm>
          <a:prstGeom prst="rect">
            <a:avLst/>
          </a:prstGeom>
          <a:gradFill flip="none" rotWithShape="1">
            <a:gsLst>
              <a:gs pos="0">
                <a:schemeClr val="bg1"/>
              </a:gs>
              <a:gs pos="100000">
                <a:schemeClr val="bg1">
                  <a:lumMod val="85000"/>
                </a:schemeClr>
              </a:gs>
              <a:gs pos="85000">
                <a:schemeClr val="bg1"/>
              </a:gs>
            </a:gsLst>
            <a:path path="circle">
              <a:fillToRect l="100000" t="100000"/>
            </a:path>
            <a:tileRect r="-100000" b="-100000"/>
          </a:gradFill>
          <a:ln w="9525" cap="flat" cmpd="sng">
            <a:solidFill>
              <a:schemeClr val="bg1">
                <a:lumMod val="65000"/>
              </a:schemeClr>
            </a:solidFill>
            <a:prstDash val="solid"/>
            <a:round/>
            <a:headEnd type="none" w="med" len="med"/>
            <a:tailEnd type="none" w="med" len="med"/>
          </a:ln>
          <a:effectLst>
            <a:outerShdw blurRad="165100" sx="102000" sy="102000" algn="ctr" rotWithShape="0">
              <a:prstClr val="black">
                <a:alpha val="6000"/>
              </a:prstClr>
            </a:outerShdw>
          </a:effectLst>
        </p:spPr>
      </p:pic>
      <p:sp>
        <p:nvSpPr>
          <p:cNvPr id="15" name="Shape 394">
            <a:extLst>
              <a:ext uri="{FF2B5EF4-FFF2-40B4-BE49-F238E27FC236}">
                <a16:creationId xmlns:a16="http://schemas.microsoft.com/office/drawing/2014/main" id="{03D3B36F-C915-4569-B539-CCC4CA4E4B8D}"/>
              </a:ext>
            </a:extLst>
          </p:cNvPr>
          <p:cNvSpPr/>
          <p:nvPr/>
        </p:nvSpPr>
        <p:spPr>
          <a:xfrm>
            <a:off x="7491559" y="1006689"/>
            <a:ext cx="2429059" cy="4874119"/>
          </a:xfrm>
          <a:custGeom>
            <a:avLst/>
            <a:gdLst/>
            <a:ahLst/>
            <a:cxnLst/>
            <a:rect l="0" t="0" r="0" b="0"/>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gradFill flip="none" rotWithShape="1">
            <a:gsLst>
              <a:gs pos="0">
                <a:schemeClr val="bg1"/>
              </a:gs>
              <a:gs pos="100000">
                <a:schemeClr val="bg1">
                  <a:lumMod val="85000"/>
                </a:schemeClr>
              </a:gs>
              <a:gs pos="85000">
                <a:schemeClr val="bg1"/>
              </a:gs>
            </a:gsLst>
            <a:path path="circle">
              <a:fillToRect l="100000" t="100000"/>
            </a:path>
            <a:tileRect r="-100000" b="-100000"/>
          </a:gradFill>
          <a:ln w="9525" cap="flat" cmpd="sng">
            <a:solidFill>
              <a:schemeClr val="bg1">
                <a:lumMod val="65000"/>
              </a:schemeClr>
            </a:solidFill>
            <a:prstDash val="solid"/>
            <a:round/>
            <a:headEnd type="none" w="med" len="med"/>
            <a:tailEnd type="none" w="med" len="med"/>
          </a:ln>
          <a:effectLst>
            <a:outerShdw blurRad="482600" sx="102000" sy="102000" algn="ctr" rotWithShape="0">
              <a:prstClr val="black">
                <a:alpha val="54000"/>
              </a:prstClr>
            </a:outerShdw>
          </a:effectLst>
        </p:spPr>
        <p:txBody>
          <a:bodyPr lIns="91425" tIns="91425" rIns="91425" bIns="91425" anchor="ctr" anchorCtr="0">
            <a:noAutofit/>
          </a:bodyPr>
          <a:lstStyle/>
          <a:p>
            <a:endParaRPr/>
          </a:p>
        </p:txBody>
      </p:sp>
      <p:sp>
        <p:nvSpPr>
          <p:cNvPr id="16" name="Rectangle 15">
            <a:extLst>
              <a:ext uri="{FF2B5EF4-FFF2-40B4-BE49-F238E27FC236}">
                <a16:creationId xmlns:a16="http://schemas.microsoft.com/office/drawing/2014/main" id="{74AF34DA-266C-492E-A7CD-23347953F19D}"/>
              </a:ext>
            </a:extLst>
          </p:cNvPr>
          <p:cNvSpPr/>
          <p:nvPr/>
        </p:nvSpPr>
        <p:spPr>
          <a:xfrm>
            <a:off x="2124245" y="2690776"/>
            <a:ext cx="4587208" cy="830997"/>
          </a:xfrm>
          <a:prstGeom prst="rect">
            <a:avLst/>
          </a:prstGeom>
        </p:spPr>
        <p:txBody>
          <a:bodyPr wrap="square">
            <a:spAutoFit/>
          </a:bodyPr>
          <a:lstStyle/>
          <a:p>
            <a:pPr algn="just">
              <a:spcBef>
                <a:spcPts val="0"/>
              </a:spcBef>
              <a:buNone/>
            </a:pPr>
            <a:r>
              <a:rPr lang="en-US" sz="12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 </a:t>
            </a:r>
          </a:p>
        </p:txBody>
      </p:sp>
      <p:sp>
        <p:nvSpPr>
          <p:cNvPr id="17" name="Rectangle 16">
            <a:extLst>
              <a:ext uri="{FF2B5EF4-FFF2-40B4-BE49-F238E27FC236}">
                <a16:creationId xmlns:a16="http://schemas.microsoft.com/office/drawing/2014/main" id="{09A8A4CF-F10A-4A0B-9F3F-B47C3DFDCF09}"/>
              </a:ext>
            </a:extLst>
          </p:cNvPr>
          <p:cNvSpPr/>
          <p:nvPr/>
        </p:nvSpPr>
        <p:spPr>
          <a:xfrm>
            <a:off x="2124245" y="3650375"/>
            <a:ext cx="4630720" cy="830997"/>
          </a:xfrm>
          <a:prstGeom prst="rect">
            <a:avLst/>
          </a:prstGeom>
        </p:spPr>
        <p:txBody>
          <a:bodyPr wrap="square">
            <a:spAutoFit/>
          </a:bodyPr>
          <a:lstStyle/>
          <a:p>
            <a:pPr algn="just"/>
            <a:r>
              <a:rPr lang="en-US" sz="12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a:t>
            </a:r>
          </a:p>
        </p:txBody>
      </p:sp>
      <p:sp>
        <p:nvSpPr>
          <p:cNvPr id="18" name="Rectangle 17"/>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1804458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96">
            <a:extLst>
              <a:ext uri="{FF2B5EF4-FFF2-40B4-BE49-F238E27FC236}">
                <a16:creationId xmlns:a16="http://schemas.microsoft.com/office/drawing/2014/main" id="{2917E0F2-C85E-488C-B664-9D9F976B62CE}"/>
              </a:ext>
            </a:extLst>
          </p:cNvPr>
          <p:cNvSpPr/>
          <p:nvPr/>
        </p:nvSpPr>
        <p:spPr>
          <a:xfrm>
            <a:off x="5461013" y="2575340"/>
            <a:ext cx="316517" cy="548372"/>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chemeClr val="bg1"/>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434343"/>
              </a:solidFill>
            </a:endParaRPr>
          </a:p>
        </p:txBody>
      </p:sp>
      <p:sp>
        <p:nvSpPr>
          <p:cNvPr id="3" name="Shape 496">
            <a:extLst>
              <a:ext uri="{FF2B5EF4-FFF2-40B4-BE49-F238E27FC236}">
                <a16:creationId xmlns:a16="http://schemas.microsoft.com/office/drawing/2014/main" id="{ECFD5349-07B5-4B12-A311-6E30C180776E}"/>
              </a:ext>
            </a:extLst>
          </p:cNvPr>
          <p:cNvSpPr/>
          <p:nvPr/>
        </p:nvSpPr>
        <p:spPr>
          <a:xfrm>
            <a:off x="5461087" y="3539588"/>
            <a:ext cx="316517" cy="548372"/>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chemeClr val="bg1"/>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434343"/>
              </a:solidFill>
            </a:endParaRPr>
          </a:p>
        </p:txBody>
      </p:sp>
      <p:sp>
        <p:nvSpPr>
          <p:cNvPr id="4" name="Rectangle 3">
            <a:extLst>
              <a:ext uri="{FF2B5EF4-FFF2-40B4-BE49-F238E27FC236}">
                <a16:creationId xmlns:a16="http://schemas.microsoft.com/office/drawing/2014/main" id="{0E639A28-869E-4FCC-9C6D-56F71E0540BD}"/>
              </a:ext>
            </a:extLst>
          </p:cNvPr>
          <p:cNvSpPr/>
          <p:nvPr/>
        </p:nvSpPr>
        <p:spPr>
          <a:xfrm>
            <a:off x="6107737" y="1777560"/>
            <a:ext cx="3903777" cy="507831"/>
          </a:xfrm>
          <a:prstGeom prst="rect">
            <a:avLst/>
          </a:prstGeom>
          <a:noFill/>
          <a:ln>
            <a:noFill/>
          </a:ln>
        </p:spPr>
        <p:txBody>
          <a:bodyPr vert="horz" lIns="91425" tIns="91425" rIns="91425" bIns="91425" rtlCol="0" anchor="t" anchorCtr="0">
            <a:noAutofit/>
          </a:bodyPr>
          <a:lstStyle/>
          <a:p>
            <a:pPr marL="228600" indent="-228600">
              <a:lnSpc>
                <a:spcPct val="90000"/>
              </a:lnSpc>
              <a:buFont typeface="Arial" panose="020B0604020202020204" pitchFamily="34" charset="0"/>
              <a:buNone/>
            </a:pPr>
            <a:r>
              <a:rPr lang="en-US" sz="3000" dirty="0">
                <a:solidFill>
                  <a:srgbClr val="21D7CD"/>
                </a:solidFill>
                <a:effectLst>
                  <a:outerShdw blurRad="38100" dist="38100" dir="2700000" algn="tl">
                    <a:srgbClr val="000000">
                      <a:alpha val="43137"/>
                    </a:srgbClr>
                  </a:outerShdw>
                </a:effectLst>
                <a:latin typeface="+mj-lt"/>
                <a:ea typeface="Muli"/>
                <a:cs typeface="Muli"/>
                <a:sym typeface="Muli"/>
              </a:rPr>
              <a:t>iPhone MOCK</a:t>
            </a:r>
          </a:p>
        </p:txBody>
      </p:sp>
      <p:grpSp>
        <p:nvGrpSpPr>
          <p:cNvPr id="5" name="Group 4"/>
          <p:cNvGrpSpPr/>
          <p:nvPr/>
        </p:nvGrpSpPr>
        <p:grpSpPr>
          <a:xfrm>
            <a:off x="2350638" y="943097"/>
            <a:ext cx="2362546" cy="4971806"/>
            <a:chOff x="2060351" y="434489"/>
            <a:chExt cx="2873595" cy="6047272"/>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5916" t="2400" r="13079" b="890"/>
            <a:stretch/>
          </p:blipFill>
          <p:spPr>
            <a:xfrm>
              <a:off x="2278680" y="1092493"/>
              <a:ext cx="2471755" cy="4713221"/>
            </a:xfrm>
            <a:prstGeom prst="roundRect">
              <a:avLst>
                <a:gd name="adj" fmla="val 0"/>
              </a:avLst>
            </a:prstGeom>
          </p:spPr>
        </p:pic>
        <p:sp>
          <p:nvSpPr>
            <p:cNvPr id="7" name="Shape 401">
              <a:extLst>
                <a:ext uri="{FF2B5EF4-FFF2-40B4-BE49-F238E27FC236}">
                  <a16:creationId xmlns:a16="http://schemas.microsoft.com/office/drawing/2014/main" id="{85F65B61-6A22-4ADE-B0F7-14DF715996CA}"/>
                </a:ext>
              </a:extLst>
            </p:cNvPr>
            <p:cNvSpPr/>
            <p:nvPr/>
          </p:nvSpPr>
          <p:spPr>
            <a:xfrm>
              <a:off x="2060351" y="434489"/>
              <a:ext cx="2873595" cy="6047272"/>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gradFill flip="none" rotWithShape="1">
              <a:gsLst>
                <a:gs pos="0">
                  <a:schemeClr val="bg1"/>
                </a:gs>
                <a:gs pos="100000">
                  <a:schemeClr val="bg1">
                    <a:lumMod val="85000"/>
                  </a:schemeClr>
                </a:gs>
                <a:gs pos="85000">
                  <a:schemeClr val="bg1"/>
                </a:gs>
              </a:gsLst>
              <a:path path="circle">
                <a:fillToRect l="100000" t="100000"/>
              </a:path>
              <a:tileRect r="-100000" b="-100000"/>
            </a:gradFill>
            <a:ln w="9525" cap="flat" cmpd="sng">
              <a:solidFill>
                <a:schemeClr val="bg1">
                  <a:lumMod val="65000"/>
                </a:schemeClr>
              </a:solidFill>
              <a:prstDash val="solid"/>
              <a:round/>
              <a:headEnd type="none" w="med" len="med"/>
              <a:tailEnd type="none" w="med" len="med"/>
            </a:ln>
            <a:effectLst>
              <a:outerShdw blurRad="482600" sx="102000" sy="102000" algn="ctr" rotWithShape="0">
                <a:prstClr val="black">
                  <a:alpha val="54000"/>
                </a:prstClr>
              </a:outerShdw>
            </a:effectLst>
          </p:spPr>
          <p:txBody>
            <a:bodyPr lIns="91425" tIns="91425" rIns="91425" bIns="91425" anchor="ctr" anchorCtr="0">
              <a:noAutofit/>
            </a:bodyPr>
            <a:lstStyle/>
            <a:p>
              <a:endParaRPr/>
            </a:p>
          </p:txBody>
        </p:sp>
      </p:grpSp>
      <p:sp>
        <p:nvSpPr>
          <p:cNvPr id="8" name="Rectangle 7">
            <a:extLst>
              <a:ext uri="{FF2B5EF4-FFF2-40B4-BE49-F238E27FC236}">
                <a16:creationId xmlns:a16="http://schemas.microsoft.com/office/drawing/2014/main" id="{74AF34DA-266C-492E-A7CD-23347953F19D}"/>
              </a:ext>
            </a:extLst>
          </p:cNvPr>
          <p:cNvSpPr/>
          <p:nvPr/>
        </p:nvSpPr>
        <p:spPr>
          <a:xfrm>
            <a:off x="6097473" y="2482219"/>
            <a:ext cx="4587208" cy="830997"/>
          </a:xfrm>
          <a:prstGeom prst="rect">
            <a:avLst/>
          </a:prstGeom>
        </p:spPr>
        <p:txBody>
          <a:bodyPr wrap="square">
            <a:spAutoFit/>
          </a:bodyPr>
          <a:lstStyle/>
          <a:p>
            <a:pPr algn="just">
              <a:spcBef>
                <a:spcPts val="0"/>
              </a:spcBef>
              <a:buNone/>
            </a:pPr>
            <a:r>
              <a:rPr lang="en-US" sz="12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 </a:t>
            </a:r>
          </a:p>
        </p:txBody>
      </p:sp>
      <p:sp>
        <p:nvSpPr>
          <p:cNvPr id="9" name="Rectangle 8">
            <a:extLst>
              <a:ext uri="{FF2B5EF4-FFF2-40B4-BE49-F238E27FC236}">
                <a16:creationId xmlns:a16="http://schemas.microsoft.com/office/drawing/2014/main" id="{09A8A4CF-F10A-4A0B-9F3F-B47C3DFDCF09}"/>
              </a:ext>
            </a:extLst>
          </p:cNvPr>
          <p:cNvSpPr/>
          <p:nvPr/>
        </p:nvSpPr>
        <p:spPr>
          <a:xfrm>
            <a:off x="6097473" y="3441818"/>
            <a:ext cx="4630720" cy="830997"/>
          </a:xfrm>
          <a:prstGeom prst="rect">
            <a:avLst/>
          </a:prstGeom>
        </p:spPr>
        <p:txBody>
          <a:bodyPr wrap="square">
            <a:spAutoFit/>
          </a:bodyPr>
          <a:lstStyle/>
          <a:p>
            <a:pPr algn="just"/>
            <a:r>
              <a:rPr lang="en-US" sz="12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a:t>
            </a:r>
          </a:p>
        </p:txBody>
      </p:sp>
      <p:sp>
        <p:nvSpPr>
          <p:cNvPr id="10" name="Rectangle 9"/>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1005112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95">
            <a:extLst>
              <a:ext uri="{FF2B5EF4-FFF2-40B4-BE49-F238E27FC236}">
                <a16:creationId xmlns:a16="http://schemas.microsoft.com/office/drawing/2014/main" id="{019F2BB6-7F9A-4C74-9FB8-FB3619158308}"/>
              </a:ext>
            </a:extLst>
          </p:cNvPr>
          <p:cNvSpPr txBox="1">
            <a:spLocks/>
          </p:cNvSpPr>
          <p:nvPr/>
        </p:nvSpPr>
        <p:spPr>
          <a:xfrm>
            <a:off x="1453066" y="1991536"/>
            <a:ext cx="4654671" cy="587711"/>
          </a:xfrm>
          <a:prstGeom prst="rect">
            <a:avLst/>
          </a:prstGeom>
          <a:noFill/>
          <a:ln>
            <a:noFill/>
          </a:ln>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None/>
            </a:pPr>
            <a:r>
              <a:rPr lang="en-US" sz="3000" dirty="0">
                <a:solidFill>
                  <a:schemeClr val="accent3">
                    <a:lumMod val="60000"/>
                    <a:lumOff val="40000"/>
                  </a:schemeClr>
                </a:solidFill>
                <a:latin typeface="+mj-lt"/>
                <a:ea typeface="Muli"/>
                <a:cs typeface="Muli"/>
                <a:sym typeface="Muli"/>
              </a:rPr>
              <a:t>WEBSITE MOCKUP</a:t>
            </a:r>
          </a:p>
          <a:p>
            <a:pPr>
              <a:spcBef>
                <a:spcPts val="0"/>
              </a:spcBef>
              <a:buFont typeface="Arial" panose="020B0604020202020204" pitchFamily="34" charset="0"/>
              <a:buNone/>
            </a:pPr>
            <a:endParaRPr lang="en-US" sz="3000" dirty="0">
              <a:solidFill>
                <a:schemeClr val="accent3">
                  <a:lumMod val="60000"/>
                  <a:lumOff val="40000"/>
                </a:schemeClr>
              </a:solidFill>
              <a:ea typeface="Muli"/>
              <a:cs typeface="Muli"/>
              <a:sym typeface="Muli"/>
            </a:endParaRPr>
          </a:p>
          <a:p>
            <a:pPr algn="just">
              <a:spcBef>
                <a:spcPts val="0"/>
              </a:spcBef>
              <a:buFont typeface="Arial" panose="020B0604020202020204" pitchFamily="34" charset="0"/>
              <a:buNone/>
            </a:pPr>
            <a:r>
              <a:rPr lang="en-US" sz="3000" dirty="0">
                <a:solidFill>
                  <a:schemeClr val="accent3">
                    <a:lumMod val="60000"/>
                    <a:lumOff val="40000"/>
                  </a:schemeClr>
                </a:solidFill>
                <a:ea typeface="Muli"/>
                <a:cs typeface="Muli"/>
                <a:sym typeface="Muli"/>
              </a:rPr>
              <a:t>    </a:t>
            </a:r>
          </a:p>
          <a:p>
            <a:pPr>
              <a:spcBef>
                <a:spcPts val="0"/>
              </a:spcBef>
              <a:buFont typeface="Arial" panose="020B0604020202020204" pitchFamily="34" charset="0"/>
              <a:buNone/>
            </a:pPr>
            <a:endParaRPr lang="en-US" sz="3000" dirty="0">
              <a:solidFill>
                <a:schemeClr val="accent3">
                  <a:lumMod val="60000"/>
                  <a:lumOff val="40000"/>
                </a:schemeClr>
              </a:solidFill>
              <a:ea typeface="Muli"/>
              <a:cs typeface="Muli"/>
              <a:sym typeface="Muli"/>
            </a:endParaRPr>
          </a:p>
        </p:txBody>
      </p:sp>
      <p:grpSp>
        <p:nvGrpSpPr>
          <p:cNvPr id="3" name="Shape 497">
            <a:extLst>
              <a:ext uri="{FF2B5EF4-FFF2-40B4-BE49-F238E27FC236}">
                <a16:creationId xmlns:a16="http://schemas.microsoft.com/office/drawing/2014/main" id="{FE0CBDAF-5FC6-4151-80CF-2748DC4844F9}"/>
              </a:ext>
            </a:extLst>
          </p:cNvPr>
          <p:cNvGrpSpPr/>
          <p:nvPr/>
        </p:nvGrpSpPr>
        <p:grpSpPr>
          <a:xfrm>
            <a:off x="858262" y="2835840"/>
            <a:ext cx="493682" cy="475442"/>
            <a:chOff x="2583325" y="2972875"/>
            <a:chExt cx="462850" cy="445750"/>
          </a:xfrm>
          <a:solidFill>
            <a:schemeClr val="bg1"/>
          </a:solidFill>
        </p:grpSpPr>
        <p:sp>
          <p:nvSpPr>
            <p:cNvPr id="4" name="Shape 498">
              <a:extLst>
                <a:ext uri="{FF2B5EF4-FFF2-40B4-BE49-F238E27FC236}">
                  <a16:creationId xmlns:a16="http://schemas.microsoft.com/office/drawing/2014/main" id="{1DB16A43-0E0A-4D73-8AD6-FCA16B9BA981}"/>
                </a:ext>
              </a:extLst>
            </p:cNvPr>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chemeClr val="bg1"/>
                </a:solidFill>
              </a:endParaRPr>
            </a:p>
          </p:txBody>
        </p:sp>
        <p:sp>
          <p:nvSpPr>
            <p:cNvPr id="5" name="Shape 499">
              <a:extLst>
                <a:ext uri="{FF2B5EF4-FFF2-40B4-BE49-F238E27FC236}">
                  <a16:creationId xmlns:a16="http://schemas.microsoft.com/office/drawing/2014/main" id="{B0C025EE-496E-4098-A601-C6EF0C3A580C}"/>
                </a:ext>
              </a:extLst>
            </p:cNvPr>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chemeClr val="bg1"/>
                </a:solidFill>
              </a:endParaRPr>
            </a:p>
          </p:txBody>
        </p:sp>
      </p:grpSp>
      <p:grpSp>
        <p:nvGrpSpPr>
          <p:cNvPr id="6" name="Shape 497">
            <a:extLst>
              <a:ext uri="{FF2B5EF4-FFF2-40B4-BE49-F238E27FC236}">
                <a16:creationId xmlns:a16="http://schemas.microsoft.com/office/drawing/2014/main" id="{40C5F6B1-15C6-4302-AC55-38CC2BE46DE5}"/>
              </a:ext>
            </a:extLst>
          </p:cNvPr>
          <p:cNvGrpSpPr/>
          <p:nvPr/>
        </p:nvGrpSpPr>
        <p:grpSpPr>
          <a:xfrm>
            <a:off x="853083" y="3734124"/>
            <a:ext cx="493682" cy="475442"/>
            <a:chOff x="2583325" y="2972875"/>
            <a:chExt cx="462850" cy="445750"/>
          </a:xfrm>
          <a:solidFill>
            <a:schemeClr val="bg1"/>
          </a:solidFill>
        </p:grpSpPr>
        <p:sp>
          <p:nvSpPr>
            <p:cNvPr id="7" name="Shape 498">
              <a:extLst>
                <a:ext uri="{FF2B5EF4-FFF2-40B4-BE49-F238E27FC236}">
                  <a16:creationId xmlns:a16="http://schemas.microsoft.com/office/drawing/2014/main" id="{796F41BF-EB58-4901-9DA9-B1756837D967}"/>
                </a:ext>
              </a:extLst>
            </p:cNvPr>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chemeClr val="bg1"/>
                </a:solidFill>
              </a:endParaRPr>
            </a:p>
          </p:txBody>
        </p:sp>
        <p:sp>
          <p:nvSpPr>
            <p:cNvPr id="8" name="Shape 499">
              <a:extLst>
                <a:ext uri="{FF2B5EF4-FFF2-40B4-BE49-F238E27FC236}">
                  <a16:creationId xmlns:a16="http://schemas.microsoft.com/office/drawing/2014/main" id="{D9D9125C-2979-4A29-BF6D-7F7A16E0E633}"/>
                </a:ext>
              </a:extLst>
            </p:cNvPr>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chemeClr val="bg1"/>
                </a:solidFill>
              </a:endParaRPr>
            </a:p>
          </p:txBody>
        </p:sp>
      </p:grpSp>
      <p:grpSp>
        <p:nvGrpSpPr>
          <p:cNvPr id="9" name="Group 8"/>
          <p:cNvGrpSpPr/>
          <p:nvPr/>
        </p:nvGrpSpPr>
        <p:grpSpPr>
          <a:xfrm>
            <a:off x="6656402" y="1587726"/>
            <a:ext cx="4477754" cy="3682548"/>
            <a:chOff x="6089746" y="1660633"/>
            <a:chExt cx="4477754" cy="3485982"/>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781" r="12500"/>
            <a:stretch/>
          </p:blipFill>
          <p:spPr>
            <a:xfrm>
              <a:off x="6229779" y="1799857"/>
              <a:ext cx="4204867" cy="2682024"/>
            </a:xfrm>
            <a:prstGeom prst="rect">
              <a:avLst/>
            </a:prstGeom>
          </p:spPr>
        </p:pic>
        <p:sp>
          <p:nvSpPr>
            <p:cNvPr id="11" name="Shape 415">
              <a:extLst>
                <a:ext uri="{FF2B5EF4-FFF2-40B4-BE49-F238E27FC236}">
                  <a16:creationId xmlns:a16="http://schemas.microsoft.com/office/drawing/2014/main" id="{A2298EC5-59AA-40DF-85C7-573D342EBB87}"/>
                </a:ext>
              </a:extLst>
            </p:cNvPr>
            <p:cNvSpPr/>
            <p:nvPr/>
          </p:nvSpPr>
          <p:spPr>
            <a:xfrm>
              <a:off x="6089746" y="1660633"/>
              <a:ext cx="4477754" cy="3485982"/>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gradFill flip="none" rotWithShape="1">
              <a:gsLst>
                <a:gs pos="0">
                  <a:schemeClr val="bg1"/>
                </a:gs>
                <a:gs pos="100000">
                  <a:schemeClr val="bg1">
                    <a:lumMod val="85000"/>
                  </a:schemeClr>
                </a:gs>
                <a:gs pos="85000">
                  <a:schemeClr val="bg1"/>
                </a:gs>
              </a:gsLst>
              <a:path path="circle">
                <a:fillToRect l="100000" t="100000"/>
              </a:path>
              <a:tileRect r="-100000" b="-100000"/>
            </a:gradFill>
            <a:ln w="9525" cap="flat" cmpd="sng">
              <a:solidFill>
                <a:schemeClr val="bg1">
                  <a:lumMod val="65000"/>
                </a:schemeClr>
              </a:solidFill>
              <a:prstDash val="solid"/>
              <a:round/>
              <a:headEnd type="none" w="med" len="med"/>
              <a:tailEnd type="none" w="med" len="med"/>
            </a:ln>
            <a:effectLst>
              <a:outerShdw blurRad="444500" sx="102000" sy="102000" algn="ctr" rotWithShape="0">
                <a:prstClr val="black">
                  <a:alpha val="68000"/>
                </a:prstClr>
              </a:outerShdw>
            </a:effectLst>
          </p:spPr>
          <p:txBody>
            <a:bodyPr lIns="91425" tIns="91425" rIns="91425" bIns="91425" anchor="ctr" anchorCtr="0">
              <a:noAutofit/>
            </a:bodyPr>
            <a:lstStyle/>
            <a:p>
              <a:endParaRPr/>
            </a:p>
          </p:txBody>
        </p:sp>
      </p:grpSp>
      <p:sp>
        <p:nvSpPr>
          <p:cNvPr id="12" name="Rectangle 11">
            <a:extLst>
              <a:ext uri="{FF2B5EF4-FFF2-40B4-BE49-F238E27FC236}">
                <a16:creationId xmlns:a16="http://schemas.microsoft.com/office/drawing/2014/main" id="{74AF34DA-266C-492E-A7CD-23347953F19D}"/>
              </a:ext>
            </a:extLst>
          </p:cNvPr>
          <p:cNvSpPr/>
          <p:nvPr/>
        </p:nvSpPr>
        <p:spPr>
          <a:xfrm>
            <a:off x="1486798" y="2643548"/>
            <a:ext cx="4587208" cy="830997"/>
          </a:xfrm>
          <a:prstGeom prst="rect">
            <a:avLst/>
          </a:prstGeom>
        </p:spPr>
        <p:txBody>
          <a:bodyPr wrap="square">
            <a:spAutoFit/>
          </a:bodyPr>
          <a:lstStyle/>
          <a:p>
            <a:pPr algn="just">
              <a:spcBef>
                <a:spcPts val="0"/>
              </a:spcBef>
              <a:buNone/>
            </a:pPr>
            <a:r>
              <a:rPr lang="en-US" sz="12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 </a:t>
            </a:r>
          </a:p>
        </p:txBody>
      </p:sp>
      <p:sp>
        <p:nvSpPr>
          <p:cNvPr id="13" name="Rectangle 12">
            <a:extLst>
              <a:ext uri="{FF2B5EF4-FFF2-40B4-BE49-F238E27FC236}">
                <a16:creationId xmlns:a16="http://schemas.microsoft.com/office/drawing/2014/main" id="{09A8A4CF-F10A-4A0B-9F3F-B47C3DFDCF09}"/>
              </a:ext>
            </a:extLst>
          </p:cNvPr>
          <p:cNvSpPr/>
          <p:nvPr/>
        </p:nvSpPr>
        <p:spPr>
          <a:xfrm>
            <a:off x="1486798" y="3603147"/>
            <a:ext cx="4630720" cy="830997"/>
          </a:xfrm>
          <a:prstGeom prst="rect">
            <a:avLst/>
          </a:prstGeom>
        </p:spPr>
        <p:txBody>
          <a:bodyPr wrap="square">
            <a:spAutoFit/>
          </a:bodyPr>
          <a:lstStyle/>
          <a:p>
            <a:pPr algn="just"/>
            <a:r>
              <a:rPr lang="en-US" sz="12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a:t>
            </a:r>
          </a:p>
        </p:txBody>
      </p:sp>
      <p:sp>
        <p:nvSpPr>
          <p:cNvPr id="14" name="Rectangle 13"/>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813700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1E0BFC-97E8-4BD4-8F73-D85E270EA749}"/>
              </a:ext>
            </a:extLst>
          </p:cNvPr>
          <p:cNvSpPr/>
          <p:nvPr/>
        </p:nvSpPr>
        <p:spPr>
          <a:xfrm>
            <a:off x="6064195" y="1835306"/>
            <a:ext cx="4440298" cy="507831"/>
          </a:xfrm>
          <a:prstGeom prst="rect">
            <a:avLst/>
          </a:prstGeom>
          <a:noFill/>
          <a:ln>
            <a:noFill/>
          </a:ln>
        </p:spPr>
        <p:txBody>
          <a:bodyPr vert="horz" lIns="91425" tIns="91425" rIns="91425" bIns="91425" rtlCol="0" anchor="t" anchorCtr="0">
            <a:noAutofit/>
          </a:bodyPr>
          <a:lstStyle/>
          <a:p>
            <a:pPr marL="228600" indent="-228600">
              <a:lnSpc>
                <a:spcPct val="90000"/>
              </a:lnSpc>
              <a:buFont typeface="Arial" panose="020B0604020202020204" pitchFamily="34" charset="0"/>
              <a:buNone/>
            </a:pPr>
            <a:r>
              <a:rPr lang="en-US" sz="3000" dirty="0">
                <a:solidFill>
                  <a:schemeClr val="bg1"/>
                </a:solidFill>
                <a:latin typeface="+mj-lt"/>
                <a:ea typeface="Muli"/>
                <a:cs typeface="Muli"/>
                <a:sym typeface="Muli"/>
              </a:rPr>
              <a:t>TABLET MOCK</a:t>
            </a:r>
          </a:p>
        </p:txBody>
      </p:sp>
      <p:sp>
        <p:nvSpPr>
          <p:cNvPr id="3" name="Rectangle 2">
            <a:extLst>
              <a:ext uri="{FF2B5EF4-FFF2-40B4-BE49-F238E27FC236}">
                <a16:creationId xmlns:a16="http://schemas.microsoft.com/office/drawing/2014/main" id="{74AF34DA-266C-492E-A7CD-23347953F19D}"/>
              </a:ext>
            </a:extLst>
          </p:cNvPr>
          <p:cNvSpPr/>
          <p:nvPr/>
        </p:nvSpPr>
        <p:spPr>
          <a:xfrm>
            <a:off x="6109821" y="2500102"/>
            <a:ext cx="4587208" cy="830997"/>
          </a:xfrm>
          <a:prstGeom prst="rect">
            <a:avLst/>
          </a:prstGeom>
        </p:spPr>
        <p:txBody>
          <a:bodyPr wrap="square">
            <a:spAutoFit/>
          </a:bodyPr>
          <a:lstStyle/>
          <a:p>
            <a:pPr algn="just">
              <a:spcBef>
                <a:spcPts val="0"/>
              </a:spcBef>
              <a:buNone/>
            </a:pPr>
            <a:r>
              <a:rPr lang="en-US" sz="12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 </a:t>
            </a:r>
          </a:p>
        </p:txBody>
      </p:sp>
      <p:sp>
        <p:nvSpPr>
          <p:cNvPr id="4" name="Rectangle 3">
            <a:extLst>
              <a:ext uri="{FF2B5EF4-FFF2-40B4-BE49-F238E27FC236}">
                <a16:creationId xmlns:a16="http://schemas.microsoft.com/office/drawing/2014/main" id="{09A8A4CF-F10A-4A0B-9F3F-B47C3DFDCF09}"/>
              </a:ext>
            </a:extLst>
          </p:cNvPr>
          <p:cNvSpPr/>
          <p:nvPr/>
        </p:nvSpPr>
        <p:spPr>
          <a:xfrm>
            <a:off x="6109821" y="3459701"/>
            <a:ext cx="4630720" cy="830997"/>
          </a:xfrm>
          <a:prstGeom prst="rect">
            <a:avLst/>
          </a:prstGeom>
        </p:spPr>
        <p:txBody>
          <a:bodyPr wrap="square">
            <a:spAutoFit/>
          </a:bodyPr>
          <a:lstStyle/>
          <a:p>
            <a:pPr algn="just"/>
            <a:r>
              <a:rPr lang="en-US" sz="12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a:t>
            </a:r>
          </a:p>
        </p:txBody>
      </p:sp>
      <p:sp>
        <p:nvSpPr>
          <p:cNvPr id="5" name="Shape 495">
            <a:extLst>
              <a:ext uri="{FF2B5EF4-FFF2-40B4-BE49-F238E27FC236}">
                <a16:creationId xmlns:a16="http://schemas.microsoft.com/office/drawing/2014/main" id="{27C8B803-2376-4CEA-86C5-B20191A6429B}"/>
              </a:ext>
            </a:extLst>
          </p:cNvPr>
          <p:cNvSpPr/>
          <p:nvPr/>
        </p:nvSpPr>
        <p:spPr>
          <a:xfrm>
            <a:off x="5384369" y="2614857"/>
            <a:ext cx="427230" cy="543432"/>
          </a:xfrm>
          <a:custGeom>
            <a:avLst/>
            <a:gdLst/>
            <a:ahLst/>
            <a:cxnLst/>
            <a:rect l="0" t="0" r="0" b="0"/>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chemeClr val="bg1"/>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chemeClr val="bg1"/>
              </a:solidFill>
            </a:endParaRPr>
          </a:p>
        </p:txBody>
      </p:sp>
      <p:sp>
        <p:nvSpPr>
          <p:cNvPr id="6" name="Shape 495">
            <a:extLst>
              <a:ext uri="{FF2B5EF4-FFF2-40B4-BE49-F238E27FC236}">
                <a16:creationId xmlns:a16="http://schemas.microsoft.com/office/drawing/2014/main" id="{C6F24455-A388-47B1-BFF1-4F91509EA4DF}"/>
              </a:ext>
            </a:extLst>
          </p:cNvPr>
          <p:cNvSpPr/>
          <p:nvPr/>
        </p:nvSpPr>
        <p:spPr>
          <a:xfrm>
            <a:off x="5384369" y="3603484"/>
            <a:ext cx="427230" cy="543432"/>
          </a:xfrm>
          <a:custGeom>
            <a:avLst/>
            <a:gdLst/>
            <a:ahLst/>
            <a:cxnLst/>
            <a:rect l="0" t="0" r="0" b="0"/>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chemeClr val="bg1"/>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chemeClr val="bg1"/>
              </a:solidFill>
            </a:endParaRPr>
          </a:p>
        </p:txBody>
      </p:sp>
      <p:grpSp>
        <p:nvGrpSpPr>
          <p:cNvPr id="7" name="Group 6"/>
          <p:cNvGrpSpPr/>
          <p:nvPr/>
        </p:nvGrpSpPr>
        <p:grpSpPr>
          <a:xfrm>
            <a:off x="1718532" y="1204469"/>
            <a:ext cx="3145876" cy="4449063"/>
            <a:chOff x="1791103" y="639048"/>
            <a:chExt cx="3884506" cy="5493672"/>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5400" t="3188" r="23861" b="8475"/>
            <a:stretch/>
          </p:blipFill>
          <p:spPr>
            <a:xfrm>
              <a:off x="1973943" y="1123931"/>
              <a:ext cx="3452937" cy="4784784"/>
            </a:xfrm>
            <a:prstGeom prst="rect">
              <a:avLst/>
            </a:prstGeom>
          </p:spPr>
        </p:pic>
        <p:sp>
          <p:nvSpPr>
            <p:cNvPr id="9" name="Shape 408">
              <a:extLst>
                <a:ext uri="{FF2B5EF4-FFF2-40B4-BE49-F238E27FC236}">
                  <a16:creationId xmlns:a16="http://schemas.microsoft.com/office/drawing/2014/main" id="{BD7FF2A7-FFA6-4CA8-8801-C0C750500F42}"/>
                </a:ext>
              </a:extLst>
            </p:cNvPr>
            <p:cNvSpPr/>
            <p:nvPr/>
          </p:nvSpPr>
          <p:spPr>
            <a:xfrm>
              <a:off x="1791103" y="639048"/>
              <a:ext cx="3884506" cy="5493672"/>
            </a:xfrm>
            <a:custGeom>
              <a:avLst/>
              <a:gdLst/>
              <a:ahLst/>
              <a:cxnLst/>
              <a:rect l="0" t="0" r="0" b="0"/>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gradFill flip="none" rotWithShape="1">
              <a:gsLst>
                <a:gs pos="0">
                  <a:schemeClr val="bg1"/>
                </a:gs>
                <a:gs pos="100000">
                  <a:schemeClr val="bg1">
                    <a:lumMod val="85000"/>
                  </a:schemeClr>
                </a:gs>
                <a:gs pos="85000">
                  <a:schemeClr val="bg1"/>
                </a:gs>
              </a:gsLst>
              <a:path path="circle">
                <a:fillToRect l="100000" t="100000"/>
              </a:path>
              <a:tileRect r="-100000" b="-100000"/>
            </a:gradFill>
            <a:ln w="9525" cap="flat" cmpd="sng">
              <a:solidFill>
                <a:schemeClr val="bg1">
                  <a:lumMod val="65000"/>
                </a:schemeClr>
              </a:solidFill>
              <a:prstDash val="solid"/>
              <a:round/>
              <a:headEnd type="none" w="med" len="med"/>
              <a:tailEnd type="none" w="med" len="med"/>
            </a:ln>
            <a:effectLst>
              <a:outerShdw blurRad="444500" sx="102000" sy="102000" algn="ctr" rotWithShape="0">
                <a:prstClr val="black">
                  <a:alpha val="75000"/>
                </a:prstClr>
              </a:outerShdw>
            </a:effectLst>
          </p:spPr>
          <p:txBody>
            <a:bodyPr lIns="91425" tIns="91425" rIns="91425" bIns="91425" anchor="ctr" anchorCtr="0">
              <a:noAutofit/>
            </a:bodyPr>
            <a:lstStyle/>
            <a:p>
              <a:endParaRPr/>
            </a:p>
          </p:txBody>
        </p:sp>
      </p:grpSp>
      <p:sp>
        <p:nvSpPr>
          <p:cNvPr id="10" name="Rectangle 9"/>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2116105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hape 350"/>
          <p:cNvGrpSpPr/>
          <p:nvPr/>
        </p:nvGrpSpPr>
        <p:grpSpPr>
          <a:xfrm>
            <a:off x="4686884" y="409303"/>
            <a:ext cx="442856" cy="560078"/>
            <a:chOff x="584925" y="238125"/>
            <a:chExt cx="415200" cy="525100"/>
          </a:xfrm>
          <a:solidFill>
            <a:schemeClr val="bg1"/>
          </a:solidFill>
        </p:grpSpPr>
        <p:sp>
          <p:nvSpPr>
            <p:cNvPr id="3" name="Shape 351"/>
            <p:cNvSpPr/>
            <p:nvPr/>
          </p:nvSpPr>
          <p:spPr>
            <a:xfrm>
              <a:off x="621550" y="299175"/>
              <a:ext cx="378575" cy="464050"/>
            </a:xfrm>
            <a:custGeom>
              <a:avLst/>
              <a:gdLst/>
              <a:ahLst/>
              <a:cxnLst/>
              <a:rect l="0" t="0" r="0" b="0"/>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 name="Shape 352"/>
            <p:cNvSpPr/>
            <p:nvPr/>
          </p:nvSpPr>
          <p:spPr>
            <a:xfrm>
              <a:off x="633750" y="2381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 name="Shape 353"/>
            <p:cNvSpPr/>
            <p:nvPr/>
          </p:nvSpPr>
          <p:spPr>
            <a:xfrm>
              <a:off x="716800"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 name="Shape 354"/>
            <p:cNvSpPr/>
            <p:nvPr/>
          </p:nvSpPr>
          <p:spPr>
            <a:xfrm>
              <a:off x="799825" y="238125"/>
              <a:ext cx="29350" cy="63500"/>
            </a:xfrm>
            <a:custGeom>
              <a:avLst/>
              <a:gdLst/>
              <a:ahLst/>
              <a:cxnLst/>
              <a:rect l="0" t="0" r="0" b="0"/>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 name="Shape 355"/>
            <p:cNvSpPr/>
            <p:nvPr/>
          </p:nvSpPr>
          <p:spPr>
            <a:xfrm>
              <a:off x="882875"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 name="Shape 356"/>
            <p:cNvSpPr/>
            <p:nvPr/>
          </p:nvSpPr>
          <p:spPr>
            <a:xfrm>
              <a:off x="584925" y="261325"/>
              <a:ext cx="378575" cy="464050"/>
            </a:xfrm>
            <a:custGeom>
              <a:avLst/>
              <a:gdLst/>
              <a:ahLst/>
              <a:cxnLst/>
              <a:rect l="0" t="0" r="0" b="0"/>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9" name="Shape 357"/>
          <p:cNvGrpSpPr/>
          <p:nvPr/>
        </p:nvGrpSpPr>
        <p:grpSpPr>
          <a:xfrm>
            <a:off x="5390209" y="490686"/>
            <a:ext cx="474134" cy="394699"/>
            <a:chOff x="1244325" y="314425"/>
            <a:chExt cx="444525" cy="370050"/>
          </a:xfrm>
          <a:solidFill>
            <a:schemeClr val="bg1"/>
          </a:solidFill>
        </p:grpSpPr>
        <p:sp>
          <p:nvSpPr>
            <p:cNvPr id="10" name="Shape 358"/>
            <p:cNvSpPr/>
            <p:nvPr/>
          </p:nvSpPr>
          <p:spPr>
            <a:xfrm>
              <a:off x="1388425" y="463425"/>
              <a:ext cx="143525" cy="143500"/>
            </a:xfrm>
            <a:custGeom>
              <a:avLst/>
              <a:gdLst/>
              <a:ahLst/>
              <a:cxnLst/>
              <a:rect l="0" t="0" r="0" b="0"/>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 name="Shape 359"/>
            <p:cNvSpPr/>
            <p:nvPr/>
          </p:nvSpPr>
          <p:spPr>
            <a:xfrm>
              <a:off x="1244325" y="314425"/>
              <a:ext cx="444525" cy="370050"/>
            </a:xfrm>
            <a:custGeom>
              <a:avLst/>
              <a:gdLst/>
              <a:ahLst/>
              <a:cxnLst/>
              <a:rect l="0" t="0" r="0" b="0"/>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2" name="Shape 360"/>
          <p:cNvGrpSpPr/>
          <p:nvPr/>
        </p:nvGrpSpPr>
        <p:grpSpPr>
          <a:xfrm>
            <a:off x="6119612" y="488738"/>
            <a:ext cx="453311" cy="398593"/>
            <a:chOff x="1928175" y="312600"/>
            <a:chExt cx="425000" cy="373700"/>
          </a:xfrm>
          <a:solidFill>
            <a:schemeClr val="bg1"/>
          </a:solidFill>
        </p:grpSpPr>
        <p:sp>
          <p:nvSpPr>
            <p:cNvPr id="13" name="Shape 361"/>
            <p:cNvSpPr/>
            <p:nvPr/>
          </p:nvSpPr>
          <p:spPr>
            <a:xfrm>
              <a:off x="1928175" y="312600"/>
              <a:ext cx="425000" cy="373700"/>
            </a:xfrm>
            <a:custGeom>
              <a:avLst/>
              <a:gdLst/>
              <a:ahLst/>
              <a:cxnLst/>
              <a:rect l="0" t="0" r="0" b="0"/>
              <a:pathLst>
                <a:path w="17000" h="14948" extrusionOk="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 name="Shape 362"/>
            <p:cNvSpPr/>
            <p:nvPr/>
          </p:nvSpPr>
          <p:spPr>
            <a:xfrm>
              <a:off x="1964825" y="349250"/>
              <a:ext cx="351700" cy="300425"/>
            </a:xfrm>
            <a:custGeom>
              <a:avLst/>
              <a:gdLst/>
              <a:ahLst/>
              <a:cxnLst/>
              <a:rect l="0" t="0" r="0" b="0"/>
              <a:pathLst>
                <a:path w="14068" h="12017" extrusionOk="0">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5" name="Shape 363"/>
          <p:cNvSpPr/>
          <p:nvPr/>
        </p:nvSpPr>
        <p:spPr>
          <a:xfrm>
            <a:off x="6879661" y="474422"/>
            <a:ext cx="371234" cy="427231"/>
          </a:xfrm>
          <a:custGeom>
            <a:avLst/>
            <a:gdLst/>
            <a:ahLst/>
            <a:cxnLst/>
            <a:rect l="0" t="0" r="0" b="0"/>
            <a:pathLst>
              <a:path w="13922" h="16022" extrusionOk="0">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 name="Shape 364"/>
          <p:cNvSpPr/>
          <p:nvPr/>
        </p:nvSpPr>
        <p:spPr>
          <a:xfrm>
            <a:off x="7624033" y="475730"/>
            <a:ext cx="320464" cy="424617"/>
          </a:xfrm>
          <a:custGeom>
            <a:avLst/>
            <a:gdLst/>
            <a:ahLst/>
            <a:cxnLst/>
            <a:rect l="0" t="0" r="0" b="0"/>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7" name="Shape 365"/>
          <p:cNvGrpSpPr/>
          <p:nvPr/>
        </p:nvGrpSpPr>
        <p:grpSpPr>
          <a:xfrm>
            <a:off x="8242677" y="467913"/>
            <a:ext cx="521040" cy="440270"/>
            <a:chOff x="3918650" y="293075"/>
            <a:chExt cx="488500" cy="412775"/>
          </a:xfrm>
          <a:solidFill>
            <a:schemeClr val="bg1"/>
          </a:solidFill>
        </p:grpSpPr>
        <p:sp>
          <p:nvSpPr>
            <p:cNvPr id="18" name="Shape 366"/>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 name="Shape 367"/>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 name="Shape 368"/>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1" name="Shape 369"/>
          <p:cNvGrpSpPr/>
          <p:nvPr/>
        </p:nvGrpSpPr>
        <p:grpSpPr>
          <a:xfrm>
            <a:off x="9007892" y="434688"/>
            <a:ext cx="428564" cy="506693"/>
            <a:chOff x="4636075" y="261925"/>
            <a:chExt cx="401800" cy="475050"/>
          </a:xfrm>
          <a:solidFill>
            <a:schemeClr val="bg1"/>
          </a:solidFill>
        </p:grpSpPr>
        <p:sp>
          <p:nvSpPr>
            <p:cNvPr id="22" name="Shape 370"/>
            <p:cNvSpPr/>
            <p:nvPr/>
          </p:nvSpPr>
          <p:spPr>
            <a:xfrm>
              <a:off x="4665400" y="326650"/>
              <a:ext cx="372475" cy="97100"/>
            </a:xfrm>
            <a:custGeom>
              <a:avLst/>
              <a:gdLst/>
              <a:ahLst/>
              <a:cxnLst/>
              <a:rect l="0" t="0" r="0" b="0"/>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 name="Shape 371"/>
            <p:cNvSpPr/>
            <p:nvPr/>
          </p:nvSpPr>
          <p:spPr>
            <a:xfrm>
              <a:off x="4636075" y="438375"/>
              <a:ext cx="372475" cy="97125"/>
            </a:xfrm>
            <a:custGeom>
              <a:avLst/>
              <a:gdLst/>
              <a:ahLst/>
              <a:cxnLst/>
              <a:rect l="0" t="0" r="0" b="0"/>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 name="Shape 372"/>
            <p:cNvSpPr/>
            <p:nvPr/>
          </p:nvSpPr>
          <p:spPr>
            <a:xfrm>
              <a:off x="4814975" y="261925"/>
              <a:ext cx="44000" cy="50100"/>
            </a:xfrm>
            <a:custGeom>
              <a:avLst/>
              <a:gdLst/>
              <a:ahLst/>
              <a:cxnLst/>
              <a:rect l="0" t="0" r="0" b="0"/>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 name="Shape 373"/>
            <p:cNvSpPr/>
            <p:nvPr/>
          </p:nvSpPr>
          <p:spPr>
            <a:xfrm>
              <a:off x="4814975" y="550125"/>
              <a:ext cx="44000" cy="186850"/>
            </a:xfrm>
            <a:custGeom>
              <a:avLst/>
              <a:gdLst/>
              <a:ahLst/>
              <a:cxnLst/>
              <a:rect l="0" t="0" r="0" b="0"/>
              <a:pathLst>
                <a:path w="1760" h="7474" extrusionOk="0">
                  <a:moveTo>
                    <a:pt x="1" y="0"/>
                  </a:moveTo>
                  <a:lnTo>
                    <a:pt x="1" y="7474"/>
                  </a:lnTo>
                  <a:lnTo>
                    <a:pt x="1759" y="7474"/>
                  </a:lnTo>
                  <a:lnTo>
                    <a:pt x="175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6" name="Shape 374"/>
          <p:cNvSpPr/>
          <p:nvPr/>
        </p:nvSpPr>
        <p:spPr>
          <a:xfrm>
            <a:off x="9695687" y="473755"/>
            <a:ext cx="491067" cy="428564"/>
          </a:xfrm>
          <a:custGeom>
            <a:avLst/>
            <a:gdLst/>
            <a:ahLst/>
            <a:cxnLst/>
            <a:rect l="0" t="0" r="0" b="0"/>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7" name="Shape 375"/>
          <p:cNvGrpSpPr/>
          <p:nvPr/>
        </p:nvGrpSpPr>
        <p:grpSpPr>
          <a:xfrm>
            <a:off x="10445206" y="477032"/>
            <a:ext cx="429845" cy="421365"/>
            <a:chOff x="5983625" y="301625"/>
            <a:chExt cx="403000" cy="395050"/>
          </a:xfrm>
          <a:solidFill>
            <a:schemeClr val="bg1"/>
          </a:solidFill>
        </p:grpSpPr>
        <p:sp>
          <p:nvSpPr>
            <p:cNvPr id="28" name="Shape 376"/>
            <p:cNvSpPr/>
            <p:nvPr/>
          </p:nvSpPr>
          <p:spPr>
            <a:xfrm>
              <a:off x="5983625" y="319925"/>
              <a:ext cx="403000" cy="67200"/>
            </a:xfrm>
            <a:custGeom>
              <a:avLst/>
              <a:gdLst/>
              <a:ahLst/>
              <a:cxnLst/>
              <a:rect l="0" t="0" r="0" b="0"/>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9" name="Shape 377"/>
            <p:cNvSpPr/>
            <p:nvPr/>
          </p:nvSpPr>
          <p:spPr>
            <a:xfrm>
              <a:off x="5983625" y="664900"/>
              <a:ext cx="403000" cy="31775"/>
            </a:xfrm>
            <a:custGeom>
              <a:avLst/>
              <a:gdLst/>
              <a:ahLst/>
              <a:cxnLst/>
              <a:rect l="0" t="0" r="0" b="0"/>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0" name="Shape 378"/>
            <p:cNvSpPr/>
            <p:nvPr/>
          </p:nvSpPr>
          <p:spPr>
            <a:xfrm>
              <a:off x="6041025" y="301625"/>
              <a:ext cx="29325" cy="63500"/>
            </a:xfrm>
            <a:custGeom>
              <a:avLst/>
              <a:gdLst/>
              <a:ahLst/>
              <a:cxnLst/>
              <a:rect l="0" t="0" r="0" b="0"/>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1" name="Shape 379"/>
            <p:cNvSpPr/>
            <p:nvPr/>
          </p:nvSpPr>
          <p:spPr>
            <a:xfrm>
              <a:off x="6297450" y="3016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2" name="Shape 380"/>
            <p:cNvSpPr/>
            <p:nvPr/>
          </p:nvSpPr>
          <p:spPr>
            <a:xfrm>
              <a:off x="6097200" y="509200"/>
              <a:ext cx="50700" cy="53775"/>
            </a:xfrm>
            <a:custGeom>
              <a:avLst/>
              <a:gdLst/>
              <a:ahLst/>
              <a:cxnLst/>
              <a:rect l="0" t="0" r="0" b="0"/>
              <a:pathLst>
                <a:path w="2028" h="2151" extrusionOk="0">
                  <a:moveTo>
                    <a:pt x="0" y="1"/>
                  </a:moveTo>
                  <a:lnTo>
                    <a:pt x="0" y="2150"/>
                  </a:lnTo>
                  <a:lnTo>
                    <a:pt x="2027" y="2150"/>
                  </a:lnTo>
                  <a:lnTo>
                    <a:pt x="20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3" name="Shape 381"/>
            <p:cNvSpPr/>
            <p:nvPr/>
          </p:nvSpPr>
          <p:spPr>
            <a:xfrm>
              <a:off x="6097200" y="448150"/>
              <a:ext cx="50700" cy="48875"/>
            </a:xfrm>
            <a:custGeom>
              <a:avLst/>
              <a:gdLst/>
              <a:ahLst/>
              <a:cxnLst/>
              <a:rect l="0" t="0" r="0" b="0"/>
              <a:pathLst>
                <a:path w="2028" h="1955" extrusionOk="0">
                  <a:moveTo>
                    <a:pt x="0" y="1"/>
                  </a:moveTo>
                  <a:lnTo>
                    <a:pt x="0" y="1954"/>
                  </a:lnTo>
                  <a:lnTo>
                    <a:pt x="2027" y="1954"/>
                  </a:lnTo>
                  <a:lnTo>
                    <a:pt x="20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4" name="Shape 382"/>
            <p:cNvSpPr/>
            <p:nvPr/>
          </p:nvSpPr>
          <p:spPr>
            <a:xfrm>
              <a:off x="6097200" y="575150"/>
              <a:ext cx="50700" cy="48875"/>
            </a:xfrm>
            <a:custGeom>
              <a:avLst/>
              <a:gdLst/>
              <a:ahLst/>
              <a:cxnLst/>
              <a:rect l="0" t="0" r="0" b="0"/>
              <a:pathLst>
                <a:path w="2028" h="1955" extrusionOk="0">
                  <a:moveTo>
                    <a:pt x="0" y="1"/>
                  </a:moveTo>
                  <a:lnTo>
                    <a:pt x="0" y="1954"/>
                  </a:lnTo>
                  <a:lnTo>
                    <a:pt x="2027" y="1954"/>
                  </a:lnTo>
                  <a:lnTo>
                    <a:pt x="20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5" name="Shape 383"/>
            <p:cNvSpPr/>
            <p:nvPr/>
          </p:nvSpPr>
          <p:spPr>
            <a:xfrm>
              <a:off x="6160075" y="575150"/>
              <a:ext cx="50100" cy="48875"/>
            </a:xfrm>
            <a:custGeom>
              <a:avLst/>
              <a:gdLst/>
              <a:ahLst/>
              <a:cxnLst/>
              <a:rect l="0" t="0" r="0" b="0"/>
              <a:pathLst>
                <a:path w="2004" h="1955" extrusionOk="0">
                  <a:moveTo>
                    <a:pt x="1" y="1"/>
                  </a:moveTo>
                  <a:lnTo>
                    <a:pt x="1" y="1954"/>
                  </a:lnTo>
                  <a:lnTo>
                    <a:pt x="2003" y="1954"/>
                  </a:lnTo>
                  <a:lnTo>
                    <a:pt x="20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6" name="Shape 384"/>
            <p:cNvSpPr/>
            <p:nvPr/>
          </p:nvSpPr>
          <p:spPr>
            <a:xfrm>
              <a:off x="6034300" y="509200"/>
              <a:ext cx="50700" cy="53775"/>
            </a:xfrm>
            <a:custGeom>
              <a:avLst/>
              <a:gdLst/>
              <a:ahLst/>
              <a:cxnLst/>
              <a:rect l="0" t="0" r="0" b="0"/>
              <a:pathLst>
                <a:path w="2028" h="2151" extrusionOk="0">
                  <a:moveTo>
                    <a:pt x="1" y="1"/>
                  </a:moveTo>
                  <a:lnTo>
                    <a:pt x="1" y="2150"/>
                  </a:lnTo>
                  <a:lnTo>
                    <a:pt x="2028" y="2150"/>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7" name="Shape 385"/>
            <p:cNvSpPr/>
            <p:nvPr/>
          </p:nvSpPr>
          <p:spPr>
            <a:xfrm>
              <a:off x="6034300" y="575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8" name="Shape 386"/>
            <p:cNvSpPr/>
            <p:nvPr/>
          </p:nvSpPr>
          <p:spPr>
            <a:xfrm>
              <a:off x="6034300" y="448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9" name="Shape 387"/>
            <p:cNvSpPr/>
            <p:nvPr/>
          </p:nvSpPr>
          <p:spPr>
            <a:xfrm>
              <a:off x="6160075" y="509200"/>
              <a:ext cx="50100" cy="53775"/>
            </a:xfrm>
            <a:custGeom>
              <a:avLst/>
              <a:gdLst/>
              <a:ahLst/>
              <a:cxnLst/>
              <a:rect l="0" t="0" r="0" b="0"/>
              <a:pathLst>
                <a:path w="2004" h="2151" extrusionOk="0">
                  <a:moveTo>
                    <a:pt x="1" y="1"/>
                  </a:moveTo>
                  <a:lnTo>
                    <a:pt x="1" y="2150"/>
                  </a:lnTo>
                  <a:lnTo>
                    <a:pt x="2003" y="2150"/>
                  </a:lnTo>
                  <a:lnTo>
                    <a:pt x="20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0" name="Shape 388"/>
            <p:cNvSpPr/>
            <p:nvPr/>
          </p:nvSpPr>
          <p:spPr>
            <a:xfrm>
              <a:off x="5983625" y="399300"/>
              <a:ext cx="403000" cy="272950"/>
            </a:xfrm>
            <a:custGeom>
              <a:avLst/>
              <a:gdLst/>
              <a:ahLst/>
              <a:cxnLst/>
              <a:rect l="0" t="0" r="0" b="0"/>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1" name="Shape 389"/>
            <p:cNvSpPr/>
            <p:nvPr/>
          </p:nvSpPr>
          <p:spPr>
            <a:xfrm>
              <a:off x="6285250" y="575150"/>
              <a:ext cx="50700" cy="48875"/>
            </a:xfrm>
            <a:custGeom>
              <a:avLst/>
              <a:gdLst/>
              <a:ahLst/>
              <a:cxnLst/>
              <a:rect l="0" t="0" r="0" b="0"/>
              <a:pathLst>
                <a:path w="2028" h="1955" extrusionOk="0">
                  <a:moveTo>
                    <a:pt x="0" y="1"/>
                  </a:moveTo>
                  <a:lnTo>
                    <a:pt x="0"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2" name="Shape 390"/>
            <p:cNvSpPr/>
            <p:nvPr/>
          </p:nvSpPr>
          <p:spPr>
            <a:xfrm>
              <a:off x="6285250" y="509200"/>
              <a:ext cx="50700" cy="53775"/>
            </a:xfrm>
            <a:custGeom>
              <a:avLst/>
              <a:gdLst/>
              <a:ahLst/>
              <a:cxnLst/>
              <a:rect l="0" t="0" r="0" b="0"/>
              <a:pathLst>
                <a:path w="2028" h="2151" extrusionOk="0">
                  <a:moveTo>
                    <a:pt x="0" y="1"/>
                  </a:moveTo>
                  <a:lnTo>
                    <a:pt x="0" y="2150"/>
                  </a:lnTo>
                  <a:lnTo>
                    <a:pt x="2028" y="2150"/>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3" name="Shape 391"/>
            <p:cNvSpPr/>
            <p:nvPr/>
          </p:nvSpPr>
          <p:spPr>
            <a:xfrm>
              <a:off x="6285250" y="448150"/>
              <a:ext cx="50700" cy="48875"/>
            </a:xfrm>
            <a:custGeom>
              <a:avLst/>
              <a:gdLst/>
              <a:ahLst/>
              <a:cxnLst/>
              <a:rect l="0" t="0" r="0" b="0"/>
              <a:pathLst>
                <a:path w="2028" h="1955" extrusionOk="0">
                  <a:moveTo>
                    <a:pt x="0" y="1"/>
                  </a:moveTo>
                  <a:lnTo>
                    <a:pt x="0"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4" name="Shape 392"/>
            <p:cNvSpPr/>
            <p:nvPr/>
          </p:nvSpPr>
          <p:spPr>
            <a:xfrm>
              <a:off x="6222350" y="575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5" name="Shape 393"/>
            <p:cNvSpPr/>
            <p:nvPr/>
          </p:nvSpPr>
          <p:spPr>
            <a:xfrm>
              <a:off x="6160075" y="448150"/>
              <a:ext cx="50100" cy="48875"/>
            </a:xfrm>
            <a:custGeom>
              <a:avLst/>
              <a:gdLst/>
              <a:ahLst/>
              <a:cxnLst/>
              <a:rect l="0" t="0" r="0" b="0"/>
              <a:pathLst>
                <a:path w="2004" h="1955" extrusionOk="0">
                  <a:moveTo>
                    <a:pt x="1" y="1"/>
                  </a:moveTo>
                  <a:lnTo>
                    <a:pt x="1" y="1954"/>
                  </a:lnTo>
                  <a:lnTo>
                    <a:pt x="2003" y="1954"/>
                  </a:lnTo>
                  <a:lnTo>
                    <a:pt x="20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6" name="Shape 394"/>
            <p:cNvSpPr/>
            <p:nvPr/>
          </p:nvSpPr>
          <p:spPr>
            <a:xfrm>
              <a:off x="6222350" y="509200"/>
              <a:ext cx="50700" cy="53775"/>
            </a:xfrm>
            <a:custGeom>
              <a:avLst/>
              <a:gdLst/>
              <a:ahLst/>
              <a:cxnLst/>
              <a:rect l="0" t="0" r="0" b="0"/>
              <a:pathLst>
                <a:path w="2028" h="2151" extrusionOk="0">
                  <a:moveTo>
                    <a:pt x="1" y="1"/>
                  </a:moveTo>
                  <a:lnTo>
                    <a:pt x="1" y="2150"/>
                  </a:lnTo>
                  <a:lnTo>
                    <a:pt x="2028" y="2150"/>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7" name="Shape 395"/>
            <p:cNvSpPr/>
            <p:nvPr/>
          </p:nvSpPr>
          <p:spPr>
            <a:xfrm>
              <a:off x="6222350" y="448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48" name="Shape 396"/>
          <p:cNvGrpSpPr/>
          <p:nvPr/>
        </p:nvGrpSpPr>
        <p:grpSpPr>
          <a:xfrm>
            <a:off x="11167436" y="473753"/>
            <a:ext cx="423338" cy="422697"/>
            <a:chOff x="6660750" y="298550"/>
            <a:chExt cx="396900" cy="396300"/>
          </a:xfrm>
          <a:solidFill>
            <a:schemeClr val="bg1"/>
          </a:solidFill>
        </p:grpSpPr>
        <p:sp>
          <p:nvSpPr>
            <p:cNvPr id="49" name="Shape 397"/>
            <p:cNvSpPr/>
            <p:nvPr/>
          </p:nvSpPr>
          <p:spPr>
            <a:xfrm>
              <a:off x="6660750" y="298550"/>
              <a:ext cx="396900" cy="396300"/>
            </a:xfrm>
            <a:custGeom>
              <a:avLst/>
              <a:gdLst/>
              <a:ahLst/>
              <a:cxnLst/>
              <a:rect l="0" t="0" r="0" b="0"/>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0" name="Shape 398"/>
            <p:cNvSpPr/>
            <p:nvPr/>
          </p:nvSpPr>
          <p:spPr>
            <a:xfrm>
              <a:off x="6697400" y="335200"/>
              <a:ext cx="323625" cy="323025"/>
            </a:xfrm>
            <a:custGeom>
              <a:avLst/>
              <a:gdLst/>
              <a:ahLst/>
              <a:cxnLst/>
              <a:rect l="0" t="0" r="0" b="0"/>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51" name="Shape 399"/>
          <p:cNvGrpSpPr/>
          <p:nvPr/>
        </p:nvGrpSpPr>
        <p:grpSpPr>
          <a:xfrm>
            <a:off x="4686884" y="1139346"/>
            <a:ext cx="442856" cy="535999"/>
            <a:chOff x="584925" y="922575"/>
            <a:chExt cx="415200" cy="502525"/>
          </a:xfrm>
          <a:solidFill>
            <a:schemeClr val="bg1"/>
          </a:solidFill>
        </p:grpSpPr>
        <p:sp>
          <p:nvSpPr>
            <p:cNvPr id="52" name="Shape 400"/>
            <p:cNvSpPr/>
            <p:nvPr/>
          </p:nvSpPr>
          <p:spPr>
            <a:xfrm>
              <a:off x="584925" y="961025"/>
              <a:ext cx="378575" cy="464075"/>
            </a:xfrm>
            <a:custGeom>
              <a:avLst/>
              <a:gdLst/>
              <a:ahLst/>
              <a:cxnLst/>
              <a:rect l="0" t="0" r="0" b="0"/>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3" name="Shape 401"/>
            <p:cNvSpPr/>
            <p:nvPr/>
          </p:nvSpPr>
          <p:spPr>
            <a:xfrm>
              <a:off x="621550" y="922575"/>
              <a:ext cx="378575" cy="464050"/>
            </a:xfrm>
            <a:custGeom>
              <a:avLst/>
              <a:gdLst/>
              <a:ahLst/>
              <a:cxnLst/>
              <a:rect l="0" t="0" r="0" b="0"/>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4" name="Shape 402"/>
            <p:cNvSpPr/>
            <p:nvPr/>
          </p:nvSpPr>
          <p:spPr>
            <a:xfrm>
              <a:off x="915850" y="922575"/>
              <a:ext cx="84275" cy="84275"/>
            </a:xfrm>
            <a:custGeom>
              <a:avLst/>
              <a:gdLst/>
              <a:ahLst/>
              <a:cxnLst/>
              <a:rect l="0" t="0" r="0" b="0"/>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55" name="Shape 403"/>
          <p:cNvGrpSpPr/>
          <p:nvPr/>
        </p:nvGrpSpPr>
        <p:grpSpPr>
          <a:xfrm>
            <a:off x="5392821" y="1126973"/>
            <a:ext cx="468936" cy="558797"/>
            <a:chOff x="1246775" y="910975"/>
            <a:chExt cx="439650" cy="523900"/>
          </a:xfrm>
          <a:solidFill>
            <a:schemeClr val="bg1"/>
          </a:solidFill>
        </p:grpSpPr>
        <p:sp>
          <p:nvSpPr>
            <p:cNvPr id="56" name="Shape 404"/>
            <p:cNvSpPr/>
            <p:nvPr/>
          </p:nvSpPr>
          <p:spPr>
            <a:xfrm>
              <a:off x="1246775" y="970800"/>
              <a:ext cx="378575" cy="464075"/>
            </a:xfrm>
            <a:custGeom>
              <a:avLst/>
              <a:gdLst/>
              <a:ahLst/>
              <a:cxnLst/>
              <a:rect l="0" t="0" r="0" b="0"/>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7" name="Shape 405"/>
            <p:cNvSpPr/>
            <p:nvPr/>
          </p:nvSpPr>
          <p:spPr>
            <a:xfrm>
              <a:off x="1307825" y="910975"/>
              <a:ext cx="378600" cy="464050"/>
            </a:xfrm>
            <a:custGeom>
              <a:avLst/>
              <a:gdLst/>
              <a:ahLst/>
              <a:cxnLst/>
              <a:rect l="0" t="0" r="0" b="0"/>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8" name="Shape 406"/>
            <p:cNvSpPr/>
            <p:nvPr/>
          </p:nvSpPr>
          <p:spPr>
            <a:xfrm>
              <a:off x="1602125" y="910975"/>
              <a:ext cx="84300" cy="84275"/>
            </a:xfrm>
            <a:custGeom>
              <a:avLst/>
              <a:gdLst/>
              <a:ahLst/>
              <a:cxnLst/>
              <a:rect l="0" t="0" r="0" b="0"/>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59" name="Shape 407"/>
          <p:cNvGrpSpPr/>
          <p:nvPr/>
        </p:nvGrpSpPr>
        <p:grpSpPr>
          <a:xfrm>
            <a:off x="6117665" y="1216836"/>
            <a:ext cx="457203" cy="380354"/>
            <a:chOff x="1926350" y="995225"/>
            <a:chExt cx="428650" cy="356600"/>
          </a:xfrm>
          <a:solidFill>
            <a:schemeClr val="bg1"/>
          </a:solidFill>
        </p:grpSpPr>
        <p:sp>
          <p:nvSpPr>
            <p:cNvPr id="60" name="Shape 408"/>
            <p:cNvSpPr/>
            <p:nvPr/>
          </p:nvSpPr>
          <p:spPr>
            <a:xfrm>
              <a:off x="1926350" y="1298075"/>
              <a:ext cx="208225" cy="53750"/>
            </a:xfrm>
            <a:custGeom>
              <a:avLst/>
              <a:gdLst/>
              <a:ahLst/>
              <a:cxnLst/>
              <a:rect l="0" t="0" r="0" b="0"/>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1" name="Shape 409"/>
            <p:cNvSpPr/>
            <p:nvPr/>
          </p:nvSpPr>
          <p:spPr>
            <a:xfrm>
              <a:off x="2146775" y="1298075"/>
              <a:ext cx="208225" cy="53750"/>
            </a:xfrm>
            <a:custGeom>
              <a:avLst/>
              <a:gdLst/>
              <a:ahLst/>
              <a:cxnLst/>
              <a:rect l="0" t="0" r="0" b="0"/>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2" name="Shape 410"/>
            <p:cNvSpPr/>
            <p:nvPr/>
          </p:nvSpPr>
          <p:spPr>
            <a:xfrm>
              <a:off x="1926350" y="995225"/>
              <a:ext cx="208225" cy="332175"/>
            </a:xfrm>
            <a:custGeom>
              <a:avLst/>
              <a:gdLst/>
              <a:ahLst/>
              <a:cxnLst/>
              <a:rect l="0" t="0" r="0" b="0"/>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3" name="Shape 411"/>
            <p:cNvSpPr/>
            <p:nvPr/>
          </p:nvSpPr>
          <p:spPr>
            <a:xfrm>
              <a:off x="2146775" y="995225"/>
              <a:ext cx="208225" cy="332175"/>
            </a:xfrm>
            <a:custGeom>
              <a:avLst/>
              <a:gdLst/>
              <a:ahLst/>
              <a:cxnLst/>
              <a:rect l="0" t="0" r="0" b="0"/>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64" name="Shape 412"/>
          <p:cNvSpPr/>
          <p:nvPr/>
        </p:nvSpPr>
        <p:spPr>
          <a:xfrm>
            <a:off x="6841877" y="1184927"/>
            <a:ext cx="446803" cy="444191"/>
          </a:xfrm>
          <a:custGeom>
            <a:avLst/>
            <a:gdLst/>
            <a:ahLst/>
            <a:cxnLst/>
            <a:rect l="0" t="0" r="0" b="0"/>
            <a:pathLst>
              <a:path w="16756" h="16658" extrusionOk="0">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5" name="Shape 413"/>
          <p:cNvSpPr/>
          <p:nvPr/>
        </p:nvSpPr>
        <p:spPr>
          <a:xfrm>
            <a:off x="7561528" y="1207087"/>
            <a:ext cx="445470" cy="399899"/>
          </a:xfrm>
          <a:custGeom>
            <a:avLst/>
            <a:gdLst/>
            <a:ahLst/>
            <a:cxnLst/>
            <a:rect l="0" t="0" r="0" b="0"/>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6" name="Shape 414"/>
          <p:cNvSpPr/>
          <p:nvPr/>
        </p:nvSpPr>
        <p:spPr>
          <a:xfrm>
            <a:off x="8287021" y="1210340"/>
            <a:ext cx="432458" cy="393366"/>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7" name="Shape 415"/>
          <p:cNvSpPr/>
          <p:nvPr/>
        </p:nvSpPr>
        <p:spPr>
          <a:xfrm>
            <a:off x="9020326" y="1214233"/>
            <a:ext cx="403819" cy="385579"/>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68" name="Shape 416"/>
          <p:cNvGrpSpPr/>
          <p:nvPr/>
        </p:nvGrpSpPr>
        <p:grpSpPr>
          <a:xfrm>
            <a:off x="9718416" y="1188197"/>
            <a:ext cx="445470" cy="446110"/>
            <a:chOff x="5302225" y="968375"/>
            <a:chExt cx="417650" cy="418250"/>
          </a:xfrm>
          <a:solidFill>
            <a:schemeClr val="bg1"/>
          </a:solidFill>
        </p:grpSpPr>
        <p:sp>
          <p:nvSpPr>
            <p:cNvPr id="69" name="Shape 417"/>
            <p:cNvSpPr/>
            <p:nvPr/>
          </p:nvSpPr>
          <p:spPr>
            <a:xfrm>
              <a:off x="5333350" y="991575"/>
              <a:ext cx="152075" cy="155100"/>
            </a:xfrm>
            <a:custGeom>
              <a:avLst/>
              <a:gdLst/>
              <a:ahLst/>
              <a:cxnLst/>
              <a:rect l="0" t="0" r="0" b="0"/>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0" name="Shape 418"/>
            <p:cNvSpPr/>
            <p:nvPr/>
          </p:nvSpPr>
          <p:spPr>
            <a:xfrm>
              <a:off x="5302225" y="968375"/>
              <a:ext cx="417650" cy="418250"/>
            </a:xfrm>
            <a:custGeom>
              <a:avLst/>
              <a:gdLst/>
              <a:ahLst/>
              <a:cxnLst/>
              <a:rect l="0" t="0" r="0" b="0"/>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71" name="Shape 419"/>
          <p:cNvGrpSpPr/>
          <p:nvPr/>
        </p:nvGrpSpPr>
        <p:grpSpPr>
          <a:xfrm>
            <a:off x="10383982" y="1138039"/>
            <a:ext cx="552291" cy="537946"/>
            <a:chOff x="5926225" y="921350"/>
            <a:chExt cx="517800" cy="504350"/>
          </a:xfrm>
          <a:solidFill>
            <a:schemeClr val="bg1"/>
          </a:solidFill>
        </p:grpSpPr>
        <p:sp>
          <p:nvSpPr>
            <p:cNvPr id="72" name="Shape 420"/>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3" name="Shape 421"/>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74" name="Shape 422"/>
          <p:cNvGrpSpPr/>
          <p:nvPr/>
        </p:nvGrpSpPr>
        <p:grpSpPr>
          <a:xfrm>
            <a:off x="11121198" y="1148466"/>
            <a:ext cx="515813" cy="517121"/>
            <a:chOff x="6617400" y="931125"/>
            <a:chExt cx="483600" cy="484825"/>
          </a:xfrm>
          <a:solidFill>
            <a:schemeClr val="bg1"/>
          </a:solidFill>
        </p:grpSpPr>
        <p:sp>
          <p:nvSpPr>
            <p:cNvPr id="75" name="Shape 423"/>
            <p:cNvSpPr/>
            <p:nvPr/>
          </p:nvSpPr>
          <p:spPr>
            <a:xfrm>
              <a:off x="6843925" y="1183900"/>
              <a:ext cx="121525" cy="232050"/>
            </a:xfrm>
            <a:custGeom>
              <a:avLst/>
              <a:gdLst/>
              <a:ahLst/>
              <a:cxnLst/>
              <a:rect l="0" t="0" r="0" b="0"/>
              <a:pathLst>
                <a:path w="4861" h="9282" extrusionOk="0">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6" name="Shape 424"/>
            <p:cNvSpPr/>
            <p:nvPr/>
          </p:nvSpPr>
          <p:spPr>
            <a:xfrm>
              <a:off x="6617400" y="931125"/>
              <a:ext cx="483600" cy="259500"/>
            </a:xfrm>
            <a:custGeom>
              <a:avLst/>
              <a:gdLst/>
              <a:ahLst/>
              <a:cxnLst/>
              <a:rect l="0" t="0" r="0" b="0"/>
              <a:pathLst>
                <a:path w="19344" h="10380" extrusionOk="0">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77" name="Shape 425"/>
          <p:cNvGrpSpPr/>
          <p:nvPr/>
        </p:nvGrpSpPr>
        <p:grpSpPr>
          <a:xfrm>
            <a:off x="4659526" y="1951438"/>
            <a:ext cx="497574" cy="349102"/>
            <a:chOff x="559275" y="1683950"/>
            <a:chExt cx="466500" cy="327300"/>
          </a:xfrm>
          <a:solidFill>
            <a:schemeClr val="bg1"/>
          </a:solidFill>
        </p:grpSpPr>
        <p:sp>
          <p:nvSpPr>
            <p:cNvPr id="78" name="Shape 426"/>
            <p:cNvSpPr/>
            <p:nvPr/>
          </p:nvSpPr>
          <p:spPr>
            <a:xfrm>
              <a:off x="559275" y="1683950"/>
              <a:ext cx="466500" cy="197850"/>
            </a:xfrm>
            <a:custGeom>
              <a:avLst/>
              <a:gdLst/>
              <a:ahLst/>
              <a:cxnLst/>
              <a:rect l="0" t="0" r="0" b="0"/>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9" name="Shape 427"/>
            <p:cNvSpPr/>
            <p:nvPr/>
          </p:nvSpPr>
          <p:spPr>
            <a:xfrm>
              <a:off x="559275" y="1727925"/>
              <a:ext cx="466500" cy="283325"/>
            </a:xfrm>
            <a:custGeom>
              <a:avLst/>
              <a:gdLst/>
              <a:ahLst/>
              <a:cxnLst/>
              <a:rect l="0" t="0" r="0" b="0"/>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80" name="Shape 428"/>
          <p:cNvGrpSpPr/>
          <p:nvPr/>
        </p:nvGrpSpPr>
        <p:grpSpPr>
          <a:xfrm>
            <a:off x="5378504" y="1882429"/>
            <a:ext cx="497574" cy="487148"/>
            <a:chOff x="1233350" y="1619250"/>
            <a:chExt cx="466500" cy="456725"/>
          </a:xfrm>
          <a:solidFill>
            <a:schemeClr val="bg1"/>
          </a:solidFill>
        </p:grpSpPr>
        <p:sp>
          <p:nvSpPr>
            <p:cNvPr id="81" name="Shape 429"/>
            <p:cNvSpPr/>
            <p:nvPr/>
          </p:nvSpPr>
          <p:spPr>
            <a:xfrm>
              <a:off x="1233350" y="1619250"/>
              <a:ext cx="466500" cy="456725"/>
            </a:xfrm>
            <a:custGeom>
              <a:avLst/>
              <a:gdLst/>
              <a:ahLst/>
              <a:cxnLst/>
              <a:rect l="0" t="0" r="0" b="0"/>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2" name="Shape 430"/>
            <p:cNvSpPr/>
            <p:nvPr/>
          </p:nvSpPr>
          <p:spPr>
            <a:xfrm>
              <a:off x="1382325" y="1792025"/>
              <a:ext cx="168550" cy="12250"/>
            </a:xfrm>
            <a:custGeom>
              <a:avLst/>
              <a:gdLst/>
              <a:ahLst/>
              <a:cxnLst/>
              <a:rect l="0" t="0" r="0" b="0"/>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3" name="Shape 431"/>
            <p:cNvSpPr/>
            <p:nvPr/>
          </p:nvSpPr>
          <p:spPr>
            <a:xfrm>
              <a:off x="1382325" y="1825000"/>
              <a:ext cx="168550" cy="12250"/>
            </a:xfrm>
            <a:custGeom>
              <a:avLst/>
              <a:gdLst/>
              <a:ahLst/>
              <a:cxnLst/>
              <a:rect l="0" t="0" r="0" b="0"/>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4" name="Shape 432"/>
            <p:cNvSpPr/>
            <p:nvPr/>
          </p:nvSpPr>
          <p:spPr>
            <a:xfrm>
              <a:off x="1382325" y="1858575"/>
              <a:ext cx="70850" cy="12250"/>
            </a:xfrm>
            <a:custGeom>
              <a:avLst/>
              <a:gdLst/>
              <a:ahLst/>
              <a:cxnLst/>
              <a:rect l="0" t="0" r="0" b="0"/>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85" name="Shape 433"/>
          <p:cNvGrpSpPr/>
          <p:nvPr/>
        </p:nvGrpSpPr>
        <p:grpSpPr>
          <a:xfrm>
            <a:off x="6113105" y="1892827"/>
            <a:ext cx="466322" cy="466322"/>
            <a:chOff x="1922075" y="1629000"/>
            <a:chExt cx="437200" cy="437200"/>
          </a:xfrm>
          <a:solidFill>
            <a:schemeClr val="bg1"/>
          </a:solidFill>
        </p:grpSpPr>
        <p:sp>
          <p:nvSpPr>
            <p:cNvPr id="86" name="Shape 434"/>
            <p:cNvSpPr/>
            <p:nvPr/>
          </p:nvSpPr>
          <p:spPr>
            <a:xfrm>
              <a:off x="2208425" y="1629000"/>
              <a:ext cx="150850" cy="150850"/>
            </a:xfrm>
            <a:custGeom>
              <a:avLst/>
              <a:gdLst/>
              <a:ahLst/>
              <a:cxnLst/>
              <a:rect l="0" t="0" r="0" b="0"/>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7" name="Shape 435"/>
            <p:cNvSpPr/>
            <p:nvPr/>
          </p:nvSpPr>
          <p:spPr>
            <a:xfrm>
              <a:off x="1922075" y="1686400"/>
              <a:ext cx="379800" cy="379800"/>
            </a:xfrm>
            <a:custGeom>
              <a:avLst/>
              <a:gdLst/>
              <a:ahLst/>
              <a:cxnLst/>
              <a:rect l="0" t="0" r="0" b="0"/>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88" name="Shape 436"/>
          <p:cNvGrpSpPr/>
          <p:nvPr/>
        </p:nvGrpSpPr>
        <p:grpSpPr>
          <a:xfrm>
            <a:off x="6830137" y="1890882"/>
            <a:ext cx="470214" cy="470215"/>
            <a:chOff x="2594325" y="1627175"/>
            <a:chExt cx="440850" cy="440850"/>
          </a:xfrm>
          <a:solidFill>
            <a:schemeClr val="bg1"/>
          </a:solidFill>
        </p:grpSpPr>
        <p:sp>
          <p:nvSpPr>
            <p:cNvPr id="89" name="Shape 437"/>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0" name="Shape 438"/>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1" name="Shape 439"/>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92" name="Shape 440"/>
          <p:cNvSpPr/>
          <p:nvPr/>
        </p:nvSpPr>
        <p:spPr>
          <a:xfrm>
            <a:off x="7569981" y="1911752"/>
            <a:ext cx="428564" cy="428538"/>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93" name="Shape 441"/>
          <p:cNvGrpSpPr/>
          <p:nvPr/>
        </p:nvGrpSpPr>
        <p:grpSpPr>
          <a:xfrm>
            <a:off x="8312381" y="1855709"/>
            <a:ext cx="381633" cy="540558"/>
            <a:chOff x="3984000" y="1594200"/>
            <a:chExt cx="357800" cy="506800"/>
          </a:xfrm>
          <a:solidFill>
            <a:schemeClr val="bg1"/>
          </a:solidFill>
        </p:grpSpPr>
        <p:sp>
          <p:nvSpPr>
            <p:cNvPr id="94" name="Shape 442"/>
            <p:cNvSpPr/>
            <p:nvPr/>
          </p:nvSpPr>
          <p:spPr>
            <a:xfrm>
              <a:off x="3984000" y="1597875"/>
              <a:ext cx="44575" cy="503125"/>
            </a:xfrm>
            <a:custGeom>
              <a:avLst/>
              <a:gdLst/>
              <a:ahLst/>
              <a:cxnLst/>
              <a:rect l="0" t="0" r="0" b="0"/>
              <a:pathLst>
                <a:path w="1783" h="20125" extrusionOk="0">
                  <a:moveTo>
                    <a:pt x="391" y="0"/>
                  </a:moveTo>
                  <a:lnTo>
                    <a:pt x="293" y="25"/>
                  </a:lnTo>
                  <a:lnTo>
                    <a:pt x="220" y="73"/>
                  </a:lnTo>
                  <a:lnTo>
                    <a:pt x="147" y="147"/>
                  </a:lnTo>
                  <a:lnTo>
                    <a:pt x="98" y="220"/>
                  </a:lnTo>
                  <a:lnTo>
                    <a:pt x="49" y="293"/>
                  </a:lnTo>
                  <a:lnTo>
                    <a:pt x="24" y="391"/>
                  </a:lnTo>
                  <a:lnTo>
                    <a:pt x="0" y="489"/>
                  </a:lnTo>
                  <a:lnTo>
                    <a:pt x="0" y="20125"/>
                  </a:lnTo>
                  <a:lnTo>
                    <a:pt x="1783" y="20125"/>
                  </a:lnTo>
                  <a:lnTo>
                    <a:pt x="1783" y="489"/>
                  </a:lnTo>
                  <a:lnTo>
                    <a:pt x="1783" y="391"/>
                  </a:lnTo>
                  <a:lnTo>
                    <a:pt x="1734" y="293"/>
                  </a:lnTo>
                  <a:lnTo>
                    <a:pt x="1710" y="220"/>
                  </a:lnTo>
                  <a:lnTo>
                    <a:pt x="1636" y="147"/>
                  </a:lnTo>
                  <a:lnTo>
                    <a:pt x="1563" y="73"/>
                  </a:lnTo>
                  <a:lnTo>
                    <a:pt x="1490" y="25"/>
                  </a:lnTo>
                  <a:lnTo>
                    <a:pt x="139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5" name="Shape 443"/>
            <p:cNvSpPr/>
            <p:nvPr/>
          </p:nvSpPr>
          <p:spPr>
            <a:xfrm>
              <a:off x="4041375" y="1594200"/>
              <a:ext cx="300425" cy="229600"/>
            </a:xfrm>
            <a:custGeom>
              <a:avLst/>
              <a:gdLst/>
              <a:ahLst/>
              <a:cxnLst/>
              <a:rect l="0" t="0" r="0" b="0"/>
              <a:pathLst>
                <a:path w="12017" h="9184" extrusionOk="0">
                  <a:moveTo>
                    <a:pt x="2541" y="1"/>
                  </a:moveTo>
                  <a:lnTo>
                    <a:pt x="2174" y="25"/>
                  </a:lnTo>
                  <a:lnTo>
                    <a:pt x="1808" y="74"/>
                  </a:lnTo>
                  <a:lnTo>
                    <a:pt x="1442" y="123"/>
                  </a:lnTo>
                  <a:lnTo>
                    <a:pt x="1100" y="245"/>
                  </a:lnTo>
                  <a:lnTo>
                    <a:pt x="734" y="367"/>
                  </a:lnTo>
                  <a:lnTo>
                    <a:pt x="367" y="538"/>
                  </a:lnTo>
                  <a:lnTo>
                    <a:pt x="1" y="758"/>
                  </a:lnTo>
                  <a:lnTo>
                    <a:pt x="1" y="8427"/>
                  </a:lnTo>
                  <a:lnTo>
                    <a:pt x="367" y="8207"/>
                  </a:lnTo>
                  <a:lnTo>
                    <a:pt x="734" y="8036"/>
                  </a:lnTo>
                  <a:lnTo>
                    <a:pt x="1100" y="7889"/>
                  </a:lnTo>
                  <a:lnTo>
                    <a:pt x="1442" y="7792"/>
                  </a:lnTo>
                  <a:lnTo>
                    <a:pt x="1808" y="7718"/>
                  </a:lnTo>
                  <a:lnTo>
                    <a:pt x="2174" y="7694"/>
                  </a:lnTo>
                  <a:lnTo>
                    <a:pt x="2541" y="7670"/>
                  </a:lnTo>
                  <a:lnTo>
                    <a:pt x="2883" y="7694"/>
                  </a:lnTo>
                  <a:lnTo>
                    <a:pt x="3249" y="7718"/>
                  </a:lnTo>
                  <a:lnTo>
                    <a:pt x="3615" y="7767"/>
                  </a:lnTo>
                  <a:lnTo>
                    <a:pt x="3982" y="7840"/>
                  </a:lnTo>
                  <a:lnTo>
                    <a:pt x="4324" y="7914"/>
                  </a:lnTo>
                  <a:lnTo>
                    <a:pt x="5056" y="8134"/>
                  </a:lnTo>
                  <a:lnTo>
                    <a:pt x="5765" y="8353"/>
                  </a:lnTo>
                  <a:lnTo>
                    <a:pt x="6497" y="8573"/>
                  </a:lnTo>
                  <a:lnTo>
                    <a:pt x="7206" y="8793"/>
                  </a:lnTo>
                  <a:lnTo>
                    <a:pt x="7938" y="8988"/>
                  </a:lnTo>
                  <a:lnTo>
                    <a:pt x="8305" y="9062"/>
                  </a:lnTo>
                  <a:lnTo>
                    <a:pt x="8647" y="9110"/>
                  </a:lnTo>
                  <a:lnTo>
                    <a:pt x="9013" y="9159"/>
                  </a:lnTo>
                  <a:lnTo>
                    <a:pt x="9379" y="9184"/>
                  </a:lnTo>
                  <a:lnTo>
                    <a:pt x="9746" y="9159"/>
                  </a:lnTo>
                  <a:lnTo>
                    <a:pt x="10088" y="9135"/>
                  </a:lnTo>
                  <a:lnTo>
                    <a:pt x="10454" y="9086"/>
                  </a:lnTo>
                  <a:lnTo>
                    <a:pt x="10820" y="8988"/>
                  </a:lnTo>
                  <a:lnTo>
                    <a:pt x="11187" y="8866"/>
                  </a:lnTo>
                  <a:lnTo>
                    <a:pt x="11529" y="8695"/>
                  </a:lnTo>
                  <a:lnTo>
                    <a:pt x="11699" y="8598"/>
                  </a:lnTo>
                  <a:lnTo>
                    <a:pt x="11822" y="8500"/>
                  </a:lnTo>
                  <a:lnTo>
                    <a:pt x="11895" y="8378"/>
                  </a:lnTo>
                  <a:lnTo>
                    <a:pt x="11968" y="8256"/>
                  </a:lnTo>
                  <a:lnTo>
                    <a:pt x="12017" y="8134"/>
                  </a:lnTo>
                  <a:lnTo>
                    <a:pt x="12017" y="8011"/>
                  </a:lnTo>
                  <a:lnTo>
                    <a:pt x="11968" y="7914"/>
                  </a:lnTo>
                  <a:lnTo>
                    <a:pt x="11919" y="7816"/>
                  </a:lnTo>
                  <a:lnTo>
                    <a:pt x="11529" y="7425"/>
                  </a:lnTo>
                  <a:lnTo>
                    <a:pt x="11138" y="6961"/>
                  </a:lnTo>
                  <a:lnTo>
                    <a:pt x="10771" y="6473"/>
                  </a:lnTo>
                  <a:lnTo>
                    <a:pt x="10381" y="5960"/>
                  </a:lnTo>
                  <a:lnTo>
                    <a:pt x="10307" y="5813"/>
                  </a:lnTo>
                  <a:lnTo>
                    <a:pt x="10259" y="5667"/>
                  </a:lnTo>
                  <a:lnTo>
                    <a:pt x="10234" y="5496"/>
                  </a:lnTo>
                  <a:lnTo>
                    <a:pt x="10210" y="5300"/>
                  </a:lnTo>
                  <a:lnTo>
                    <a:pt x="10234" y="5130"/>
                  </a:lnTo>
                  <a:lnTo>
                    <a:pt x="10259" y="4959"/>
                  </a:lnTo>
                  <a:lnTo>
                    <a:pt x="10307" y="4788"/>
                  </a:lnTo>
                  <a:lnTo>
                    <a:pt x="10381" y="4617"/>
                  </a:lnTo>
                  <a:lnTo>
                    <a:pt x="10771" y="3884"/>
                  </a:lnTo>
                  <a:lnTo>
                    <a:pt x="11138" y="3127"/>
                  </a:lnTo>
                  <a:lnTo>
                    <a:pt x="11529" y="2345"/>
                  </a:lnTo>
                  <a:lnTo>
                    <a:pt x="11919" y="1490"/>
                  </a:lnTo>
                  <a:lnTo>
                    <a:pt x="11993" y="1320"/>
                  </a:lnTo>
                  <a:lnTo>
                    <a:pt x="12017" y="1173"/>
                  </a:lnTo>
                  <a:lnTo>
                    <a:pt x="12017" y="1051"/>
                  </a:lnTo>
                  <a:lnTo>
                    <a:pt x="11968" y="978"/>
                  </a:lnTo>
                  <a:lnTo>
                    <a:pt x="11895" y="953"/>
                  </a:lnTo>
                  <a:lnTo>
                    <a:pt x="11822" y="929"/>
                  </a:lnTo>
                  <a:lnTo>
                    <a:pt x="11699" y="978"/>
                  </a:lnTo>
                  <a:lnTo>
                    <a:pt x="11529" y="1026"/>
                  </a:lnTo>
                  <a:lnTo>
                    <a:pt x="11187" y="1197"/>
                  </a:lnTo>
                  <a:lnTo>
                    <a:pt x="10820" y="1320"/>
                  </a:lnTo>
                  <a:lnTo>
                    <a:pt x="10454" y="1417"/>
                  </a:lnTo>
                  <a:lnTo>
                    <a:pt x="10088" y="1466"/>
                  </a:lnTo>
                  <a:lnTo>
                    <a:pt x="9746" y="1515"/>
                  </a:lnTo>
                  <a:lnTo>
                    <a:pt x="9379" y="1515"/>
                  </a:lnTo>
                  <a:lnTo>
                    <a:pt x="9013" y="1490"/>
                  </a:lnTo>
                  <a:lnTo>
                    <a:pt x="8647" y="1466"/>
                  </a:lnTo>
                  <a:lnTo>
                    <a:pt x="8305" y="1393"/>
                  </a:lnTo>
                  <a:lnTo>
                    <a:pt x="7938" y="1320"/>
                  </a:lnTo>
                  <a:lnTo>
                    <a:pt x="7206" y="1149"/>
                  </a:lnTo>
                  <a:lnTo>
                    <a:pt x="6497" y="929"/>
                  </a:lnTo>
                  <a:lnTo>
                    <a:pt x="5765" y="685"/>
                  </a:lnTo>
                  <a:lnTo>
                    <a:pt x="5056" y="465"/>
                  </a:lnTo>
                  <a:lnTo>
                    <a:pt x="4324" y="269"/>
                  </a:lnTo>
                  <a:lnTo>
                    <a:pt x="3982" y="172"/>
                  </a:lnTo>
                  <a:lnTo>
                    <a:pt x="3615" y="98"/>
                  </a:lnTo>
                  <a:lnTo>
                    <a:pt x="3249" y="50"/>
                  </a:lnTo>
                  <a:lnTo>
                    <a:pt x="2883" y="25"/>
                  </a:lnTo>
                  <a:lnTo>
                    <a:pt x="254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96" name="Shape 444"/>
          <p:cNvGrpSpPr/>
          <p:nvPr/>
        </p:nvGrpSpPr>
        <p:grpSpPr>
          <a:xfrm>
            <a:off x="8970775" y="1971623"/>
            <a:ext cx="502800" cy="308731"/>
            <a:chOff x="4601275" y="1702875"/>
            <a:chExt cx="471400" cy="289450"/>
          </a:xfrm>
          <a:solidFill>
            <a:schemeClr val="bg1"/>
          </a:solidFill>
        </p:grpSpPr>
        <p:sp>
          <p:nvSpPr>
            <p:cNvPr id="97" name="Shape 445"/>
            <p:cNvSpPr/>
            <p:nvPr/>
          </p:nvSpPr>
          <p:spPr>
            <a:xfrm>
              <a:off x="4816200" y="1702875"/>
              <a:ext cx="41550" cy="41550"/>
            </a:xfrm>
            <a:custGeom>
              <a:avLst/>
              <a:gdLst/>
              <a:ahLst/>
              <a:cxnLst/>
              <a:rect l="0" t="0" r="0" b="0"/>
              <a:pathLst>
                <a:path w="1662" h="1662" extrusionOk="0">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8" name="Shape 446"/>
            <p:cNvSpPr/>
            <p:nvPr/>
          </p:nvSpPr>
          <p:spPr>
            <a:xfrm>
              <a:off x="5031125" y="1757225"/>
              <a:ext cx="41550" cy="41550"/>
            </a:xfrm>
            <a:custGeom>
              <a:avLst/>
              <a:gdLst/>
              <a:ahLst/>
              <a:cxnLst/>
              <a:rect l="0" t="0" r="0" b="0"/>
              <a:pathLst>
                <a:path w="1662" h="1662" extrusionOk="0">
                  <a:moveTo>
                    <a:pt x="831" y="1"/>
                  </a:moveTo>
                  <a:lnTo>
                    <a:pt x="660" y="25"/>
                  </a:lnTo>
                  <a:lnTo>
                    <a:pt x="513"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3" y="1613"/>
                  </a:lnTo>
                  <a:lnTo>
                    <a:pt x="660" y="1661"/>
                  </a:lnTo>
                  <a:lnTo>
                    <a:pt x="1002" y="1661"/>
                  </a:lnTo>
                  <a:lnTo>
                    <a:pt x="1148" y="1613"/>
                  </a:lnTo>
                  <a:lnTo>
                    <a:pt x="1295" y="1539"/>
                  </a:lnTo>
                  <a:lnTo>
                    <a:pt x="1417" y="1417"/>
                  </a:lnTo>
                  <a:lnTo>
                    <a:pt x="1515" y="1295"/>
                  </a:lnTo>
                  <a:lnTo>
                    <a:pt x="1588" y="1173"/>
                  </a:lnTo>
                  <a:lnTo>
                    <a:pt x="1637" y="1002"/>
                  </a:lnTo>
                  <a:lnTo>
                    <a:pt x="1661" y="831"/>
                  </a:lnTo>
                  <a:lnTo>
                    <a:pt x="1637" y="684"/>
                  </a:lnTo>
                  <a:lnTo>
                    <a:pt x="1588" y="514"/>
                  </a:lnTo>
                  <a:lnTo>
                    <a:pt x="1515" y="367"/>
                  </a:lnTo>
                  <a:lnTo>
                    <a:pt x="1417" y="245"/>
                  </a:lnTo>
                  <a:lnTo>
                    <a:pt x="1295" y="147"/>
                  </a:lnTo>
                  <a:lnTo>
                    <a:pt x="1148" y="74"/>
                  </a:lnTo>
                  <a:lnTo>
                    <a:pt x="1002" y="25"/>
                  </a:lnTo>
                  <a:lnTo>
                    <a:pt x="8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9" name="Shape 447"/>
            <p:cNvSpPr/>
            <p:nvPr/>
          </p:nvSpPr>
          <p:spPr>
            <a:xfrm>
              <a:off x="4634875" y="1756000"/>
              <a:ext cx="404225" cy="178325"/>
            </a:xfrm>
            <a:custGeom>
              <a:avLst/>
              <a:gdLst/>
              <a:ahLst/>
              <a:cxnLst/>
              <a:rect l="0" t="0" r="0" b="0"/>
              <a:pathLst>
                <a:path w="16169" h="7133" extrusionOk="0">
                  <a:moveTo>
                    <a:pt x="7742" y="1"/>
                  </a:moveTo>
                  <a:lnTo>
                    <a:pt x="5007" y="3444"/>
                  </a:lnTo>
                  <a:lnTo>
                    <a:pt x="464" y="1784"/>
                  </a:lnTo>
                  <a:lnTo>
                    <a:pt x="366" y="1881"/>
                  </a:lnTo>
                  <a:lnTo>
                    <a:pt x="244" y="1979"/>
                  </a:lnTo>
                  <a:lnTo>
                    <a:pt x="122" y="2052"/>
                  </a:lnTo>
                  <a:lnTo>
                    <a:pt x="0" y="2101"/>
                  </a:lnTo>
                  <a:lnTo>
                    <a:pt x="1465" y="7132"/>
                  </a:lnTo>
                  <a:lnTo>
                    <a:pt x="14703" y="7132"/>
                  </a:lnTo>
                  <a:lnTo>
                    <a:pt x="16168" y="2101"/>
                  </a:lnTo>
                  <a:lnTo>
                    <a:pt x="16046" y="2052"/>
                  </a:lnTo>
                  <a:lnTo>
                    <a:pt x="15924" y="1979"/>
                  </a:lnTo>
                  <a:lnTo>
                    <a:pt x="15802" y="1881"/>
                  </a:lnTo>
                  <a:lnTo>
                    <a:pt x="15704" y="1784"/>
                  </a:lnTo>
                  <a:lnTo>
                    <a:pt x="11161" y="3444"/>
                  </a:lnTo>
                  <a:lnTo>
                    <a:pt x="8426" y="1"/>
                  </a:lnTo>
                  <a:lnTo>
                    <a:pt x="8255" y="25"/>
                  </a:lnTo>
                  <a:lnTo>
                    <a:pt x="7913" y="25"/>
                  </a:lnTo>
                  <a:lnTo>
                    <a:pt x="774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0" name="Shape 448"/>
            <p:cNvSpPr/>
            <p:nvPr/>
          </p:nvSpPr>
          <p:spPr>
            <a:xfrm>
              <a:off x="4601275" y="1757225"/>
              <a:ext cx="41550" cy="41550"/>
            </a:xfrm>
            <a:custGeom>
              <a:avLst/>
              <a:gdLst/>
              <a:ahLst/>
              <a:cxnLst/>
              <a:rect l="0" t="0" r="0" b="0"/>
              <a:pathLst>
                <a:path w="1662" h="1662" extrusionOk="0">
                  <a:moveTo>
                    <a:pt x="831" y="1"/>
                  </a:moveTo>
                  <a:lnTo>
                    <a:pt x="660" y="25"/>
                  </a:lnTo>
                  <a:lnTo>
                    <a:pt x="514"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4" y="1613"/>
                  </a:lnTo>
                  <a:lnTo>
                    <a:pt x="660" y="1661"/>
                  </a:lnTo>
                  <a:lnTo>
                    <a:pt x="1002" y="1661"/>
                  </a:lnTo>
                  <a:lnTo>
                    <a:pt x="1149" y="1613"/>
                  </a:lnTo>
                  <a:lnTo>
                    <a:pt x="1295" y="1539"/>
                  </a:lnTo>
                  <a:lnTo>
                    <a:pt x="1417" y="1417"/>
                  </a:lnTo>
                  <a:lnTo>
                    <a:pt x="1515" y="1295"/>
                  </a:lnTo>
                  <a:lnTo>
                    <a:pt x="1588" y="1173"/>
                  </a:lnTo>
                  <a:lnTo>
                    <a:pt x="1637" y="1002"/>
                  </a:lnTo>
                  <a:lnTo>
                    <a:pt x="1662" y="831"/>
                  </a:lnTo>
                  <a:lnTo>
                    <a:pt x="1637" y="684"/>
                  </a:lnTo>
                  <a:lnTo>
                    <a:pt x="1588" y="514"/>
                  </a:lnTo>
                  <a:lnTo>
                    <a:pt x="1515" y="367"/>
                  </a:lnTo>
                  <a:lnTo>
                    <a:pt x="1417" y="245"/>
                  </a:lnTo>
                  <a:lnTo>
                    <a:pt x="1295" y="147"/>
                  </a:lnTo>
                  <a:lnTo>
                    <a:pt x="1149" y="74"/>
                  </a:lnTo>
                  <a:lnTo>
                    <a:pt x="1002" y="25"/>
                  </a:lnTo>
                  <a:lnTo>
                    <a:pt x="8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1" name="Shape 449"/>
            <p:cNvSpPr/>
            <p:nvPr/>
          </p:nvSpPr>
          <p:spPr>
            <a:xfrm>
              <a:off x="4673325" y="1947725"/>
              <a:ext cx="327300" cy="44600"/>
            </a:xfrm>
            <a:custGeom>
              <a:avLst/>
              <a:gdLst/>
              <a:ahLst/>
              <a:cxnLst/>
              <a:rect l="0" t="0" r="0" b="0"/>
              <a:pathLst>
                <a:path w="13092" h="1784" extrusionOk="0">
                  <a:moveTo>
                    <a:pt x="1" y="1"/>
                  </a:moveTo>
                  <a:lnTo>
                    <a:pt x="514" y="1784"/>
                  </a:lnTo>
                  <a:lnTo>
                    <a:pt x="1808" y="1686"/>
                  </a:lnTo>
                  <a:lnTo>
                    <a:pt x="3249" y="1588"/>
                  </a:lnTo>
                  <a:lnTo>
                    <a:pt x="4836" y="1539"/>
                  </a:lnTo>
                  <a:lnTo>
                    <a:pt x="8256" y="1539"/>
                  </a:lnTo>
                  <a:lnTo>
                    <a:pt x="9843" y="1588"/>
                  </a:lnTo>
                  <a:lnTo>
                    <a:pt x="11284" y="1661"/>
                  </a:lnTo>
                  <a:lnTo>
                    <a:pt x="12579" y="1784"/>
                  </a:lnTo>
                  <a:lnTo>
                    <a:pt x="1309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02" name="Shape 450"/>
          <p:cNvGrpSpPr/>
          <p:nvPr/>
        </p:nvGrpSpPr>
        <p:grpSpPr>
          <a:xfrm>
            <a:off x="9713856" y="1896080"/>
            <a:ext cx="454589" cy="459816"/>
            <a:chOff x="5297950" y="1632050"/>
            <a:chExt cx="426200" cy="431100"/>
          </a:xfrm>
          <a:solidFill>
            <a:schemeClr val="bg1"/>
          </a:solidFill>
        </p:grpSpPr>
        <p:sp>
          <p:nvSpPr>
            <p:cNvPr id="103" name="Shape 451"/>
            <p:cNvSpPr/>
            <p:nvPr/>
          </p:nvSpPr>
          <p:spPr>
            <a:xfrm>
              <a:off x="5404800" y="1936125"/>
              <a:ext cx="212500" cy="127025"/>
            </a:xfrm>
            <a:custGeom>
              <a:avLst/>
              <a:gdLst/>
              <a:ahLst/>
              <a:cxnLst/>
              <a:rect l="0" t="0" r="0" b="0"/>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4" name="Shape 452"/>
            <p:cNvSpPr/>
            <p:nvPr/>
          </p:nvSpPr>
          <p:spPr>
            <a:xfrm>
              <a:off x="5297950" y="1632050"/>
              <a:ext cx="426200" cy="294950"/>
            </a:xfrm>
            <a:custGeom>
              <a:avLst/>
              <a:gdLst/>
              <a:ahLst/>
              <a:cxnLst/>
              <a:rect l="0" t="0" r="0" b="0"/>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05" name="Shape 453"/>
          <p:cNvGrpSpPr/>
          <p:nvPr/>
        </p:nvGrpSpPr>
        <p:grpSpPr>
          <a:xfrm>
            <a:off x="10431527" y="1882429"/>
            <a:ext cx="457203" cy="487148"/>
            <a:chOff x="5970800" y="1619250"/>
            <a:chExt cx="428650" cy="456725"/>
          </a:xfrm>
          <a:solidFill>
            <a:schemeClr val="bg1"/>
          </a:solidFill>
        </p:grpSpPr>
        <p:sp>
          <p:nvSpPr>
            <p:cNvPr id="106" name="Shape 454"/>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7" name="Shape 455"/>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8" name="Shape 456"/>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9" name="Shape 457"/>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0" name="Shape 458"/>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11" name="Shape 459"/>
          <p:cNvGrpSpPr/>
          <p:nvPr/>
        </p:nvGrpSpPr>
        <p:grpSpPr>
          <a:xfrm>
            <a:off x="11129677" y="1876562"/>
            <a:ext cx="512533" cy="467601"/>
            <a:chOff x="6625350" y="1613750"/>
            <a:chExt cx="480525" cy="438400"/>
          </a:xfrm>
          <a:solidFill>
            <a:schemeClr val="bg1"/>
          </a:solidFill>
        </p:grpSpPr>
        <p:sp>
          <p:nvSpPr>
            <p:cNvPr id="112" name="Shape 460"/>
            <p:cNvSpPr/>
            <p:nvPr/>
          </p:nvSpPr>
          <p:spPr>
            <a:xfrm>
              <a:off x="6670525" y="1887275"/>
              <a:ext cx="117875" cy="164875"/>
            </a:xfrm>
            <a:custGeom>
              <a:avLst/>
              <a:gdLst/>
              <a:ahLst/>
              <a:cxnLst/>
              <a:rect l="0" t="0" r="0" b="0"/>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3" name="Shape 461"/>
            <p:cNvSpPr/>
            <p:nvPr/>
          </p:nvSpPr>
          <p:spPr>
            <a:xfrm>
              <a:off x="7075950" y="1754175"/>
              <a:ext cx="29925" cy="99550"/>
            </a:xfrm>
            <a:custGeom>
              <a:avLst/>
              <a:gdLst/>
              <a:ahLst/>
              <a:cxnLst/>
              <a:rect l="0" t="0" r="0" b="0"/>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4" name="Shape 462"/>
            <p:cNvSpPr/>
            <p:nvPr/>
          </p:nvSpPr>
          <p:spPr>
            <a:xfrm>
              <a:off x="6625350" y="1729750"/>
              <a:ext cx="97700" cy="147175"/>
            </a:xfrm>
            <a:custGeom>
              <a:avLst/>
              <a:gdLst/>
              <a:ahLst/>
              <a:cxnLst/>
              <a:rect l="0" t="0" r="0" b="0"/>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5" name="Shape 463"/>
            <p:cNvSpPr/>
            <p:nvPr/>
          </p:nvSpPr>
          <p:spPr>
            <a:xfrm>
              <a:off x="6736475" y="1638175"/>
              <a:ext cx="279650" cy="330325"/>
            </a:xfrm>
            <a:custGeom>
              <a:avLst/>
              <a:gdLst/>
              <a:ahLst/>
              <a:cxnLst/>
              <a:rect l="0" t="0" r="0" b="0"/>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6" name="Shape 464"/>
            <p:cNvSpPr/>
            <p:nvPr/>
          </p:nvSpPr>
          <p:spPr>
            <a:xfrm>
              <a:off x="7029550" y="1613750"/>
              <a:ext cx="34200" cy="379800"/>
            </a:xfrm>
            <a:custGeom>
              <a:avLst/>
              <a:gdLst/>
              <a:ahLst/>
              <a:cxnLst/>
              <a:rect l="0" t="0" r="0" b="0"/>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17" name="Shape 465"/>
          <p:cNvGrpSpPr/>
          <p:nvPr/>
        </p:nvGrpSpPr>
        <p:grpSpPr>
          <a:xfrm>
            <a:off x="4714883" y="2637216"/>
            <a:ext cx="386860" cy="415525"/>
            <a:chOff x="611175" y="2326900"/>
            <a:chExt cx="362700" cy="389575"/>
          </a:xfrm>
          <a:solidFill>
            <a:schemeClr val="bg1"/>
          </a:solidFill>
        </p:grpSpPr>
        <p:sp>
          <p:nvSpPr>
            <p:cNvPr id="118" name="Shape 466"/>
            <p:cNvSpPr/>
            <p:nvPr/>
          </p:nvSpPr>
          <p:spPr>
            <a:xfrm>
              <a:off x="611175" y="2326900"/>
              <a:ext cx="362700" cy="389575"/>
            </a:xfrm>
            <a:custGeom>
              <a:avLst/>
              <a:gdLst/>
              <a:ahLst/>
              <a:cxnLst/>
              <a:rect l="0" t="0" r="0" b="0"/>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9" name="Shape 467"/>
            <p:cNvSpPr/>
            <p:nvPr/>
          </p:nvSpPr>
          <p:spPr>
            <a:xfrm>
              <a:off x="794950" y="2500900"/>
              <a:ext cx="24450" cy="23850"/>
            </a:xfrm>
            <a:custGeom>
              <a:avLst/>
              <a:gdLst/>
              <a:ahLst/>
              <a:cxnLst/>
              <a:rect l="0" t="0" r="0" b="0"/>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0" name="Shape 468"/>
            <p:cNvSpPr/>
            <p:nvPr/>
          </p:nvSpPr>
          <p:spPr>
            <a:xfrm>
              <a:off x="754650" y="2381250"/>
              <a:ext cx="75750" cy="14050"/>
            </a:xfrm>
            <a:custGeom>
              <a:avLst/>
              <a:gdLst/>
              <a:ahLst/>
              <a:cxnLst/>
              <a:rect l="0" t="0" r="0" b="0"/>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1" name="Shape 469"/>
            <p:cNvSpPr/>
            <p:nvPr/>
          </p:nvSpPr>
          <p:spPr>
            <a:xfrm>
              <a:off x="765025" y="2453900"/>
              <a:ext cx="31175" cy="31150"/>
            </a:xfrm>
            <a:custGeom>
              <a:avLst/>
              <a:gdLst/>
              <a:ahLst/>
              <a:cxnLst/>
              <a:rect l="0" t="0" r="0" b="0"/>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22" name="Shape 470"/>
          <p:cNvSpPr/>
          <p:nvPr/>
        </p:nvSpPr>
        <p:spPr>
          <a:xfrm>
            <a:off x="5423451" y="2641135"/>
            <a:ext cx="407712" cy="407712"/>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3" name="Shape 471"/>
          <p:cNvSpPr/>
          <p:nvPr/>
        </p:nvSpPr>
        <p:spPr>
          <a:xfrm>
            <a:off x="6142436" y="2641135"/>
            <a:ext cx="407712" cy="407712"/>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4" name="Shape 472"/>
          <p:cNvSpPr/>
          <p:nvPr/>
        </p:nvSpPr>
        <p:spPr>
          <a:xfrm>
            <a:off x="6861422" y="2641135"/>
            <a:ext cx="407712" cy="407712"/>
          </a:xfrm>
          <a:custGeom>
            <a:avLst/>
            <a:gdLst/>
            <a:ahLst/>
            <a:cxnLst/>
            <a:rect l="0" t="0" r="0" b="0"/>
            <a:pathLst>
              <a:path w="15290" h="15290" extrusionOk="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25" name="Shape 473"/>
          <p:cNvGrpSpPr/>
          <p:nvPr/>
        </p:nvGrpSpPr>
        <p:grpSpPr>
          <a:xfrm>
            <a:off x="7675453" y="2570793"/>
            <a:ext cx="217535" cy="543171"/>
            <a:chOff x="3386850" y="2264625"/>
            <a:chExt cx="203950" cy="509250"/>
          </a:xfrm>
          <a:solidFill>
            <a:schemeClr val="bg1"/>
          </a:solidFill>
        </p:grpSpPr>
        <p:sp>
          <p:nvSpPr>
            <p:cNvPr id="126" name="Shape 474"/>
            <p:cNvSpPr/>
            <p:nvPr/>
          </p:nvSpPr>
          <p:spPr>
            <a:xfrm>
              <a:off x="3386850" y="2370850"/>
              <a:ext cx="203950" cy="403025"/>
            </a:xfrm>
            <a:custGeom>
              <a:avLst/>
              <a:gdLst/>
              <a:ahLst/>
              <a:cxnLst/>
              <a:rect l="0" t="0" r="0" b="0"/>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7" name="Shape 475"/>
            <p:cNvSpPr/>
            <p:nvPr/>
          </p:nvSpPr>
          <p:spPr>
            <a:xfrm>
              <a:off x="3446075" y="2264625"/>
              <a:ext cx="85500" cy="94050"/>
            </a:xfrm>
            <a:custGeom>
              <a:avLst/>
              <a:gdLst/>
              <a:ahLst/>
              <a:cxnLst/>
              <a:rect l="0" t="0" r="0" b="0"/>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28" name="Shape 476"/>
          <p:cNvGrpSpPr/>
          <p:nvPr/>
        </p:nvGrpSpPr>
        <p:grpSpPr>
          <a:xfrm>
            <a:off x="9132952" y="2639830"/>
            <a:ext cx="178443" cy="405099"/>
            <a:chOff x="4753325" y="2329350"/>
            <a:chExt cx="167300" cy="379800"/>
          </a:xfrm>
          <a:solidFill>
            <a:schemeClr val="bg1"/>
          </a:solidFill>
        </p:grpSpPr>
        <p:sp>
          <p:nvSpPr>
            <p:cNvPr id="129" name="Shape 477"/>
            <p:cNvSpPr/>
            <p:nvPr/>
          </p:nvSpPr>
          <p:spPr>
            <a:xfrm>
              <a:off x="4753325" y="2424600"/>
              <a:ext cx="167300" cy="284550"/>
            </a:xfrm>
            <a:custGeom>
              <a:avLst/>
              <a:gdLst/>
              <a:ahLst/>
              <a:cxnLst/>
              <a:rect l="0" t="0" r="0" b="0"/>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0" name="Shape 478"/>
            <p:cNvSpPr/>
            <p:nvPr/>
          </p:nvSpPr>
          <p:spPr>
            <a:xfrm>
              <a:off x="4798500" y="2329350"/>
              <a:ext cx="76950" cy="84275"/>
            </a:xfrm>
            <a:custGeom>
              <a:avLst/>
              <a:gdLst/>
              <a:ahLst/>
              <a:cxnLst/>
              <a:rect l="0" t="0" r="0" b="0"/>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31" name="Shape 479"/>
          <p:cNvGrpSpPr/>
          <p:nvPr/>
        </p:nvGrpSpPr>
        <p:grpSpPr>
          <a:xfrm>
            <a:off x="8410695" y="2573379"/>
            <a:ext cx="185002" cy="537971"/>
            <a:chOff x="4076175" y="2267050"/>
            <a:chExt cx="173450" cy="504375"/>
          </a:xfrm>
          <a:solidFill>
            <a:schemeClr val="bg1"/>
          </a:solidFill>
        </p:grpSpPr>
        <p:sp>
          <p:nvSpPr>
            <p:cNvPr id="132" name="Shape 480"/>
            <p:cNvSpPr/>
            <p:nvPr/>
          </p:nvSpPr>
          <p:spPr>
            <a:xfrm>
              <a:off x="4122600" y="2267050"/>
              <a:ext cx="80600" cy="91625"/>
            </a:xfrm>
            <a:custGeom>
              <a:avLst/>
              <a:gdLst/>
              <a:ahLst/>
              <a:cxnLst/>
              <a:rect l="0" t="0" r="0" b="0"/>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3" name="Shape 481"/>
            <p:cNvSpPr/>
            <p:nvPr/>
          </p:nvSpPr>
          <p:spPr>
            <a:xfrm>
              <a:off x="4076175" y="2370250"/>
              <a:ext cx="173450" cy="401175"/>
            </a:xfrm>
            <a:custGeom>
              <a:avLst/>
              <a:gdLst/>
              <a:ahLst/>
              <a:cxnLst/>
              <a:rect l="0" t="0" r="0" b="0"/>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34" name="Shape 482"/>
          <p:cNvSpPr/>
          <p:nvPr/>
        </p:nvSpPr>
        <p:spPr>
          <a:xfrm>
            <a:off x="9737366" y="2630069"/>
            <a:ext cx="407712" cy="429845"/>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35" name="Shape 483"/>
          <p:cNvGrpSpPr/>
          <p:nvPr/>
        </p:nvGrpSpPr>
        <p:grpSpPr>
          <a:xfrm>
            <a:off x="10436086" y="2637857"/>
            <a:ext cx="448083" cy="414219"/>
            <a:chOff x="5975075" y="2327500"/>
            <a:chExt cx="420100" cy="388350"/>
          </a:xfrm>
          <a:solidFill>
            <a:schemeClr val="bg1"/>
          </a:solidFill>
        </p:grpSpPr>
        <p:sp>
          <p:nvSpPr>
            <p:cNvPr id="136" name="Shape 484"/>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7" name="Shape 485"/>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38" name="Shape 486"/>
          <p:cNvGrpSpPr/>
          <p:nvPr/>
        </p:nvGrpSpPr>
        <p:grpSpPr>
          <a:xfrm>
            <a:off x="11241671" y="2625483"/>
            <a:ext cx="274865" cy="448083"/>
            <a:chOff x="6730350" y="2315900"/>
            <a:chExt cx="257700" cy="420100"/>
          </a:xfrm>
          <a:solidFill>
            <a:schemeClr val="bg1"/>
          </a:solidFill>
        </p:grpSpPr>
        <p:sp>
          <p:nvSpPr>
            <p:cNvPr id="139" name="Shape 487"/>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0" name="Shape 488"/>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1" name="Shape 489"/>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2" name="Shape 490"/>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3" name="Shape 491"/>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44" name="Shape 492"/>
          <p:cNvGrpSpPr/>
          <p:nvPr/>
        </p:nvGrpSpPr>
        <p:grpSpPr>
          <a:xfrm>
            <a:off x="4838610" y="3309955"/>
            <a:ext cx="139405" cy="508001"/>
            <a:chOff x="727175" y="2957625"/>
            <a:chExt cx="130700" cy="476275"/>
          </a:xfrm>
          <a:solidFill>
            <a:schemeClr val="bg1"/>
          </a:solidFill>
        </p:grpSpPr>
        <p:sp>
          <p:nvSpPr>
            <p:cNvPr id="145" name="Shape 493"/>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6" name="Shape 494"/>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47" name="Shape 495"/>
          <p:cNvSpPr/>
          <p:nvPr/>
        </p:nvSpPr>
        <p:spPr>
          <a:xfrm>
            <a:off x="6132676" y="3289803"/>
            <a:ext cx="427230" cy="548372"/>
          </a:xfrm>
          <a:custGeom>
            <a:avLst/>
            <a:gdLst/>
            <a:ahLst/>
            <a:cxnLst/>
            <a:rect l="0" t="0" r="0" b="0"/>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8" name="Shape 496"/>
          <p:cNvSpPr/>
          <p:nvPr/>
        </p:nvSpPr>
        <p:spPr>
          <a:xfrm>
            <a:off x="5469049" y="3289803"/>
            <a:ext cx="316517" cy="548372"/>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49" name="Shape 497"/>
          <p:cNvGrpSpPr/>
          <p:nvPr/>
        </p:nvGrpSpPr>
        <p:grpSpPr>
          <a:xfrm>
            <a:off x="6818404" y="3326221"/>
            <a:ext cx="493682" cy="475442"/>
            <a:chOff x="2583325" y="2972875"/>
            <a:chExt cx="462850" cy="445750"/>
          </a:xfrm>
          <a:solidFill>
            <a:schemeClr val="bg1"/>
          </a:solidFill>
        </p:grpSpPr>
        <p:sp>
          <p:nvSpPr>
            <p:cNvPr id="150" name="Shape 498"/>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1" name="Shape 499"/>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52" name="Shape 500"/>
          <p:cNvGrpSpPr/>
          <p:nvPr/>
        </p:nvGrpSpPr>
        <p:grpSpPr>
          <a:xfrm>
            <a:off x="7520447" y="3397231"/>
            <a:ext cx="527546" cy="333449"/>
            <a:chOff x="3241525" y="3039450"/>
            <a:chExt cx="494600" cy="312625"/>
          </a:xfrm>
          <a:solidFill>
            <a:schemeClr val="bg1"/>
          </a:solidFill>
        </p:grpSpPr>
        <p:sp>
          <p:nvSpPr>
            <p:cNvPr id="153" name="Shape 501"/>
            <p:cNvSpPr/>
            <p:nvPr/>
          </p:nvSpPr>
          <p:spPr>
            <a:xfrm>
              <a:off x="3241525" y="3039450"/>
              <a:ext cx="494600" cy="312625"/>
            </a:xfrm>
            <a:custGeom>
              <a:avLst/>
              <a:gdLst/>
              <a:ahLst/>
              <a:cxnLst/>
              <a:rect l="0" t="0" r="0" b="0"/>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4" name="Shape 502"/>
            <p:cNvSpPr/>
            <p:nvPr/>
          </p:nvSpPr>
          <p:spPr>
            <a:xfrm>
              <a:off x="3384400" y="3091350"/>
              <a:ext cx="208850" cy="208825"/>
            </a:xfrm>
            <a:custGeom>
              <a:avLst/>
              <a:gdLst/>
              <a:ahLst/>
              <a:cxnLst/>
              <a:rect l="0" t="0" r="0" b="0"/>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55" name="Shape 503"/>
          <p:cNvSpPr/>
          <p:nvPr/>
        </p:nvSpPr>
        <p:spPr>
          <a:xfrm>
            <a:off x="8995579" y="3337347"/>
            <a:ext cx="453311" cy="453284"/>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56" name="Shape 504"/>
          <p:cNvGrpSpPr/>
          <p:nvPr/>
        </p:nvGrpSpPr>
        <p:grpSpPr>
          <a:xfrm>
            <a:off x="9668258" y="3362059"/>
            <a:ext cx="545785" cy="403792"/>
            <a:chOff x="5255200" y="3006475"/>
            <a:chExt cx="511700" cy="378575"/>
          </a:xfrm>
          <a:solidFill>
            <a:schemeClr val="bg1"/>
          </a:solidFill>
        </p:grpSpPr>
        <p:sp>
          <p:nvSpPr>
            <p:cNvPr id="157" name="Shape 505"/>
            <p:cNvSpPr/>
            <p:nvPr/>
          </p:nvSpPr>
          <p:spPr>
            <a:xfrm>
              <a:off x="5255200" y="3006475"/>
              <a:ext cx="349900" cy="349875"/>
            </a:xfrm>
            <a:custGeom>
              <a:avLst/>
              <a:gdLst/>
              <a:ahLst/>
              <a:cxnLst/>
              <a:rect l="0" t="0" r="0" b="0"/>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8" name="Shape 506"/>
            <p:cNvSpPr/>
            <p:nvPr/>
          </p:nvSpPr>
          <p:spPr>
            <a:xfrm>
              <a:off x="5567825" y="3185975"/>
              <a:ext cx="199075" cy="199075"/>
            </a:xfrm>
            <a:custGeom>
              <a:avLst/>
              <a:gdLst/>
              <a:ahLst/>
              <a:cxnLst/>
              <a:rect l="0" t="0" r="0" b="0"/>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59" name="Shape 507"/>
          <p:cNvGrpSpPr/>
          <p:nvPr/>
        </p:nvGrpSpPr>
        <p:grpSpPr>
          <a:xfrm>
            <a:off x="8282408" y="3338620"/>
            <a:ext cx="441578" cy="450669"/>
            <a:chOff x="3955900" y="2984500"/>
            <a:chExt cx="414000" cy="422525"/>
          </a:xfrm>
          <a:solidFill>
            <a:schemeClr val="bg1"/>
          </a:solidFill>
        </p:grpSpPr>
        <p:sp>
          <p:nvSpPr>
            <p:cNvPr id="160" name="Shape 508"/>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1" name="Shape 509"/>
            <p:cNvSpPr/>
            <p:nvPr/>
          </p:nvSpPr>
          <p:spPr>
            <a:xfrm>
              <a:off x="3992525" y="3021125"/>
              <a:ext cx="242425" cy="242425"/>
            </a:xfrm>
            <a:custGeom>
              <a:avLst/>
              <a:gdLst/>
              <a:ahLst/>
              <a:cxnLst/>
              <a:rect l="0" t="0" r="0" b="0"/>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2" name="Shape 510"/>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63" name="Shape 511"/>
          <p:cNvSpPr/>
          <p:nvPr/>
        </p:nvSpPr>
        <p:spPr>
          <a:xfrm>
            <a:off x="4664093" y="4088891"/>
            <a:ext cx="493655" cy="388166"/>
          </a:xfrm>
          <a:custGeom>
            <a:avLst/>
            <a:gdLst/>
            <a:ahLst/>
            <a:cxnLst/>
            <a:rect l="0" t="0" r="0" b="0"/>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4" name="Shape 512"/>
          <p:cNvSpPr/>
          <p:nvPr/>
        </p:nvSpPr>
        <p:spPr>
          <a:xfrm>
            <a:off x="10488270" y="3316495"/>
            <a:ext cx="343876" cy="494987"/>
          </a:xfrm>
          <a:custGeom>
            <a:avLst/>
            <a:gdLst/>
            <a:ahLst/>
            <a:cxnLst/>
            <a:rect l="0" t="0" r="0" b="0"/>
            <a:pathLst>
              <a:path w="12896" h="18563" extrusionOk="0">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65" name="Shape 513"/>
          <p:cNvGrpSpPr/>
          <p:nvPr/>
        </p:nvGrpSpPr>
        <p:grpSpPr>
          <a:xfrm>
            <a:off x="11210420" y="3332088"/>
            <a:ext cx="337369" cy="479361"/>
            <a:chOff x="6701050" y="2978375"/>
            <a:chExt cx="316300" cy="449425"/>
          </a:xfrm>
          <a:solidFill>
            <a:schemeClr val="bg1"/>
          </a:solidFill>
        </p:grpSpPr>
        <p:sp>
          <p:nvSpPr>
            <p:cNvPr id="166" name="Shape 514"/>
            <p:cNvSpPr/>
            <p:nvPr/>
          </p:nvSpPr>
          <p:spPr>
            <a:xfrm>
              <a:off x="6701050" y="2978375"/>
              <a:ext cx="316300" cy="78175"/>
            </a:xfrm>
            <a:custGeom>
              <a:avLst/>
              <a:gdLst/>
              <a:ahLst/>
              <a:cxnLst/>
              <a:rect l="0" t="0" r="0" b="0"/>
              <a:pathLst>
                <a:path w="12652" h="3127" extrusionOk="0">
                  <a:moveTo>
                    <a:pt x="7840" y="782"/>
                  </a:moveTo>
                  <a:lnTo>
                    <a:pt x="7865" y="807"/>
                  </a:lnTo>
                  <a:lnTo>
                    <a:pt x="7889" y="831"/>
                  </a:lnTo>
                  <a:lnTo>
                    <a:pt x="7889" y="880"/>
                  </a:lnTo>
                  <a:lnTo>
                    <a:pt x="7889" y="1417"/>
                  </a:lnTo>
                  <a:lnTo>
                    <a:pt x="4763" y="1417"/>
                  </a:lnTo>
                  <a:lnTo>
                    <a:pt x="4763" y="880"/>
                  </a:lnTo>
                  <a:lnTo>
                    <a:pt x="4763" y="831"/>
                  </a:lnTo>
                  <a:lnTo>
                    <a:pt x="4787" y="807"/>
                  </a:lnTo>
                  <a:lnTo>
                    <a:pt x="4812" y="782"/>
                  </a:lnTo>
                  <a:close/>
                  <a:moveTo>
                    <a:pt x="4861" y="1"/>
                  </a:moveTo>
                  <a:lnTo>
                    <a:pt x="4690" y="25"/>
                  </a:lnTo>
                  <a:lnTo>
                    <a:pt x="4519" y="74"/>
                  </a:lnTo>
                  <a:lnTo>
                    <a:pt x="4372" y="147"/>
                  </a:lnTo>
                  <a:lnTo>
                    <a:pt x="4250" y="269"/>
                  </a:lnTo>
                  <a:lnTo>
                    <a:pt x="4128" y="392"/>
                  </a:lnTo>
                  <a:lnTo>
                    <a:pt x="4055" y="538"/>
                  </a:lnTo>
                  <a:lnTo>
                    <a:pt x="4006" y="709"/>
                  </a:lnTo>
                  <a:lnTo>
                    <a:pt x="3982" y="880"/>
                  </a:lnTo>
                  <a:lnTo>
                    <a:pt x="3982" y="1417"/>
                  </a:lnTo>
                  <a:lnTo>
                    <a:pt x="391" y="1417"/>
                  </a:lnTo>
                  <a:lnTo>
                    <a:pt x="294" y="1466"/>
                  </a:lnTo>
                  <a:lnTo>
                    <a:pt x="220" y="1491"/>
                  </a:lnTo>
                  <a:lnTo>
                    <a:pt x="147" y="1564"/>
                  </a:lnTo>
                  <a:lnTo>
                    <a:pt x="74" y="1637"/>
                  </a:lnTo>
                  <a:lnTo>
                    <a:pt x="49" y="1710"/>
                  </a:lnTo>
                  <a:lnTo>
                    <a:pt x="1" y="1808"/>
                  </a:lnTo>
                  <a:lnTo>
                    <a:pt x="1" y="1906"/>
                  </a:lnTo>
                  <a:lnTo>
                    <a:pt x="1" y="3127"/>
                  </a:lnTo>
                  <a:lnTo>
                    <a:pt x="12652" y="3127"/>
                  </a:lnTo>
                  <a:lnTo>
                    <a:pt x="12652" y="1906"/>
                  </a:lnTo>
                  <a:lnTo>
                    <a:pt x="12652" y="1808"/>
                  </a:lnTo>
                  <a:lnTo>
                    <a:pt x="12603" y="1710"/>
                  </a:lnTo>
                  <a:lnTo>
                    <a:pt x="12578" y="1637"/>
                  </a:lnTo>
                  <a:lnTo>
                    <a:pt x="12505" y="1564"/>
                  </a:lnTo>
                  <a:lnTo>
                    <a:pt x="12432" y="1491"/>
                  </a:lnTo>
                  <a:lnTo>
                    <a:pt x="12359" y="1466"/>
                  </a:lnTo>
                  <a:lnTo>
                    <a:pt x="12261" y="1417"/>
                  </a:lnTo>
                  <a:lnTo>
                    <a:pt x="8671" y="1417"/>
                  </a:lnTo>
                  <a:lnTo>
                    <a:pt x="8671" y="880"/>
                  </a:lnTo>
                  <a:lnTo>
                    <a:pt x="8646" y="709"/>
                  </a:lnTo>
                  <a:lnTo>
                    <a:pt x="8597" y="538"/>
                  </a:lnTo>
                  <a:lnTo>
                    <a:pt x="8524" y="392"/>
                  </a:lnTo>
                  <a:lnTo>
                    <a:pt x="8402" y="269"/>
                  </a:lnTo>
                  <a:lnTo>
                    <a:pt x="8280" y="147"/>
                  </a:lnTo>
                  <a:lnTo>
                    <a:pt x="8133" y="74"/>
                  </a:lnTo>
                  <a:lnTo>
                    <a:pt x="7962" y="25"/>
                  </a:lnTo>
                  <a:lnTo>
                    <a:pt x="779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7" name="Shape 515"/>
            <p:cNvSpPr/>
            <p:nvPr/>
          </p:nvSpPr>
          <p:spPr>
            <a:xfrm>
              <a:off x="6713875" y="3068750"/>
              <a:ext cx="290650" cy="359050"/>
            </a:xfrm>
            <a:custGeom>
              <a:avLst/>
              <a:gdLst/>
              <a:ahLst/>
              <a:cxnLst/>
              <a:rect l="0" t="0" r="0" b="0"/>
              <a:pathLst>
                <a:path w="11626" h="14362" extrusionOk="0">
                  <a:moveTo>
                    <a:pt x="2614" y="1686"/>
                  </a:moveTo>
                  <a:lnTo>
                    <a:pt x="2711" y="1710"/>
                  </a:lnTo>
                  <a:lnTo>
                    <a:pt x="2785" y="1759"/>
                  </a:lnTo>
                  <a:lnTo>
                    <a:pt x="2834" y="1857"/>
                  </a:lnTo>
                  <a:lnTo>
                    <a:pt x="2858" y="1930"/>
                  </a:lnTo>
                  <a:lnTo>
                    <a:pt x="2858" y="12432"/>
                  </a:lnTo>
                  <a:lnTo>
                    <a:pt x="2834" y="12529"/>
                  </a:lnTo>
                  <a:lnTo>
                    <a:pt x="2785" y="12603"/>
                  </a:lnTo>
                  <a:lnTo>
                    <a:pt x="2711" y="12652"/>
                  </a:lnTo>
                  <a:lnTo>
                    <a:pt x="2614" y="12676"/>
                  </a:lnTo>
                  <a:lnTo>
                    <a:pt x="2516" y="12652"/>
                  </a:lnTo>
                  <a:lnTo>
                    <a:pt x="2443" y="12603"/>
                  </a:lnTo>
                  <a:lnTo>
                    <a:pt x="2394" y="12529"/>
                  </a:lnTo>
                  <a:lnTo>
                    <a:pt x="2369" y="12432"/>
                  </a:lnTo>
                  <a:lnTo>
                    <a:pt x="2369" y="1930"/>
                  </a:lnTo>
                  <a:lnTo>
                    <a:pt x="2394" y="1857"/>
                  </a:lnTo>
                  <a:lnTo>
                    <a:pt x="2443" y="1759"/>
                  </a:lnTo>
                  <a:lnTo>
                    <a:pt x="2516" y="1710"/>
                  </a:lnTo>
                  <a:lnTo>
                    <a:pt x="2614" y="1686"/>
                  </a:lnTo>
                  <a:close/>
                  <a:moveTo>
                    <a:pt x="5813" y="1686"/>
                  </a:moveTo>
                  <a:lnTo>
                    <a:pt x="5911" y="1710"/>
                  </a:lnTo>
                  <a:lnTo>
                    <a:pt x="5984" y="1759"/>
                  </a:lnTo>
                  <a:lnTo>
                    <a:pt x="6033" y="1857"/>
                  </a:lnTo>
                  <a:lnTo>
                    <a:pt x="6057" y="1930"/>
                  </a:lnTo>
                  <a:lnTo>
                    <a:pt x="6057" y="12432"/>
                  </a:lnTo>
                  <a:lnTo>
                    <a:pt x="6033" y="12529"/>
                  </a:lnTo>
                  <a:lnTo>
                    <a:pt x="5984" y="12603"/>
                  </a:lnTo>
                  <a:lnTo>
                    <a:pt x="5911" y="12652"/>
                  </a:lnTo>
                  <a:lnTo>
                    <a:pt x="5813" y="12676"/>
                  </a:lnTo>
                  <a:lnTo>
                    <a:pt x="5715" y="12652"/>
                  </a:lnTo>
                  <a:lnTo>
                    <a:pt x="5642" y="12603"/>
                  </a:lnTo>
                  <a:lnTo>
                    <a:pt x="5593" y="12529"/>
                  </a:lnTo>
                  <a:lnTo>
                    <a:pt x="5569" y="12432"/>
                  </a:lnTo>
                  <a:lnTo>
                    <a:pt x="5569" y="1930"/>
                  </a:lnTo>
                  <a:lnTo>
                    <a:pt x="5593" y="1857"/>
                  </a:lnTo>
                  <a:lnTo>
                    <a:pt x="5642" y="1759"/>
                  </a:lnTo>
                  <a:lnTo>
                    <a:pt x="5715" y="1710"/>
                  </a:lnTo>
                  <a:lnTo>
                    <a:pt x="5813" y="1686"/>
                  </a:lnTo>
                  <a:close/>
                  <a:moveTo>
                    <a:pt x="9013" y="1686"/>
                  </a:moveTo>
                  <a:lnTo>
                    <a:pt x="9110" y="1710"/>
                  </a:lnTo>
                  <a:lnTo>
                    <a:pt x="9183" y="1759"/>
                  </a:lnTo>
                  <a:lnTo>
                    <a:pt x="9232" y="1857"/>
                  </a:lnTo>
                  <a:lnTo>
                    <a:pt x="9257" y="1930"/>
                  </a:lnTo>
                  <a:lnTo>
                    <a:pt x="9257" y="12432"/>
                  </a:lnTo>
                  <a:lnTo>
                    <a:pt x="9232" y="12529"/>
                  </a:lnTo>
                  <a:lnTo>
                    <a:pt x="9183" y="12603"/>
                  </a:lnTo>
                  <a:lnTo>
                    <a:pt x="9110" y="12652"/>
                  </a:lnTo>
                  <a:lnTo>
                    <a:pt x="9013" y="12676"/>
                  </a:lnTo>
                  <a:lnTo>
                    <a:pt x="8915" y="12652"/>
                  </a:lnTo>
                  <a:lnTo>
                    <a:pt x="8842" y="12603"/>
                  </a:lnTo>
                  <a:lnTo>
                    <a:pt x="8793" y="12529"/>
                  </a:lnTo>
                  <a:lnTo>
                    <a:pt x="8768" y="12432"/>
                  </a:lnTo>
                  <a:lnTo>
                    <a:pt x="8768" y="1930"/>
                  </a:lnTo>
                  <a:lnTo>
                    <a:pt x="8793" y="1857"/>
                  </a:lnTo>
                  <a:lnTo>
                    <a:pt x="8842" y="1759"/>
                  </a:lnTo>
                  <a:lnTo>
                    <a:pt x="8915" y="1710"/>
                  </a:lnTo>
                  <a:lnTo>
                    <a:pt x="9013" y="1686"/>
                  </a:lnTo>
                  <a:close/>
                  <a:moveTo>
                    <a:pt x="0" y="0"/>
                  </a:moveTo>
                  <a:lnTo>
                    <a:pt x="0" y="13873"/>
                  </a:lnTo>
                  <a:lnTo>
                    <a:pt x="0" y="13970"/>
                  </a:lnTo>
                  <a:lnTo>
                    <a:pt x="49" y="14068"/>
                  </a:lnTo>
                  <a:lnTo>
                    <a:pt x="74" y="14141"/>
                  </a:lnTo>
                  <a:lnTo>
                    <a:pt x="147" y="14215"/>
                  </a:lnTo>
                  <a:lnTo>
                    <a:pt x="220" y="14263"/>
                  </a:lnTo>
                  <a:lnTo>
                    <a:pt x="294" y="14312"/>
                  </a:lnTo>
                  <a:lnTo>
                    <a:pt x="391" y="14337"/>
                  </a:lnTo>
                  <a:lnTo>
                    <a:pt x="489" y="14361"/>
                  </a:lnTo>
                  <a:lnTo>
                    <a:pt x="11137" y="14361"/>
                  </a:lnTo>
                  <a:lnTo>
                    <a:pt x="11235" y="14337"/>
                  </a:lnTo>
                  <a:lnTo>
                    <a:pt x="11333" y="14312"/>
                  </a:lnTo>
                  <a:lnTo>
                    <a:pt x="11406" y="14263"/>
                  </a:lnTo>
                  <a:lnTo>
                    <a:pt x="11479" y="14215"/>
                  </a:lnTo>
                  <a:lnTo>
                    <a:pt x="11553" y="14141"/>
                  </a:lnTo>
                  <a:lnTo>
                    <a:pt x="11577" y="14068"/>
                  </a:lnTo>
                  <a:lnTo>
                    <a:pt x="11626" y="13970"/>
                  </a:lnTo>
                  <a:lnTo>
                    <a:pt x="11626" y="13873"/>
                  </a:lnTo>
                  <a:lnTo>
                    <a:pt x="1162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68" name="Shape 516"/>
          <p:cNvGrpSpPr/>
          <p:nvPr/>
        </p:nvGrpSpPr>
        <p:grpSpPr>
          <a:xfrm>
            <a:off x="5386957" y="4121408"/>
            <a:ext cx="480668" cy="323050"/>
            <a:chOff x="1241275" y="3718400"/>
            <a:chExt cx="450650" cy="302875"/>
          </a:xfrm>
          <a:solidFill>
            <a:schemeClr val="bg1"/>
          </a:solidFill>
        </p:grpSpPr>
        <p:sp>
          <p:nvSpPr>
            <p:cNvPr id="169" name="Shape 517"/>
            <p:cNvSpPr/>
            <p:nvPr/>
          </p:nvSpPr>
          <p:spPr>
            <a:xfrm>
              <a:off x="1241275" y="3718400"/>
              <a:ext cx="450650" cy="302875"/>
            </a:xfrm>
            <a:custGeom>
              <a:avLst/>
              <a:gdLst/>
              <a:ahLst/>
              <a:cxnLst/>
              <a:rect l="0" t="0" r="0" b="0"/>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0" name="Shape 518"/>
            <p:cNvSpPr/>
            <p:nvPr/>
          </p:nvSpPr>
          <p:spPr>
            <a:xfrm>
              <a:off x="1293175" y="3895475"/>
              <a:ext cx="174050" cy="12225"/>
            </a:xfrm>
            <a:custGeom>
              <a:avLst/>
              <a:gdLst/>
              <a:ahLst/>
              <a:cxnLst/>
              <a:rect l="0" t="0" r="0" b="0"/>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1" name="Shape 519"/>
            <p:cNvSpPr/>
            <p:nvPr/>
          </p:nvSpPr>
          <p:spPr>
            <a:xfrm>
              <a:off x="1293175" y="3935775"/>
              <a:ext cx="122750" cy="12225"/>
            </a:xfrm>
            <a:custGeom>
              <a:avLst/>
              <a:gdLst/>
              <a:ahLst/>
              <a:cxnLst/>
              <a:rect l="0" t="0" r="0" b="0"/>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2" name="Shape 520"/>
            <p:cNvSpPr/>
            <p:nvPr/>
          </p:nvSpPr>
          <p:spPr>
            <a:xfrm>
              <a:off x="1570375" y="3901575"/>
              <a:ext cx="62300" cy="40325"/>
            </a:xfrm>
            <a:custGeom>
              <a:avLst/>
              <a:gdLst/>
              <a:ahLst/>
              <a:cxnLst/>
              <a:rect l="0" t="0" r="0" b="0"/>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73" name="Shape 521"/>
          <p:cNvGrpSpPr/>
          <p:nvPr/>
        </p:nvGrpSpPr>
        <p:grpSpPr>
          <a:xfrm>
            <a:off x="6112464" y="4096663"/>
            <a:ext cx="467601" cy="373180"/>
            <a:chOff x="1921475" y="3695200"/>
            <a:chExt cx="438400" cy="349875"/>
          </a:xfrm>
          <a:solidFill>
            <a:schemeClr val="bg1"/>
          </a:solidFill>
        </p:grpSpPr>
        <p:sp>
          <p:nvSpPr>
            <p:cNvPr id="174" name="Shape 522"/>
            <p:cNvSpPr/>
            <p:nvPr/>
          </p:nvSpPr>
          <p:spPr>
            <a:xfrm>
              <a:off x="2246900" y="3992550"/>
              <a:ext cx="52525" cy="52525"/>
            </a:xfrm>
            <a:custGeom>
              <a:avLst/>
              <a:gdLst/>
              <a:ahLst/>
              <a:cxnLst/>
              <a:rect l="0" t="0" r="0" b="0"/>
              <a:pathLst>
                <a:path w="2101"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5" name="Shape 523"/>
            <p:cNvSpPr/>
            <p:nvPr/>
          </p:nvSpPr>
          <p:spPr>
            <a:xfrm>
              <a:off x="2033800" y="3992550"/>
              <a:ext cx="52550" cy="52525"/>
            </a:xfrm>
            <a:custGeom>
              <a:avLst/>
              <a:gdLst/>
              <a:ahLst/>
              <a:cxnLst/>
              <a:rect l="0" t="0" r="0" b="0"/>
              <a:pathLst>
                <a:path w="2102"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6" name="Shape 524"/>
            <p:cNvSpPr/>
            <p:nvPr/>
          </p:nvSpPr>
          <p:spPr>
            <a:xfrm>
              <a:off x="1921475" y="3695200"/>
              <a:ext cx="438400" cy="297975"/>
            </a:xfrm>
            <a:custGeom>
              <a:avLst/>
              <a:gdLst/>
              <a:ahLst/>
              <a:cxnLst/>
              <a:rect l="0" t="0" r="0" b="0"/>
              <a:pathLst>
                <a:path w="17536" h="11919" extrusionOk="0">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77" name="Shape 525"/>
          <p:cNvGrpSpPr/>
          <p:nvPr/>
        </p:nvGrpSpPr>
        <p:grpSpPr>
          <a:xfrm>
            <a:off x="6836003" y="4090797"/>
            <a:ext cx="458482" cy="384274"/>
            <a:chOff x="2599825" y="3689700"/>
            <a:chExt cx="429850" cy="360275"/>
          </a:xfrm>
          <a:solidFill>
            <a:schemeClr val="bg1"/>
          </a:solidFill>
        </p:grpSpPr>
        <p:sp>
          <p:nvSpPr>
            <p:cNvPr id="178" name="Shape 526"/>
            <p:cNvSpPr/>
            <p:nvPr/>
          </p:nvSpPr>
          <p:spPr>
            <a:xfrm>
              <a:off x="2599825" y="3689700"/>
              <a:ext cx="429850" cy="169150"/>
            </a:xfrm>
            <a:custGeom>
              <a:avLst/>
              <a:gdLst/>
              <a:ahLst/>
              <a:cxnLst/>
              <a:rect l="0" t="0" r="0" b="0"/>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9" name="Shape 527"/>
            <p:cNvSpPr/>
            <p:nvPr/>
          </p:nvSpPr>
          <p:spPr>
            <a:xfrm>
              <a:off x="2599825" y="3861275"/>
              <a:ext cx="429850" cy="188700"/>
            </a:xfrm>
            <a:custGeom>
              <a:avLst/>
              <a:gdLst/>
              <a:ahLst/>
              <a:cxnLst/>
              <a:rect l="0" t="0" r="0" b="0"/>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80" name="Shape 528"/>
          <p:cNvGrpSpPr/>
          <p:nvPr/>
        </p:nvGrpSpPr>
        <p:grpSpPr>
          <a:xfrm>
            <a:off x="7577111" y="4051065"/>
            <a:ext cx="414219" cy="432458"/>
            <a:chOff x="3294650" y="3652450"/>
            <a:chExt cx="388350" cy="405450"/>
          </a:xfrm>
          <a:solidFill>
            <a:schemeClr val="bg1"/>
          </a:solidFill>
        </p:grpSpPr>
        <p:sp>
          <p:nvSpPr>
            <p:cNvPr id="181" name="Shape 529"/>
            <p:cNvSpPr/>
            <p:nvPr/>
          </p:nvSpPr>
          <p:spPr>
            <a:xfrm>
              <a:off x="3294650" y="3681775"/>
              <a:ext cx="376150" cy="376125"/>
            </a:xfrm>
            <a:custGeom>
              <a:avLst/>
              <a:gdLst/>
              <a:ahLst/>
              <a:cxnLst/>
              <a:rect l="0" t="0" r="0" b="0"/>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2" name="Shape 530"/>
            <p:cNvSpPr/>
            <p:nvPr/>
          </p:nvSpPr>
          <p:spPr>
            <a:xfrm>
              <a:off x="3494925" y="3760525"/>
              <a:ext cx="188075" cy="97100"/>
            </a:xfrm>
            <a:custGeom>
              <a:avLst/>
              <a:gdLst/>
              <a:ahLst/>
              <a:cxnLst/>
              <a:rect l="0" t="0" r="0" b="0"/>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3" name="Shape 531"/>
            <p:cNvSpPr/>
            <p:nvPr/>
          </p:nvSpPr>
          <p:spPr>
            <a:xfrm>
              <a:off x="3494925" y="3652450"/>
              <a:ext cx="161200" cy="188100"/>
            </a:xfrm>
            <a:custGeom>
              <a:avLst/>
              <a:gdLst/>
              <a:ahLst/>
              <a:cxnLst/>
              <a:rect l="0" t="0" r="0" b="0"/>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84" name="Shape 532"/>
          <p:cNvGrpSpPr/>
          <p:nvPr/>
        </p:nvGrpSpPr>
        <p:grpSpPr>
          <a:xfrm>
            <a:off x="8261583" y="4105782"/>
            <a:ext cx="483228" cy="354301"/>
            <a:chOff x="3936375" y="3703750"/>
            <a:chExt cx="453050" cy="332175"/>
          </a:xfrm>
          <a:solidFill>
            <a:schemeClr val="bg1"/>
          </a:solidFill>
        </p:grpSpPr>
        <p:sp>
          <p:nvSpPr>
            <p:cNvPr id="185" name="Shape 533"/>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6" name="Shape 534"/>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7" name="Shape 535"/>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8" name="Shape 536"/>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9" name="Shape 537"/>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90" name="Shape 538"/>
          <p:cNvGrpSpPr/>
          <p:nvPr/>
        </p:nvGrpSpPr>
        <p:grpSpPr>
          <a:xfrm>
            <a:off x="8980560" y="4105782"/>
            <a:ext cx="483228" cy="354301"/>
            <a:chOff x="4610450" y="3703750"/>
            <a:chExt cx="453050" cy="332175"/>
          </a:xfrm>
          <a:solidFill>
            <a:schemeClr val="bg1"/>
          </a:solidFill>
        </p:grpSpPr>
        <p:sp>
          <p:nvSpPr>
            <p:cNvPr id="191" name="Shape 539"/>
            <p:cNvSpPr/>
            <p:nvPr/>
          </p:nvSpPr>
          <p:spPr>
            <a:xfrm>
              <a:off x="4610450" y="3703750"/>
              <a:ext cx="453050" cy="332175"/>
            </a:xfrm>
            <a:custGeom>
              <a:avLst/>
              <a:gdLst/>
              <a:ahLst/>
              <a:cxnLst/>
              <a:rect l="0" t="0" r="0" b="0"/>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2" name="Shape 540"/>
            <p:cNvSpPr/>
            <p:nvPr/>
          </p:nvSpPr>
          <p:spPr>
            <a:xfrm>
              <a:off x="4642200" y="3730000"/>
              <a:ext cx="389550" cy="249150"/>
            </a:xfrm>
            <a:custGeom>
              <a:avLst/>
              <a:gdLst/>
              <a:ahLst/>
              <a:cxnLst/>
              <a:rect l="0" t="0" r="0" b="0"/>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93" name="Shape 541"/>
          <p:cNvGrpSpPr/>
          <p:nvPr/>
        </p:nvGrpSpPr>
        <p:grpSpPr>
          <a:xfrm>
            <a:off x="9716470" y="4069971"/>
            <a:ext cx="449363" cy="425925"/>
            <a:chOff x="5300400" y="3670175"/>
            <a:chExt cx="421300" cy="399325"/>
          </a:xfrm>
          <a:solidFill>
            <a:schemeClr val="bg1"/>
          </a:solidFill>
        </p:grpSpPr>
        <p:sp>
          <p:nvSpPr>
            <p:cNvPr id="194" name="Shape 542"/>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5" name="Shape 543"/>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6" name="Shape 544"/>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7" name="Shape 545"/>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8" name="Shape 546"/>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99" name="Shape 547"/>
          <p:cNvSpPr/>
          <p:nvPr/>
        </p:nvSpPr>
        <p:spPr>
          <a:xfrm>
            <a:off x="10410113" y="4032893"/>
            <a:ext cx="500187" cy="500160"/>
          </a:xfrm>
          <a:custGeom>
            <a:avLst/>
            <a:gdLst/>
            <a:ahLst/>
            <a:cxnLst/>
            <a:rect l="0" t="0" r="0" b="0"/>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00" name="Shape 548"/>
          <p:cNvGrpSpPr/>
          <p:nvPr/>
        </p:nvGrpSpPr>
        <p:grpSpPr>
          <a:xfrm>
            <a:off x="11160929" y="4064743"/>
            <a:ext cx="436350" cy="436377"/>
            <a:chOff x="6654650" y="3665275"/>
            <a:chExt cx="409100" cy="409125"/>
          </a:xfrm>
          <a:solidFill>
            <a:schemeClr val="bg1"/>
          </a:solidFill>
        </p:grpSpPr>
        <p:sp>
          <p:nvSpPr>
            <p:cNvPr id="201" name="Shape 549"/>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2" name="Shape 550"/>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03" name="Shape 551"/>
          <p:cNvGrpSpPr/>
          <p:nvPr/>
        </p:nvGrpSpPr>
        <p:grpSpPr>
          <a:xfrm>
            <a:off x="4671899" y="4765481"/>
            <a:ext cx="472829" cy="472856"/>
            <a:chOff x="570875" y="4322250"/>
            <a:chExt cx="443300" cy="443325"/>
          </a:xfrm>
          <a:solidFill>
            <a:schemeClr val="bg1"/>
          </a:solidFill>
        </p:grpSpPr>
        <p:sp>
          <p:nvSpPr>
            <p:cNvPr id="204" name="Shape 552"/>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5" name="Shape 553"/>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6" name="Shape 554"/>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7" name="Shape 555"/>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08" name="Shape 556"/>
          <p:cNvSpPr/>
          <p:nvPr/>
        </p:nvSpPr>
        <p:spPr>
          <a:xfrm>
            <a:off x="5371346" y="4857367"/>
            <a:ext cx="511920" cy="289186"/>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09" name="Shape 557"/>
          <p:cNvGrpSpPr/>
          <p:nvPr/>
        </p:nvGrpSpPr>
        <p:grpSpPr>
          <a:xfrm>
            <a:off x="6174329" y="4730337"/>
            <a:ext cx="343876" cy="543144"/>
            <a:chOff x="1979475" y="4289300"/>
            <a:chExt cx="322400" cy="509225"/>
          </a:xfrm>
          <a:solidFill>
            <a:schemeClr val="bg1"/>
          </a:solidFill>
        </p:grpSpPr>
        <p:sp>
          <p:nvSpPr>
            <p:cNvPr id="210" name="Shape 558"/>
            <p:cNvSpPr/>
            <p:nvPr/>
          </p:nvSpPr>
          <p:spPr>
            <a:xfrm>
              <a:off x="2187075" y="4509100"/>
              <a:ext cx="114800" cy="114800"/>
            </a:xfrm>
            <a:custGeom>
              <a:avLst/>
              <a:gdLst/>
              <a:ahLst/>
              <a:cxnLst/>
              <a:rect l="0" t="0" r="0" b="0"/>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1" name="Shape 559"/>
            <p:cNvSpPr/>
            <p:nvPr/>
          </p:nvSpPr>
          <p:spPr>
            <a:xfrm>
              <a:off x="1979475" y="4542675"/>
              <a:ext cx="156925" cy="156950"/>
            </a:xfrm>
            <a:custGeom>
              <a:avLst/>
              <a:gdLst/>
              <a:ahLst/>
              <a:cxnLst/>
              <a:rect l="0" t="0" r="0" b="0"/>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2" name="Shape 560"/>
            <p:cNvSpPr/>
            <p:nvPr/>
          </p:nvSpPr>
          <p:spPr>
            <a:xfrm>
              <a:off x="2041125" y="4289300"/>
              <a:ext cx="240000" cy="509225"/>
            </a:xfrm>
            <a:custGeom>
              <a:avLst/>
              <a:gdLst/>
              <a:ahLst/>
              <a:cxnLst/>
              <a:rect l="0" t="0" r="0" b="0"/>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13" name="Shape 561"/>
          <p:cNvGrpSpPr/>
          <p:nvPr/>
        </p:nvGrpSpPr>
        <p:grpSpPr>
          <a:xfrm>
            <a:off x="6862693" y="4737483"/>
            <a:ext cx="405739" cy="528852"/>
            <a:chOff x="2624850" y="4296000"/>
            <a:chExt cx="380400" cy="495825"/>
          </a:xfrm>
          <a:solidFill>
            <a:schemeClr val="bg1"/>
          </a:solidFill>
        </p:grpSpPr>
        <p:sp>
          <p:nvSpPr>
            <p:cNvPr id="214" name="Shape 562"/>
            <p:cNvSpPr/>
            <p:nvPr/>
          </p:nvSpPr>
          <p:spPr>
            <a:xfrm>
              <a:off x="2845875" y="4296000"/>
              <a:ext cx="126425" cy="125800"/>
            </a:xfrm>
            <a:custGeom>
              <a:avLst/>
              <a:gdLst/>
              <a:ahLst/>
              <a:cxnLst/>
              <a:rect l="0" t="0" r="0" b="0"/>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5" name="Shape 563"/>
            <p:cNvSpPr/>
            <p:nvPr/>
          </p:nvSpPr>
          <p:spPr>
            <a:xfrm>
              <a:off x="2635850" y="4316150"/>
              <a:ext cx="369400" cy="475675"/>
            </a:xfrm>
            <a:custGeom>
              <a:avLst/>
              <a:gdLst/>
              <a:ahLst/>
              <a:cxnLst/>
              <a:rect l="0" t="0" r="0" b="0"/>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6" name="Shape 564"/>
            <p:cNvSpPr/>
            <p:nvPr/>
          </p:nvSpPr>
          <p:spPr>
            <a:xfrm>
              <a:off x="2624850" y="4357675"/>
              <a:ext cx="171600" cy="171600"/>
            </a:xfrm>
            <a:custGeom>
              <a:avLst/>
              <a:gdLst/>
              <a:ahLst/>
              <a:cxnLst/>
              <a:rect l="0" t="0" r="0" b="0"/>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17" name="Shape 565"/>
          <p:cNvSpPr/>
          <p:nvPr/>
        </p:nvSpPr>
        <p:spPr>
          <a:xfrm>
            <a:off x="8286381" y="4785077"/>
            <a:ext cx="433737" cy="433764"/>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8" name="Shape 566"/>
          <p:cNvSpPr/>
          <p:nvPr/>
        </p:nvSpPr>
        <p:spPr>
          <a:xfrm>
            <a:off x="7567395" y="4812435"/>
            <a:ext cx="433737" cy="379046"/>
          </a:xfrm>
          <a:custGeom>
            <a:avLst/>
            <a:gdLst/>
            <a:ahLst/>
            <a:cxnLst/>
            <a:rect l="0" t="0" r="0" b="0"/>
            <a:pathLst>
              <a:path w="16266" h="14215" extrusionOk="0">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9" name="Shape 567"/>
          <p:cNvSpPr/>
          <p:nvPr/>
        </p:nvSpPr>
        <p:spPr>
          <a:xfrm>
            <a:off x="9003392" y="4783129"/>
            <a:ext cx="437683" cy="437657"/>
          </a:xfrm>
          <a:custGeom>
            <a:avLst/>
            <a:gdLst/>
            <a:ahLst/>
            <a:cxnLst/>
            <a:rect l="0" t="0" r="0" b="0"/>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20" name="Shape 568"/>
          <p:cNvGrpSpPr/>
          <p:nvPr/>
        </p:nvGrpSpPr>
        <p:grpSpPr>
          <a:xfrm>
            <a:off x="9690417" y="4789587"/>
            <a:ext cx="501468" cy="424644"/>
            <a:chOff x="5275975" y="4344850"/>
            <a:chExt cx="470150" cy="398125"/>
          </a:xfrm>
          <a:solidFill>
            <a:schemeClr val="bg1"/>
          </a:solidFill>
        </p:grpSpPr>
        <p:sp>
          <p:nvSpPr>
            <p:cNvPr id="221" name="Shape 569"/>
            <p:cNvSpPr/>
            <p:nvPr/>
          </p:nvSpPr>
          <p:spPr>
            <a:xfrm>
              <a:off x="5661250" y="4690450"/>
              <a:ext cx="65950" cy="52525"/>
            </a:xfrm>
            <a:custGeom>
              <a:avLst/>
              <a:gdLst/>
              <a:ahLst/>
              <a:cxnLst/>
              <a:rect l="0" t="0" r="0" b="0"/>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2" name="Shape 570"/>
            <p:cNvSpPr/>
            <p:nvPr/>
          </p:nvSpPr>
          <p:spPr>
            <a:xfrm>
              <a:off x="5294900" y="4690450"/>
              <a:ext cx="65950" cy="52525"/>
            </a:xfrm>
            <a:custGeom>
              <a:avLst/>
              <a:gdLst/>
              <a:ahLst/>
              <a:cxnLst/>
              <a:rect l="0" t="0" r="0" b="0"/>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3" name="Shape 571"/>
            <p:cNvSpPr/>
            <p:nvPr/>
          </p:nvSpPr>
          <p:spPr>
            <a:xfrm>
              <a:off x="5275975" y="4344850"/>
              <a:ext cx="470150" cy="334025"/>
            </a:xfrm>
            <a:custGeom>
              <a:avLst/>
              <a:gdLst/>
              <a:ahLst/>
              <a:cxnLst/>
              <a:rect l="0" t="0" r="0" b="0"/>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24" name="Shape 572"/>
          <p:cNvSpPr/>
          <p:nvPr/>
        </p:nvSpPr>
        <p:spPr>
          <a:xfrm>
            <a:off x="10434858" y="4776624"/>
            <a:ext cx="450696" cy="450669"/>
          </a:xfrm>
          <a:custGeom>
            <a:avLst/>
            <a:gdLst/>
            <a:ahLst/>
            <a:cxnLst/>
            <a:rect l="0" t="0" r="0" b="0"/>
            <a:pathLst>
              <a:path w="16902" h="16901" extrusionOk="0">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25" name="Shape 573"/>
          <p:cNvGrpSpPr/>
          <p:nvPr/>
        </p:nvGrpSpPr>
        <p:grpSpPr>
          <a:xfrm>
            <a:off x="11147890" y="4755083"/>
            <a:ext cx="462428" cy="493655"/>
            <a:chOff x="6642425" y="4312500"/>
            <a:chExt cx="433550" cy="462825"/>
          </a:xfrm>
          <a:solidFill>
            <a:schemeClr val="bg1"/>
          </a:solidFill>
        </p:grpSpPr>
        <p:sp>
          <p:nvSpPr>
            <p:cNvPr id="226" name="Shape 574"/>
            <p:cNvSpPr/>
            <p:nvPr/>
          </p:nvSpPr>
          <p:spPr>
            <a:xfrm>
              <a:off x="6642425" y="4687375"/>
              <a:ext cx="433550" cy="39125"/>
            </a:xfrm>
            <a:custGeom>
              <a:avLst/>
              <a:gdLst/>
              <a:ahLst/>
              <a:cxnLst/>
              <a:rect l="0" t="0" r="0" b="0"/>
              <a:pathLst>
                <a:path w="17342" h="1565" extrusionOk="0">
                  <a:moveTo>
                    <a:pt x="489" y="1"/>
                  </a:moveTo>
                  <a:lnTo>
                    <a:pt x="392" y="25"/>
                  </a:lnTo>
                  <a:lnTo>
                    <a:pt x="294" y="50"/>
                  </a:lnTo>
                  <a:lnTo>
                    <a:pt x="221" y="99"/>
                  </a:lnTo>
                  <a:lnTo>
                    <a:pt x="147" y="148"/>
                  </a:lnTo>
                  <a:lnTo>
                    <a:pt x="74" y="221"/>
                  </a:lnTo>
                  <a:lnTo>
                    <a:pt x="25" y="318"/>
                  </a:lnTo>
                  <a:lnTo>
                    <a:pt x="1" y="392"/>
                  </a:lnTo>
                  <a:lnTo>
                    <a:pt x="1" y="489"/>
                  </a:lnTo>
                  <a:lnTo>
                    <a:pt x="1" y="612"/>
                  </a:lnTo>
                  <a:lnTo>
                    <a:pt x="25" y="685"/>
                  </a:lnTo>
                  <a:lnTo>
                    <a:pt x="74" y="783"/>
                  </a:lnTo>
                  <a:lnTo>
                    <a:pt x="147" y="856"/>
                  </a:lnTo>
                  <a:lnTo>
                    <a:pt x="221" y="905"/>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40"/>
                  </a:lnTo>
                  <a:lnTo>
                    <a:pt x="2297" y="1564"/>
                  </a:lnTo>
                  <a:lnTo>
                    <a:pt x="2761" y="1564"/>
                  </a:lnTo>
                  <a:lnTo>
                    <a:pt x="2956" y="1540"/>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40"/>
                  </a:lnTo>
                  <a:lnTo>
                    <a:pt x="6400" y="1564"/>
                  </a:lnTo>
                  <a:lnTo>
                    <a:pt x="6839" y="1564"/>
                  </a:lnTo>
                  <a:lnTo>
                    <a:pt x="7059" y="1540"/>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40"/>
                  </a:lnTo>
                  <a:lnTo>
                    <a:pt x="10478" y="1564"/>
                  </a:lnTo>
                  <a:lnTo>
                    <a:pt x="10942" y="1564"/>
                  </a:lnTo>
                  <a:lnTo>
                    <a:pt x="11138" y="1540"/>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40"/>
                  </a:lnTo>
                  <a:lnTo>
                    <a:pt x="14581" y="1564"/>
                  </a:lnTo>
                  <a:lnTo>
                    <a:pt x="15046" y="1564"/>
                  </a:lnTo>
                  <a:lnTo>
                    <a:pt x="15241" y="1540"/>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5"/>
                  </a:lnTo>
                  <a:lnTo>
                    <a:pt x="17195" y="856"/>
                  </a:lnTo>
                  <a:lnTo>
                    <a:pt x="17268" y="783"/>
                  </a:lnTo>
                  <a:lnTo>
                    <a:pt x="17317" y="685"/>
                  </a:lnTo>
                  <a:lnTo>
                    <a:pt x="17341" y="612"/>
                  </a:lnTo>
                  <a:lnTo>
                    <a:pt x="17341" y="489"/>
                  </a:lnTo>
                  <a:lnTo>
                    <a:pt x="17341" y="392"/>
                  </a:lnTo>
                  <a:lnTo>
                    <a:pt x="17317" y="318"/>
                  </a:lnTo>
                  <a:lnTo>
                    <a:pt x="17268" y="221"/>
                  </a:lnTo>
                  <a:lnTo>
                    <a:pt x="17195" y="148"/>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7" name="Shape 575"/>
            <p:cNvSpPr/>
            <p:nvPr/>
          </p:nvSpPr>
          <p:spPr>
            <a:xfrm>
              <a:off x="6642425" y="4736225"/>
              <a:ext cx="433550" cy="39100"/>
            </a:xfrm>
            <a:custGeom>
              <a:avLst/>
              <a:gdLst/>
              <a:ahLst/>
              <a:cxnLst/>
              <a:rect l="0" t="0" r="0" b="0"/>
              <a:pathLst>
                <a:path w="17342" h="1564" extrusionOk="0">
                  <a:moveTo>
                    <a:pt x="489" y="1"/>
                  </a:moveTo>
                  <a:lnTo>
                    <a:pt x="392" y="25"/>
                  </a:lnTo>
                  <a:lnTo>
                    <a:pt x="294" y="50"/>
                  </a:lnTo>
                  <a:lnTo>
                    <a:pt x="221" y="99"/>
                  </a:lnTo>
                  <a:lnTo>
                    <a:pt x="147" y="147"/>
                  </a:lnTo>
                  <a:lnTo>
                    <a:pt x="74" y="221"/>
                  </a:lnTo>
                  <a:lnTo>
                    <a:pt x="25" y="318"/>
                  </a:lnTo>
                  <a:lnTo>
                    <a:pt x="1" y="392"/>
                  </a:lnTo>
                  <a:lnTo>
                    <a:pt x="1" y="489"/>
                  </a:lnTo>
                  <a:lnTo>
                    <a:pt x="1" y="611"/>
                  </a:lnTo>
                  <a:lnTo>
                    <a:pt x="25" y="685"/>
                  </a:lnTo>
                  <a:lnTo>
                    <a:pt x="74" y="782"/>
                  </a:lnTo>
                  <a:lnTo>
                    <a:pt x="147" y="856"/>
                  </a:lnTo>
                  <a:lnTo>
                    <a:pt x="221" y="904"/>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39"/>
                  </a:lnTo>
                  <a:lnTo>
                    <a:pt x="2297" y="1564"/>
                  </a:lnTo>
                  <a:lnTo>
                    <a:pt x="2761" y="1564"/>
                  </a:lnTo>
                  <a:lnTo>
                    <a:pt x="2956" y="1539"/>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39"/>
                  </a:lnTo>
                  <a:lnTo>
                    <a:pt x="6400" y="1564"/>
                  </a:lnTo>
                  <a:lnTo>
                    <a:pt x="6839" y="1564"/>
                  </a:lnTo>
                  <a:lnTo>
                    <a:pt x="7059" y="1539"/>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39"/>
                  </a:lnTo>
                  <a:lnTo>
                    <a:pt x="10478" y="1564"/>
                  </a:lnTo>
                  <a:lnTo>
                    <a:pt x="10942" y="1564"/>
                  </a:lnTo>
                  <a:lnTo>
                    <a:pt x="11138" y="1539"/>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39"/>
                  </a:lnTo>
                  <a:lnTo>
                    <a:pt x="14581" y="1564"/>
                  </a:lnTo>
                  <a:lnTo>
                    <a:pt x="15046" y="1564"/>
                  </a:lnTo>
                  <a:lnTo>
                    <a:pt x="15241" y="1539"/>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4"/>
                  </a:lnTo>
                  <a:lnTo>
                    <a:pt x="17195" y="856"/>
                  </a:lnTo>
                  <a:lnTo>
                    <a:pt x="17268" y="782"/>
                  </a:lnTo>
                  <a:lnTo>
                    <a:pt x="17317" y="685"/>
                  </a:lnTo>
                  <a:lnTo>
                    <a:pt x="17341" y="611"/>
                  </a:lnTo>
                  <a:lnTo>
                    <a:pt x="17341" y="489"/>
                  </a:lnTo>
                  <a:lnTo>
                    <a:pt x="17341" y="392"/>
                  </a:lnTo>
                  <a:lnTo>
                    <a:pt x="17317" y="318"/>
                  </a:lnTo>
                  <a:lnTo>
                    <a:pt x="17268" y="221"/>
                  </a:lnTo>
                  <a:lnTo>
                    <a:pt x="17195" y="147"/>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8" name="Shape 576"/>
            <p:cNvSpPr/>
            <p:nvPr/>
          </p:nvSpPr>
          <p:spPr>
            <a:xfrm>
              <a:off x="6684575" y="4312500"/>
              <a:ext cx="349875" cy="377350"/>
            </a:xfrm>
            <a:custGeom>
              <a:avLst/>
              <a:gdLst/>
              <a:ahLst/>
              <a:cxnLst/>
              <a:rect l="0" t="0" r="0" b="0"/>
              <a:pathLst>
                <a:path w="13995" h="15094" extrusionOk="0">
                  <a:moveTo>
                    <a:pt x="5691" y="5740"/>
                  </a:moveTo>
                  <a:lnTo>
                    <a:pt x="5764" y="5764"/>
                  </a:lnTo>
                  <a:lnTo>
                    <a:pt x="5813" y="5837"/>
                  </a:lnTo>
                  <a:lnTo>
                    <a:pt x="5862" y="5886"/>
                  </a:lnTo>
                  <a:lnTo>
                    <a:pt x="5935" y="6082"/>
                  </a:lnTo>
                  <a:lnTo>
                    <a:pt x="5959" y="6301"/>
                  </a:lnTo>
                  <a:lnTo>
                    <a:pt x="5935" y="6521"/>
                  </a:lnTo>
                  <a:lnTo>
                    <a:pt x="5862" y="6692"/>
                  </a:lnTo>
                  <a:lnTo>
                    <a:pt x="5813" y="6765"/>
                  </a:lnTo>
                  <a:lnTo>
                    <a:pt x="5764" y="6814"/>
                  </a:lnTo>
                  <a:lnTo>
                    <a:pt x="5691" y="6839"/>
                  </a:lnTo>
                  <a:lnTo>
                    <a:pt x="5642" y="6863"/>
                  </a:lnTo>
                  <a:lnTo>
                    <a:pt x="5569" y="6839"/>
                  </a:lnTo>
                  <a:lnTo>
                    <a:pt x="5520" y="6814"/>
                  </a:lnTo>
                  <a:lnTo>
                    <a:pt x="5446" y="6765"/>
                  </a:lnTo>
                  <a:lnTo>
                    <a:pt x="5398" y="6692"/>
                  </a:lnTo>
                  <a:lnTo>
                    <a:pt x="5349" y="6521"/>
                  </a:lnTo>
                  <a:lnTo>
                    <a:pt x="5324" y="6301"/>
                  </a:lnTo>
                  <a:lnTo>
                    <a:pt x="5349" y="6082"/>
                  </a:lnTo>
                  <a:lnTo>
                    <a:pt x="5398" y="5886"/>
                  </a:lnTo>
                  <a:lnTo>
                    <a:pt x="5446" y="5837"/>
                  </a:lnTo>
                  <a:lnTo>
                    <a:pt x="5520" y="5764"/>
                  </a:lnTo>
                  <a:lnTo>
                    <a:pt x="5569" y="5740"/>
                  </a:lnTo>
                  <a:close/>
                  <a:moveTo>
                    <a:pt x="8402" y="5740"/>
                  </a:moveTo>
                  <a:lnTo>
                    <a:pt x="8475" y="5764"/>
                  </a:lnTo>
                  <a:lnTo>
                    <a:pt x="8524" y="5837"/>
                  </a:lnTo>
                  <a:lnTo>
                    <a:pt x="8573" y="5886"/>
                  </a:lnTo>
                  <a:lnTo>
                    <a:pt x="8621" y="6082"/>
                  </a:lnTo>
                  <a:lnTo>
                    <a:pt x="8646" y="6301"/>
                  </a:lnTo>
                  <a:lnTo>
                    <a:pt x="8621" y="6521"/>
                  </a:lnTo>
                  <a:lnTo>
                    <a:pt x="8573" y="6692"/>
                  </a:lnTo>
                  <a:lnTo>
                    <a:pt x="8524" y="6765"/>
                  </a:lnTo>
                  <a:lnTo>
                    <a:pt x="8475" y="6814"/>
                  </a:lnTo>
                  <a:lnTo>
                    <a:pt x="8402" y="6839"/>
                  </a:lnTo>
                  <a:lnTo>
                    <a:pt x="8328" y="6863"/>
                  </a:lnTo>
                  <a:lnTo>
                    <a:pt x="8280" y="6839"/>
                  </a:lnTo>
                  <a:lnTo>
                    <a:pt x="8206" y="6814"/>
                  </a:lnTo>
                  <a:lnTo>
                    <a:pt x="8157" y="6765"/>
                  </a:lnTo>
                  <a:lnTo>
                    <a:pt x="8109" y="6692"/>
                  </a:lnTo>
                  <a:lnTo>
                    <a:pt x="8035" y="6521"/>
                  </a:lnTo>
                  <a:lnTo>
                    <a:pt x="8011" y="6301"/>
                  </a:lnTo>
                  <a:lnTo>
                    <a:pt x="8035" y="6082"/>
                  </a:lnTo>
                  <a:lnTo>
                    <a:pt x="8109" y="5886"/>
                  </a:lnTo>
                  <a:lnTo>
                    <a:pt x="8157" y="5837"/>
                  </a:lnTo>
                  <a:lnTo>
                    <a:pt x="8206" y="5764"/>
                  </a:lnTo>
                  <a:lnTo>
                    <a:pt x="8280" y="5740"/>
                  </a:lnTo>
                  <a:close/>
                  <a:moveTo>
                    <a:pt x="9867" y="2931"/>
                  </a:moveTo>
                  <a:lnTo>
                    <a:pt x="9867" y="4421"/>
                  </a:lnTo>
                  <a:lnTo>
                    <a:pt x="11552" y="4421"/>
                  </a:lnTo>
                  <a:lnTo>
                    <a:pt x="11552" y="6033"/>
                  </a:lnTo>
                  <a:lnTo>
                    <a:pt x="7229" y="4225"/>
                  </a:lnTo>
                  <a:lnTo>
                    <a:pt x="7229" y="9867"/>
                  </a:lnTo>
                  <a:lnTo>
                    <a:pt x="7205" y="9965"/>
                  </a:lnTo>
                  <a:lnTo>
                    <a:pt x="7156" y="10063"/>
                  </a:lnTo>
                  <a:lnTo>
                    <a:pt x="7083" y="10111"/>
                  </a:lnTo>
                  <a:lnTo>
                    <a:pt x="6887" y="10111"/>
                  </a:lnTo>
                  <a:lnTo>
                    <a:pt x="6814" y="10063"/>
                  </a:lnTo>
                  <a:lnTo>
                    <a:pt x="6765" y="9965"/>
                  </a:lnTo>
                  <a:lnTo>
                    <a:pt x="6741" y="9867"/>
                  </a:lnTo>
                  <a:lnTo>
                    <a:pt x="6741" y="4225"/>
                  </a:lnTo>
                  <a:lnTo>
                    <a:pt x="2418" y="6033"/>
                  </a:lnTo>
                  <a:lnTo>
                    <a:pt x="2418" y="4421"/>
                  </a:lnTo>
                  <a:lnTo>
                    <a:pt x="4103" y="4421"/>
                  </a:lnTo>
                  <a:lnTo>
                    <a:pt x="4103" y="2931"/>
                  </a:lnTo>
                  <a:close/>
                  <a:moveTo>
                    <a:pt x="5520" y="0"/>
                  </a:moveTo>
                  <a:lnTo>
                    <a:pt x="5520" y="2027"/>
                  </a:lnTo>
                  <a:lnTo>
                    <a:pt x="3151" y="2027"/>
                  </a:lnTo>
                  <a:lnTo>
                    <a:pt x="3151" y="3542"/>
                  </a:lnTo>
                  <a:lnTo>
                    <a:pt x="1466" y="3542"/>
                  </a:lnTo>
                  <a:lnTo>
                    <a:pt x="1466" y="6423"/>
                  </a:lnTo>
                  <a:lnTo>
                    <a:pt x="586" y="6765"/>
                  </a:lnTo>
                  <a:lnTo>
                    <a:pt x="415" y="6863"/>
                  </a:lnTo>
                  <a:lnTo>
                    <a:pt x="269" y="6985"/>
                  </a:lnTo>
                  <a:lnTo>
                    <a:pt x="147" y="7132"/>
                  </a:lnTo>
                  <a:lnTo>
                    <a:pt x="49" y="7278"/>
                  </a:lnTo>
                  <a:lnTo>
                    <a:pt x="0" y="7425"/>
                  </a:lnTo>
                  <a:lnTo>
                    <a:pt x="0" y="7596"/>
                  </a:lnTo>
                  <a:lnTo>
                    <a:pt x="0" y="7791"/>
                  </a:lnTo>
                  <a:lnTo>
                    <a:pt x="73" y="7987"/>
                  </a:lnTo>
                  <a:lnTo>
                    <a:pt x="1514" y="11308"/>
                  </a:lnTo>
                  <a:lnTo>
                    <a:pt x="1514" y="14874"/>
                  </a:lnTo>
                  <a:lnTo>
                    <a:pt x="1759" y="14752"/>
                  </a:lnTo>
                  <a:lnTo>
                    <a:pt x="2052" y="14630"/>
                  </a:lnTo>
                  <a:lnTo>
                    <a:pt x="2247" y="14581"/>
                  </a:lnTo>
                  <a:lnTo>
                    <a:pt x="2442" y="14556"/>
                  </a:lnTo>
                  <a:lnTo>
                    <a:pt x="2662" y="14532"/>
                  </a:lnTo>
                  <a:lnTo>
                    <a:pt x="2882" y="14508"/>
                  </a:lnTo>
                  <a:lnTo>
                    <a:pt x="3175" y="14532"/>
                  </a:lnTo>
                  <a:lnTo>
                    <a:pt x="3419" y="14556"/>
                  </a:lnTo>
                  <a:lnTo>
                    <a:pt x="3639" y="14605"/>
                  </a:lnTo>
                  <a:lnTo>
                    <a:pt x="3835" y="14678"/>
                  </a:lnTo>
                  <a:lnTo>
                    <a:pt x="4152" y="14801"/>
                  </a:lnTo>
                  <a:lnTo>
                    <a:pt x="4396" y="14947"/>
                  </a:lnTo>
                  <a:lnTo>
                    <a:pt x="4543" y="15020"/>
                  </a:lnTo>
                  <a:lnTo>
                    <a:pt x="4641" y="15069"/>
                  </a:lnTo>
                  <a:lnTo>
                    <a:pt x="4787" y="15094"/>
                  </a:lnTo>
                  <a:lnTo>
                    <a:pt x="5105" y="15094"/>
                  </a:lnTo>
                  <a:lnTo>
                    <a:pt x="5227" y="15069"/>
                  </a:lnTo>
                  <a:lnTo>
                    <a:pt x="5349" y="15020"/>
                  </a:lnTo>
                  <a:lnTo>
                    <a:pt x="5471" y="14947"/>
                  </a:lnTo>
                  <a:lnTo>
                    <a:pt x="5740" y="14801"/>
                  </a:lnTo>
                  <a:lnTo>
                    <a:pt x="6057" y="14678"/>
                  </a:lnTo>
                  <a:lnTo>
                    <a:pt x="6252" y="14605"/>
                  </a:lnTo>
                  <a:lnTo>
                    <a:pt x="6472" y="14556"/>
                  </a:lnTo>
                  <a:lnTo>
                    <a:pt x="6716" y="14532"/>
                  </a:lnTo>
                  <a:lnTo>
                    <a:pt x="6985" y="14508"/>
                  </a:lnTo>
                  <a:lnTo>
                    <a:pt x="7254" y="14532"/>
                  </a:lnTo>
                  <a:lnTo>
                    <a:pt x="7498" y="14556"/>
                  </a:lnTo>
                  <a:lnTo>
                    <a:pt x="7718" y="14605"/>
                  </a:lnTo>
                  <a:lnTo>
                    <a:pt x="7913" y="14678"/>
                  </a:lnTo>
                  <a:lnTo>
                    <a:pt x="8255" y="14801"/>
                  </a:lnTo>
                  <a:lnTo>
                    <a:pt x="8499" y="14947"/>
                  </a:lnTo>
                  <a:lnTo>
                    <a:pt x="8621" y="15020"/>
                  </a:lnTo>
                  <a:lnTo>
                    <a:pt x="8744" y="15069"/>
                  </a:lnTo>
                  <a:lnTo>
                    <a:pt x="8866" y="15094"/>
                  </a:lnTo>
                  <a:lnTo>
                    <a:pt x="9183" y="15094"/>
                  </a:lnTo>
                  <a:lnTo>
                    <a:pt x="9330" y="15069"/>
                  </a:lnTo>
                  <a:lnTo>
                    <a:pt x="9427" y="15020"/>
                  </a:lnTo>
                  <a:lnTo>
                    <a:pt x="9574" y="14947"/>
                  </a:lnTo>
                  <a:lnTo>
                    <a:pt x="9818" y="14801"/>
                  </a:lnTo>
                  <a:lnTo>
                    <a:pt x="10136" y="14678"/>
                  </a:lnTo>
                  <a:lnTo>
                    <a:pt x="10331" y="14605"/>
                  </a:lnTo>
                  <a:lnTo>
                    <a:pt x="10551" y="14556"/>
                  </a:lnTo>
                  <a:lnTo>
                    <a:pt x="10795" y="14532"/>
                  </a:lnTo>
                  <a:lnTo>
                    <a:pt x="11088" y="14508"/>
                  </a:lnTo>
                  <a:lnTo>
                    <a:pt x="11308" y="14532"/>
                  </a:lnTo>
                  <a:lnTo>
                    <a:pt x="11528" y="14556"/>
                  </a:lnTo>
                  <a:lnTo>
                    <a:pt x="11723" y="14581"/>
                  </a:lnTo>
                  <a:lnTo>
                    <a:pt x="11919" y="14630"/>
                  </a:lnTo>
                  <a:lnTo>
                    <a:pt x="12212" y="14752"/>
                  </a:lnTo>
                  <a:lnTo>
                    <a:pt x="12456" y="14874"/>
                  </a:lnTo>
                  <a:lnTo>
                    <a:pt x="12456" y="11308"/>
                  </a:lnTo>
                  <a:lnTo>
                    <a:pt x="13897" y="7987"/>
                  </a:lnTo>
                  <a:lnTo>
                    <a:pt x="13970" y="7791"/>
                  </a:lnTo>
                  <a:lnTo>
                    <a:pt x="13995" y="7596"/>
                  </a:lnTo>
                  <a:lnTo>
                    <a:pt x="13970" y="7425"/>
                  </a:lnTo>
                  <a:lnTo>
                    <a:pt x="13921" y="7278"/>
                  </a:lnTo>
                  <a:lnTo>
                    <a:pt x="13824" y="7132"/>
                  </a:lnTo>
                  <a:lnTo>
                    <a:pt x="13701" y="6985"/>
                  </a:lnTo>
                  <a:lnTo>
                    <a:pt x="13555" y="6863"/>
                  </a:lnTo>
                  <a:lnTo>
                    <a:pt x="13384" y="6765"/>
                  </a:lnTo>
                  <a:lnTo>
                    <a:pt x="12505" y="6423"/>
                  </a:lnTo>
                  <a:lnTo>
                    <a:pt x="12505" y="3542"/>
                  </a:lnTo>
                  <a:lnTo>
                    <a:pt x="10820" y="3542"/>
                  </a:lnTo>
                  <a:lnTo>
                    <a:pt x="10820" y="2027"/>
                  </a:lnTo>
                  <a:lnTo>
                    <a:pt x="8450" y="2027"/>
                  </a:lnTo>
                  <a:lnTo>
                    <a:pt x="845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29" name="Shape 577"/>
          <p:cNvSpPr/>
          <p:nvPr/>
        </p:nvSpPr>
        <p:spPr>
          <a:xfrm>
            <a:off x="4611349" y="5545739"/>
            <a:ext cx="593943" cy="350408"/>
          </a:xfrm>
          <a:custGeom>
            <a:avLst/>
            <a:gdLst/>
            <a:ahLst/>
            <a:cxnLst/>
            <a:rect l="0" t="0" r="0" b="0"/>
            <a:pathLst>
              <a:path w="22274" h="13141" extrusionOk="0">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30" name="Shape 578"/>
          <p:cNvGrpSpPr/>
          <p:nvPr/>
        </p:nvGrpSpPr>
        <p:grpSpPr>
          <a:xfrm>
            <a:off x="5390209" y="5487739"/>
            <a:ext cx="474134" cy="466322"/>
            <a:chOff x="1244325" y="4999400"/>
            <a:chExt cx="444525" cy="437200"/>
          </a:xfrm>
          <a:solidFill>
            <a:schemeClr val="bg1"/>
          </a:solidFill>
        </p:grpSpPr>
        <p:sp>
          <p:nvSpPr>
            <p:cNvPr id="231" name="Shape 579"/>
            <p:cNvSpPr/>
            <p:nvPr/>
          </p:nvSpPr>
          <p:spPr>
            <a:xfrm>
              <a:off x="1244325" y="5161200"/>
              <a:ext cx="374925" cy="222275"/>
            </a:xfrm>
            <a:custGeom>
              <a:avLst/>
              <a:gdLst/>
              <a:ahLst/>
              <a:cxnLst/>
              <a:rect l="0" t="0" r="0" b="0"/>
              <a:pathLst>
                <a:path w="14997" h="8891" extrusionOk="0">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2" name="Shape 580"/>
            <p:cNvSpPr/>
            <p:nvPr/>
          </p:nvSpPr>
          <p:spPr>
            <a:xfrm>
              <a:off x="1244325" y="5397500"/>
              <a:ext cx="444525" cy="39100"/>
            </a:xfrm>
            <a:custGeom>
              <a:avLst/>
              <a:gdLst/>
              <a:ahLst/>
              <a:cxnLst/>
              <a:rect l="0" t="0" r="0" b="0"/>
              <a:pathLst>
                <a:path w="17781" h="1564" extrusionOk="0">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3" name="Shape 581"/>
            <p:cNvSpPr/>
            <p:nvPr/>
          </p:nvSpPr>
          <p:spPr>
            <a:xfrm>
              <a:off x="1451925" y="4999400"/>
              <a:ext cx="31175" cy="129450"/>
            </a:xfrm>
            <a:custGeom>
              <a:avLst/>
              <a:gdLst/>
              <a:ahLst/>
              <a:cxnLst/>
              <a:rect l="0" t="0" r="0" b="0"/>
              <a:pathLst>
                <a:path w="1247" h="5178" extrusionOk="0">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4" name="Shape 582"/>
            <p:cNvSpPr/>
            <p:nvPr/>
          </p:nvSpPr>
          <p:spPr>
            <a:xfrm>
              <a:off x="1407975" y="4999400"/>
              <a:ext cx="31150" cy="129450"/>
            </a:xfrm>
            <a:custGeom>
              <a:avLst/>
              <a:gdLst/>
              <a:ahLst/>
              <a:cxnLst/>
              <a:rect l="0" t="0" r="0" b="0"/>
              <a:pathLst>
                <a:path w="1246" h="5178" extrusionOk="0">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5" name="Shape 583"/>
            <p:cNvSpPr/>
            <p:nvPr/>
          </p:nvSpPr>
          <p:spPr>
            <a:xfrm>
              <a:off x="1495900" y="4999400"/>
              <a:ext cx="30550" cy="129450"/>
            </a:xfrm>
            <a:custGeom>
              <a:avLst/>
              <a:gdLst/>
              <a:ahLst/>
              <a:cxnLst/>
              <a:rect l="0" t="0" r="0" b="0"/>
              <a:pathLst>
                <a:path w="1222" h="5178" extrusionOk="0">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36" name="Shape 584"/>
          <p:cNvGrpSpPr/>
          <p:nvPr/>
        </p:nvGrpSpPr>
        <p:grpSpPr>
          <a:xfrm>
            <a:off x="6151530" y="5472753"/>
            <a:ext cx="389474" cy="496268"/>
            <a:chOff x="1958100" y="4985350"/>
            <a:chExt cx="365150" cy="465275"/>
          </a:xfrm>
          <a:solidFill>
            <a:schemeClr val="bg1"/>
          </a:solidFill>
        </p:grpSpPr>
        <p:sp>
          <p:nvSpPr>
            <p:cNvPr id="237" name="Shape 585"/>
            <p:cNvSpPr/>
            <p:nvPr/>
          </p:nvSpPr>
          <p:spPr>
            <a:xfrm>
              <a:off x="1958100" y="4985350"/>
              <a:ext cx="365150" cy="465275"/>
            </a:xfrm>
            <a:custGeom>
              <a:avLst/>
              <a:gdLst/>
              <a:ahLst/>
              <a:cxnLst/>
              <a:rect l="0" t="0" r="0" b="0"/>
              <a:pathLst>
                <a:path w="14606" h="18611" extrusionOk="0">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8" name="Shape 586"/>
            <p:cNvSpPr/>
            <p:nvPr/>
          </p:nvSpPr>
          <p:spPr>
            <a:xfrm>
              <a:off x="1977625" y="5237525"/>
              <a:ext cx="113600" cy="213100"/>
            </a:xfrm>
            <a:custGeom>
              <a:avLst/>
              <a:gdLst/>
              <a:ahLst/>
              <a:cxnLst/>
              <a:rect l="0" t="0" r="0" b="0"/>
              <a:pathLst>
                <a:path w="4544" h="8524" extrusionOk="0">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9" name="Shape 587"/>
            <p:cNvSpPr/>
            <p:nvPr/>
          </p:nvSpPr>
          <p:spPr>
            <a:xfrm>
              <a:off x="2190125" y="5237525"/>
              <a:ext cx="113575" cy="213100"/>
            </a:xfrm>
            <a:custGeom>
              <a:avLst/>
              <a:gdLst/>
              <a:ahLst/>
              <a:cxnLst/>
              <a:rect l="0" t="0" r="0" b="0"/>
              <a:pathLst>
                <a:path w="4543" h="8524" extrusionOk="0">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40" name="Shape 588"/>
          <p:cNvGrpSpPr/>
          <p:nvPr/>
        </p:nvGrpSpPr>
        <p:grpSpPr>
          <a:xfrm>
            <a:off x="6841843" y="5491631"/>
            <a:ext cx="446803" cy="459150"/>
            <a:chOff x="2605300" y="5003050"/>
            <a:chExt cx="418900" cy="430475"/>
          </a:xfrm>
          <a:solidFill>
            <a:schemeClr val="bg1"/>
          </a:solidFill>
        </p:grpSpPr>
        <p:sp>
          <p:nvSpPr>
            <p:cNvPr id="241" name="Shape 589"/>
            <p:cNvSpPr/>
            <p:nvPr/>
          </p:nvSpPr>
          <p:spPr>
            <a:xfrm>
              <a:off x="2820225" y="5222250"/>
              <a:ext cx="202750" cy="211275"/>
            </a:xfrm>
            <a:custGeom>
              <a:avLst/>
              <a:gdLst/>
              <a:ahLst/>
              <a:cxnLst/>
              <a:rect l="0" t="0" r="0" b="0"/>
              <a:pathLst>
                <a:path w="8110" h="8451" extrusionOk="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2" name="Shape 590"/>
            <p:cNvSpPr/>
            <p:nvPr/>
          </p:nvSpPr>
          <p:spPr>
            <a:xfrm>
              <a:off x="2606525" y="5003050"/>
              <a:ext cx="203975" cy="208225"/>
            </a:xfrm>
            <a:custGeom>
              <a:avLst/>
              <a:gdLst/>
              <a:ahLst/>
              <a:cxnLst/>
              <a:rect l="0" t="0" r="0" b="0"/>
              <a:pathLst>
                <a:path w="8159" h="8329" extrusionOk="0">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3" name="Shape 591"/>
            <p:cNvSpPr/>
            <p:nvPr/>
          </p:nvSpPr>
          <p:spPr>
            <a:xfrm>
              <a:off x="2605300" y="5008550"/>
              <a:ext cx="418900" cy="418875"/>
            </a:xfrm>
            <a:custGeom>
              <a:avLst/>
              <a:gdLst/>
              <a:ahLst/>
              <a:cxnLst/>
              <a:rect l="0" t="0" r="0" b="0"/>
              <a:pathLst>
                <a:path w="16756" h="16755" extrusionOk="0">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44" name="Shape 592"/>
          <p:cNvGrpSpPr/>
          <p:nvPr/>
        </p:nvGrpSpPr>
        <p:grpSpPr>
          <a:xfrm>
            <a:off x="7517194" y="5501418"/>
            <a:ext cx="534053" cy="438963"/>
            <a:chOff x="3238475" y="5012225"/>
            <a:chExt cx="500700" cy="411550"/>
          </a:xfrm>
          <a:solidFill>
            <a:schemeClr val="bg1"/>
          </a:solidFill>
        </p:grpSpPr>
        <p:sp>
          <p:nvSpPr>
            <p:cNvPr id="245" name="Shape 593"/>
            <p:cNvSpPr/>
            <p:nvPr/>
          </p:nvSpPr>
          <p:spPr>
            <a:xfrm>
              <a:off x="3238475" y="5315050"/>
              <a:ext cx="500700" cy="108725"/>
            </a:xfrm>
            <a:custGeom>
              <a:avLst/>
              <a:gdLst/>
              <a:ahLst/>
              <a:cxnLst/>
              <a:rect l="0" t="0" r="0" b="0"/>
              <a:pathLst>
                <a:path w="20028" h="4349" extrusionOk="0">
                  <a:moveTo>
                    <a:pt x="17683" y="856"/>
                  </a:moveTo>
                  <a:lnTo>
                    <a:pt x="17781" y="880"/>
                  </a:lnTo>
                  <a:lnTo>
                    <a:pt x="17854" y="929"/>
                  </a:lnTo>
                  <a:lnTo>
                    <a:pt x="17903" y="1002"/>
                  </a:lnTo>
                  <a:lnTo>
                    <a:pt x="17927" y="1100"/>
                  </a:lnTo>
                  <a:lnTo>
                    <a:pt x="17903" y="1198"/>
                  </a:lnTo>
                  <a:lnTo>
                    <a:pt x="17854" y="1271"/>
                  </a:lnTo>
                  <a:lnTo>
                    <a:pt x="17781" y="1320"/>
                  </a:lnTo>
                  <a:lnTo>
                    <a:pt x="17683" y="1344"/>
                  </a:lnTo>
                  <a:lnTo>
                    <a:pt x="2345" y="1344"/>
                  </a:lnTo>
                  <a:lnTo>
                    <a:pt x="2247" y="1320"/>
                  </a:lnTo>
                  <a:lnTo>
                    <a:pt x="2174" y="1271"/>
                  </a:lnTo>
                  <a:lnTo>
                    <a:pt x="2125" y="1198"/>
                  </a:lnTo>
                  <a:lnTo>
                    <a:pt x="2101" y="1100"/>
                  </a:lnTo>
                  <a:lnTo>
                    <a:pt x="2125" y="1002"/>
                  </a:lnTo>
                  <a:lnTo>
                    <a:pt x="2174" y="929"/>
                  </a:lnTo>
                  <a:lnTo>
                    <a:pt x="2247" y="880"/>
                  </a:lnTo>
                  <a:lnTo>
                    <a:pt x="2345" y="856"/>
                  </a:lnTo>
                  <a:close/>
                  <a:moveTo>
                    <a:pt x="367" y="1"/>
                  </a:moveTo>
                  <a:lnTo>
                    <a:pt x="269" y="25"/>
                  </a:lnTo>
                  <a:lnTo>
                    <a:pt x="196" y="74"/>
                  </a:lnTo>
                  <a:lnTo>
                    <a:pt x="123" y="123"/>
                  </a:lnTo>
                  <a:lnTo>
                    <a:pt x="74" y="196"/>
                  </a:lnTo>
                  <a:lnTo>
                    <a:pt x="49" y="270"/>
                  </a:lnTo>
                  <a:lnTo>
                    <a:pt x="25" y="343"/>
                  </a:lnTo>
                  <a:lnTo>
                    <a:pt x="1" y="441"/>
                  </a:lnTo>
                  <a:lnTo>
                    <a:pt x="25" y="514"/>
                  </a:lnTo>
                  <a:lnTo>
                    <a:pt x="49" y="587"/>
                  </a:lnTo>
                  <a:lnTo>
                    <a:pt x="74" y="660"/>
                  </a:lnTo>
                  <a:lnTo>
                    <a:pt x="123" y="734"/>
                  </a:lnTo>
                  <a:lnTo>
                    <a:pt x="196" y="782"/>
                  </a:lnTo>
                  <a:lnTo>
                    <a:pt x="269" y="831"/>
                  </a:lnTo>
                  <a:lnTo>
                    <a:pt x="367" y="856"/>
                  </a:lnTo>
                  <a:lnTo>
                    <a:pt x="440" y="856"/>
                  </a:lnTo>
                  <a:lnTo>
                    <a:pt x="489" y="880"/>
                  </a:lnTo>
                  <a:lnTo>
                    <a:pt x="562" y="905"/>
                  </a:lnTo>
                  <a:lnTo>
                    <a:pt x="709" y="1051"/>
                  </a:lnTo>
                  <a:lnTo>
                    <a:pt x="855" y="1246"/>
                  </a:lnTo>
                  <a:lnTo>
                    <a:pt x="1026" y="1491"/>
                  </a:lnTo>
                  <a:lnTo>
                    <a:pt x="1344" y="2028"/>
                  </a:lnTo>
                  <a:lnTo>
                    <a:pt x="1637" y="2516"/>
                  </a:lnTo>
                  <a:lnTo>
                    <a:pt x="1906" y="3005"/>
                  </a:lnTo>
                  <a:lnTo>
                    <a:pt x="2174" y="3469"/>
                  </a:lnTo>
                  <a:lnTo>
                    <a:pt x="2467" y="3884"/>
                  </a:lnTo>
                  <a:lnTo>
                    <a:pt x="2589" y="4055"/>
                  </a:lnTo>
                  <a:lnTo>
                    <a:pt x="2736" y="4226"/>
                  </a:lnTo>
                  <a:lnTo>
                    <a:pt x="2809" y="4275"/>
                  </a:lnTo>
                  <a:lnTo>
                    <a:pt x="2882" y="4299"/>
                  </a:lnTo>
                  <a:lnTo>
                    <a:pt x="2980" y="4324"/>
                  </a:lnTo>
                  <a:lnTo>
                    <a:pt x="3053" y="4348"/>
                  </a:lnTo>
                  <a:lnTo>
                    <a:pt x="16975" y="4348"/>
                  </a:lnTo>
                  <a:lnTo>
                    <a:pt x="17048" y="4324"/>
                  </a:lnTo>
                  <a:lnTo>
                    <a:pt x="17146" y="4299"/>
                  </a:lnTo>
                  <a:lnTo>
                    <a:pt x="17219" y="4275"/>
                  </a:lnTo>
                  <a:lnTo>
                    <a:pt x="17292" y="4226"/>
                  </a:lnTo>
                  <a:lnTo>
                    <a:pt x="17439" y="4055"/>
                  </a:lnTo>
                  <a:lnTo>
                    <a:pt x="17561" y="3884"/>
                  </a:lnTo>
                  <a:lnTo>
                    <a:pt x="17854" y="3469"/>
                  </a:lnTo>
                  <a:lnTo>
                    <a:pt x="18122" y="3005"/>
                  </a:lnTo>
                  <a:lnTo>
                    <a:pt x="18391" y="2516"/>
                  </a:lnTo>
                  <a:lnTo>
                    <a:pt x="18684" y="2028"/>
                  </a:lnTo>
                  <a:lnTo>
                    <a:pt x="19002" y="1491"/>
                  </a:lnTo>
                  <a:lnTo>
                    <a:pt x="19173" y="1246"/>
                  </a:lnTo>
                  <a:lnTo>
                    <a:pt x="19319" y="1051"/>
                  </a:lnTo>
                  <a:lnTo>
                    <a:pt x="19466" y="905"/>
                  </a:lnTo>
                  <a:lnTo>
                    <a:pt x="19539" y="880"/>
                  </a:lnTo>
                  <a:lnTo>
                    <a:pt x="19588" y="856"/>
                  </a:lnTo>
                  <a:lnTo>
                    <a:pt x="19661" y="856"/>
                  </a:lnTo>
                  <a:lnTo>
                    <a:pt x="19759" y="831"/>
                  </a:lnTo>
                  <a:lnTo>
                    <a:pt x="19832" y="782"/>
                  </a:lnTo>
                  <a:lnTo>
                    <a:pt x="19905" y="734"/>
                  </a:lnTo>
                  <a:lnTo>
                    <a:pt x="19954" y="660"/>
                  </a:lnTo>
                  <a:lnTo>
                    <a:pt x="19979" y="587"/>
                  </a:lnTo>
                  <a:lnTo>
                    <a:pt x="20003" y="514"/>
                  </a:lnTo>
                  <a:lnTo>
                    <a:pt x="20027" y="441"/>
                  </a:lnTo>
                  <a:lnTo>
                    <a:pt x="20003" y="343"/>
                  </a:lnTo>
                  <a:lnTo>
                    <a:pt x="19979" y="270"/>
                  </a:lnTo>
                  <a:lnTo>
                    <a:pt x="19954" y="196"/>
                  </a:lnTo>
                  <a:lnTo>
                    <a:pt x="19881" y="123"/>
                  </a:lnTo>
                  <a:lnTo>
                    <a:pt x="19832" y="74"/>
                  </a:lnTo>
                  <a:lnTo>
                    <a:pt x="19759" y="25"/>
                  </a:lnTo>
                  <a:lnTo>
                    <a:pt x="1966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6" name="Shape 594"/>
            <p:cNvSpPr/>
            <p:nvPr/>
          </p:nvSpPr>
          <p:spPr>
            <a:xfrm>
              <a:off x="3282450" y="5160575"/>
              <a:ext cx="412750" cy="140475"/>
            </a:xfrm>
            <a:custGeom>
              <a:avLst/>
              <a:gdLst/>
              <a:ahLst/>
              <a:cxnLst/>
              <a:rect l="0" t="0" r="0" b="0"/>
              <a:pathLst>
                <a:path w="16510" h="5619" extrusionOk="0">
                  <a:moveTo>
                    <a:pt x="8475" y="1"/>
                  </a:moveTo>
                  <a:lnTo>
                    <a:pt x="8157" y="50"/>
                  </a:lnTo>
                  <a:lnTo>
                    <a:pt x="7840" y="99"/>
                  </a:lnTo>
                  <a:lnTo>
                    <a:pt x="7522" y="172"/>
                  </a:lnTo>
                  <a:lnTo>
                    <a:pt x="7229" y="270"/>
                  </a:lnTo>
                  <a:lnTo>
                    <a:pt x="6936" y="367"/>
                  </a:lnTo>
                  <a:lnTo>
                    <a:pt x="6643" y="514"/>
                  </a:lnTo>
                  <a:lnTo>
                    <a:pt x="6374" y="660"/>
                  </a:lnTo>
                  <a:lnTo>
                    <a:pt x="6106" y="807"/>
                  </a:lnTo>
                  <a:lnTo>
                    <a:pt x="5862" y="1002"/>
                  </a:lnTo>
                  <a:lnTo>
                    <a:pt x="5617" y="1173"/>
                  </a:lnTo>
                  <a:lnTo>
                    <a:pt x="5398" y="1393"/>
                  </a:lnTo>
                  <a:lnTo>
                    <a:pt x="5202" y="1613"/>
                  </a:lnTo>
                  <a:lnTo>
                    <a:pt x="5007" y="1857"/>
                  </a:lnTo>
                  <a:lnTo>
                    <a:pt x="4811" y="2101"/>
                  </a:lnTo>
                  <a:lnTo>
                    <a:pt x="4640" y="2370"/>
                  </a:lnTo>
                  <a:lnTo>
                    <a:pt x="4372" y="2272"/>
                  </a:lnTo>
                  <a:lnTo>
                    <a:pt x="4103" y="2223"/>
                  </a:lnTo>
                  <a:lnTo>
                    <a:pt x="3834" y="2199"/>
                  </a:lnTo>
                  <a:lnTo>
                    <a:pt x="3541" y="2175"/>
                  </a:lnTo>
                  <a:lnTo>
                    <a:pt x="3199" y="2199"/>
                  </a:lnTo>
                  <a:lnTo>
                    <a:pt x="2858" y="2248"/>
                  </a:lnTo>
                  <a:lnTo>
                    <a:pt x="2516" y="2345"/>
                  </a:lnTo>
                  <a:lnTo>
                    <a:pt x="2198" y="2443"/>
                  </a:lnTo>
                  <a:lnTo>
                    <a:pt x="1881" y="2590"/>
                  </a:lnTo>
                  <a:lnTo>
                    <a:pt x="1588" y="2761"/>
                  </a:lnTo>
                  <a:lnTo>
                    <a:pt x="1319" y="2956"/>
                  </a:lnTo>
                  <a:lnTo>
                    <a:pt x="1075" y="3176"/>
                  </a:lnTo>
                  <a:lnTo>
                    <a:pt x="855" y="3420"/>
                  </a:lnTo>
                  <a:lnTo>
                    <a:pt x="635" y="3689"/>
                  </a:lnTo>
                  <a:lnTo>
                    <a:pt x="464" y="3982"/>
                  </a:lnTo>
                  <a:lnTo>
                    <a:pt x="318" y="4275"/>
                  </a:lnTo>
                  <a:lnTo>
                    <a:pt x="195" y="4592"/>
                  </a:lnTo>
                  <a:lnTo>
                    <a:pt x="98" y="4910"/>
                  </a:lnTo>
                  <a:lnTo>
                    <a:pt x="24" y="5252"/>
                  </a:lnTo>
                  <a:lnTo>
                    <a:pt x="0" y="5618"/>
                  </a:lnTo>
                  <a:lnTo>
                    <a:pt x="16510" y="5618"/>
                  </a:lnTo>
                  <a:lnTo>
                    <a:pt x="16437" y="5423"/>
                  </a:lnTo>
                  <a:lnTo>
                    <a:pt x="16339" y="5252"/>
                  </a:lnTo>
                  <a:lnTo>
                    <a:pt x="16119" y="4934"/>
                  </a:lnTo>
                  <a:lnTo>
                    <a:pt x="15851" y="4641"/>
                  </a:lnTo>
                  <a:lnTo>
                    <a:pt x="15533" y="4397"/>
                  </a:lnTo>
                  <a:lnTo>
                    <a:pt x="15362" y="4299"/>
                  </a:lnTo>
                  <a:lnTo>
                    <a:pt x="15191" y="4202"/>
                  </a:lnTo>
                  <a:lnTo>
                    <a:pt x="15020" y="4104"/>
                  </a:lnTo>
                  <a:lnTo>
                    <a:pt x="14825" y="4055"/>
                  </a:lnTo>
                  <a:lnTo>
                    <a:pt x="14629" y="3982"/>
                  </a:lnTo>
                  <a:lnTo>
                    <a:pt x="14434" y="3957"/>
                  </a:lnTo>
                  <a:lnTo>
                    <a:pt x="14214" y="3933"/>
                  </a:lnTo>
                  <a:lnTo>
                    <a:pt x="14019" y="3909"/>
                  </a:lnTo>
                  <a:lnTo>
                    <a:pt x="13775" y="3933"/>
                  </a:lnTo>
                  <a:lnTo>
                    <a:pt x="13555" y="3957"/>
                  </a:lnTo>
                  <a:lnTo>
                    <a:pt x="13457" y="3542"/>
                  </a:lnTo>
                  <a:lnTo>
                    <a:pt x="13335" y="3151"/>
                  </a:lnTo>
                  <a:lnTo>
                    <a:pt x="13164" y="2761"/>
                  </a:lnTo>
                  <a:lnTo>
                    <a:pt x="12969" y="2394"/>
                  </a:lnTo>
                  <a:lnTo>
                    <a:pt x="12749" y="2052"/>
                  </a:lnTo>
                  <a:lnTo>
                    <a:pt x="12505" y="1710"/>
                  </a:lnTo>
                  <a:lnTo>
                    <a:pt x="12212" y="1417"/>
                  </a:lnTo>
                  <a:lnTo>
                    <a:pt x="11918" y="1124"/>
                  </a:lnTo>
                  <a:lnTo>
                    <a:pt x="11577" y="880"/>
                  </a:lnTo>
                  <a:lnTo>
                    <a:pt x="11235" y="660"/>
                  </a:lnTo>
                  <a:lnTo>
                    <a:pt x="10868" y="465"/>
                  </a:lnTo>
                  <a:lnTo>
                    <a:pt x="10477" y="294"/>
                  </a:lnTo>
                  <a:lnTo>
                    <a:pt x="10087" y="172"/>
                  </a:lnTo>
                  <a:lnTo>
                    <a:pt x="9672" y="74"/>
                  </a:lnTo>
                  <a:lnTo>
                    <a:pt x="9232" y="25"/>
                  </a:lnTo>
                  <a:lnTo>
                    <a:pt x="879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7" name="Shape 595"/>
            <p:cNvSpPr/>
            <p:nvPr/>
          </p:nvSpPr>
          <p:spPr>
            <a:xfrm>
              <a:off x="3473550" y="5012225"/>
              <a:ext cx="30550" cy="129450"/>
            </a:xfrm>
            <a:custGeom>
              <a:avLst/>
              <a:gdLst/>
              <a:ahLst/>
              <a:cxnLst/>
              <a:rect l="0" t="0" r="0" b="0"/>
              <a:pathLst>
                <a:path w="1222" h="5178" extrusionOk="0">
                  <a:moveTo>
                    <a:pt x="953" y="0"/>
                  </a:moveTo>
                  <a:lnTo>
                    <a:pt x="831" y="24"/>
                  </a:lnTo>
                  <a:lnTo>
                    <a:pt x="758" y="98"/>
                  </a:lnTo>
                  <a:lnTo>
                    <a:pt x="684" y="171"/>
                  </a:lnTo>
                  <a:lnTo>
                    <a:pt x="660" y="293"/>
                  </a:lnTo>
                  <a:lnTo>
                    <a:pt x="635" y="464"/>
                  </a:lnTo>
                  <a:lnTo>
                    <a:pt x="587" y="611"/>
                  </a:lnTo>
                  <a:lnTo>
                    <a:pt x="513" y="733"/>
                  </a:lnTo>
                  <a:lnTo>
                    <a:pt x="391" y="879"/>
                  </a:lnTo>
                  <a:lnTo>
                    <a:pt x="269" y="1026"/>
                  </a:lnTo>
                  <a:lnTo>
                    <a:pt x="123" y="1246"/>
                  </a:lnTo>
                  <a:lnTo>
                    <a:pt x="74" y="1368"/>
                  </a:lnTo>
                  <a:lnTo>
                    <a:pt x="25" y="1490"/>
                  </a:lnTo>
                  <a:lnTo>
                    <a:pt x="0" y="1636"/>
                  </a:lnTo>
                  <a:lnTo>
                    <a:pt x="0" y="1832"/>
                  </a:lnTo>
                  <a:lnTo>
                    <a:pt x="0" y="2003"/>
                  </a:lnTo>
                  <a:lnTo>
                    <a:pt x="25" y="2149"/>
                  </a:lnTo>
                  <a:lnTo>
                    <a:pt x="74" y="2271"/>
                  </a:lnTo>
                  <a:lnTo>
                    <a:pt x="123" y="2394"/>
                  </a:lnTo>
                  <a:lnTo>
                    <a:pt x="269" y="2613"/>
                  </a:lnTo>
                  <a:lnTo>
                    <a:pt x="391" y="2784"/>
                  </a:lnTo>
                  <a:lnTo>
                    <a:pt x="513" y="2906"/>
                  </a:lnTo>
                  <a:lnTo>
                    <a:pt x="587" y="3029"/>
                  </a:lnTo>
                  <a:lnTo>
                    <a:pt x="635" y="3175"/>
                  </a:lnTo>
                  <a:lnTo>
                    <a:pt x="660" y="3346"/>
                  </a:lnTo>
                  <a:lnTo>
                    <a:pt x="635" y="3541"/>
                  </a:lnTo>
                  <a:lnTo>
                    <a:pt x="587" y="3688"/>
                  </a:lnTo>
                  <a:lnTo>
                    <a:pt x="513" y="3810"/>
                  </a:lnTo>
                  <a:lnTo>
                    <a:pt x="391" y="3932"/>
                  </a:lnTo>
                  <a:lnTo>
                    <a:pt x="269" y="4103"/>
                  </a:lnTo>
                  <a:lnTo>
                    <a:pt x="123" y="4299"/>
                  </a:lnTo>
                  <a:lnTo>
                    <a:pt x="74" y="4421"/>
                  </a:lnTo>
                  <a:lnTo>
                    <a:pt x="25" y="4567"/>
                  </a:lnTo>
                  <a:lnTo>
                    <a:pt x="0" y="4714"/>
                  </a:lnTo>
                  <a:lnTo>
                    <a:pt x="0" y="4885"/>
                  </a:lnTo>
                  <a:lnTo>
                    <a:pt x="0" y="5007"/>
                  </a:lnTo>
                  <a:lnTo>
                    <a:pt x="74" y="5080"/>
                  </a:lnTo>
                  <a:lnTo>
                    <a:pt x="171" y="5153"/>
                  </a:lnTo>
                  <a:lnTo>
                    <a:pt x="269" y="5178"/>
                  </a:lnTo>
                  <a:lnTo>
                    <a:pt x="391" y="5153"/>
                  </a:lnTo>
                  <a:lnTo>
                    <a:pt x="464" y="5080"/>
                  </a:lnTo>
                  <a:lnTo>
                    <a:pt x="538" y="5007"/>
                  </a:lnTo>
                  <a:lnTo>
                    <a:pt x="562" y="4885"/>
                  </a:lnTo>
                  <a:lnTo>
                    <a:pt x="587" y="4714"/>
                  </a:lnTo>
                  <a:lnTo>
                    <a:pt x="635" y="4567"/>
                  </a:lnTo>
                  <a:lnTo>
                    <a:pt x="709" y="4445"/>
                  </a:lnTo>
                  <a:lnTo>
                    <a:pt x="831" y="4299"/>
                  </a:lnTo>
                  <a:lnTo>
                    <a:pt x="953" y="4152"/>
                  </a:lnTo>
                  <a:lnTo>
                    <a:pt x="1099" y="3932"/>
                  </a:lnTo>
                  <a:lnTo>
                    <a:pt x="1148" y="3810"/>
                  </a:lnTo>
                  <a:lnTo>
                    <a:pt x="1197" y="3688"/>
                  </a:lnTo>
                  <a:lnTo>
                    <a:pt x="1222" y="3517"/>
                  </a:lnTo>
                  <a:lnTo>
                    <a:pt x="1222" y="3346"/>
                  </a:lnTo>
                  <a:lnTo>
                    <a:pt x="1222" y="3175"/>
                  </a:lnTo>
                  <a:lnTo>
                    <a:pt x="1197" y="3029"/>
                  </a:lnTo>
                  <a:lnTo>
                    <a:pt x="1148" y="2882"/>
                  </a:lnTo>
                  <a:lnTo>
                    <a:pt x="1099" y="2760"/>
                  </a:lnTo>
                  <a:lnTo>
                    <a:pt x="953" y="2564"/>
                  </a:lnTo>
                  <a:lnTo>
                    <a:pt x="831" y="2394"/>
                  </a:lnTo>
                  <a:lnTo>
                    <a:pt x="709" y="2271"/>
                  </a:lnTo>
                  <a:lnTo>
                    <a:pt x="635" y="2149"/>
                  </a:lnTo>
                  <a:lnTo>
                    <a:pt x="587" y="2003"/>
                  </a:lnTo>
                  <a:lnTo>
                    <a:pt x="562" y="1832"/>
                  </a:lnTo>
                  <a:lnTo>
                    <a:pt x="587" y="1636"/>
                  </a:lnTo>
                  <a:lnTo>
                    <a:pt x="635" y="1490"/>
                  </a:lnTo>
                  <a:lnTo>
                    <a:pt x="709" y="1368"/>
                  </a:lnTo>
                  <a:lnTo>
                    <a:pt x="831" y="1246"/>
                  </a:lnTo>
                  <a:lnTo>
                    <a:pt x="953" y="1075"/>
                  </a:lnTo>
                  <a:lnTo>
                    <a:pt x="1099" y="879"/>
                  </a:lnTo>
                  <a:lnTo>
                    <a:pt x="1148" y="757"/>
                  </a:lnTo>
                  <a:lnTo>
                    <a:pt x="1197" y="611"/>
                  </a:lnTo>
                  <a:lnTo>
                    <a:pt x="1222" y="464"/>
                  </a:lnTo>
                  <a:lnTo>
                    <a:pt x="1222" y="293"/>
                  </a:lnTo>
                  <a:lnTo>
                    <a:pt x="1222" y="171"/>
                  </a:lnTo>
                  <a:lnTo>
                    <a:pt x="1148" y="98"/>
                  </a:lnTo>
                  <a:lnTo>
                    <a:pt x="1051" y="24"/>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8" name="Shape 596"/>
            <p:cNvSpPr/>
            <p:nvPr/>
          </p:nvSpPr>
          <p:spPr>
            <a:xfrm>
              <a:off x="3429575" y="5012225"/>
              <a:ext cx="31175" cy="129450"/>
            </a:xfrm>
            <a:custGeom>
              <a:avLst/>
              <a:gdLst/>
              <a:ahLst/>
              <a:cxnLst/>
              <a:rect l="0" t="0" r="0" b="0"/>
              <a:pathLst>
                <a:path w="1247" h="5178" extrusionOk="0">
                  <a:moveTo>
                    <a:pt x="953" y="0"/>
                  </a:moveTo>
                  <a:lnTo>
                    <a:pt x="856" y="24"/>
                  </a:lnTo>
                  <a:lnTo>
                    <a:pt x="758" y="98"/>
                  </a:lnTo>
                  <a:lnTo>
                    <a:pt x="709" y="171"/>
                  </a:lnTo>
                  <a:lnTo>
                    <a:pt x="685" y="293"/>
                  </a:lnTo>
                  <a:lnTo>
                    <a:pt x="660" y="464"/>
                  </a:lnTo>
                  <a:lnTo>
                    <a:pt x="612" y="611"/>
                  </a:lnTo>
                  <a:lnTo>
                    <a:pt x="514" y="733"/>
                  </a:lnTo>
                  <a:lnTo>
                    <a:pt x="416" y="879"/>
                  </a:lnTo>
                  <a:lnTo>
                    <a:pt x="270" y="1026"/>
                  </a:lnTo>
                  <a:lnTo>
                    <a:pt x="148" y="1246"/>
                  </a:lnTo>
                  <a:lnTo>
                    <a:pt x="74" y="1368"/>
                  </a:lnTo>
                  <a:lnTo>
                    <a:pt x="50" y="1490"/>
                  </a:lnTo>
                  <a:lnTo>
                    <a:pt x="1" y="1636"/>
                  </a:lnTo>
                  <a:lnTo>
                    <a:pt x="1" y="1832"/>
                  </a:lnTo>
                  <a:lnTo>
                    <a:pt x="1" y="2003"/>
                  </a:lnTo>
                  <a:lnTo>
                    <a:pt x="50" y="2149"/>
                  </a:lnTo>
                  <a:lnTo>
                    <a:pt x="74" y="2271"/>
                  </a:lnTo>
                  <a:lnTo>
                    <a:pt x="148" y="2394"/>
                  </a:lnTo>
                  <a:lnTo>
                    <a:pt x="270" y="2613"/>
                  </a:lnTo>
                  <a:lnTo>
                    <a:pt x="416" y="2784"/>
                  </a:lnTo>
                  <a:lnTo>
                    <a:pt x="514" y="2906"/>
                  </a:lnTo>
                  <a:lnTo>
                    <a:pt x="612" y="3029"/>
                  </a:lnTo>
                  <a:lnTo>
                    <a:pt x="660" y="3175"/>
                  </a:lnTo>
                  <a:lnTo>
                    <a:pt x="685" y="3346"/>
                  </a:lnTo>
                  <a:lnTo>
                    <a:pt x="660" y="3541"/>
                  </a:lnTo>
                  <a:lnTo>
                    <a:pt x="612" y="3688"/>
                  </a:lnTo>
                  <a:lnTo>
                    <a:pt x="514" y="3810"/>
                  </a:lnTo>
                  <a:lnTo>
                    <a:pt x="416" y="3932"/>
                  </a:lnTo>
                  <a:lnTo>
                    <a:pt x="270" y="4103"/>
                  </a:lnTo>
                  <a:lnTo>
                    <a:pt x="148"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4" y="4445"/>
                  </a:lnTo>
                  <a:lnTo>
                    <a:pt x="831" y="4299"/>
                  </a:lnTo>
                  <a:lnTo>
                    <a:pt x="978" y="4152"/>
                  </a:lnTo>
                  <a:lnTo>
                    <a:pt x="1100" y="3932"/>
                  </a:lnTo>
                  <a:lnTo>
                    <a:pt x="1149" y="3810"/>
                  </a:lnTo>
                  <a:lnTo>
                    <a:pt x="1198" y="3688"/>
                  </a:lnTo>
                  <a:lnTo>
                    <a:pt x="1222" y="3517"/>
                  </a:lnTo>
                  <a:lnTo>
                    <a:pt x="1247" y="3346"/>
                  </a:lnTo>
                  <a:lnTo>
                    <a:pt x="1222" y="3175"/>
                  </a:lnTo>
                  <a:lnTo>
                    <a:pt x="1198" y="3029"/>
                  </a:lnTo>
                  <a:lnTo>
                    <a:pt x="1149" y="2882"/>
                  </a:lnTo>
                  <a:lnTo>
                    <a:pt x="1100" y="2760"/>
                  </a:lnTo>
                  <a:lnTo>
                    <a:pt x="978" y="2564"/>
                  </a:lnTo>
                  <a:lnTo>
                    <a:pt x="831" y="2394"/>
                  </a:lnTo>
                  <a:lnTo>
                    <a:pt x="734" y="2271"/>
                  </a:lnTo>
                  <a:lnTo>
                    <a:pt x="636" y="2149"/>
                  </a:lnTo>
                  <a:lnTo>
                    <a:pt x="587" y="2003"/>
                  </a:lnTo>
                  <a:lnTo>
                    <a:pt x="563" y="1832"/>
                  </a:lnTo>
                  <a:lnTo>
                    <a:pt x="587" y="1636"/>
                  </a:lnTo>
                  <a:lnTo>
                    <a:pt x="636" y="1490"/>
                  </a:lnTo>
                  <a:lnTo>
                    <a:pt x="734" y="1368"/>
                  </a:lnTo>
                  <a:lnTo>
                    <a:pt x="831" y="1246"/>
                  </a:lnTo>
                  <a:lnTo>
                    <a:pt x="978" y="1075"/>
                  </a:lnTo>
                  <a:lnTo>
                    <a:pt x="1100" y="879"/>
                  </a:lnTo>
                  <a:lnTo>
                    <a:pt x="1149" y="757"/>
                  </a:lnTo>
                  <a:lnTo>
                    <a:pt x="1198" y="611"/>
                  </a:lnTo>
                  <a:lnTo>
                    <a:pt x="1222" y="464"/>
                  </a:lnTo>
                  <a:lnTo>
                    <a:pt x="1247" y="293"/>
                  </a:lnTo>
                  <a:lnTo>
                    <a:pt x="1222" y="171"/>
                  </a:lnTo>
                  <a:lnTo>
                    <a:pt x="1149" y="98"/>
                  </a:lnTo>
                  <a:lnTo>
                    <a:pt x="1076" y="24"/>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9" name="Shape 597"/>
            <p:cNvSpPr/>
            <p:nvPr/>
          </p:nvSpPr>
          <p:spPr>
            <a:xfrm>
              <a:off x="3516900" y="5012225"/>
              <a:ext cx="31175" cy="129450"/>
            </a:xfrm>
            <a:custGeom>
              <a:avLst/>
              <a:gdLst/>
              <a:ahLst/>
              <a:cxnLst/>
              <a:rect l="0" t="0" r="0" b="0"/>
              <a:pathLst>
                <a:path w="1247" h="5178" extrusionOk="0">
                  <a:moveTo>
                    <a:pt x="953" y="0"/>
                  </a:moveTo>
                  <a:lnTo>
                    <a:pt x="855" y="24"/>
                  </a:lnTo>
                  <a:lnTo>
                    <a:pt x="758" y="98"/>
                  </a:lnTo>
                  <a:lnTo>
                    <a:pt x="709" y="171"/>
                  </a:lnTo>
                  <a:lnTo>
                    <a:pt x="684" y="293"/>
                  </a:lnTo>
                  <a:lnTo>
                    <a:pt x="660" y="464"/>
                  </a:lnTo>
                  <a:lnTo>
                    <a:pt x="611" y="611"/>
                  </a:lnTo>
                  <a:lnTo>
                    <a:pt x="513" y="733"/>
                  </a:lnTo>
                  <a:lnTo>
                    <a:pt x="416" y="879"/>
                  </a:lnTo>
                  <a:lnTo>
                    <a:pt x="269" y="1026"/>
                  </a:lnTo>
                  <a:lnTo>
                    <a:pt x="147" y="1246"/>
                  </a:lnTo>
                  <a:lnTo>
                    <a:pt x="98" y="1368"/>
                  </a:lnTo>
                  <a:lnTo>
                    <a:pt x="49" y="1490"/>
                  </a:lnTo>
                  <a:lnTo>
                    <a:pt x="25" y="1636"/>
                  </a:lnTo>
                  <a:lnTo>
                    <a:pt x="0" y="1832"/>
                  </a:lnTo>
                  <a:lnTo>
                    <a:pt x="25" y="2003"/>
                  </a:lnTo>
                  <a:lnTo>
                    <a:pt x="49" y="2149"/>
                  </a:lnTo>
                  <a:lnTo>
                    <a:pt x="98" y="2271"/>
                  </a:lnTo>
                  <a:lnTo>
                    <a:pt x="147" y="2394"/>
                  </a:lnTo>
                  <a:lnTo>
                    <a:pt x="269" y="2613"/>
                  </a:lnTo>
                  <a:lnTo>
                    <a:pt x="416" y="2784"/>
                  </a:lnTo>
                  <a:lnTo>
                    <a:pt x="513" y="2906"/>
                  </a:lnTo>
                  <a:lnTo>
                    <a:pt x="611" y="3029"/>
                  </a:lnTo>
                  <a:lnTo>
                    <a:pt x="660" y="3175"/>
                  </a:lnTo>
                  <a:lnTo>
                    <a:pt x="684" y="3346"/>
                  </a:lnTo>
                  <a:lnTo>
                    <a:pt x="660" y="3541"/>
                  </a:lnTo>
                  <a:lnTo>
                    <a:pt x="611" y="3688"/>
                  </a:lnTo>
                  <a:lnTo>
                    <a:pt x="513"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4" y="5178"/>
                  </a:lnTo>
                  <a:lnTo>
                    <a:pt x="391" y="5153"/>
                  </a:lnTo>
                  <a:lnTo>
                    <a:pt x="489" y="5080"/>
                  </a:lnTo>
                  <a:lnTo>
                    <a:pt x="538" y="5007"/>
                  </a:lnTo>
                  <a:lnTo>
                    <a:pt x="562" y="4885"/>
                  </a:lnTo>
                  <a:lnTo>
                    <a:pt x="587" y="4714"/>
                  </a:lnTo>
                  <a:lnTo>
                    <a:pt x="635" y="4567"/>
                  </a:lnTo>
                  <a:lnTo>
                    <a:pt x="733" y="4445"/>
                  </a:lnTo>
                  <a:lnTo>
                    <a:pt x="831" y="4299"/>
                  </a:lnTo>
                  <a:lnTo>
                    <a:pt x="977" y="4152"/>
                  </a:lnTo>
                  <a:lnTo>
                    <a:pt x="1099" y="3932"/>
                  </a:lnTo>
                  <a:lnTo>
                    <a:pt x="1173" y="3810"/>
                  </a:lnTo>
                  <a:lnTo>
                    <a:pt x="1197" y="3688"/>
                  </a:lnTo>
                  <a:lnTo>
                    <a:pt x="1246" y="3517"/>
                  </a:lnTo>
                  <a:lnTo>
                    <a:pt x="1246" y="3346"/>
                  </a:lnTo>
                  <a:lnTo>
                    <a:pt x="1246" y="3175"/>
                  </a:lnTo>
                  <a:lnTo>
                    <a:pt x="1197" y="3029"/>
                  </a:lnTo>
                  <a:lnTo>
                    <a:pt x="1173" y="2882"/>
                  </a:lnTo>
                  <a:lnTo>
                    <a:pt x="1099" y="2760"/>
                  </a:lnTo>
                  <a:lnTo>
                    <a:pt x="977" y="2564"/>
                  </a:lnTo>
                  <a:lnTo>
                    <a:pt x="831" y="2394"/>
                  </a:lnTo>
                  <a:lnTo>
                    <a:pt x="733" y="2271"/>
                  </a:lnTo>
                  <a:lnTo>
                    <a:pt x="635" y="2149"/>
                  </a:lnTo>
                  <a:lnTo>
                    <a:pt x="587" y="2003"/>
                  </a:lnTo>
                  <a:lnTo>
                    <a:pt x="562" y="1832"/>
                  </a:lnTo>
                  <a:lnTo>
                    <a:pt x="587" y="1636"/>
                  </a:lnTo>
                  <a:lnTo>
                    <a:pt x="635" y="1490"/>
                  </a:lnTo>
                  <a:lnTo>
                    <a:pt x="733" y="1368"/>
                  </a:lnTo>
                  <a:lnTo>
                    <a:pt x="831" y="1246"/>
                  </a:lnTo>
                  <a:lnTo>
                    <a:pt x="977" y="1075"/>
                  </a:lnTo>
                  <a:lnTo>
                    <a:pt x="1099" y="879"/>
                  </a:lnTo>
                  <a:lnTo>
                    <a:pt x="1173" y="757"/>
                  </a:lnTo>
                  <a:lnTo>
                    <a:pt x="1197" y="611"/>
                  </a:lnTo>
                  <a:lnTo>
                    <a:pt x="1246" y="464"/>
                  </a:lnTo>
                  <a:lnTo>
                    <a:pt x="1246" y="293"/>
                  </a:lnTo>
                  <a:lnTo>
                    <a:pt x="1222" y="171"/>
                  </a:lnTo>
                  <a:lnTo>
                    <a:pt x="1173" y="98"/>
                  </a:lnTo>
                  <a:lnTo>
                    <a:pt x="1075" y="24"/>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50" name="Shape 598"/>
          <p:cNvGrpSpPr/>
          <p:nvPr/>
        </p:nvGrpSpPr>
        <p:grpSpPr>
          <a:xfrm>
            <a:off x="8929096" y="5454515"/>
            <a:ext cx="586155" cy="532746"/>
            <a:chOff x="4562200" y="4968250"/>
            <a:chExt cx="549550" cy="499475"/>
          </a:xfrm>
          <a:solidFill>
            <a:schemeClr val="bg1"/>
          </a:solidFill>
        </p:grpSpPr>
        <p:sp>
          <p:nvSpPr>
            <p:cNvPr id="251" name="Shape 599"/>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2" name="Shape 600"/>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3" name="Shape 601"/>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4" name="Shape 602"/>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5" name="Shape 603"/>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56" name="Shape 604"/>
          <p:cNvGrpSpPr/>
          <p:nvPr/>
        </p:nvGrpSpPr>
        <p:grpSpPr>
          <a:xfrm>
            <a:off x="8300008" y="5484486"/>
            <a:ext cx="406378" cy="472162"/>
            <a:chOff x="3972400" y="4996350"/>
            <a:chExt cx="381000" cy="442675"/>
          </a:xfrm>
          <a:solidFill>
            <a:schemeClr val="bg1"/>
          </a:solidFill>
        </p:grpSpPr>
        <p:sp>
          <p:nvSpPr>
            <p:cNvPr id="257" name="Shape 605"/>
            <p:cNvSpPr/>
            <p:nvPr/>
          </p:nvSpPr>
          <p:spPr>
            <a:xfrm>
              <a:off x="4157400" y="4996350"/>
              <a:ext cx="86725" cy="103200"/>
            </a:xfrm>
            <a:custGeom>
              <a:avLst/>
              <a:gdLst/>
              <a:ahLst/>
              <a:cxnLst/>
              <a:rect l="0" t="0" r="0" b="0"/>
              <a:pathLst>
                <a:path w="3469" h="4128" extrusionOk="0">
                  <a:moveTo>
                    <a:pt x="3395" y="0"/>
                  </a:moveTo>
                  <a:lnTo>
                    <a:pt x="3029" y="98"/>
                  </a:lnTo>
                  <a:lnTo>
                    <a:pt x="2638" y="195"/>
                  </a:lnTo>
                  <a:lnTo>
                    <a:pt x="2149" y="342"/>
                  </a:lnTo>
                  <a:lnTo>
                    <a:pt x="1661" y="537"/>
                  </a:lnTo>
                  <a:lnTo>
                    <a:pt x="1392" y="659"/>
                  </a:lnTo>
                  <a:lnTo>
                    <a:pt x="1148" y="806"/>
                  </a:lnTo>
                  <a:lnTo>
                    <a:pt x="904" y="953"/>
                  </a:lnTo>
                  <a:lnTo>
                    <a:pt x="684" y="1124"/>
                  </a:lnTo>
                  <a:lnTo>
                    <a:pt x="489" y="1319"/>
                  </a:lnTo>
                  <a:lnTo>
                    <a:pt x="318" y="1514"/>
                  </a:lnTo>
                  <a:lnTo>
                    <a:pt x="196" y="1710"/>
                  </a:lnTo>
                  <a:lnTo>
                    <a:pt x="98" y="1929"/>
                  </a:lnTo>
                  <a:lnTo>
                    <a:pt x="49" y="2149"/>
                  </a:lnTo>
                  <a:lnTo>
                    <a:pt x="0" y="2369"/>
                  </a:lnTo>
                  <a:lnTo>
                    <a:pt x="0" y="2589"/>
                  </a:lnTo>
                  <a:lnTo>
                    <a:pt x="25" y="2784"/>
                  </a:lnTo>
                  <a:lnTo>
                    <a:pt x="49" y="2980"/>
                  </a:lnTo>
                  <a:lnTo>
                    <a:pt x="98" y="3175"/>
                  </a:lnTo>
                  <a:lnTo>
                    <a:pt x="220" y="3517"/>
                  </a:lnTo>
                  <a:lnTo>
                    <a:pt x="342" y="3786"/>
                  </a:lnTo>
                  <a:lnTo>
                    <a:pt x="489" y="4030"/>
                  </a:lnTo>
                  <a:lnTo>
                    <a:pt x="757" y="4079"/>
                  </a:lnTo>
                  <a:lnTo>
                    <a:pt x="1050" y="4103"/>
                  </a:lnTo>
                  <a:lnTo>
                    <a:pt x="1392" y="4128"/>
                  </a:lnTo>
                  <a:lnTo>
                    <a:pt x="1588" y="4103"/>
                  </a:lnTo>
                  <a:lnTo>
                    <a:pt x="1808" y="4079"/>
                  </a:lnTo>
                  <a:lnTo>
                    <a:pt x="2003" y="4030"/>
                  </a:lnTo>
                  <a:lnTo>
                    <a:pt x="2198" y="3957"/>
                  </a:lnTo>
                  <a:lnTo>
                    <a:pt x="2394" y="3859"/>
                  </a:lnTo>
                  <a:lnTo>
                    <a:pt x="2589" y="3737"/>
                  </a:lnTo>
                  <a:lnTo>
                    <a:pt x="2760" y="3590"/>
                  </a:lnTo>
                  <a:lnTo>
                    <a:pt x="2931" y="3395"/>
                  </a:lnTo>
                  <a:lnTo>
                    <a:pt x="3053" y="3175"/>
                  </a:lnTo>
                  <a:lnTo>
                    <a:pt x="3175" y="2931"/>
                  </a:lnTo>
                  <a:lnTo>
                    <a:pt x="3273" y="2662"/>
                  </a:lnTo>
                  <a:lnTo>
                    <a:pt x="3346" y="2394"/>
                  </a:lnTo>
                  <a:lnTo>
                    <a:pt x="3395" y="2125"/>
                  </a:lnTo>
                  <a:lnTo>
                    <a:pt x="3419" y="1832"/>
                  </a:lnTo>
                  <a:lnTo>
                    <a:pt x="3468" y="1294"/>
                  </a:lnTo>
                  <a:lnTo>
                    <a:pt x="3468" y="782"/>
                  </a:lnTo>
                  <a:lnTo>
                    <a:pt x="3444" y="391"/>
                  </a:lnTo>
                  <a:lnTo>
                    <a:pt x="339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8" name="Shape 606"/>
            <p:cNvSpPr/>
            <p:nvPr/>
          </p:nvSpPr>
          <p:spPr>
            <a:xfrm>
              <a:off x="3972400" y="5048250"/>
              <a:ext cx="381000" cy="390775"/>
            </a:xfrm>
            <a:custGeom>
              <a:avLst/>
              <a:gdLst/>
              <a:ahLst/>
              <a:cxnLst/>
              <a:rect l="0" t="0" r="0" b="0"/>
              <a:pathLst>
                <a:path w="15240" h="15631" extrusionOk="0">
                  <a:moveTo>
                    <a:pt x="4689" y="3810"/>
                  </a:moveTo>
                  <a:lnTo>
                    <a:pt x="4787" y="3834"/>
                  </a:lnTo>
                  <a:lnTo>
                    <a:pt x="4860" y="3908"/>
                  </a:lnTo>
                  <a:lnTo>
                    <a:pt x="4885" y="4005"/>
                  </a:lnTo>
                  <a:lnTo>
                    <a:pt x="4885" y="4103"/>
                  </a:lnTo>
                  <a:lnTo>
                    <a:pt x="4836" y="4176"/>
                  </a:lnTo>
                  <a:lnTo>
                    <a:pt x="4787" y="4250"/>
                  </a:lnTo>
                  <a:lnTo>
                    <a:pt x="4689" y="4298"/>
                  </a:lnTo>
                  <a:lnTo>
                    <a:pt x="4421" y="4347"/>
                  </a:lnTo>
                  <a:lnTo>
                    <a:pt x="4176" y="4421"/>
                  </a:lnTo>
                  <a:lnTo>
                    <a:pt x="3957" y="4518"/>
                  </a:lnTo>
                  <a:lnTo>
                    <a:pt x="3737" y="4640"/>
                  </a:lnTo>
                  <a:lnTo>
                    <a:pt x="3566" y="4787"/>
                  </a:lnTo>
                  <a:lnTo>
                    <a:pt x="3395" y="4933"/>
                  </a:lnTo>
                  <a:lnTo>
                    <a:pt x="3248" y="5080"/>
                  </a:lnTo>
                  <a:lnTo>
                    <a:pt x="3102" y="5251"/>
                  </a:lnTo>
                  <a:lnTo>
                    <a:pt x="3004" y="5422"/>
                  </a:lnTo>
                  <a:lnTo>
                    <a:pt x="2882" y="5617"/>
                  </a:lnTo>
                  <a:lnTo>
                    <a:pt x="2735" y="5984"/>
                  </a:lnTo>
                  <a:lnTo>
                    <a:pt x="2613" y="6374"/>
                  </a:lnTo>
                  <a:lnTo>
                    <a:pt x="2516" y="6765"/>
                  </a:lnTo>
                  <a:lnTo>
                    <a:pt x="2491" y="6838"/>
                  </a:lnTo>
                  <a:lnTo>
                    <a:pt x="2442" y="6912"/>
                  </a:lnTo>
                  <a:lnTo>
                    <a:pt x="2369" y="6936"/>
                  </a:lnTo>
                  <a:lnTo>
                    <a:pt x="2296" y="6961"/>
                  </a:lnTo>
                  <a:lnTo>
                    <a:pt x="2247" y="6961"/>
                  </a:lnTo>
                  <a:lnTo>
                    <a:pt x="2149" y="6912"/>
                  </a:lnTo>
                  <a:lnTo>
                    <a:pt x="2076" y="6863"/>
                  </a:lnTo>
                  <a:lnTo>
                    <a:pt x="2052" y="6765"/>
                  </a:lnTo>
                  <a:lnTo>
                    <a:pt x="2052" y="6668"/>
                  </a:lnTo>
                  <a:lnTo>
                    <a:pt x="2100" y="6374"/>
                  </a:lnTo>
                  <a:lnTo>
                    <a:pt x="2174" y="6106"/>
                  </a:lnTo>
                  <a:lnTo>
                    <a:pt x="2271" y="5837"/>
                  </a:lnTo>
                  <a:lnTo>
                    <a:pt x="2369" y="5593"/>
                  </a:lnTo>
                  <a:lnTo>
                    <a:pt x="2491" y="5349"/>
                  </a:lnTo>
                  <a:lnTo>
                    <a:pt x="2613" y="5129"/>
                  </a:lnTo>
                  <a:lnTo>
                    <a:pt x="2760" y="4933"/>
                  </a:lnTo>
                  <a:lnTo>
                    <a:pt x="2906" y="4738"/>
                  </a:lnTo>
                  <a:lnTo>
                    <a:pt x="3077" y="4567"/>
                  </a:lnTo>
                  <a:lnTo>
                    <a:pt x="3248" y="4396"/>
                  </a:lnTo>
                  <a:lnTo>
                    <a:pt x="3444" y="4250"/>
                  </a:lnTo>
                  <a:lnTo>
                    <a:pt x="3663" y="4128"/>
                  </a:lnTo>
                  <a:lnTo>
                    <a:pt x="3883" y="4030"/>
                  </a:lnTo>
                  <a:lnTo>
                    <a:pt x="4103" y="3932"/>
                  </a:lnTo>
                  <a:lnTo>
                    <a:pt x="4347" y="3859"/>
                  </a:lnTo>
                  <a:lnTo>
                    <a:pt x="4616" y="3810"/>
                  </a:lnTo>
                  <a:close/>
                  <a:moveTo>
                    <a:pt x="6374" y="0"/>
                  </a:moveTo>
                  <a:lnTo>
                    <a:pt x="6008" y="293"/>
                  </a:lnTo>
                  <a:lnTo>
                    <a:pt x="6301" y="953"/>
                  </a:lnTo>
                  <a:lnTo>
                    <a:pt x="7083" y="2687"/>
                  </a:lnTo>
                  <a:lnTo>
                    <a:pt x="6619" y="2662"/>
                  </a:lnTo>
                  <a:lnTo>
                    <a:pt x="6179" y="2638"/>
                  </a:lnTo>
                  <a:lnTo>
                    <a:pt x="5373" y="2516"/>
                  </a:lnTo>
                  <a:lnTo>
                    <a:pt x="4592" y="2516"/>
                  </a:lnTo>
                  <a:lnTo>
                    <a:pt x="4421" y="2540"/>
                  </a:lnTo>
                  <a:lnTo>
                    <a:pt x="4225" y="2589"/>
                  </a:lnTo>
                  <a:lnTo>
                    <a:pt x="4030" y="2662"/>
                  </a:lnTo>
                  <a:lnTo>
                    <a:pt x="3834" y="2735"/>
                  </a:lnTo>
                  <a:lnTo>
                    <a:pt x="3419" y="2955"/>
                  </a:lnTo>
                  <a:lnTo>
                    <a:pt x="3004" y="3175"/>
                  </a:lnTo>
                  <a:lnTo>
                    <a:pt x="2638" y="3444"/>
                  </a:lnTo>
                  <a:lnTo>
                    <a:pt x="2271" y="3712"/>
                  </a:lnTo>
                  <a:lnTo>
                    <a:pt x="1929" y="4030"/>
                  </a:lnTo>
                  <a:lnTo>
                    <a:pt x="1612" y="4347"/>
                  </a:lnTo>
                  <a:lnTo>
                    <a:pt x="1319" y="4689"/>
                  </a:lnTo>
                  <a:lnTo>
                    <a:pt x="1075" y="5056"/>
                  </a:lnTo>
                  <a:lnTo>
                    <a:pt x="830" y="5446"/>
                  </a:lnTo>
                  <a:lnTo>
                    <a:pt x="611" y="5862"/>
                  </a:lnTo>
                  <a:lnTo>
                    <a:pt x="440" y="6301"/>
                  </a:lnTo>
                  <a:lnTo>
                    <a:pt x="293" y="6741"/>
                  </a:lnTo>
                  <a:lnTo>
                    <a:pt x="171" y="7205"/>
                  </a:lnTo>
                  <a:lnTo>
                    <a:pt x="73" y="7693"/>
                  </a:lnTo>
                  <a:lnTo>
                    <a:pt x="24" y="8206"/>
                  </a:lnTo>
                  <a:lnTo>
                    <a:pt x="0" y="8719"/>
                  </a:lnTo>
                  <a:lnTo>
                    <a:pt x="24" y="9256"/>
                  </a:lnTo>
                  <a:lnTo>
                    <a:pt x="73" y="9794"/>
                  </a:lnTo>
                  <a:lnTo>
                    <a:pt x="171" y="10307"/>
                  </a:lnTo>
                  <a:lnTo>
                    <a:pt x="293" y="10795"/>
                  </a:lnTo>
                  <a:lnTo>
                    <a:pt x="464" y="11308"/>
                  </a:lnTo>
                  <a:lnTo>
                    <a:pt x="659" y="11772"/>
                  </a:lnTo>
                  <a:lnTo>
                    <a:pt x="879" y="12236"/>
                  </a:lnTo>
                  <a:lnTo>
                    <a:pt x="1123" y="12676"/>
                  </a:lnTo>
                  <a:lnTo>
                    <a:pt x="1392" y="13091"/>
                  </a:lnTo>
                  <a:lnTo>
                    <a:pt x="1710" y="13506"/>
                  </a:lnTo>
                  <a:lnTo>
                    <a:pt x="2027" y="13872"/>
                  </a:lnTo>
                  <a:lnTo>
                    <a:pt x="2393" y="14239"/>
                  </a:lnTo>
                  <a:lnTo>
                    <a:pt x="2760" y="14581"/>
                  </a:lnTo>
                  <a:lnTo>
                    <a:pt x="3151" y="14874"/>
                  </a:lnTo>
                  <a:lnTo>
                    <a:pt x="3590" y="15167"/>
                  </a:lnTo>
                  <a:lnTo>
                    <a:pt x="4030" y="15411"/>
                  </a:lnTo>
                  <a:lnTo>
                    <a:pt x="4225" y="15509"/>
                  </a:lnTo>
                  <a:lnTo>
                    <a:pt x="4421" y="15582"/>
                  </a:lnTo>
                  <a:lnTo>
                    <a:pt x="4640" y="15631"/>
                  </a:lnTo>
                  <a:lnTo>
                    <a:pt x="5275" y="15631"/>
                  </a:lnTo>
                  <a:lnTo>
                    <a:pt x="5739" y="15558"/>
                  </a:lnTo>
                  <a:lnTo>
                    <a:pt x="6668" y="15362"/>
                  </a:lnTo>
                  <a:lnTo>
                    <a:pt x="7132" y="15289"/>
                  </a:lnTo>
                  <a:lnTo>
                    <a:pt x="7376" y="15264"/>
                  </a:lnTo>
                  <a:lnTo>
                    <a:pt x="7864" y="15264"/>
                  </a:lnTo>
                  <a:lnTo>
                    <a:pt x="8108" y="15289"/>
                  </a:lnTo>
                  <a:lnTo>
                    <a:pt x="8597" y="15362"/>
                  </a:lnTo>
                  <a:lnTo>
                    <a:pt x="9549" y="15558"/>
                  </a:lnTo>
                  <a:lnTo>
                    <a:pt x="9989" y="15606"/>
                  </a:lnTo>
                  <a:lnTo>
                    <a:pt x="10209" y="15631"/>
                  </a:lnTo>
                  <a:lnTo>
                    <a:pt x="10429" y="15631"/>
                  </a:lnTo>
                  <a:lnTo>
                    <a:pt x="10648" y="15606"/>
                  </a:lnTo>
                  <a:lnTo>
                    <a:pt x="10868" y="15558"/>
                  </a:lnTo>
                  <a:lnTo>
                    <a:pt x="11064" y="15484"/>
                  </a:lnTo>
                  <a:lnTo>
                    <a:pt x="11283" y="15387"/>
                  </a:lnTo>
                  <a:lnTo>
                    <a:pt x="11723" y="15142"/>
                  </a:lnTo>
                  <a:lnTo>
                    <a:pt x="12114" y="14849"/>
                  </a:lnTo>
                  <a:lnTo>
                    <a:pt x="12529" y="14532"/>
                  </a:lnTo>
                  <a:lnTo>
                    <a:pt x="12895" y="14214"/>
                  </a:lnTo>
                  <a:lnTo>
                    <a:pt x="13237" y="13848"/>
                  </a:lnTo>
                  <a:lnTo>
                    <a:pt x="13555" y="13457"/>
                  </a:lnTo>
                  <a:lnTo>
                    <a:pt x="13872" y="13066"/>
                  </a:lnTo>
                  <a:lnTo>
                    <a:pt x="14141" y="12651"/>
                  </a:lnTo>
                  <a:lnTo>
                    <a:pt x="14385" y="12212"/>
                  </a:lnTo>
                  <a:lnTo>
                    <a:pt x="14605" y="11748"/>
                  </a:lnTo>
                  <a:lnTo>
                    <a:pt x="14800" y="11283"/>
                  </a:lnTo>
                  <a:lnTo>
                    <a:pt x="14947" y="10795"/>
                  </a:lnTo>
                  <a:lnTo>
                    <a:pt x="15069" y="10282"/>
                  </a:lnTo>
                  <a:lnTo>
                    <a:pt x="15167" y="9769"/>
                  </a:lnTo>
                  <a:lnTo>
                    <a:pt x="15216" y="9256"/>
                  </a:lnTo>
                  <a:lnTo>
                    <a:pt x="15240" y="8719"/>
                  </a:lnTo>
                  <a:lnTo>
                    <a:pt x="15216" y="8182"/>
                  </a:lnTo>
                  <a:lnTo>
                    <a:pt x="15167" y="7669"/>
                  </a:lnTo>
                  <a:lnTo>
                    <a:pt x="15069" y="7180"/>
                  </a:lnTo>
                  <a:lnTo>
                    <a:pt x="14947" y="6692"/>
                  </a:lnTo>
                  <a:lnTo>
                    <a:pt x="14776" y="6252"/>
                  </a:lnTo>
                  <a:lnTo>
                    <a:pt x="14605" y="5813"/>
                  </a:lnTo>
                  <a:lnTo>
                    <a:pt x="14385" y="5398"/>
                  </a:lnTo>
                  <a:lnTo>
                    <a:pt x="14141" y="5007"/>
                  </a:lnTo>
                  <a:lnTo>
                    <a:pt x="13848" y="4616"/>
                  </a:lnTo>
                  <a:lnTo>
                    <a:pt x="13555" y="4274"/>
                  </a:lnTo>
                  <a:lnTo>
                    <a:pt x="13213" y="3957"/>
                  </a:lnTo>
                  <a:lnTo>
                    <a:pt x="12871" y="3639"/>
                  </a:lnTo>
                  <a:lnTo>
                    <a:pt x="12505" y="3370"/>
                  </a:lnTo>
                  <a:lnTo>
                    <a:pt x="12089" y="3102"/>
                  </a:lnTo>
                  <a:lnTo>
                    <a:pt x="11674" y="2858"/>
                  </a:lnTo>
                  <a:lnTo>
                    <a:pt x="11259" y="2662"/>
                  </a:lnTo>
                  <a:lnTo>
                    <a:pt x="11064" y="2589"/>
                  </a:lnTo>
                  <a:lnTo>
                    <a:pt x="10893" y="2540"/>
                  </a:lnTo>
                  <a:lnTo>
                    <a:pt x="10697" y="2516"/>
                  </a:lnTo>
                  <a:lnTo>
                    <a:pt x="10526" y="2491"/>
                  </a:lnTo>
                  <a:lnTo>
                    <a:pt x="10111" y="2491"/>
                  </a:lnTo>
                  <a:lnTo>
                    <a:pt x="9696" y="2516"/>
                  </a:lnTo>
                  <a:lnTo>
                    <a:pt x="8841" y="2613"/>
                  </a:lnTo>
                  <a:lnTo>
                    <a:pt x="8426" y="2662"/>
                  </a:lnTo>
                  <a:lnTo>
                    <a:pt x="7986" y="2687"/>
                  </a:lnTo>
                  <a:lnTo>
                    <a:pt x="637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59" name="Shape 607"/>
          <p:cNvGrpSpPr/>
          <p:nvPr/>
        </p:nvGrpSpPr>
        <p:grpSpPr>
          <a:xfrm>
            <a:off x="9653299" y="5444755"/>
            <a:ext cx="575730" cy="552264"/>
            <a:chOff x="5241175" y="4959100"/>
            <a:chExt cx="539775" cy="517775"/>
          </a:xfrm>
          <a:solidFill>
            <a:schemeClr val="bg1"/>
          </a:solidFill>
        </p:grpSpPr>
        <p:sp>
          <p:nvSpPr>
            <p:cNvPr id="260" name="Shape 608"/>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1" name="Shape 609"/>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2" name="Shape 610"/>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3" name="Shape 611"/>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4" name="Shape 612"/>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5" name="Shape 613"/>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66" name="Shape 614"/>
          <p:cNvSpPr/>
          <p:nvPr/>
        </p:nvSpPr>
        <p:spPr>
          <a:xfrm>
            <a:off x="10406860" y="5580911"/>
            <a:ext cx="506693" cy="280066"/>
          </a:xfrm>
          <a:custGeom>
            <a:avLst/>
            <a:gdLst/>
            <a:ahLst/>
            <a:cxnLst/>
            <a:rect l="0" t="0" r="0" b="0"/>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67" name="Shape 615"/>
          <p:cNvGrpSpPr/>
          <p:nvPr/>
        </p:nvGrpSpPr>
        <p:grpSpPr>
          <a:xfrm>
            <a:off x="11193487" y="5526804"/>
            <a:ext cx="369288" cy="424644"/>
            <a:chOff x="6685175" y="5036025"/>
            <a:chExt cx="346225" cy="398125"/>
          </a:xfrm>
          <a:solidFill>
            <a:schemeClr val="bg1"/>
          </a:solidFill>
        </p:grpSpPr>
        <p:sp>
          <p:nvSpPr>
            <p:cNvPr id="268" name="Shape 616"/>
            <p:cNvSpPr/>
            <p:nvPr/>
          </p:nvSpPr>
          <p:spPr>
            <a:xfrm>
              <a:off x="6743800" y="5036025"/>
              <a:ext cx="105650" cy="147775"/>
            </a:xfrm>
            <a:custGeom>
              <a:avLst/>
              <a:gdLst/>
              <a:ahLst/>
              <a:cxnLst/>
              <a:rect l="0" t="0" r="0" b="0"/>
              <a:pathLst>
                <a:path w="4226" h="5911" extrusionOk="0">
                  <a:moveTo>
                    <a:pt x="2931" y="1"/>
                  </a:moveTo>
                  <a:lnTo>
                    <a:pt x="2736" y="25"/>
                  </a:lnTo>
                  <a:lnTo>
                    <a:pt x="2516" y="74"/>
                  </a:lnTo>
                  <a:lnTo>
                    <a:pt x="2272" y="147"/>
                  </a:lnTo>
                  <a:lnTo>
                    <a:pt x="2027" y="269"/>
                  </a:lnTo>
                  <a:lnTo>
                    <a:pt x="1783" y="416"/>
                  </a:lnTo>
                  <a:lnTo>
                    <a:pt x="1539" y="611"/>
                  </a:lnTo>
                  <a:lnTo>
                    <a:pt x="1319" y="807"/>
                  </a:lnTo>
                  <a:lnTo>
                    <a:pt x="1075" y="1026"/>
                  </a:lnTo>
                  <a:lnTo>
                    <a:pt x="855" y="1271"/>
                  </a:lnTo>
                  <a:lnTo>
                    <a:pt x="660" y="1539"/>
                  </a:lnTo>
                  <a:lnTo>
                    <a:pt x="489" y="1808"/>
                  </a:lnTo>
                  <a:lnTo>
                    <a:pt x="318" y="2101"/>
                  </a:lnTo>
                  <a:lnTo>
                    <a:pt x="196" y="2370"/>
                  </a:lnTo>
                  <a:lnTo>
                    <a:pt x="98" y="2663"/>
                  </a:lnTo>
                  <a:lnTo>
                    <a:pt x="25" y="2956"/>
                  </a:lnTo>
                  <a:lnTo>
                    <a:pt x="0" y="3249"/>
                  </a:lnTo>
                  <a:lnTo>
                    <a:pt x="0" y="3517"/>
                  </a:lnTo>
                  <a:lnTo>
                    <a:pt x="49" y="3786"/>
                  </a:lnTo>
                  <a:lnTo>
                    <a:pt x="122" y="4055"/>
                  </a:lnTo>
                  <a:lnTo>
                    <a:pt x="196" y="4299"/>
                  </a:lnTo>
                  <a:lnTo>
                    <a:pt x="293" y="4543"/>
                  </a:lnTo>
                  <a:lnTo>
                    <a:pt x="415" y="4763"/>
                  </a:lnTo>
                  <a:lnTo>
                    <a:pt x="562" y="4958"/>
                  </a:lnTo>
                  <a:lnTo>
                    <a:pt x="708" y="5154"/>
                  </a:lnTo>
                  <a:lnTo>
                    <a:pt x="855" y="5325"/>
                  </a:lnTo>
                  <a:lnTo>
                    <a:pt x="1026" y="5471"/>
                  </a:lnTo>
                  <a:lnTo>
                    <a:pt x="1221" y="5618"/>
                  </a:lnTo>
                  <a:lnTo>
                    <a:pt x="1392" y="5716"/>
                  </a:lnTo>
                  <a:lnTo>
                    <a:pt x="1588" y="5813"/>
                  </a:lnTo>
                  <a:lnTo>
                    <a:pt x="1807" y="5862"/>
                  </a:lnTo>
                  <a:lnTo>
                    <a:pt x="2003" y="5911"/>
                  </a:lnTo>
                  <a:lnTo>
                    <a:pt x="2442" y="5911"/>
                  </a:lnTo>
                  <a:lnTo>
                    <a:pt x="2662" y="5862"/>
                  </a:lnTo>
                  <a:lnTo>
                    <a:pt x="2858" y="5789"/>
                  </a:lnTo>
                  <a:lnTo>
                    <a:pt x="3053" y="5716"/>
                  </a:lnTo>
                  <a:lnTo>
                    <a:pt x="3224" y="5593"/>
                  </a:lnTo>
                  <a:lnTo>
                    <a:pt x="3395" y="5471"/>
                  </a:lnTo>
                  <a:lnTo>
                    <a:pt x="3541" y="5300"/>
                  </a:lnTo>
                  <a:lnTo>
                    <a:pt x="3688" y="5129"/>
                  </a:lnTo>
                  <a:lnTo>
                    <a:pt x="3810" y="4934"/>
                  </a:lnTo>
                  <a:lnTo>
                    <a:pt x="3932" y="4739"/>
                  </a:lnTo>
                  <a:lnTo>
                    <a:pt x="4030" y="4519"/>
                  </a:lnTo>
                  <a:lnTo>
                    <a:pt x="4103" y="4275"/>
                  </a:lnTo>
                  <a:lnTo>
                    <a:pt x="4152" y="4030"/>
                  </a:lnTo>
                  <a:lnTo>
                    <a:pt x="4201" y="3786"/>
                  </a:lnTo>
                  <a:lnTo>
                    <a:pt x="4225" y="3517"/>
                  </a:lnTo>
                  <a:lnTo>
                    <a:pt x="4201" y="3249"/>
                  </a:lnTo>
                  <a:lnTo>
                    <a:pt x="4176" y="2980"/>
                  </a:lnTo>
                  <a:lnTo>
                    <a:pt x="4054" y="1881"/>
                  </a:lnTo>
                  <a:lnTo>
                    <a:pt x="3957" y="1368"/>
                  </a:lnTo>
                  <a:lnTo>
                    <a:pt x="3835" y="904"/>
                  </a:lnTo>
                  <a:lnTo>
                    <a:pt x="3737" y="684"/>
                  </a:lnTo>
                  <a:lnTo>
                    <a:pt x="3664" y="513"/>
                  </a:lnTo>
                  <a:lnTo>
                    <a:pt x="3541" y="342"/>
                  </a:lnTo>
                  <a:lnTo>
                    <a:pt x="3419" y="220"/>
                  </a:lnTo>
                  <a:lnTo>
                    <a:pt x="3273" y="123"/>
                  </a:lnTo>
                  <a:lnTo>
                    <a:pt x="3126" y="49"/>
                  </a:lnTo>
                  <a:lnTo>
                    <a:pt x="29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9" name="Shape 617"/>
            <p:cNvSpPr/>
            <p:nvPr/>
          </p:nvSpPr>
          <p:spPr>
            <a:xfrm>
              <a:off x="6685175" y="5152025"/>
              <a:ext cx="84275" cy="117275"/>
            </a:xfrm>
            <a:custGeom>
              <a:avLst/>
              <a:gdLst/>
              <a:ahLst/>
              <a:cxnLst/>
              <a:rect l="0" t="0" r="0" b="0"/>
              <a:pathLst>
                <a:path w="3371" h="4691" extrusionOk="0">
                  <a:moveTo>
                    <a:pt x="1368" y="1"/>
                  </a:moveTo>
                  <a:lnTo>
                    <a:pt x="1197" y="25"/>
                  </a:lnTo>
                  <a:lnTo>
                    <a:pt x="1026" y="99"/>
                  </a:lnTo>
                  <a:lnTo>
                    <a:pt x="855" y="172"/>
                  </a:lnTo>
                  <a:lnTo>
                    <a:pt x="709" y="270"/>
                  </a:lnTo>
                  <a:lnTo>
                    <a:pt x="562" y="392"/>
                  </a:lnTo>
                  <a:lnTo>
                    <a:pt x="440" y="538"/>
                  </a:lnTo>
                  <a:lnTo>
                    <a:pt x="318" y="685"/>
                  </a:lnTo>
                  <a:lnTo>
                    <a:pt x="220" y="856"/>
                  </a:lnTo>
                  <a:lnTo>
                    <a:pt x="147" y="1051"/>
                  </a:lnTo>
                  <a:lnTo>
                    <a:pt x="74" y="1247"/>
                  </a:lnTo>
                  <a:lnTo>
                    <a:pt x="49" y="1442"/>
                  </a:lnTo>
                  <a:lnTo>
                    <a:pt x="1" y="1662"/>
                  </a:lnTo>
                  <a:lnTo>
                    <a:pt x="1" y="1882"/>
                  </a:lnTo>
                  <a:lnTo>
                    <a:pt x="1" y="2101"/>
                  </a:lnTo>
                  <a:lnTo>
                    <a:pt x="25" y="2346"/>
                  </a:lnTo>
                  <a:lnTo>
                    <a:pt x="74" y="2565"/>
                  </a:lnTo>
                  <a:lnTo>
                    <a:pt x="147" y="2810"/>
                  </a:lnTo>
                  <a:lnTo>
                    <a:pt x="220" y="3054"/>
                  </a:lnTo>
                  <a:lnTo>
                    <a:pt x="342" y="3274"/>
                  </a:lnTo>
                  <a:lnTo>
                    <a:pt x="440" y="3493"/>
                  </a:lnTo>
                  <a:lnTo>
                    <a:pt x="587" y="3689"/>
                  </a:lnTo>
                  <a:lnTo>
                    <a:pt x="733" y="3860"/>
                  </a:lnTo>
                  <a:lnTo>
                    <a:pt x="880" y="4031"/>
                  </a:lnTo>
                  <a:lnTo>
                    <a:pt x="1051" y="4177"/>
                  </a:lnTo>
                  <a:lnTo>
                    <a:pt x="1222" y="4324"/>
                  </a:lnTo>
                  <a:lnTo>
                    <a:pt x="1393" y="4422"/>
                  </a:lnTo>
                  <a:lnTo>
                    <a:pt x="1564" y="4519"/>
                  </a:lnTo>
                  <a:lnTo>
                    <a:pt x="1759" y="4592"/>
                  </a:lnTo>
                  <a:lnTo>
                    <a:pt x="1954" y="4641"/>
                  </a:lnTo>
                  <a:lnTo>
                    <a:pt x="2125" y="4690"/>
                  </a:lnTo>
                  <a:lnTo>
                    <a:pt x="2516" y="4690"/>
                  </a:lnTo>
                  <a:lnTo>
                    <a:pt x="2687" y="4641"/>
                  </a:lnTo>
                  <a:lnTo>
                    <a:pt x="2882" y="4592"/>
                  </a:lnTo>
                  <a:lnTo>
                    <a:pt x="3029" y="4495"/>
                  </a:lnTo>
                  <a:lnTo>
                    <a:pt x="3151" y="4397"/>
                  </a:lnTo>
                  <a:lnTo>
                    <a:pt x="3249" y="4299"/>
                  </a:lnTo>
                  <a:lnTo>
                    <a:pt x="3322" y="4153"/>
                  </a:lnTo>
                  <a:lnTo>
                    <a:pt x="3371" y="4006"/>
                  </a:lnTo>
                  <a:lnTo>
                    <a:pt x="3371" y="3860"/>
                  </a:lnTo>
                  <a:lnTo>
                    <a:pt x="3371" y="3689"/>
                  </a:lnTo>
                  <a:lnTo>
                    <a:pt x="3347" y="3518"/>
                  </a:lnTo>
                  <a:lnTo>
                    <a:pt x="3249" y="3127"/>
                  </a:lnTo>
                  <a:lnTo>
                    <a:pt x="3078" y="2712"/>
                  </a:lnTo>
                  <a:lnTo>
                    <a:pt x="2712" y="1808"/>
                  </a:lnTo>
                  <a:lnTo>
                    <a:pt x="2370" y="953"/>
                  </a:lnTo>
                  <a:lnTo>
                    <a:pt x="2199" y="612"/>
                  </a:lnTo>
                  <a:lnTo>
                    <a:pt x="2028" y="343"/>
                  </a:lnTo>
                  <a:lnTo>
                    <a:pt x="1954" y="221"/>
                  </a:lnTo>
                  <a:lnTo>
                    <a:pt x="1857" y="123"/>
                  </a:lnTo>
                  <a:lnTo>
                    <a:pt x="1735" y="74"/>
                  </a:lnTo>
                  <a:lnTo>
                    <a:pt x="1637" y="25"/>
                  </a:lnTo>
                  <a:lnTo>
                    <a:pt x="149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0" name="Shape 618"/>
            <p:cNvSpPr/>
            <p:nvPr/>
          </p:nvSpPr>
          <p:spPr>
            <a:xfrm>
              <a:off x="6871400" y="5038475"/>
              <a:ext cx="105650" cy="145325"/>
            </a:xfrm>
            <a:custGeom>
              <a:avLst/>
              <a:gdLst/>
              <a:ahLst/>
              <a:cxnLst/>
              <a:rect l="0" t="0" r="0" b="0"/>
              <a:pathLst>
                <a:path w="4226" h="5813" extrusionOk="0">
                  <a:moveTo>
                    <a:pt x="1295" y="0"/>
                  </a:moveTo>
                  <a:lnTo>
                    <a:pt x="1100" y="49"/>
                  </a:lnTo>
                  <a:lnTo>
                    <a:pt x="953" y="98"/>
                  </a:lnTo>
                  <a:lnTo>
                    <a:pt x="807" y="196"/>
                  </a:lnTo>
                  <a:lnTo>
                    <a:pt x="684" y="318"/>
                  </a:lnTo>
                  <a:lnTo>
                    <a:pt x="587" y="464"/>
                  </a:lnTo>
                  <a:lnTo>
                    <a:pt x="489" y="660"/>
                  </a:lnTo>
                  <a:lnTo>
                    <a:pt x="391" y="855"/>
                  </a:lnTo>
                  <a:lnTo>
                    <a:pt x="269" y="1295"/>
                  </a:lnTo>
                  <a:lnTo>
                    <a:pt x="172" y="1808"/>
                  </a:lnTo>
                  <a:lnTo>
                    <a:pt x="49" y="2882"/>
                  </a:lnTo>
                  <a:lnTo>
                    <a:pt x="1" y="3151"/>
                  </a:lnTo>
                  <a:lnTo>
                    <a:pt x="1" y="3419"/>
                  </a:lnTo>
                  <a:lnTo>
                    <a:pt x="25" y="3688"/>
                  </a:lnTo>
                  <a:lnTo>
                    <a:pt x="74" y="3932"/>
                  </a:lnTo>
                  <a:lnTo>
                    <a:pt x="123" y="4177"/>
                  </a:lnTo>
                  <a:lnTo>
                    <a:pt x="196" y="4421"/>
                  </a:lnTo>
                  <a:lnTo>
                    <a:pt x="294" y="4641"/>
                  </a:lnTo>
                  <a:lnTo>
                    <a:pt x="416" y="4836"/>
                  </a:lnTo>
                  <a:lnTo>
                    <a:pt x="538" y="5031"/>
                  </a:lnTo>
                  <a:lnTo>
                    <a:pt x="684" y="5202"/>
                  </a:lnTo>
                  <a:lnTo>
                    <a:pt x="831" y="5373"/>
                  </a:lnTo>
                  <a:lnTo>
                    <a:pt x="1002" y="5495"/>
                  </a:lnTo>
                  <a:lnTo>
                    <a:pt x="1173" y="5618"/>
                  </a:lnTo>
                  <a:lnTo>
                    <a:pt x="1368" y="5691"/>
                  </a:lnTo>
                  <a:lnTo>
                    <a:pt x="1588" y="5764"/>
                  </a:lnTo>
                  <a:lnTo>
                    <a:pt x="1783" y="5813"/>
                  </a:lnTo>
                  <a:lnTo>
                    <a:pt x="2223" y="5813"/>
                  </a:lnTo>
                  <a:lnTo>
                    <a:pt x="2418" y="5764"/>
                  </a:lnTo>
                  <a:lnTo>
                    <a:pt x="2638" y="5715"/>
                  </a:lnTo>
                  <a:lnTo>
                    <a:pt x="2834" y="5618"/>
                  </a:lnTo>
                  <a:lnTo>
                    <a:pt x="3005" y="5520"/>
                  </a:lnTo>
                  <a:lnTo>
                    <a:pt x="3200" y="5373"/>
                  </a:lnTo>
                  <a:lnTo>
                    <a:pt x="3371" y="5227"/>
                  </a:lnTo>
                  <a:lnTo>
                    <a:pt x="3517" y="5056"/>
                  </a:lnTo>
                  <a:lnTo>
                    <a:pt x="3664" y="4860"/>
                  </a:lnTo>
                  <a:lnTo>
                    <a:pt x="3811" y="4665"/>
                  </a:lnTo>
                  <a:lnTo>
                    <a:pt x="3933" y="4445"/>
                  </a:lnTo>
                  <a:lnTo>
                    <a:pt x="4030" y="4201"/>
                  </a:lnTo>
                  <a:lnTo>
                    <a:pt x="4104" y="3957"/>
                  </a:lnTo>
                  <a:lnTo>
                    <a:pt x="4177" y="3688"/>
                  </a:lnTo>
                  <a:lnTo>
                    <a:pt x="4226" y="3419"/>
                  </a:lnTo>
                  <a:lnTo>
                    <a:pt x="4226" y="3151"/>
                  </a:lnTo>
                  <a:lnTo>
                    <a:pt x="4201" y="2858"/>
                  </a:lnTo>
                  <a:lnTo>
                    <a:pt x="4128" y="2589"/>
                  </a:lnTo>
                  <a:lnTo>
                    <a:pt x="4030" y="2296"/>
                  </a:lnTo>
                  <a:lnTo>
                    <a:pt x="3908" y="2027"/>
                  </a:lnTo>
                  <a:lnTo>
                    <a:pt x="3737" y="1734"/>
                  </a:lnTo>
                  <a:lnTo>
                    <a:pt x="3566" y="1490"/>
                  </a:lnTo>
                  <a:lnTo>
                    <a:pt x="3371" y="1221"/>
                  </a:lnTo>
                  <a:lnTo>
                    <a:pt x="3151" y="1002"/>
                  </a:lnTo>
                  <a:lnTo>
                    <a:pt x="2907" y="782"/>
                  </a:lnTo>
                  <a:lnTo>
                    <a:pt x="2687" y="586"/>
                  </a:lnTo>
                  <a:lnTo>
                    <a:pt x="2443" y="415"/>
                  </a:lnTo>
                  <a:lnTo>
                    <a:pt x="2199" y="269"/>
                  </a:lnTo>
                  <a:lnTo>
                    <a:pt x="1954" y="147"/>
                  </a:lnTo>
                  <a:lnTo>
                    <a:pt x="1710" y="74"/>
                  </a:lnTo>
                  <a:lnTo>
                    <a:pt x="1490" y="25"/>
                  </a:lnTo>
                  <a:lnTo>
                    <a:pt x="129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1" name="Shape 619"/>
            <p:cNvSpPr/>
            <p:nvPr/>
          </p:nvSpPr>
          <p:spPr>
            <a:xfrm>
              <a:off x="6944050" y="5155700"/>
              <a:ext cx="87350" cy="116025"/>
            </a:xfrm>
            <a:custGeom>
              <a:avLst/>
              <a:gdLst/>
              <a:ahLst/>
              <a:cxnLst/>
              <a:rect l="0" t="0" r="0" b="0"/>
              <a:pathLst>
                <a:path w="3494" h="4641" extrusionOk="0">
                  <a:moveTo>
                    <a:pt x="1979" y="0"/>
                  </a:moveTo>
                  <a:lnTo>
                    <a:pt x="1857" y="49"/>
                  </a:lnTo>
                  <a:lnTo>
                    <a:pt x="1735" y="98"/>
                  </a:lnTo>
                  <a:lnTo>
                    <a:pt x="1637" y="196"/>
                  </a:lnTo>
                  <a:lnTo>
                    <a:pt x="1540" y="294"/>
                  </a:lnTo>
                  <a:lnTo>
                    <a:pt x="1369" y="562"/>
                  </a:lnTo>
                  <a:lnTo>
                    <a:pt x="1173" y="904"/>
                  </a:lnTo>
                  <a:lnTo>
                    <a:pt x="782" y="1735"/>
                  </a:lnTo>
                  <a:lnTo>
                    <a:pt x="367" y="2614"/>
                  </a:lnTo>
                  <a:lnTo>
                    <a:pt x="196" y="3005"/>
                  </a:lnTo>
                  <a:lnTo>
                    <a:pt x="74" y="3395"/>
                  </a:lnTo>
                  <a:lnTo>
                    <a:pt x="25" y="3566"/>
                  </a:lnTo>
                  <a:lnTo>
                    <a:pt x="1" y="3737"/>
                  </a:lnTo>
                  <a:lnTo>
                    <a:pt x="25" y="3908"/>
                  </a:lnTo>
                  <a:lnTo>
                    <a:pt x="50" y="4055"/>
                  </a:lnTo>
                  <a:lnTo>
                    <a:pt x="99" y="4177"/>
                  </a:lnTo>
                  <a:lnTo>
                    <a:pt x="196" y="4299"/>
                  </a:lnTo>
                  <a:lnTo>
                    <a:pt x="318" y="4397"/>
                  </a:lnTo>
                  <a:lnTo>
                    <a:pt x="465" y="4494"/>
                  </a:lnTo>
                  <a:lnTo>
                    <a:pt x="636" y="4568"/>
                  </a:lnTo>
                  <a:lnTo>
                    <a:pt x="831" y="4616"/>
                  </a:lnTo>
                  <a:lnTo>
                    <a:pt x="1027" y="4641"/>
                  </a:lnTo>
                  <a:lnTo>
                    <a:pt x="1198" y="4641"/>
                  </a:lnTo>
                  <a:lnTo>
                    <a:pt x="1393" y="4616"/>
                  </a:lnTo>
                  <a:lnTo>
                    <a:pt x="1588" y="4568"/>
                  </a:lnTo>
                  <a:lnTo>
                    <a:pt x="1784" y="4494"/>
                  </a:lnTo>
                  <a:lnTo>
                    <a:pt x="1955" y="4421"/>
                  </a:lnTo>
                  <a:lnTo>
                    <a:pt x="2150" y="4323"/>
                  </a:lnTo>
                  <a:lnTo>
                    <a:pt x="2321" y="4201"/>
                  </a:lnTo>
                  <a:lnTo>
                    <a:pt x="2492" y="4055"/>
                  </a:lnTo>
                  <a:lnTo>
                    <a:pt x="2663" y="3884"/>
                  </a:lnTo>
                  <a:lnTo>
                    <a:pt x="2810" y="3713"/>
                  </a:lnTo>
                  <a:lnTo>
                    <a:pt x="2956" y="3517"/>
                  </a:lnTo>
                  <a:lnTo>
                    <a:pt x="3078" y="3322"/>
                  </a:lnTo>
                  <a:lnTo>
                    <a:pt x="3200" y="3102"/>
                  </a:lnTo>
                  <a:lnTo>
                    <a:pt x="3298" y="2882"/>
                  </a:lnTo>
                  <a:lnTo>
                    <a:pt x="3371" y="2638"/>
                  </a:lnTo>
                  <a:lnTo>
                    <a:pt x="3420" y="2418"/>
                  </a:lnTo>
                  <a:lnTo>
                    <a:pt x="3469" y="2174"/>
                  </a:lnTo>
                  <a:lnTo>
                    <a:pt x="3493" y="1954"/>
                  </a:lnTo>
                  <a:lnTo>
                    <a:pt x="3493" y="1735"/>
                  </a:lnTo>
                  <a:lnTo>
                    <a:pt x="3469" y="1515"/>
                  </a:lnTo>
                  <a:lnTo>
                    <a:pt x="3445" y="1319"/>
                  </a:lnTo>
                  <a:lnTo>
                    <a:pt x="3396" y="1124"/>
                  </a:lnTo>
                  <a:lnTo>
                    <a:pt x="3322" y="929"/>
                  </a:lnTo>
                  <a:lnTo>
                    <a:pt x="3249" y="758"/>
                  </a:lnTo>
                  <a:lnTo>
                    <a:pt x="3127" y="587"/>
                  </a:lnTo>
                  <a:lnTo>
                    <a:pt x="3005" y="440"/>
                  </a:lnTo>
                  <a:lnTo>
                    <a:pt x="2883" y="318"/>
                  </a:lnTo>
                  <a:lnTo>
                    <a:pt x="2736" y="196"/>
                  </a:lnTo>
                  <a:lnTo>
                    <a:pt x="2565" y="98"/>
                  </a:lnTo>
                  <a:lnTo>
                    <a:pt x="2394" y="49"/>
                  </a:lnTo>
                  <a:lnTo>
                    <a:pt x="224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2" name="Shape 620"/>
            <p:cNvSpPr/>
            <p:nvPr/>
          </p:nvSpPr>
          <p:spPr>
            <a:xfrm>
              <a:off x="6727300" y="5185625"/>
              <a:ext cx="263800" cy="248525"/>
            </a:xfrm>
            <a:custGeom>
              <a:avLst/>
              <a:gdLst/>
              <a:ahLst/>
              <a:cxnLst/>
              <a:rect l="0" t="0" r="0" b="0"/>
              <a:pathLst>
                <a:path w="10552" h="9941" extrusionOk="0">
                  <a:moveTo>
                    <a:pt x="5252" y="0"/>
                  </a:moveTo>
                  <a:lnTo>
                    <a:pt x="4959" y="25"/>
                  </a:lnTo>
                  <a:lnTo>
                    <a:pt x="4666" y="73"/>
                  </a:lnTo>
                  <a:lnTo>
                    <a:pt x="4372" y="171"/>
                  </a:lnTo>
                  <a:lnTo>
                    <a:pt x="4104" y="293"/>
                  </a:lnTo>
                  <a:lnTo>
                    <a:pt x="3835" y="464"/>
                  </a:lnTo>
                  <a:lnTo>
                    <a:pt x="3591" y="635"/>
                  </a:lnTo>
                  <a:lnTo>
                    <a:pt x="3371" y="855"/>
                  </a:lnTo>
                  <a:lnTo>
                    <a:pt x="3176" y="1124"/>
                  </a:lnTo>
                  <a:lnTo>
                    <a:pt x="3029" y="1343"/>
                  </a:lnTo>
                  <a:lnTo>
                    <a:pt x="2907" y="1612"/>
                  </a:lnTo>
                  <a:lnTo>
                    <a:pt x="2809" y="1856"/>
                  </a:lnTo>
                  <a:lnTo>
                    <a:pt x="2736" y="2125"/>
                  </a:lnTo>
                  <a:lnTo>
                    <a:pt x="2565" y="2662"/>
                  </a:lnTo>
                  <a:lnTo>
                    <a:pt x="2492" y="2931"/>
                  </a:lnTo>
                  <a:lnTo>
                    <a:pt x="2394" y="3200"/>
                  </a:lnTo>
                  <a:lnTo>
                    <a:pt x="2248" y="3444"/>
                  </a:lnTo>
                  <a:lnTo>
                    <a:pt x="2101" y="3688"/>
                  </a:lnTo>
                  <a:lnTo>
                    <a:pt x="1906" y="3908"/>
                  </a:lnTo>
                  <a:lnTo>
                    <a:pt x="1735" y="4103"/>
                  </a:lnTo>
                  <a:lnTo>
                    <a:pt x="1320" y="4470"/>
                  </a:lnTo>
                  <a:lnTo>
                    <a:pt x="904" y="4860"/>
                  </a:lnTo>
                  <a:lnTo>
                    <a:pt x="709" y="5080"/>
                  </a:lnTo>
                  <a:lnTo>
                    <a:pt x="514" y="5324"/>
                  </a:lnTo>
                  <a:lnTo>
                    <a:pt x="367" y="5569"/>
                  </a:lnTo>
                  <a:lnTo>
                    <a:pt x="245" y="5837"/>
                  </a:lnTo>
                  <a:lnTo>
                    <a:pt x="147" y="6130"/>
                  </a:lnTo>
                  <a:lnTo>
                    <a:pt x="74" y="6423"/>
                  </a:lnTo>
                  <a:lnTo>
                    <a:pt x="25" y="6741"/>
                  </a:lnTo>
                  <a:lnTo>
                    <a:pt x="1" y="7034"/>
                  </a:lnTo>
                  <a:lnTo>
                    <a:pt x="25" y="7327"/>
                  </a:lnTo>
                  <a:lnTo>
                    <a:pt x="50" y="7620"/>
                  </a:lnTo>
                  <a:lnTo>
                    <a:pt x="123" y="7889"/>
                  </a:lnTo>
                  <a:lnTo>
                    <a:pt x="221" y="8158"/>
                  </a:lnTo>
                  <a:lnTo>
                    <a:pt x="318" y="8426"/>
                  </a:lnTo>
                  <a:lnTo>
                    <a:pt x="440" y="8646"/>
                  </a:lnTo>
                  <a:lnTo>
                    <a:pt x="611" y="8890"/>
                  </a:lnTo>
                  <a:lnTo>
                    <a:pt x="782" y="9086"/>
                  </a:lnTo>
                  <a:lnTo>
                    <a:pt x="953" y="9281"/>
                  </a:lnTo>
                  <a:lnTo>
                    <a:pt x="1149" y="9428"/>
                  </a:lnTo>
                  <a:lnTo>
                    <a:pt x="1368" y="9574"/>
                  </a:lnTo>
                  <a:lnTo>
                    <a:pt x="1613" y="9696"/>
                  </a:lnTo>
                  <a:lnTo>
                    <a:pt x="1857" y="9794"/>
                  </a:lnTo>
                  <a:lnTo>
                    <a:pt x="2101" y="9867"/>
                  </a:lnTo>
                  <a:lnTo>
                    <a:pt x="2370" y="9916"/>
                  </a:lnTo>
                  <a:lnTo>
                    <a:pt x="2614" y="9940"/>
                  </a:lnTo>
                  <a:lnTo>
                    <a:pt x="2980" y="9916"/>
                  </a:lnTo>
                  <a:lnTo>
                    <a:pt x="3347" y="9818"/>
                  </a:lnTo>
                  <a:lnTo>
                    <a:pt x="3689" y="9696"/>
                  </a:lnTo>
                  <a:lnTo>
                    <a:pt x="4006" y="9501"/>
                  </a:lnTo>
                  <a:lnTo>
                    <a:pt x="4153" y="9403"/>
                  </a:lnTo>
                  <a:lnTo>
                    <a:pt x="4299" y="9330"/>
                  </a:lnTo>
                  <a:lnTo>
                    <a:pt x="4446" y="9305"/>
                  </a:lnTo>
                  <a:lnTo>
                    <a:pt x="4592" y="9257"/>
                  </a:lnTo>
                  <a:lnTo>
                    <a:pt x="4910" y="9232"/>
                  </a:lnTo>
                  <a:lnTo>
                    <a:pt x="5642" y="9232"/>
                  </a:lnTo>
                  <a:lnTo>
                    <a:pt x="5960" y="9257"/>
                  </a:lnTo>
                  <a:lnTo>
                    <a:pt x="6106" y="9305"/>
                  </a:lnTo>
                  <a:lnTo>
                    <a:pt x="6253" y="9330"/>
                  </a:lnTo>
                  <a:lnTo>
                    <a:pt x="6400" y="9403"/>
                  </a:lnTo>
                  <a:lnTo>
                    <a:pt x="6546" y="9501"/>
                  </a:lnTo>
                  <a:lnTo>
                    <a:pt x="6864" y="9696"/>
                  </a:lnTo>
                  <a:lnTo>
                    <a:pt x="7206" y="9818"/>
                  </a:lnTo>
                  <a:lnTo>
                    <a:pt x="7572" y="9916"/>
                  </a:lnTo>
                  <a:lnTo>
                    <a:pt x="7938" y="9940"/>
                  </a:lnTo>
                  <a:lnTo>
                    <a:pt x="8207" y="9916"/>
                  </a:lnTo>
                  <a:lnTo>
                    <a:pt x="8451" y="9867"/>
                  </a:lnTo>
                  <a:lnTo>
                    <a:pt x="8695" y="9794"/>
                  </a:lnTo>
                  <a:lnTo>
                    <a:pt x="8940" y="9696"/>
                  </a:lnTo>
                  <a:lnTo>
                    <a:pt x="9184" y="9574"/>
                  </a:lnTo>
                  <a:lnTo>
                    <a:pt x="9404" y="9428"/>
                  </a:lnTo>
                  <a:lnTo>
                    <a:pt x="9599" y="9281"/>
                  </a:lnTo>
                  <a:lnTo>
                    <a:pt x="9770" y="9086"/>
                  </a:lnTo>
                  <a:lnTo>
                    <a:pt x="9941" y="8890"/>
                  </a:lnTo>
                  <a:lnTo>
                    <a:pt x="10112" y="8646"/>
                  </a:lnTo>
                  <a:lnTo>
                    <a:pt x="10234" y="8426"/>
                  </a:lnTo>
                  <a:lnTo>
                    <a:pt x="10332" y="8158"/>
                  </a:lnTo>
                  <a:lnTo>
                    <a:pt x="10429" y="7889"/>
                  </a:lnTo>
                  <a:lnTo>
                    <a:pt x="10503" y="7620"/>
                  </a:lnTo>
                  <a:lnTo>
                    <a:pt x="10527" y="7327"/>
                  </a:lnTo>
                  <a:lnTo>
                    <a:pt x="10551" y="7034"/>
                  </a:lnTo>
                  <a:lnTo>
                    <a:pt x="10527" y="6741"/>
                  </a:lnTo>
                  <a:lnTo>
                    <a:pt x="10478" y="6423"/>
                  </a:lnTo>
                  <a:lnTo>
                    <a:pt x="10405" y="6130"/>
                  </a:lnTo>
                  <a:lnTo>
                    <a:pt x="10307" y="5837"/>
                  </a:lnTo>
                  <a:lnTo>
                    <a:pt x="10185" y="5569"/>
                  </a:lnTo>
                  <a:lnTo>
                    <a:pt x="10039" y="5324"/>
                  </a:lnTo>
                  <a:lnTo>
                    <a:pt x="9843" y="5080"/>
                  </a:lnTo>
                  <a:lnTo>
                    <a:pt x="9648" y="4860"/>
                  </a:lnTo>
                  <a:lnTo>
                    <a:pt x="9233" y="4470"/>
                  </a:lnTo>
                  <a:lnTo>
                    <a:pt x="8817" y="4103"/>
                  </a:lnTo>
                  <a:lnTo>
                    <a:pt x="8646" y="3908"/>
                  </a:lnTo>
                  <a:lnTo>
                    <a:pt x="8451" y="3688"/>
                  </a:lnTo>
                  <a:lnTo>
                    <a:pt x="8305" y="3444"/>
                  </a:lnTo>
                  <a:lnTo>
                    <a:pt x="8158" y="3200"/>
                  </a:lnTo>
                  <a:lnTo>
                    <a:pt x="8060" y="2931"/>
                  </a:lnTo>
                  <a:lnTo>
                    <a:pt x="7963" y="2662"/>
                  </a:lnTo>
                  <a:lnTo>
                    <a:pt x="7816" y="2125"/>
                  </a:lnTo>
                  <a:lnTo>
                    <a:pt x="7743" y="1856"/>
                  </a:lnTo>
                  <a:lnTo>
                    <a:pt x="7645" y="1612"/>
                  </a:lnTo>
                  <a:lnTo>
                    <a:pt x="7523" y="1343"/>
                  </a:lnTo>
                  <a:lnTo>
                    <a:pt x="7376" y="1124"/>
                  </a:lnTo>
                  <a:lnTo>
                    <a:pt x="7181" y="855"/>
                  </a:lnTo>
                  <a:lnTo>
                    <a:pt x="6961" y="635"/>
                  </a:lnTo>
                  <a:lnTo>
                    <a:pt x="6717" y="464"/>
                  </a:lnTo>
                  <a:lnTo>
                    <a:pt x="6448" y="293"/>
                  </a:lnTo>
                  <a:lnTo>
                    <a:pt x="6180" y="171"/>
                  </a:lnTo>
                  <a:lnTo>
                    <a:pt x="5887" y="73"/>
                  </a:lnTo>
                  <a:lnTo>
                    <a:pt x="5594" y="25"/>
                  </a:lnTo>
                  <a:lnTo>
                    <a:pt x="530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73" name="Shape 633"/>
          <p:cNvSpPr txBox="1"/>
          <p:nvPr/>
        </p:nvSpPr>
        <p:spPr>
          <a:xfrm>
            <a:off x="546957" y="1019718"/>
            <a:ext cx="3264480" cy="1839704"/>
          </a:xfrm>
          <a:prstGeom prst="rect">
            <a:avLst/>
          </a:prstGeom>
          <a:noFill/>
          <a:ln>
            <a:noFill/>
          </a:ln>
        </p:spPr>
        <p:txBody>
          <a:bodyPr lIns="91425" tIns="91425" rIns="91425" bIns="91425" anchor="t" anchorCtr="0">
            <a:noAutofit/>
          </a:bodyPr>
          <a:lstStyle/>
          <a:p>
            <a:pPr lvl="0" rtl="0">
              <a:spcBef>
                <a:spcPts val="0"/>
              </a:spcBef>
              <a:buClr>
                <a:schemeClr val="dk1"/>
              </a:buClr>
              <a:buSzPct val="122222"/>
              <a:buFont typeface="Arial"/>
              <a:buNone/>
            </a:pPr>
            <a:r>
              <a:rPr lang="en" sz="1200" b="1" dirty="0">
                <a:solidFill>
                  <a:schemeClr val="bg1"/>
                </a:solidFill>
                <a:latin typeface="+mj-lt"/>
                <a:ea typeface="Bitter"/>
                <a:cs typeface="Bitter"/>
                <a:sym typeface="Bitter"/>
              </a:rPr>
              <a:t>Editable Icons</a:t>
            </a:r>
            <a:r>
              <a:rPr lang="en" sz="1200" dirty="0">
                <a:solidFill>
                  <a:schemeClr val="bg1"/>
                </a:solidFill>
                <a:latin typeface="+mj-lt"/>
                <a:ea typeface="Bitter"/>
                <a:cs typeface="Bitter"/>
                <a:sym typeface="Bitter"/>
              </a:rPr>
              <a:t>. </a:t>
            </a:r>
          </a:p>
          <a:p>
            <a:pPr lvl="0" rtl="0">
              <a:spcBef>
                <a:spcPts val="0"/>
              </a:spcBef>
              <a:buClr>
                <a:schemeClr val="dk1"/>
              </a:buClr>
              <a:buFont typeface="Arial"/>
              <a:buNone/>
            </a:pPr>
            <a:endParaRPr sz="1200" dirty="0">
              <a:solidFill>
                <a:schemeClr val="bg1"/>
              </a:solidFill>
              <a:latin typeface="+mj-lt"/>
              <a:ea typeface="Bitter"/>
              <a:cs typeface="Bitter"/>
              <a:sym typeface="Bitter"/>
            </a:endParaRPr>
          </a:p>
          <a:p>
            <a:pPr lvl="0" rtl="0">
              <a:spcBef>
                <a:spcPts val="0"/>
              </a:spcBef>
              <a:buClr>
                <a:schemeClr val="dk1"/>
              </a:buClr>
              <a:buSzPct val="122222"/>
              <a:buFont typeface="Arial"/>
              <a:buNone/>
            </a:pPr>
            <a:r>
              <a:rPr lang="en" sz="1200" dirty="0">
                <a:solidFill>
                  <a:schemeClr val="bg1"/>
                </a:solidFill>
                <a:latin typeface="+mj-lt"/>
                <a:ea typeface="Bitter"/>
                <a:cs typeface="Bitter"/>
                <a:sym typeface="Bitter"/>
              </a:rPr>
              <a:t>This means that you can:</a:t>
            </a:r>
          </a:p>
          <a:p>
            <a:pPr marL="457200" lvl="0" indent="-285750" rtl="0">
              <a:spcBef>
                <a:spcPts val="0"/>
              </a:spcBef>
              <a:buClr>
                <a:srgbClr val="434343"/>
              </a:buClr>
              <a:buSzPct val="100000"/>
              <a:buFont typeface="Bitter"/>
              <a:buChar char="●"/>
            </a:pPr>
            <a:r>
              <a:rPr lang="en" sz="1200" dirty="0">
                <a:solidFill>
                  <a:schemeClr val="bg1"/>
                </a:solidFill>
                <a:latin typeface="+mj-lt"/>
                <a:ea typeface="Bitter"/>
                <a:cs typeface="Bitter"/>
                <a:sym typeface="Bitter"/>
              </a:rPr>
              <a:t>Resize them without losing quality.</a:t>
            </a:r>
          </a:p>
          <a:p>
            <a:pPr marL="457200" lvl="0" indent="-285750" rtl="0">
              <a:spcBef>
                <a:spcPts val="0"/>
              </a:spcBef>
              <a:buClr>
                <a:srgbClr val="434343"/>
              </a:buClr>
              <a:buSzPct val="100000"/>
              <a:buFont typeface="Bitter"/>
              <a:buChar char="●"/>
            </a:pPr>
            <a:r>
              <a:rPr lang="en" sz="1200" dirty="0">
                <a:solidFill>
                  <a:schemeClr val="bg1"/>
                </a:solidFill>
                <a:latin typeface="+mj-lt"/>
                <a:ea typeface="Bitter"/>
                <a:cs typeface="Bitter"/>
                <a:sym typeface="Bitter"/>
              </a:rPr>
              <a:t>Change fill color and opacity.</a:t>
            </a:r>
          </a:p>
          <a:p>
            <a:pPr marL="457200" lvl="0" indent="-285750" rtl="0">
              <a:spcBef>
                <a:spcPts val="0"/>
              </a:spcBef>
              <a:buClr>
                <a:srgbClr val="434343"/>
              </a:buClr>
              <a:buSzPct val="100000"/>
              <a:buFont typeface="Bitter"/>
              <a:buChar char="●"/>
            </a:pPr>
            <a:r>
              <a:rPr lang="en" sz="1200" dirty="0">
                <a:solidFill>
                  <a:schemeClr val="bg1"/>
                </a:solidFill>
                <a:latin typeface="+mj-lt"/>
                <a:ea typeface="Bitter"/>
                <a:cs typeface="Bitter"/>
                <a:sym typeface="Bitter"/>
              </a:rPr>
              <a:t>Change line color, width and style.</a:t>
            </a:r>
          </a:p>
          <a:p>
            <a:pPr lvl="0" rtl="0">
              <a:spcBef>
                <a:spcPts val="0"/>
              </a:spcBef>
              <a:buNone/>
            </a:pPr>
            <a:endParaRPr sz="1200" dirty="0">
              <a:solidFill>
                <a:schemeClr val="bg1"/>
              </a:solidFill>
              <a:latin typeface="+mj-lt"/>
              <a:ea typeface="Bitter"/>
              <a:cs typeface="Bitter"/>
              <a:sym typeface="Bitter"/>
            </a:endParaRPr>
          </a:p>
          <a:p>
            <a:pPr lvl="0" rtl="0">
              <a:spcBef>
                <a:spcPts val="0"/>
              </a:spcBef>
              <a:buNone/>
            </a:pPr>
            <a:r>
              <a:rPr lang="en" sz="1200" dirty="0">
                <a:solidFill>
                  <a:schemeClr val="bg1"/>
                </a:solidFill>
                <a:latin typeface="+mj-lt"/>
                <a:ea typeface="Bitter"/>
                <a:cs typeface="Bitter"/>
                <a:sym typeface="Bitter"/>
              </a:rPr>
              <a:t>Isn’t that AW</a:t>
            </a:r>
            <a:r>
              <a:rPr lang="en-US" sz="1200" dirty="0">
                <a:solidFill>
                  <a:schemeClr val="bg1"/>
                </a:solidFill>
                <a:latin typeface="+mj-lt"/>
                <a:ea typeface="Bitter"/>
                <a:cs typeface="Bitter"/>
                <a:sym typeface="Bitter"/>
              </a:rPr>
              <a:t>E</a:t>
            </a:r>
            <a:r>
              <a:rPr lang="en" sz="1200" dirty="0">
                <a:solidFill>
                  <a:schemeClr val="bg1"/>
                </a:solidFill>
                <a:latin typeface="+mj-lt"/>
                <a:ea typeface="Bitter"/>
                <a:cs typeface="Bitter"/>
                <a:sym typeface="Bitter"/>
              </a:rPr>
              <a:t>SOME !!!</a:t>
            </a:r>
          </a:p>
          <a:p>
            <a:pPr lvl="0" rtl="0">
              <a:spcBef>
                <a:spcPts val="0"/>
              </a:spcBef>
              <a:buNone/>
            </a:pPr>
            <a:endParaRPr lang="en" sz="1200" dirty="0">
              <a:solidFill>
                <a:schemeClr val="bg1"/>
              </a:solidFill>
              <a:latin typeface="+mj-lt"/>
              <a:ea typeface="Bitter"/>
              <a:cs typeface="Bitter"/>
              <a:sym typeface="Bitter"/>
            </a:endParaRPr>
          </a:p>
          <a:p>
            <a:pPr lvl="0" rtl="0">
              <a:spcBef>
                <a:spcPts val="0"/>
              </a:spcBef>
              <a:buNone/>
            </a:pPr>
            <a:endParaRPr sz="1200" dirty="0">
              <a:solidFill>
                <a:schemeClr val="bg1"/>
              </a:solidFill>
              <a:latin typeface="+mj-lt"/>
              <a:ea typeface="Bitter"/>
              <a:cs typeface="Bitter"/>
              <a:sym typeface="Bitter"/>
            </a:endParaRPr>
          </a:p>
          <a:p>
            <a:pPr lvl="0" rtl="0">
              <a:spcBef>
                <a:spcPts val="0"/>
              </a:spcBef>
              <a:buClr>
                <a:schemeClr val="dk1"/>
              </a:buClr>
              <a:buFont typeface="Arial"/>
              <a:buNone/>
            </a:pPr>
            <a:endParaRPr sz="1200" dirty="0">
              <a:solidFill>
                <a:schemeClr val="bg1"/>
              </a:solidFill>
              <a:latin typeface="+mj-lt"/>
              <a:ea typeface="Bitter"/>
              <a:cs typeface="Bitter"/>
              <a:sym typeface="Bitter"/>
            </a:endParaRPr>
          </a:p>
          <a:p>
            <a:pPr lvl="0" rtl="0">
              <a:spcBef>
                <a:spcPts val="0"/>
              </a:spcBef>
              <a:buNone/>
            </a:pPr>
            <a:endParaRPr sz="1200" dirty="0">
              <a:solidFill>
                <a:schemeClr val="bg1"/>
              </a:solidFill>
              <a:latin typeface="+mj-lt"/>
              <a:ea typeface="Bitter"/>
              <a:cs typeface="Bitter"/>
              <a:sym typeface="Bitter"/>
            </a:endParaRPr>
          </a:p>
        </p:txBody>
      </p:sp>
      <p:sp>
        <p:nvSpPr>
          <p:cNvPr id="274" name="Shape 633"/>
          <p:cNvSpPr txBox="1"/>
          <p:nvPr/>
        </p:nvSpPr>
        <p:spPr>
          <a:xfrm>
            <a:off x="390662" y="532945"/>
            <a:ext cx="3698029" cy="447194"/>
          </a:xfrm>
          <a:prstGeom prst="rect">
            <a:avLst/>
          </a:prstGeom>
          <a:noFill/>
          <a:ln>
            <a:noFill/>
          </a:ln>
        </p:spPr>
        <p:txBody>
          <a:bodyPr lIns="91425" tIns="91425" rIns="91425" bIns="91425" anchor="t" anchorCtr="0">
            <a:noAutofit/>
          </a:bodyPr>
          <a:lstStyle/>
          <a:p>
            <a:pPr lvl="0" rtl="0">
              <a:spcBef>
                <a:spcPts val="0"/>
              </a:spcBef>
              <a:buClr>
                <a:schemeClr val="dk1"/>
              </a:buClr>
              <a:buSzPct val="122222"/>
              <a:buFont typeface="Arial"/>
              <a:buNone/>
            </a:pPr>
            <a:r>
              <a:rPr lang="en-US" b="1" dirty="0">
                <a:solidFill>
                  <a:schemeClr val="bg1"/>
                </a:solidFill>
                <a:latin typeface="+mj-lt"/>
                <a:ea typeface="Bitter"/>
                <a:cs typeface="Bitter"/>
                <a:sym typeface="Bitter"/>
              </a:rPr>
              <a:t>ENJOY THESE EDITABLE ICONS</a:t>
            </a:r>
            <a:endParaRPr lang="en" dirty="0">
              <a:solidFill>
                <a:schemeClr val="bg1"/>
              </a:solidFill>
              <a:latin typeface="+mj-lt"/>
              <a:ea typeface="Bitter"/>
              <a:cs typeface="Bitter"/>
              <a:sym typeface="Bitter"/>
            </a:endParaRPr>
          </a:p>
          <a:p>
            <a:pPr lvl="0" rtl="0">
              <a:spcBef>
                <a:spcPts val="0"/>
              </a:spcBef>
              <a:buNone/>
            </a:pPr>
            <a:endParaRPr dirty="0">
              <a:solidFill>
                <a:schemeClr val="bg1"/>
              </a:solidFill>
              <a:latin typeface="+mj-lt"/>
              <a:ea typeface="Bitter"/>
              <a:cs typeface="Bitter"/>
              <a:sym typeface="Bitter"/>
            </a:endParaRPr>
          </a:p>
          <a:p>
            <a:pPr lvl="0" rtl="0">
              <a:spcBef>
                <a:spcPts val="0"/>
              </a:spcBef>
              <a:buClr>
                <a:schemeClr val="dk1"/>
              </a:buClr>
              <a:buFont typeface="Arial"/>
              <a:buNone/>
            </a:pPr>
            <a:endParaRPr dirty="0">
              <a:solidFill>
                <a:schemeClr val="bg1"/>
              </a:solidFill>
              <a:latin typeface="+mj-lt"/>
              <a:ea typeface="Bitter"/>
              <a:cs typeface="Bitter"/>
              <a:sym typeface="Bitter"/>
            </a:endParaRPr>
          </a:p>
          <a:p>
            <a:pPr lvl="0" rtl="0">
              <a:spcBef>
                <a:spcPts val="0"/>
              </a:spcBef>
              <a:buNone/>
            </a:pPr>
            <a:endParaRPr dirty="0">
              <a:solidFill>
                <a:schemeClr val="bg1"/>
              </a:solidFill>
              <a:latin typeface="+mj-lt"/>
              <a:ea typeface="Bitter"/>
              <a:cs typeface="Bitter"/>
              <a:sym typeface="Bitter"/>
            </a:endParaRPr>
          </a:p>
        </p:txBody>
      </p:sp>
      <p:sp>
        <p:nvSpPr>
          <p:cNvPr id="275" name="Rectangle 274"/>
          <p:cNvSpPr/>
          <p:nvPr/>
        </p:nvSpPr>
        <p:spPr>
          <a:xfrm rot="5400000">
            <a:off x="11692023" y="556334"/>
            <a:ext cx="1369286" cy="307777"/>
          </a:xfrm>
          <a:prstGeom prst="rect">
            <a:avLst/>
          </a:prstGeom>
        </p:spPr>
        <p:txBody>
          <a:bodyPr wrap="none">
            <a:spAutoFit/>
          </a:bodyPr>
          <a:lstStyle/>
          <a:p>
            <a:r>
              <a:rPr lang="en-US" sz="1400" dirty="0"/>
              <a:t>Slidehood.com</a:t>
            </a:r>
          </a:p>
        </p:txBody>
      </p:sp>
      <p:sp>
        <p:nvSpPr>
          <p:cNvPr id="276" name="Rectangle 275">
            <a:extLst>
              <a:ext uri="{FF2B5EF4-FFF2-40B4-BE49-F238E27FC236}">
                <a16:creationId xmlns:a16="http://schemas.microsoft.com/office/drawing/2014/main" id="{C2122BF4-0C15-43B5-8C16-4C6FC36CB6A8}"/>
              </a:ext>
            </a:extLst>
          </p:cNvPr>
          <p:cNvSpPr/>
          <p:nvPr/>
        </p:nvSpPr>
        <p:spPr>
          <a:xfrm>
            <a:off x="323940" y="2737420"/>
            <a:ext cx="4211805" cy="3447098"/>
          </a:xfrm>
          <a:prstGeom prst="rect">
            <a:avLst/>
          </a:prstGeom>
        </p:spPr>
        <p:txBody>
          <a:bodyPr wrap="square">
            <a:spAutoFit/>
          </a:bodyPr>
          <a:lstStyle/>
          <a:p>
            <a:r>
              <a:rPr lang="en-US" sz="1600" dirty="0">
                <a:solidFill>
                  <a:schemeClr val="bg1"/>
                </a:solidFill>
              </a:rPr>
              <a:t>Presentation Template by: Slidehood.com</a:t>
            </a:r>
          </a:p>
          <a:p>
            <a:endParaRPr lang="en-US" sz="1600" b="1" dirty="0">
              <a:solidFill>
                <a:schemeClr val="bg1"/>
              </a:solidFill>
            </a:endParaRPr>
          </a:p>
          <a:p>
            <a:r>
              <a:rPr lang="en-US" sz="1600" b="1" dirty="0">
                <a:solidFill>
                  <a:schemeClr val="bg1"/>
                </a:solidFill>
              </a:rPr>
              <a:t>Special thanks and credits  to:</a:t>
            </a:r>
          </a:p>
          <a:p>
            <a:endParaRPr lang="en-US" sz="1600" dirty="0">
              <a:solidFill>
                <a:schemeClr val="bg1"/>
              </a:solidFill>
            </a:endParaRPr>
          </a:p>
          <a:p>
            <a:pPr marL="285750" indent="-285750">
              <a:buFont typeface="Arial" panose="020B0604020202020204" pitchFamily="34" charset="0"/>
              <a:buChar char="•"/>
            </a:pPr>
            <a:r>
              <a:rPr lang="en-US" sz="1500" dirty="0">
                <a:solidFill>
                  <a:schemeClr val="bg1"/>
                </a:solidFill>
              </a:rPr>
              <a:t>Photographs by Unsplash.com, Pixabay.com </a:t>
            </a:r>
          </a:p>
          <a:p>
            <a:pPr marL="285750" indent="-285750">
              <a:buFont typeface="Arial" panose="020B0604020202020204" pitchFamily="34" charset="0"/>
              <a:buChar char="•"/>
            </a:pPr>
            <a:r>
              <a:rPr lang="en-US" sz="1500" dirty="0">
                <a:solidFill>
                  <a:schemeClr val="bg1"/>
                </a:solidFill>
              </a:rPr>
              <a:t>&amp; Pexels.com  </a:t>
            </a:r>
          </a:p>
          <a:p>
            <a:pPr marL="285750" indent="-285750">
              <a:buFont typeface="Arial" panose="020B0604020202020204" pitchFamily="34" charset="0"/>
              <a:buChar char="•"/>
            </a:pPr>
            <a:endParaRPr lang="en-US" sz="1500" dirty="0">
              <a:solidFill>
                <a:schemeClr val="bg1"/>
              </a:solidFill>
            </a:endParaRPr>
          </a:p>
          <a:p>
            <a:pPr marL="285750" indent="-285750">
              <a:buFont typeface="Arial" panose="020B0604020202020204" pitchFamily="34" charset="0"/>
              <a:buChar char="•"/>
            </a:pPr>
            <a:r>
              <a:rPr lang="en-US" sz="1500" dirty="0">
                <a:solidFill>
                  <a:schemeClr val="bg1"/>
                </a:solidFill>
              </a:rPr>
              <a:t>Inspiration and Icons by: Slidescarnival.com</a:t>
            </a:r>
          </a:p>
          <a:p>
            <a:pPr marL="285750" indent="-285750">
              <a:buFont typeface="Arial" panose="020B0604020202020204" pitchFamily="34" charset="0"/>
              <a:buChar char="•"/>
            </a:pPr>
            <a:endParaRPr lang="en-US" sz="1500" dirty="0">
              <a:solidFill>
                <a:schemeClr val="bg1"/>
              </a:solidFill>
            </a:endParaRPr>
          </a:p>
          <a:p>
            <a:endParaRPr lang="en-US" sz="1600" dirty="0">
              <a:solidFill>
                <a:schemeClr val="bg1"/>
              </a:solidFill>
            </a:endParaRPr>
          </a:p>
          <a:p>
            <a:r>
              <a:rPr lang="en-US" sz="1600" dirty="0">
                <a:solidFill>
                  <a:schemeClr val="bg1"/>
                </a:solidFill>
              </a:rPr>
              <a:t>Without these wonderful websites it would have been impossible to make these presentation templates for you guys.</a:t>
            </a:r>
          </a:p>
        </p:txBody>
      </p:sp>
    </p:spTree>
    <p:extLst>
      <p:ext uri="{BB962C8B-B14F-4D97-AF65-F5344CB8AC3E}">
        <p14:creationId xmlns:p14="http://schemas.microsoft.com/office/powerpoint/2010/main" val="2291161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1">
            <a:extLst>
              <a:ext uri="{FF2B5EF4-FFF2-40B4-BE49-F238E27FC236}">
                <a16:creationId xmlns:a16="http://schemas.microsoft.com/office/drawing/2014/main" id="{6BCDD2DE-0664-4B9B-802D-68F4AD93E3C5}"/>
              </a:ext>
            </a:extLst>
          </p:cNvPr>
          <p:cNvSpPr txBox="1">
            <a:spLocks/>
          </p:cNvSpPr>
          <p:nvPr/>
        </p:nvSpPr>
        <p:spPr>
          <a:xfrm>
            <a:off x="456111" y="1860643"/>
            <a:ext cx="5614433" cy="664429"/>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3600" dirty="0">
                <a:solidFill>
                  <a:schemeClr val="bg1"/>
                </a:solidFill>
              </a:rPr>
              <a:t>INSTRUCTIONS FOR </a:t>
            </a:r>
            <a:r>
              <a:rPr lang="en" sz="3600" dirty="0">
                <a:solidFill>
                  <a:srgbClr val="FF0000"/>
                </a:solidFill>
                <a:effectLst>
                  <a:outerShdw blurRad="38100" dist="38100" dir="2700000" algn="tl">
                    <a:srgbClr val="000000">
                      <a:alpha val="43137"/>
                    </a:srgbClr>
                  </a:outerShdw>
                </a:effectLst>
              </a:rPr>
              <a:t>USE</a:t>
            </a:r>
          </a:p>
        </p:txBody>
      </p:sp>
      <p:sp>
        <p:nvSpPr>
          <p:cNvPr id="6" name="Shape 83">
            <a:extLst>
              <a:ext uri="{FF2B5EF4-FFF2-40B4-BE49-F238E27FC236}">
                <a16:creationId xmlns:a16="http://schemas.microsoft.com/office/drawing/2014/main" id="{95B8656C-FD63-4AAA-B206-7E1C765B7DC0}"/>
              </a:ext>
            </a:extLst>
          </p:cNvPr>
          <p:cNvSpPr txBox="1">
            <a:spLocks/>
          </p:cNvSpPr>
          <p:nvPr/>
        </p:nvSpPr>
        <p:spPr>
          <a:xfrm>
            <a:off x="818439" y="2529883"/>
            <a:ext cx="3868500" cy="2883000"/>
          </a:xfrm>
          <a:prstGeom prst="rect">
            <a:avLst/>
          </a:prstGeom>
        </p:spPr>
        <p:txBody>
          <a:bodyPr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Arial" panose="020B0604020202020204" pitchFamily="34" charset="0"/>
              <a:buNone/>
            </a:pPr>
            <a:endParaRPr lang="en" sz="1300" dirty="0"/>
          </a:p>
        </p:txBody>
      </p:sp>
      <p:sp>
        <p:nvSpPr>
          <p:cNvPr id="7" name="Rectangle 6">
            <a:extLst>
              <a:ext uri="{FF2B5EF4-FFF2-40B4-BE49-F238E27FC236}">
                <a16:creationId xmlns:a16="http://schemas.microsoft.com/office/drawing/2014/main" id="{83031EDF-1C34-49BB-A711-61952CB8A541}"/>
              </a:ext>
            </a:extLst>
          </p:cNvPr>
          <p:cNvSpPr/>
          <p:nvPr/>
        </p:nvSpPr>
        <p:spPr>
          <a:xfrm>
            <a:off x="456110" y="4402783"/>
            <a:ext cx="3994363" cy="307777"/>
          </a:xfrm>
          <a:prstGeom prst="rect">
            <a:avLst/>
          </a:prstGeom>
        </p:spPr>
        <p:txBody>
          <a:bodyPr wrap="none">
            <a:spAutoFit/>
          </a:bodyPr>
          <a:lstStyle/>
          <a:p>
            <a:pPr algn="just"/>
            <a:r>
              <a:rPr lang="en-US" sz="1400" dirty="0">
                <a:solidFill>
                  <a:srgbClr val="FF7979"/>
                </a:solidFill>
              </a:rPr>
              <a:t>FONT:   </a:t>
            </a:r>
            <a:r>
              <a:rPr lang="en-US" sz="1400" dirty="0" err="1">
                <a:solidFill>
                  <a:srgbClr val="FF7979"/>
                </a:solidFill>
              </a:rPr>
              <a:t>Raleway</a:t>
            </a:r>
            <a:r>
              <a:rPr lang="en-US" sz="1400" dirty="0">
                <a:solidFill>
                  <a:srgbClr val="FF7979"/>
                </a:solidFill>
              </a:rPr>
              <a:t> &amp; </a:t>
            </a:r>
            <a:r>
              <a:rPr lang="en-US" sz="1400" dirty="0" err="1">
                <a:solidFill>
                  <a:srgbClr val="FF7979"/>
                </a:solidFill>
              </a:rPr>
              <a:t>Roboto</a:t>
            </a:r>
            <a:r>
              <a:rPr lang="en-US" sz="1400" dirty="0">
                <a:solidFill>
                  <a:srgbClr val="FF7979"/>
                </a:solidFill>
              </a:rPr>
              <a:t> (Free Google Fonts)</a:t>
            </a:r>
          </a:p>
        </p:txBody>
      </p:sp>
      <p:sp>
        <p:nvSpPr>
          <p:cNvPr id="8" name="Rectangle 7">
            <a:extLst>
              <a:ext uri="{FF2B5EF4-FFF2-40B4-BE49-F238E27FC236}">
                <a16:creationId xmlns:a16="http://schemas.microsoft.com/office/drawing/2014/main" id="{E0F5E55E-AFD7-47F6-83A4-64FBFB9C73FB}"/>
              </a:ext>
            </a:extLst>
          </p:cNvPr>
          <p:cNvSpPr/>
          <p:nvPr/>
        </p:nvSpPr>
        <p:spPr>
          <a:xfrm>
            <a:off x="456111" y="2526676"/>
            <a:ext cx="3078002" cy="1877437"/>
          </a:xfrm>
          <a:prstGeom prst="rect">
            <a:avLst/>
          </a:prstGeom>
        </p:spPr>
        <p:txBody>
          <a:bodyPr wrap="square">
            <a:spAutoFit/>
          </a:bodyPr>
          <a:lstStyle/>
          <a:p>
            <a:r>
              <a:rPr lang="en-US" sz="1400" dirty="0">
                <a:solidFill>
                  <a:srgbClr val="FF7979"/>
                </a:solidFill>
              </a:rPr>
              <a:t>DOWNLOAD AS POWERPOINT TEMPLATE</a:t>
            </a:r>
          </a:p>
          <a:p>
            <a:endParaRPr lang="en-US" sz="800" dirty="0"/>
          </a:p>
          <a:p>
            <a:r>
              <a:rPr lang="en-US" sz="1200" dirty="0">
                <a:solidFill>
                  <a:schemeClr val="bg1"/>
                </a:solidFill>
              </a:rPr>
              <a:t>Click on the button under the presentation preview that says "Download as Power Point template". You will get a .pptx file that you can edit in PowerPoint. Remember to download and install the fonts used in this presentation.</a:t>
            </a:r>
          </a:p>
          <a:p>
            <a:endParaRPr lang="en-US" sz="800" dirty="0"/>
          </a:p>
        </p:txBody>
      </p:sp>
      <p:sp>
        <p:nvSpPr>
          <p:cNvPr id="9" name="Rectangle 8">
            <a:extLst>
              <a:ext uri="{FF2B5EF4-FFF2-40B4-BE49-F238E27FC236}">
                <a16:creationId xmlns:a16="http://schemas.microsoft.com/office/drawing/2014/main" id="{D57298C0-A38E-4A89-92DC-EA24513855AE}"/>
              </a:ext>
            </a:extLst>
          </p:cNvPr>
          <p:cNvSpPr/>
          <p:nvPr/>
        </p:nvSpPr>
        <p:spPr>
          <a:xfrm>
            <a:off x="3460709" y="2495576"/>
            <a:ext cx="2972163" cy="1754326"/>
          </a:xfrm>
          <a:prstGeom prst="rect">
            <a:avLst/>
          </a:prstGeom>
        </p:spPr>
        <p:txBody>
          <a:bodyPr wrap="square">
            <a:spAutoFit/>
          </a:bodyPr>
          <a:lstStyle/>
          <a:p>
            <a:r>
              <a:rPr lang="en-US" sz="1400" dirty="0">
                <a:solidFill>
                  <a:srgbClr val="FF7979"/>
                </a:solidFill>
              </a:rPr>
              <a:t>USE AS GOOGLE SLIDES THEME</a:t>
            </a:r>
          </a:p>
          <a:p>
            <a:endParaRPr lang="en-US" sz="800" dirty="0"/>
          </a:p>
          <a:p>
            <a:r>
              <a:rPr lang="en-US" sz="1200" dirty="0">
                <a:solidFill>
                  <a:schemeClr val="bg1"/>
                </a:solidFill>
              </a:rPr>
              <a:t>Click on the button that says "Use as Google Slides Theme". You will get a copy of this document on your Google Drive and will be able to edit, add or delete slides. Remember you must be signed in to your Google account.</a:t>
            </a:r>
          </a:p>
        </p:txBody>
      </p:sp>
      <p:sp>
        <p:nvSpPr>
          <p:cNvPr id="10" name="Rectangle 9">
            <a:extLst>
              <a:ext uri="{FF2B5EF4-FFF2-40B4-BE49-F238E27FC236}">
                <a16:creationId xmlns:a16="http://schemas.microsoft.com/office/drawing/2014/main" id="{354640A0-1D52-4378-B7F5-AEA08AA29279}"/>
              </a:ext>
            </a:extLst>
          </p:cNvPr>
          <p:cNvSpPr/>
          <p:nvPr/>
        </p:nvSpPr>
        <p:spPr>
          <a:xfrm>
            <a:off x="456110" y="4827100"/>
            <a:ext cx="5614433" cy="738664"/>
          </a:xfrm>
          <a:prstGeom prst="rect">
            <a:avLst/>
          </a:prstGeom>
        </p:spPr>
        <p:txBody>
          <a:bodyPr wrap="square">
            <a:spAutoFit/>
          </a:bodyPr>
          <a:lstStyle/>
          <a:p>
            <a:r>
              <a:rPr lang="en-US" sz="1400" dirty="0">
                <a:solidFill>
                  <a:schemeClr val="bg1"/>
                </a:solidFill>
              </a:rPr>
              <a:t>This template is free to use under Creative Commons Attribution license. Please mention Slidehood.com and other resources used in a slide footer.</a:t>
            </a:r>
          </a:p>
        </p:txBody>
      </p:sp>
      <p:sp>
        <p:nvSpPr>
          <p:cNvPr id="11" name="Rectangle 10"/>
          <p:cNvSpPr/>
          <p:nvPr/>
        </p:nvSpPr>
        <p:spPr>
          <a:xfrm rot="5400000">
            <a:off x="11661245" y="524871"/>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735506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8"/>
          <p:cNvSpPr txBox="1">
            <a:spLocks noGrp="1"/>
          </p:cNvSpPr>
          <p:nvPr>
            <p:ph type="ctrTitle"/>
          </p:nvPr>
        </p:nvSpPr>
        <p:spPr>
          <a:xfrm>
            <a:off x="663119" y="2490315"/>
            <a:ext cx="3897859" cy="1398399"/>
          </a:xfrm>
          <a:prstGeom prst="rect">
            <a:avLst/>
          </a:prstGeom>
        </p:spPr>
        <p:txBody>
          <a:bodyPr lIns="91425" tIns="91425" rIns="91425" bIns="91425" anchor="b" anchorCtr="0">
            <a:noAutofit/>
          </a:bodyPr>
          <a:lstStyle/>
          <a:p>
            <a:pPr lvl="0" rtl="0">
              <a:spcBef>
                <a:spcPts val="0"/>
              </a:spcBef>
              <a:buNone/>
            </a:pPr>
            <a:r>
              <a:rPr lang="en" dirty="0"/>
              <a:t>YOUR </a:t>
            </a:r>
            <a:r>
              <a:rPr lang="en" dirty="0">
                <a:solidFill>
                  <a:srgbClr val="FF0000"/>
                </a:solidFill>
              </a:rPr>
              <a:t>FIRST</a:t>
            </a:r>
            <a:r>
              <a:rPr lang="en" dirty="0"/>
              <a:t> HEADLINE</a:t>
            </a:r>
          </a:p>
        </p:txBody>
      </p:sp>
      <p:sp>
        <p:nvSpPr>
          <p:cNvPr id="5" name="Shape 99"/>
          <p:cNvSpPr txBox="1">
            <a:spLocks noGrp="1"/>
          </p:cNvSpPr>
          <p:nvPr>
            <p:ph type="subTitle" idx="1"/>
          </p:nvPr>
        </p:nvSpPr>
        <p:spPr>
          <a:xfrm>
            <a:off x="468246" y="3802989"/>
            <a:ext cx="4287603" cy="639951"/>
          </a:xfrm>
          <a:prstGeom prst="rect">
            <a:avLst/>
          </a:prstGeom>
        </p:spPr>
        <p:txBody>
          <a:bodyPr lIns="91425" tIns="91425" rIns="91425" bIns="91425" anchor="ctr" anchorCtr="0">
            <a:noAutofit/>
          </a:bodyPr>
          <a:lstStyle/>
          <a:p>
            <a:pPr lvl="0" rtl="0">
              <a:spcBef>
                <a:spcPts val="0"/>
              </a:spcBef>
              <a:buNone/>
            </a:pPr>
            <a:r>
              <a:rPr lang="en" sz="1800" dirty="0">
                <a:solidFill>
                  <a:srgbClr val="FF7979"/>
                </a:solidFill>
              </a:rPr>
              <a:t>First things first let’s start with the first set of slides</a:t>
            </a:r>
          </a:p>
        </p:txBody>
      </p:sp>
      <p:sp>
        <p:nvSpPr>
          <p:cNvPr id="6" name="Rectangle 5"/>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2157886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839978" y="4046306"/>
            <a:ext cx="6366900" cy="1292476"/>
          </a:xfrm>
        </p:spPr>
        <p:txBody>
          <a:bodyPr>
            <a:normAutofit fontScale="85000" lnSpcReduction="10000"/>
          </a:bodyPr>
          <a:lstStyle/>
          <a:p>
            <a:pPr algn="r"/>
            <a:endParaRPr lang="en-US" b="0" dirty="0">
              <a:latin typeface="+mj-lt"/>
            </a:endParaRPr>
          </a:p>
          <a:p>
            <a:pPr algn="r"/>
            <a:r>
              <a:rPr lang="en-US" b="0" dirty="0">
                <a:latin typeface="+mj-lt"/>
              </a:rPr>
              <a:t>A fine quotation is a diamond in the hand of a man of wit and a pebble in the hand of a fool. </a:t>
            </a:r>
            <a:r>
              <a:rPr lang="en-US" dirty="0"/>
              <a:t>A fine quotation is a diamond in the hand of a man of wit and a pebble in the hand of a fool. </a:t>
            </a:r>
          </a:p>
          <a:p>
            <a:pPr algn="r"/>
            <a:endParaRPr lang="en-US" b="0" dirty="0">
              <a:latin typeface="+mj-lt"/>
            </a:endParaRPr>
          </a:p>
          <a:p>
            <a:pPr algn="r"/>
            <a:endParaRPr lang="en-US" b="0" dirty="0">
              <a:latin typeface="+mj-lt"/>
            </a:endParaRPr>
          </a:p>
        </p:txBody>
      </p:sp>
      <p:pic>
        <p:nvPicPr>
          <p:cNvPr id="5" name="Picture 4">
            <a:extLst>
              <a:ext uri="{FF2B5EF4-FFF2-40B4-BE49-F238E27FC236}">
                <a16:creationId xmlns:a16="http://schemas.microsoft.com/office/drawing/2014/main" id="{909AD3BC-2041-4473-8D2B-744BA09798A6}"/>
              </a:ext>
            </a:extLst>
          </p:cNvPr>
          <p:cNvPicPr>
            <a:picLocks noChangeAspect="1"/>
          </p:cNvPicPr>
          <p:nvPr/>
        </p:nvPicPr>
        <p:blipFill rotWithShape="1">
          <a:blip r:embed="rId2"/>
          <a:srcRect l="37102" t="22388" r="35344" b="54142"/>
          <a:stretch/>
        </p:blipFill>
        <p:spPr>
          <a:xfrm rot="10800000">
            <a:off x="7999639" y="3272311"/>
            <a:ext cx="895350" cy="971549"/>
          </a:xfrm>
          <a:prstGeom prst="rect">
            <a:avLst/>
          </a:prstGeom>
        </p:spPr>
      </p:pic>
      <p:sp>
        <p:nvSpPr>
          <p:cNvPr id="4" name="Rectangle 3"/>
          <p:cNvSpPr/>
          <p:nvPr/>
        </p:nvSpPr>
        <p:spPr>
          <a:xfrm rot="5400000">
            <a:off x="11692023" y="556334"/>
            <a:ext cx="1369286" cy="307777"/>
          </a:xfrm>
          <a:prstGeom prst="rect">
            <a:avLst/>
          </a:prstGeom>
        </p:spPr>
        <p:txBody>
          <a:bodyPr wrap="none">
            <a:spAutoFit/>
          </a:bodyPr>
          <a:lstStyle/>
          <a:p>
            <a:r>
              <a:rPr lang="en-US" sz="1400" dirty="0"/>
              <a:t>Slidehood.com</a:t>
            </a:r>
          </a:p>
        </p:txBody>
      </p:sp>
      <p:sp>
        <p:nvSpPr>
          <p:cNvPr id="6" name="Shape 98"/>
          <p:cNvSpPr txBox="1">
            <a:spLocks/>
          </p:cNvSpPr>
          <p:nvPr/>
        </p:nvSpPr>
        <p:spPr>
          <a:xfrm>
            <a:off x="2709634" y="1248229"/>
            <a:ext cx="4924881" cy="2147000"/>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spcBef>
                <a:spcPts val="0"/>
              </a:spcBef>
            </a:pPr>
            <a:r>
              <a:rPr lang="en" dirty="0" smtClean="0"/>
              <a:t>YOUR WELCOME MESSAGE OR </a:t>
            </a:r>
            <a:r>
              <a:rPr lang="en" dirty="0" smtClean="0">
                <a:solidFill>
                  <a:srgbClr val="FF0000"/>
                </a:solidFill>
                <a:effectLst>
                  <a:outerShdw blurRad="38100" dist="38100" dir="2700000" algn="tl">
                    <a:srgbClr val="000000">
                      <a:alpha val="43137"/>
                    </a:srgbClr>
                  </a:outerShdw>
                </a:effectLst>
              </a:rPr>
              <a:t>QUOTE</a:t>
            </a:r>
            <a:endParaRPr lang="en"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8578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29">
            <a:extLst>
              <a:ext uri="{FF2B5EF4-FFF2-40B4-BE49-F238E27FC236}">
                <a16:creationId xmlns:a16="http://schemas.microsoft.com/office/drawing/2014/main" id="{2E1D2BAA-EC0A-4CC7-ABD6-5538F5A35D71}"/>
              </a:ext>
            </a:extLst>
          </p:cNvPr>
          <p:cNvSpPr txBox="1">
            <a:spLocks/>
          </p:cNvSpPr>
          <p:nvPr/>
        </p:nvSpPr>
        <p:spPr>
          <a:xfrm>
            <a:off x="4184588" y="3395435"/>
            <a:ext cx="3822824" cy="964316"/>
          </a:xfrm>
          <a:prstGeom prst="rect">
            <a:avLst/>
          </a:prstGeom>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6600" dirty="0">
                <a:solidFill>
                  <a:schemeClr val="bg1"/>
                </a:solidFill>
              </a:rPr>
              <a:t>BIG IDEA</a:t>
            </a:r>
          </a:p>
        </p:txBody>
      </p:sp>
      <p:sp>
        <p:nvSpPr>
          <p:cNvPr id="3" name="Rectangle 2">
            <a:extLst>
              <a:ext uri="{FF2B5EF4-FFF2-40B4-BE49-F238E27FC236}">
                <a16:creationId xmlns:a16="http://schemas.microsoft.com/office/drawing/2014/main" id="{42309D67-9494-45B4-939A-55DD01CAA2D7}"/>
              </a:ext>
            </a:extLst>
          </p:cNvPr>
          <p:cNvSpPr/>
          <p:nvPr/>
        </p:nvSpPr>
        <p:spPr>
          <a:xfrm>
            <a:off x="4152318" y="4092524"/>
            <a:ext cx="3822824" cy="738664"/>
          </a:xfrm>
          <a:prstGeom prst="rect">
            <a:avLst/>
          </a:prstGeom>
        </p:spPr>
        <p:txBody>
          <a:bodyPr wrap="square">
            <a:spAutoFit/>
          </a:bodyPr>
          <a:lstStyle/>
          <a:p>
            <a:pPr algn="ctr"/>
            <a:r>
              <a:rPr lang="en-US" sz="1400" dirty="0">
                <a:solidFill>
                  <a:schemeClr val="bg1"/>
                </a:solidFill>
              </a:rPr>
              <a:t>Grab the attention of your audience by using icons and impressive</a:t>
            </a:r>
          </a:p>
          <a:p>
            <a:pPr algn="ctr"/>
            <a:r>
              <a:rPr lang="en-US" sz="1400" dirty="0">
                <a:solidFill>
                  <a:schemeClr val="bg1"/>
                </a:solidFill>
              </a:rPr>
              <a:t>images</a:t>
            </a:r>
          </a:p>
        </p:txBody>
      </p:sp>
      <p:grpSp>
        <p:nvGrpSpPr>
          <p:cNvPr id="4" name="Group 3">
            <a:extLst>
              <a:ext uri="{FF2B5EF4-FFF2-40B4-BE49-F238E27FC236}">
                <a16:creationId xmlns:a16="http://schemas.microsoft.com/office/drawing/2014/main" id="{80A4B4A8-609A-4BE7-A91F-A0DE2FC8289C}"/>
              </a:ext>
            </a:extLst>
          </p:cNvPr>
          <p:cNvGrpSpPr/>
          <p:nvPr/>
        </p:nvGrpSpPr>
        <p:grpSpPr>
          <a:xfrm rot="5400000">
            <a:off x="5389553" y="1890317"/>
            <a:ext cx="1348353" cy="1010619"/>
            <a:chOff x="883403" y="1146875"/>
            <a:chExt cx="1348353" cy="1495096"/>
          </a:xfrm>
        </p:grpSpPr>
        <p:sp>
          <p:nvSpPr>
            <p:cNvPr id="5" name="Isosceles Triangle 4">
              <a:extLst>
                <a:ext uri="{FF2B5EF4-FFF2-40B4-BE49-F238E27FC236}">
                  <a16:creationId xmlns:a16="http://schemas.microsoft.com/office/drawing/2014/main" id="{AD0B58D2-B9D6-44CE-8701-40FC2258A5A1}"/>
                </a:ext>
              </a:extLst>
            </p:cNvPr>
            <p:cNvSpPr/>
            <p:nvPr/>
          </p:nvSpPr>
          <p:spPr>
            <a:xfrm>
              <a:off x="883403" y="1146875"/>
              <a:ext cx="1348353" cy="1495096"/>
            </a:xfrm>
            <a:prstGeom prst="triangl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0C24D9EF-CCAE-4837-93DE-A0F41DFE71D3}"/>
                </a:ext>
              </a:extLst>
            </p:cNvPr>
            <p:cNvSpPr/>
            <p:nvPr/>
          </p:nvSpPr>
          <p:spPr>
            <a:xfrm>
              <a:off x="1435059" y="1758568"/>
              <a:ext cx="796697" cy="883403"/>
            </a:xfrm>
            <a:prstGeom prst="triangle">
              <a:avLst/>
            </a:prstGeom>
            <a:solidFill>
              <a:schemeClr val="tx1">
                <a:lumMod val="75000"/>
                <a:lumOff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EE4A11E0-3775-435B-94F8-BB2A84EED6E6}"/>
                </a:ext>
              </a:extLst>
            </p:cNvPr>
            <p:cNvSpPr/>
            <p:nvPr/>
          </p:nvSpPr>
          <p:spPr>
            <a:xfrm>
              <a:off x="883403" y="1593684"/>
              <a:ext cx="945397" cy="1048286"/>
            </a:xfrm>
            <a:prstGeom prst="triangle">
              <a:avLst/>
            </a:prstGeom>
            <a:solidFill>
              <a:srgbClr val="C0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3777F3F-4184-407F-8D17-3BA0B29DE120}"/>
                </a:ext>
              </a:extLst>
            </p:cNvPr>
            <p:cNvSpPr/>
            <p:nvPr/>
          </p:nvSpPr>
          <p:spPr>
            <a:xfrm>
              <a:off x="1241928" y="2200271"/>
              <a:ext cx="228346" cy="3264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2005885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FFCBEE-9541-4CF2-A73C-DE3CA3F61503}"/>
              </a:ext>
            </a:extLst>
          </p:cNvPr>
          <p:cNvSpPr>
            <a:spLocks noGrp="1"/>
          </p:cNvSpPr>
          <p:nvPr>
            <p:ph type="title"/>
          </p:nvPr>
        </p:nvSpPr>
        <p:spPr>
          <a:xfrm>
            <a:off x="5540493" y="1742949"/>
            <a:ext cx="6159486" cy="847999"/>
          </a:xfrm>
        </p:spPr>
        <p:txBody>
          <a:bodyPr>
            <a:normAutofit/>
          </a:bodyPr>
          <a:lstStyle/>
          <a:p>
            <a:r>
              <a:rPr lang="en-US" dirty="0"/>
              <a:t>THIS IS YOUR </a:t>
            </a:r>
            <a:r>
              <a:rPr lang="en-US" dirty="0">
                <a:solidFill>
                  <a:srgbClr val="FF0000"/>
                </a:solidFill>
                <a:effectLst>
                  <a:outerShdw blurRad="38100" dist="38100" dir="2700000" algn="tl">
                    <a:srgbClr val="000000">
                      <a:alpha val="43137"/>
                    </a:srgbClr>
                  </a:outerShdw>
                </a:effectLst>
              </a:rPr>
              <a:t>HEADING</a:t>
            </a:r>
          </a:p>
        </p:txBody>
      </p:sp>
      <p:sp>
        <p:nvSpPr>
          <p:cNvPr id="6" name="Text Placeholder 6">
            <a:extLst>
              <a:ext uri="{FF2B5EF4-FFF2-40B4-BE49-F238E27FC236}">
                <a16:creationId xmlns:a16="http://schemas.microsoft.com/office/drawing/2014/main" id="{2BD698C0-0D83-4801-B9DA-D3D6813A0E8C}"/>
              </a:ext>
            </a:extLst>
          </p:cNvPr>
          <p:cNvSpPr>
            <a:spLocks noGrp="1"/>
          </p:cNvSpPr>
          <p:nvPr>
            <p:ph type="body" idx="1"/>
          </p:nvPr>
        </p:nvSpPr>
        <p:spPr>
          <a:xfrm>
            <a:off x="5673229" y="2809629"/>
            <a:ext cx="6026750" cy="2068228"/>
          </a:xfrm>
          <a:prstGeom prst="rect">
            <a:avLst/>
          </a:prstGeom>
        </p:spPr>
        <p:txBody>
          <a:bodyPr wrap="square">
            <a:spAutoFit/>
          </a:bodyPr>
          <a:lstStyle/>
          <a:p>
            <a:pPr marL="0" indent="0" algn="just">
              <a:buNone/>
            </a:pPr>
            <a:r>
              <a:rPr lang="en-US" sz="1400" b="1" dirty="0">
                <a:solidFill>
                  <a:srgbClr val="FF7979"/>
                </a:solidFill>
              </a:rPr>
              <a:t>Chris Hadfield</a:t>
            </a:r>
            <a:r>
              <a:rPr lang="en-US" sz="1400" dirty="0">
                <a:solidFill>
                  <a:srgbClr val="FF7979"/>
                </a:solidFill>
              </a:rPr>
              <a:t>	</a:t>
            </a:r>
          </a:p>
          <a:p>
            <a:pPr marL="0" indent="0" algn="just">
              <a:buNone/>
            </a:pPr>
            <a:endParaRPr lang="en-US" sz="1400" dirty="0"/>
          </a:p>
          <a:p>
            <a:pPr marL="0" indent="0" algn="just">
              <a:buNone/>
            </a:pPr>
            <a:r>
              <a:rPr lang="en-US" sz="1200" dirty="0"/>
              <a:t>Ultimately, leadership is not about glorious crowning acts. It's about keeping your team focused on a goal and motivated to do their best to achieve it, especially when the stakes are high and the consequences really matter. It is about laying the groundwork for others' success, and then standing back and letting them shine..</a:t>
            </a:r>
          </a:p>
          <a:p>
            <a:pPr marL="0" indent="0" algn="just">
              <a:buNone/>
            </a:pPr>
            <a:endParaRPr lang="en-US" sz="1200" dirty="0"/>
          </a:p>
          <a:p>
            <a:pPr marL="0" indent="0" algn="just">
              <a:buNone/>
            </a:pPr>
            <a:r>
              <a:rPr lang="en-US" sz="1200" dirty="0"/>
              <a:t>At the end of the day, you are solely responsible for your success and your failure. And the sooner you realize that, you accept that, and integrate that into your work ethic, you will start being successful. As long as you blame others for the reason you aren't where you want to be, you will always be a failure.</a:t>
            </a:r>
          </a:p>
        </p:txBody>
      </p:sp>
      <p:sp>
        <p:nvSpPr>
          <p:cNvPr id="7" name="Rectangle 6"/>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152708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65"/>
          <p:cNvSpPr txBox="1">
            <a:spLocks noGrp="1"/>
          </p:cNvSpPr>
          <p:nvPr>
            <p:ph type="title"/>
          </p:nvPr>
        </p:nvSpPr>
        <p:spPr>
          <a:xfrm>
            <a:off x="3113847" y="1582057"/>
            <a:ext cx="5928553" cy="1509308"/>
          </a:xfrm>
          <a:prstGeom prst="rect">
            <a:avLst/>
          </a:prstGeom>
        </p:spPr>
        <p:txBody>
          <a:bodyPr lIns="91425" tIns="91425" rIns="91425" bIns="91425" anchor="b" anchorCtr="0">
            <a:noAutofit/>
          </a:bodyPr>
          <a:lstStyle/>
          <a:p>
            <a:pPr lvl="0" algn="r">
              <a:spcBef>
                <a:spcPts val="0"/>
              </a:spcBef>
              <a:buNone/>
            </a:pPr>
            <a:r>
              <a:rPr lang="en" sz="4400" dirty="0"/>
              <a:t>YOU CAN ALSO </a:t>
            </a:r>
            <a:r>
              <a:rPr lang="en" sz="4400" dirty="0">
                <a:solidFill>
                  <a:srgbClr val="FF0000"/>
                </a:solidFill>
                <a:effectLst>
                  <a:outerShdw blurRad="38100" dist="38100" dir="2700000" algn="tl">
                    <a:srgbClr val="000000">
                      <a:alpha val="43137"/>
                    </a:srgbClr>
                  </a:outerShdw>
                </a:effectLst>
              </a:rPr>
              <a:t>SPLIT</a:t>
            </a:r>
            <a:r>
              <a:rPr lang="en" sz="4400" dirty="0"/>
              <a:t> YOUR CONTENT</a:t>
            </a:r>
          </a:p>
        </p:txBody>
      </p:sp>
      <p:sp>
        <p:nvSpPr>
          <p:cNvPr id="3" name="Rectangle 2">
            <a:extLst>
              <a:ext uri="{FF2B5EF4-FFF2-40B4-BE49-F238E27FC236}">
                <a16:creationId xmlns:a16="http://schemas.microsoft.com/office/drawing/2014/main" id="{D18FE4C6-3116-46FB-BDC6-3D6D419688D8}"/>
              </a:ext>
            </a:extLst>
          </p:cNvPr>
          <p:cNvSpPr/>
          <p:nvPr/>
        </p:nvSpPr>
        <p:spPr>
          <a:xfrm>
            <a:off x="2710335" y="3183698"/>
            <a:ext cx="3166682" cy="2000548"/>
          </a:xfrm>
          <a:prstGeom prst="rect">
            <a:avLst/>
          </a:prstGeom>
        </p:spPr>
        <p:txBody>
          <a:bodyPr wrap="square">
            <a:spAutoFit/>
          </a:bodyPr>
          <a:lstStyle/>
          <a:p>
            <a:pPr algn="just"/>
            <a:r>
              <a:rPr lang="en-US" sz="1400" b="1" dirty="0">
                <a:solidFill>
                  <a:srgbClr val="FF7979"/>
                </a:solidFill>
              </a:rPr>
              <a:t>Chris Hadfield</a:t>
            </a:r>
            <a:r>
              <a:rPr lang="en-US" sz="1400" dirty="0">
                <a:solidFill>
                  <a:srgbClr val="FF7979"/>
                </a:solidFill>
              </a:rPr>
              <a:t>	</a:t>
            </a:r>
          </a:p>
          <a:p>
            <a:pPr algn="just"/>
            <a:endParaRPr lang="en-US" sz="1400" dirty="0"/>
          </a:p>
          <a:p>
            <a:pPr algn="just"/>
            <a:r>
              <a:rPr lang="en-US" sz="1200" dirty="0"/>
              <a:t>Ultimately, leadership is not about glorious crowning acts. It's about keeping your team focused on a goal and motivated to do their best to achieve it, especially when the stakes are high and the consequences really matter. It is about laying the groundwork for others' success, and then standing back and letting them shine. </a:t>
            </a:r>
          </a:p>
        </p:txBody>
      </p:sp>
      <p:sp>
        <p:nvSpPr>
          <p:cNvPr id="10" name="Rectangle 9">
            <a:extLst>
              <a:ext uri="{FF2B5EF4-FFF2-40B4-BE49-F238E27FC236}">
                <a16:creationId xmlns:a16="http://schemas.microsoft.com/office/drawing/2014/main" id="{5E28E566-3E70-4F93-8CF8-5E466D650FF7}"/>
              </a:ext>
            </a:extLst>
          </p:cNvPr>
          <p:cNvSpPr/>
          <p:nvPr/>
        </p:nvSpPr>
        <p:spPr>
          <a:xfrm>
            <a:off x="5984701" y="3091365"/>
            <a:ext cx="3166682" cy="2185214"/>
          </a:xfrm>
          <a:prstGeom prst="rect">
            <a:avLst/>
          </a:prstGeom>
        </p:spPr>
        <p:txBody>
          <a:bodyPr wrap="square">
            <a:spAutoFit/>
          </a:bodyPr>
          <a:lstStyle/>
          <a:p>
            <a:pPr algn="just"/>
            <a:r>
              <a:rPr lang="en-US" sz="1400" b="1" dirty="0">
                <a:solidFill>
                  <a:srgbClr val="FF7979"/>
                </a:solidFill>
              </a:rPr>
              <a:t>Erin Cummings</a:t>
            </a:r>
          </a:p>
          <a:p>
            <a:pPr algn="just"/>
            <a:endParaRPr lang="en-US" sz="1400" b="1" dirty="0"/>
          </a:p>
          <a:p>
            <a:pPr algn="just"/>
            <a:r>
              <a:rPr lang="en-US" sz="1200" dirty="0"/>
              <a:t>At the end of the day, you are solely responsible for your success and your failure. And the sooner you realize that, you accept that, and integrate that into your work ethic, you will start being successful. As long as you blame others for the reason you aren't where you want to be, you will always be a failure. </a:t>
            </a:r>
            <a:br>
              <a:rPr lang="en-US" sz="1200" dirty="0"/>
            </a:br>
            <a:endParaRPr lang="en-US" sz="1200" dirty="0"/>
          </a:p>
        </p:txBody>
      </p:sp>
      <p:sp>
        <p:nvSpPr>
          <p:cNvPr id="5" name="Rectangle 4"/>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4151191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80"/>
          <p:cNvSpPr txBox="1">
            <a:spLocks noGrp="1"/>
          </p:cNvSpPr>
          <p:nvPr>
            <p:ph type="title"/>
          </p:nvPr>
        </p:nvSpPr>
        <p:spPr>
          <a:xfrm>
            <a:off x="1222573" y="622974"/>
            <a:ext cx="6947915" cy="771892"/>
          </a:xfrm>
          <a:prstGeom prst="rect">
            <a:avLst/>
          </a:prstGeom>
        </p:spPr>
        <p:txBody>
          <a:bodyPr lIns="91425" tIns="91425" rIns="91425" bIns="91425" anchor="b" anchorCtr="0">
            <a:noAutofit/>
          </a:bodyPr>
          <a:lstStyle/>
          <a:p>
            <a:pPr lvl="0">
              <a:spcBef>
                <a:spcPts val="0"/>
              </a:spcBef>
              <a:buNone/>
            </a:pPr>
            <a:r>
              <a:rPr lang="en" sz="3600" dirty="0"/>
              <a:t>IN </a:t>
            </a:r>
            <a:r>
              <a:rPr lang="en" dirty="0" smtClean="0"/>
              <a:t>THREE</a:t>
            </a:r>
            <a:r>
              <a:rPr lang="en" sz="3600" dirty="0" smtClean="0"/>
              <a:t> </a:t>
            </a:r>
            <a:r>
              <a:rPr lang="en" sz="3600" dirty="0"/>
              <a:t>OR </a:t>
            </a:r>
            <a:r>
              <a:rPr lang="en" sz="3600" dirty="0" smtClean="0">
                <a:solidFill>
                  <a:srgbClr val="FF0000"/>
                </a:solidFill>
                <a:effectLst>
                  <a:outerShdw blurRad="38100" dist="38100" dir="2700000" algn="tl">
                    <a:srgbClr val="000000">
                      <a:alpha val="43137"/>
                    </a:srgbClr>
                  </a:outerShdw>
                </a:effectLst>
              </a:rPr>
              <a:t>FOUR</a:t>
            </a:r>
            <a:r>
              <a:rPr lang="en" sz="3600" dirty="0" smtClean="0"/>
              <a:t> </a:t>
            </a:r>
            <a:r>
              <a:rPr lang="en" sz="3600" dirty="0"/>
              <a:t>COLUMNS</a:t>
            </a:r>
          </a:p>
        </p:txBody>
      </p:sp>
      <p:sp>
        <p:nvSpPr>
          <p:cNvPr id="5" name="Rectangle 4">
            <a:extLst>
              <a:ext uri="{FF2B5EF4-FFF2-40B4-BE49-F238E27FC236}">
                <a16:creationId xmlns:a16="http://schemas.microsoft.com/office/drawing/2014/main" id="{31FC0428-E6EC-4DBE-9530-F222B75A5F18}"/>
              </a:ext>
            </a:extLst>
          </p:cNvPr>
          <p:cNvSpPr/>
          <p:nvPr/>
        </p:nvSpPr>
        <p:spPr>
          <a:xfrm>
            <a:off x="1727246" y="2420598"/>
            <a:ext cx="2648549" cy="1446550"/>
          </a:xfrm>
          <a:prstGeom prst="rect">
            <a:avLst/>
          </a:prstGeom>
        </p:spPr>
        <p:txBody>
          <a:bodyPr wrap="square">
            <a:spAutoFit/>
          </a:bodyPr>
          <a:lstStyle/>
          <a:p>
            <a:pPr algn="ctr"/>
            <a:r>
              <a:rPr lang="en-US" sz="1400" b="1" dirty="0">
                <a:solidFill>
                  <a:srgbClr val="FF7979"/>
                </a:solidFill>
              </a:rPr>
              <a:t>Helen Keller </a:t>
            </a:r>
          </a:p>
          <a:p>
            <a:pPr algn="ctr"/>
            <a:r>
              <a:rPr lang="en-US" sz="1400" dirty="0">
                <a:solidFill>
                  <a:schemeClr val="bg1"/>
                </a:solidFill>
              </a:rPr>
              <a:t>	</a:t>
            </a:r>
          </a:p>
          <a:p>
            <a:pPr algn="ctr"/>
            <a:r>
              <a:rPr lang="en-US" sz="1200" dirty="0">
                <a:solidFill>
                  <a:schemeClr val="bg1"/>
                </a:solidFill>
              </a:rPr>
              <a:t>Character cannot be developed in ease and quiet. Only through experience of trial and suffering can the soul be strengthened, ambition inspired, and success achieved.</a:t>
            </a:r>
          </a:p>
        </p:txBody>
      </p:sp>
      <p:sp>
        <p:nvSpPr>
          <p:cNvPr id="13" name="Rectangle 12">
            <a:extLst>
              <a:ext uri="{FF2B5EF4-FFF2-40B4-BE49-F238E27FC236}">
                <a16:creationId xmlns:a16="http://schemas.microsoft.com/office/drawing/2014/main" id="{3BCB2097-C847-40BA-8D5E-74F20DE0B44A}"/>
              </a:ext>
            </a:extLst>
          </p:cNvPr>
          <p:cNvSpPr/>
          <p:nvPr/>
        </p:nvSpPr>
        <p:spPr>
          <a:xfrm>
            <a:off x="4696531" y="4829070"/>
            <a:ext cx="2648549" cy="1631216"/>
          </a:xfrm>
          <a:prstGeom prst="rect">
            <a:avLst/>
          </a:prstGeom>
        </p:spPr>
        <p:txBody>
          <a:bodyPr wrap="square">
            <a:spAutoFit/>
          </a:bodyPr>
          <a:lstStyle/>
          <a:p>
            <a:pPr algn="ctr"/>
            <a:r>
              <a:rPr lang="en-US" sz="1400" b="1" dirty="0">
                <a:solidFill>
                  <a:srgbClr val="FF7979"/>
                </a:solidFill>
              </a:rPr>
              <a:t>Mario Andretti</a:t>
            </a:r>
          </a:p>
          <a:p>
            <a:pPr algn="ctr"/>
            <a:endParaRPr lang="en-US" sz="1400" dirty="0">
              <a:solidFill>
                <a:schemeClr val="bg1"/>
              </a:solidFill>
            </a:endParaRPr>
          </a:p>
          <a:p>
            <a:pPr algn="ctr"/>
            <a:r>
              <a:rPr lang="en-US" sz="1200" dirty="0">
                <a:solidFill>
                  <a:schemeClr val="bg1"/>
                </a:solidFill>
              </a:rPr>
              <a:t>Desire is the key to motivation, but it's determination and commitment to an unrelenting pursuit of your goal - a commitment to excellence - that will enable you to attain the success you seek. </a:t>
            </a:r>
          </a:p>
        </p:txBody>
      </p:sp>
      <p:sp>
        <p:nvSpPr>
          <p:cNvPr id="15" name="Rectangle 14">
            <a:extLst>
              <a:ext uri="{FF2B5EF4-FFF2-40B4-BE49-F238E27FC236}">
                <a16:creationId xmlns:a16="http://schemas.microsoft.com/office/drawing/2014/main" id="{4CB47B4E-BAAC-4198-8C46-7F4000C010E8}"/>
              </a:ext>
            </a:extLst>
          </p:cNvPr>
          <p:cNvSpPr/>
          <p:nvPr/>
        </p:nvSpPr>
        <p:spPr>
          <a:xfrm>
            <a:off x="4696531" y="2405185"/>
            <a:ext cx="2648549" cy="1631216"/>
          </a:xfrm>
          <a:prstGeom prst="rect">
            <a:avLst/>
          </a:prstGeom>
        </p:spPr>
        <p:txBody>
          <a:bodyPr wrap="square">
            <a:spAutoFit/>
          </a:bodyPr>
          <a:lstStyle/>
          <a:p>
            <a:pPr algn="ctr"/>
            <a:r>
              <a:rPr lang="en-US" sz="1400" b="1" dirty="0">
                <a:solidFill>
                  <a:srgbClr val="FF7979"/>
                </a:solidFill>
              </a:rPr>
              <a:t>Dwight. Eisenhower</a:t>
            </a:r>
          </a:p>
          <a:p>
            <a:pPr algn="ctr"/>
            <a:endParaRPr lang="en-US" sz="1400" b="1" dirty="0">
              <a:solidFill>
                <a:schemeClr val="bg1"/>
              </a:solidFill>
            </a:endParaRPr>
          </a:p>
          <a:p>
            <a:pPr algn="ctr"/>
            <a:r>
              <a:rPr lang="en-US" sz="1200" dirty="0">
                <a:solidFill>
                  <a:schemeClr val="bg1"/>
                </a:solidFill>
              </a:rPr>
              <a:t>The supreme quality for leadership is unquestionably integrity. Without it, no real success is possible, no matter whether it is on a section gang, a football field, in an army, or in an office. </a:t>
            </a:r>
          </a:p>
        </p:txBody>
      </p:sp>
      <p:sp>
        <p:nvSpPr>
          <p:cNvPr id="7" name="Rectangle 6"/>
          <p:cNvSpPr/>
          <p:nvPr/>
        </p:nvSpPr>
        <p:spPr>
          <a:xfrm rot="5400000">
            <a:off x="11692023" y="556334"/>
            <a:ext cx="1369286" cy="307777"/>
          </a:xfrm>
          <a:prstGeom prst="rect">
            <a:avLst/>
          </a:prstGeom>
        </p:spPr>
        <p:txBody>
          <a:bodyPr wrap="none">
            <a:spAutoFit/>
          </a:bodyPr>
          <a:lstStyle/>
          <a:p>
            <a:r>
              <a:rPr lang="en-US" sz="1400" dirty="0"/>
              <a:t>Slidehood.com</a:t>
            </a:r>
          </a:p>
        </p:txBody>
      </p:sp>
      <p:sp>
        <p:nvSpPr>
          <p:cNvPr id="8" name="Rectangle 7">
            <a:extLst>
              <a:ext uri="{FF2B5EF4-FFF2-40B4-BE49-F238E27FC236}">
                <a16:creationId xmlns:a16="http://schemas.microsoft.com/office/drawing/2014/main" id="{4CB47B4E-BAAC-4198-8C46-7F4000C010E8}"/>
              </a:ext>
            </a:extLst>
          </p:cNvPr>
          <p:cNvSpPr/>
          <p:nvPr/>
        </p:nvSpPr>
        <p:spPr>
          <a:xfrm>
            <a:off x="1727246" y="4829070"/>
            <a:ext cx="2648549" cy="1631216"/>
          </a:xfrm>
          <a:prstGeom prst="rect">
            <a:avLst/>
          </a:prstGeom>
        </p:spPr>
        <p:txBody>
          <a:bodyPr wrap="square">
            <a:spAutoFit/>
          </a:bodyPr>
          <a:lstStyle/>
          <a:p>
            <a:pPr algn="ctr"/>
            <a:r>
              <a:rPr lang="en-US" sz="1400" b="1" dirty="0">
                <a:solidFill>
                  <a:srgbClr val="FF7979"/>
                </a:solidFill>
              </a:rPr>
              <a:t>Dwight. Eisenhower</a:t>
            </a:r>
          </a:p>
          <a:p>
            <a:pPr algn="ctr"/>
            <a:endParaRPr lang="en-US" sz="1400" b="1" dirty="0">
              <a:solidFill>
                <a:schemeClr val="bg1"/>
              </a:solidFill>
            </a:endParaRPr>
          </a:p>
          <a:p>
            <a:pPr algn="ctr"/>
            <a:r>
              <a:rPr lang="en-US" sz="1200" dirty="0">
                <a:solidFill>
                  <a:schemeClr val="bg1"/>
                </a:solidFill>
              </a:rPr>
              <a:t>The supreme quality for leadership is unquestionably integrity. Without it, no real success is possible, no matter whether it is on a section gang, a football field, in an army, or in an office. </a:t>
            </a:r>
          </a:p>
        </p:txBody>
      </p:sp>
      <p:sp>
        <p:nvSpPr>
          <p:cNvPr id="9" name="Shape 440">
            <a:extLst>
              <a:ext uri="{FF2B5EF4-FFF2-40B4-BE49-F238E27FC236}">
                <a16:creationId xmlns:a16="http://schemas.microsoft.com/office/drawing/2014/main" id="{36210CA5-C6C1-4025-B4ED-D14E69637AEA}"/>
              </a:ext>
            </a:extLst>
          </p:cNvPr>
          <p:cNvSpPr/>
          <p:nvPr/>
        </p:nvSpPr>
        <p:spPr>
          <a:xfrm>
            <a:off x="5795934" y="4209216"/>
            <a:ext cx="449743" cy="449716"/>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bg1"/>
          </a:solidFill>
          <a:ln>
            <a:noFill/>
          </a:ln>
          <a:effectLst>
            <a:outerShdw blurRad="50800" dist="38100" algn="l" rotWithShape="0">
              <a:prstClr val="black">
                <a:alpha val="23000"/>
              </a:prstClr>
            </a:outerShdw>
          </a:effectLst>
        </p:spPr>
        <p:txBody>
          <a:bodyPr lIns="91425" tIns="91425" rIns="91425" bIns="91425" anchor="ctr" anchorCtr="0">
            <a:noAutofit/>
          </a:bodyPr>
          <a:lstStyle/>
          <a:p>
            <a:pPr lvl="0">
              <a:spcBef>
                <a:spcPts val="0"/>
              </a:spcBef>
              <a:buNone/>
            </a:pPr>
            <a:endParaRPr>
              <a:solidFill>
                <a:srgbClr val="434343"/>
              </a:solidFill>
            </a:endParaRPr>
          </a:p>
        </p:txBody>
      </p:sp>
      <p:sp>
        <p:nvSpPr>
          <p:cNvPr id="10" name="Shape 503">
            <a:extLst>
              <a:ext uri="{FF2B5EF4-FFF2-40B4-BE49-F238E27FC236}">
                <a16:creationId xmlns:a16="http://schemas.microsoft.com/office/drawing/2014/main" id="{7C0B976F-D919-4D3F-B518-F7D2EF154A0B}"/>
              </a:ext>
            </a:extLst>
          </p:cNvPr>
          <p:cNvSpPr/>
          <p:nvPr/>
        </p:nvSpPr>
        <p:spPr>
          <a:xfrm>
            <a:off x="2813664" y="1822128"/>
            <a:ext cx="475713" cy="475685"/>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bg1"/>
          </a:solidFill>
          <a:ln>
            <a:noFill/>
          </a:ln>
          <a:effectLst>
            <a:outerShdw blurRad="50800" dist="38100" algn="l" rotWithShape="0">
              <a:prstClr val="black">
                <a:alpha val="23000"/>
              </a:prstClr>
            </a:outerShdw>
          </a:effectLst>
        </p:spPr>
        <p:txBody>
          <a:bodyPr lIns="91425" tIns="91425" rIns="91425" bIns="91425" anchor="ctr" anchorCtr="0">
            <a:noAutofit/>
          </a:bodyPr>
          <a:lstStyle/>
          <a:p>
            <a:pPr lvl="0">
              <a:spcBef>
                <a:spcPts val="0"/>
              </a:spcBef>
              <a:buNone/>
            </a:pPr>
            <a:endParaRPr>
              <a:solidFill>
                <a:srgbClr val="434343"/>
              </a:solidFill>
            </a:endParaRPr>
          </a:p>
        </p:txBody>
      </p:sp>
      <p:grpSp>
        <p:nvGrpSpPr>
          <p:cNvPr id="11" name="Shape 541">
            <a:extLst>
              <a:ext uri="{FF2B5EF4-FFF2-40B4-BE49-F238E27FC236}">
                <a16:creationId xmlns:a16="http://schemas.microsoft.com/office/drawing/2014/main" id="{90F66949-D0E2-4599-A55B-2A505C863763}"/>
              </a:ext>
            </a:extLst>
          </p:cNvPr>
          <p:cNvGrpSpPr/>
          <p:nvPr/>
        </p:nvGrpSpPr>
        <p:grpSpPr>
          <a:xfrm>
            <a:off x="2815735" y="4344542"/>
            <a:ext cx="471571" cy="446974"/>
            <a:chOff x="5300400" y="3670175"/>
            <a:chExt cx="421300" cy="399325"/>
          </a:xfrm>
          <a:solidFill>
            <a:schemeClr val="bg1"/>
          </a:solidFill>
          <a:effectLst>
            <a:outerShdw blurRad="50800" dist="38100" algn="l" rotWithShape="0">
              <a:prstClr val="black">
                <a:alpha val="23000"/>
              </a:prstClr>
            </a:outerShdw>
          </a:effectLst>
        </p:grpSpPr>
        <p:sp>
          <p:nvSpPr>
            <p:cNvPr id="12" name="Shape 542">
              <a:extLst>
                <a:ext uri="{FF2B5EF4-FFF2-40B4-BE49-F238E27FC236}">
                  <a16:creationId xmlns:a16="http://schemas.microsoft.com/office/drawing/2014/main" id="{DB6E699C-EB43-400B-A5BA-3299472C07CD}"/>
                </a:ext>
              </a:extLst>
            </p:cNvPr>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 name="Shape 543">
              <a:extLst>
                <a:ext uri="{FF2B5EF4-FFF2-40B4-BE49-F238E27FC236}">
                  <a16:creationId xmlns:a16="http://schemas.microsoft.com/office/drawing/2014/main" id="{AF3F301D-7ECA-4431-9933-A5EEE6C43C42}"/>
                </a:ext>
              </a:extLst>
            </p:cNvPr>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 name="Shape 544">
              <a:extLst>
                <a:ext uri="{FF2B5EF4-FFF2-40B4-BE49-F238E27FC236}">
                  <a16:creationId xmlns:a16="http://schemas.microsoft.com/office/drawing/2014/main" id="{C56CBE64-200F-4FD8-9C15-8BBEC569815B}"/>
                </a:ext>
              </a:extLst>
            </p:cNvPr>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 name="Shape 545">
              <a:extLst>
                <a:ext uri="{FF2B5EF4-FFF2-40B4-BE49-F238E27FC236}">
                  <a16:creationId xmlns:a16="http://schemas.microsoft.com/office/drawing/2014/main" id="{7ACA557B-DBB7-49CC-B444-051D4B999941}"/>
                </a:ext>
              </a:extLst>
            </p:cNvPr>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 name="Shape 546">
              <a:extLst>
                <a:ext uri="{FF2B5EF4-FFF2-40B4-BE49-F238E27FC236}">
                  <a16:creationId xmlns:a16="http://schemas.microsoft.com/office/drawing/2014/main" id="{64C9B4FD-87AF-4AFB-9ED8-093F75EE1B09}"/>
                </a:ext>
              </a:extLst>
            </p:cNvPr>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9" name="Shape 551">
            <a:extLst>
              <a:ext uri="{FF2B5EF4-FFF2-40B4-BE49-F238E27FC236}">
                <a16:creationId xmlns:a16="http://schemas.microsoft.com/office/drawing/2014/main" id="{F96ECCA8-4565-4D77-AF76-10C38C75E3B2}"/>
              </a:ext>
            </a:extLst>
          </p:cNvPr>
          <p:cNvGrpSpPr/>
          <p:nvPr/>
        </p:nvGrpSpPr>
        <p:grpSpPr>
          <a:xfrm>
            <a:off x="5772707" y="1801589"/>
            <a:ext cx="496196" cy="496224"/>
            <a:chOff x="570875" y="4322250"/>
            <a:chExt cx="443300" cy="443325"/>
          </a:xfrm>
          <a:solidFill>
            <a:schemeClr val="bg1"/>
          </a:solidFill>
          <a:effectLst>
            <a:outerShdw blurRad="50800" dist="38100" algn="l" rotWithShape="0">
              <a:prstClr val="black">
                <a:alpha val="23000"/>
              </a:prstClr>
            </a:outerShdw>
          </a:effectLst>
        </p:grpSpPr>
        <p:sp>
          <p:nvSpPr>
            <p:cNvPr id="20" name="Shape 552">
              <a:extLst>
                <a:ext uri="{FF2B5EF4-FFF2-40B4-BE49-F238E27FC236}">
                  <a16:creationId xmlns:a16="http://schemas.microsoft.com/office/drawing/2014/main" id="{E10B16F2-24F7-43EA-ABBD-0EE05706E2FA}"/>
                </a:ext>
              </a:extLst>
            </p:cNvPr>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 name="Shape 553">
              <a:extLst>
                <a:ext uri="{FF2B5EF4-FFF2-40B4-BE49-F238E27FC236}">
                  <a16:creationId xmlns:a16="http://schemas.microsoft.com/office/drawing/2014/main" id="{77541D56-D313-4F1A-8D1E-9C86302A34B0}"/>
                </a:ext>
              </a:extLst>
            </p:cNvPr>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 name="Shape 554">
              <a:extLst>
                <a:ext uri="{FF2B5EF4-FFF2-40B4-BE49-F238E27FC236}">
                  <a16:creationId xmlns:a16="http://schemas.microsoft.com/office/drawing/2014/main" id="{4EF54CE5-958B-48D4-B4D2-8F845E12ECAC}"/>
                </a:ext>
              </a:extLst>
            </p:cNvPr>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 name="Shape 555">
              <a:extLst>
                <a:ext uri="{FF2B5EF4-FFF2-40B4-BE49-F238E27FC236}">
                  <a16:creationId xmlns:a16="http://schemas.microsoft.com/office/drawing/2014/main" id="{EC9B8338-F594-489E-B5BD-82683C71B344}"/>
                </a:ext>
              </a:extLst>
            </p:cNvPr>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Tree>
    <p:extLst>
      <p:ext uri="{BB962C8B-B14F-4D97-AF65-F5344CB8AC3E}">
        <p14:creationId xmlns:p14="http://schemas.microsoft.com/office/powerpoint/2010/main" val="3160943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hqprint">
            <a:extLst>
              <a:ext uri="{28A0092B-C50C-407E-A947-70E740481C1C}">
                <a14:useLocalDpi xmlns:a14="http://schemas.microsoft.com/office/drawing/2010/main" val="0"/>
              </a:ext>
            </a:extLst>
          </a:blip>
          <a:srcRect b="-206"/>
          <a:stretch/>
        </p:blipFill>
        <p:spPr>
          <a:xfrm>
            <a:off x="-21101" y="0"/>
            <a:ext cx="12234203" cy="6879102"/>
          </a:xfrm>
          <a:prstGeom prst="rect">
            <a:avLst/>
          </a:prstGeom>
        </p:spPr>
      </p:pic>
      <p:sp>
        <p:nvSpPr>
          <p:cNvPr id="3" name="Title 1">
            <a:extLst>
              <a:ext uri="{FF2B5EF4-FFF2-40B4-BE49-F238E27FC236}">
                <a16:creationId xmlns:a16="http://schemas.microsoft.com/office/drawing/2014/main" id="{9C98CEC8-2E60-4064-BDD4-9E2DF1BC342E}"/>
              </a:ext>
            </a:extLst>
          </p:cNvPr>
          <p:cNvSpPr txBox="1">
            <a:spLocks/>
          </p:cNvSpPr>
          <p:nvPr/>
        </p:nvSpPr>
        <p:spPr>
          <a:xfrm>
            <a:off x="7374193" y="183414"/>
            <a:ext cx="4648201" cy="180454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700" dirty="0">
                <a:solidFill>
                  <a:schemeClr val="bg1"/>
                </a:solidFill>
                <a:effectLst>
                  <a:outerShdw blurRad="38100" dist="38100" dir="2700000" algn="tl">
                    <a:srgbClr val="000000">
                      <a:alpha val="43137"/>
                    </a:srgbClr>
                  </a:outerShdw>
                </a:effectLst>
              </a:rPr>
              <a:t>BIG PICTURE CREATES BIG IMPACT</a:t>
            </a:r>
            <a:r>
              <a:rPr lang="en-US" sz="2400" dirty="0">
                <a:solidFill>
                  <a:schemeClr val="bg1"/>
                </a:solidFill>
                <a:effectLst>
                  <a:outerShdw blurRad="38100" dist="38100" dir="2700000" algn="tl">
                    <a:srgbClr val="000000">
                      <a:alpha val="43137"/>
                    </a:srgbClr>
                  </a:outerShdw>
                </a:effectLst>
              </a:rPr>
              <a:t/>
            </a:r>
            <a:br>
              <a:rPr lang="en-US" sz="2400" dirty="0">
                <a:solidFill>
                  <a:schemeClr val="bg1"/>
                </a:solidFill>
                <a:effectLst>
                  <a:outerShdw blurRad="38100" dist="38100" dir="2700000" algn="tl">
                    <a:srgbClr val="000000">
                      <a:alpha val="43137"/>
                    </a:srgbClr>
                  </a:outerShdw>
                </a:effectLst>
              </a:rPr>
            </a:br>
            <a:r>
              <a:rPr lang="en-US" sz="1400" dirty="0">
                <a:solidFill>
                  <a:schemeClr val="bg1"/>
                </a:solidFill>
                <a:effectLst>
                  <a:outerShdw blurRad="38100" dist="38100" dir="2700000" algn="tl">
                    <a:srgbClr val="000000">
                      <a:alpha val="43137"/>
                    </a:srgbClr>
                  </a:outerShdw>
                </a:effectLst>
              </a:rPr>
              <a:t>A Picture Is Worth A Thousand Words</a:t>
            </a:r>
          </a:p>
        </p:txBody>
      </p:sp>
      <p:sp>
        <p:nvSpPr>
          <p:cNvPr id="4" name="Rectangle 3"/>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3302808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ustom 1">
      <a:majorFont>
        <a:latin typeface="Roboto"/>
        <a:ea typeface=""/>
        <a:cs typeface=""/>
      </a:majorFont>
      <a:minorFont>
        <a:latin typeface="Roboto C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1167</TotalTime>
  <Words>1120</Words>
  <Application>Microsoft Office PowerPoint</Application>
  <PresentationFormat>Widescreen</PresentationFormat>
  <Paragraphs>134</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Bitter</vt:lpstr>
      <vt:lpstr>Dosis</vt:lpstr>
      <vt:lpstr>Lato</vt:lpstr>
      <vt:lpstr>Muli</vt:lpstr>
      <vt:lpstr>Roboto</vt:lpstr>
      <vt:lpstr>Roboto Cn</vt:lpstr>
      <vt:lpstr>Office Theme</vt:lpstr>
      <vt:lpstr>METALLIC RED</vt:lpstr>
      <vt:lpstr>PowerPoint Presentation</vt:lpstr>
      <vt:lpstr>YOUR FIRST HEADLINE</vt:lpstr>
      <vt:lpstr>PowerPoint Presentation</vt:lpstr>
      <vt:lpstr>PowerPoint Presentation</vt:lpstr>
      <vt:lpstr>THIS IS YOUR HEADING</vt:lpstr>
      <vt:lpstr>YOU CAN ALSO SPLIT YOUR CONTENT</vt:lpstr>
      <vt:lpstr>IN THREE OR FOUR COLUMNS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Slidehood.com</dc:creator>
  <cp:lastModifiedBy>suhair.aziz@gmail.com</cp:lastModifiedBy>
  <cp:revision>166</cp:revision>
  <dcterms:created xsi:type="dcterms:W3CDTF">2017-08-02T20:41:11Z</dcterms:created>
  <dcterms:modified xsi:type="dcterms:W3CDTF">2018-04-26T21:43:03Z</dcterms:modified>
</cp:coreProperties>
</file>