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7" r:id="rId3"/>
    <p:sldId id="257" r:id="rId4"/>
    <p:sldId id="298" r:id="rId5"/>
    <p:sldId id="299" r:id="rId6"/>
    <p:sldId id="300" r:id="rId7"/>
    <p:sldId id="301" r:id="rId8"/>
    <p:sldId id="261" r:id="rId9"/>
    <p:sldId id="296" r:id="rId10"/>
    <p:sldId id="277" r:id="rId11"/>
    <p:sldId id="278" r:id="rId12"/>
    <p:sldId id="288" r:id="rId13"/>
    <p:sldId id="289" r:id="rId14"/>
    <p:sldId id="303" r:id="rId15"/>
    <p:sldId id="291" r:id="rId16"/>
    <p:sldId id="292" r:id="rId17"/>
    <p:sldId id="293" r:id="rId18"/>
    <p:sldId id="294"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F2B"/>
    <a:srgbClr val="FF2601"/>
    <a:srgbClr val="CC1F01"/>
    <a:srgbClr val="FF674D"/>
    <a:srgbClr val="7F3427"/>
    <a:srgbClr val="FF0000"/>
    <a:srgbClr val="7F1300"/>
    <a:srgbClr val="42DF9A"/>
    <a:srgbClr val="EB2264"/>
    <a:srgbClr val="FF5E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8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48620226088186E-3"/>
          <c:y val="9.5939860157231979E-2"/>
          <c:w val="0.99442819016840711"/>
          <c:h val="0.8879237936530141"/>
        </c:manualLayout>
      </c:layout>
      <c:barChart>
        <c:barDir val="col"/>
        <c:grouping val="clustered"/>
        <c:varyColors val="0"/>
        <c:ser>
          <c:idx val="0"/>
          <c:order val="0"/>
          <c:tx>
            <c:strRef>
              <c:f>Sheet1!$B$1</c:f>
              <c:strCache>
                <c:ptCount val="1"/>
                <c:pt idx="0">
                  <c:v>Sales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BA04-4A29-8E1D-6A958FBCDAF4}"/>
              </c:ext>
            </c:extLst>
          </c:dPt>
          <c:dPt>
            <c:idx val="1"/>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BA04-4A29-8E1D-6A958FBCDAF4}"/>
              </c:ext>
            </c:extLst>
          </c:dPt>
          <c:dPt>
            <c:idx val="2"/>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BA04-4A29-8E1D-6A958FBCDAF4}"/>
              </c:ext>
            </c:extLst>
          </c:dPt>
          <c:dPt>
            <c:idx val="3"/>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4-BA04-4A29-8E1D-6A958FBCDAF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131F2B"/>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BA04-4A29-8E1D-6A958FBCDAF4}"/>
            </c:ext>
          </c:extLst>
        </c:ser>
        <c:dLbls>
          <c:dLblPos val="outEnd"/>
          <c:showLegendKey val="0"/>
          <c:showVal val="1"/>
          <c:showCatName val="0"/>
          <c:showSerName val="0"/>
          <c:showPercent val="0"/>
          <c:showBubbleSize val="0"/>
        </c:dLbls>
        <c:gapWidth val="100"/>
        <c:overlap val="-24"/>
        <c:axId val="594356376"/>
        <c:axId val="594349488"/>
      </c:barChart>
      <c:catAx>
        <c:axId val="594356376"/>
        <c:scaling>
          <c:orientation val="minMax"/>
        </c:scaling>
        <c:delete val="1"/>
        <c:axPos val="b"/>
        <c:numFmt formatCode="General" sourceLinked="1"/>
        <c:majorTickMark val="out"/>
        <c:minorTickMark val="none"/>
        <c:tickLblPos val="nextTo"/>
        <c:crossAx val="594349488"/>
        <c:crosses val="autoZero"/>
        <c:auto val="1"/>
        <c:lblAlgn val="ctr"/>
        <c:lblOffset val="100"/>
        <c:noMultiLvlLbl val="0"/>
      </c:catAx>
      <c:valAx>
        <c:axId val="594349488"/>
        <c:scaling>
          <c:orientation val="minMax"/>
        </c:scaling>
        <c:delete val="1"/>
        <c:axPos val="l"/>
        <c:numFmt formatCode="General" sourceLinked="1"/>
        <c:majorTickMark val="out"/>
        <c:minorTickMark val="none"/>
        <c:tickLblPos val="nextTo"/>
        <c:crossAx val="594356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hape 9">
            <a:extLst>
              <a:ext uri="{FF2B5EF4-FFF2-40B4-BE49-F238E27FC236}">
                <a16:creationId xmlns:a16="http://schemas.microsoft.com/office/drawing/2014/main" id="{9AE1E74B-28DA-4575-9FCD-5EA3699C4169}"/>
              </a:ext>
            </a:extLst>
          </p:cNvPr>
          <p:cNvSpPr txBox="1">
            <a:spLocks noGrp="1"/>
          </p:cNvSpPr>
          <p:nvPr>
            <p:ph type="ctrTitle" hasCustomPrompt="1"/>
          </p:nvPr>
        </p:nvSpPr>
        <p:spPr>
          <a:xfrm>
            <a:off x="3503384" y="2953278"/>
            <a:ext cx="5185236" cy="907867"/>
          </a:xfrm>
          <a:prstGeom prst="rect">
            <a:avLst/>
          </a:prstGeom>
        </p:spPr>
        <p:txBody>
          <a:bodyPr lIns="91425" tIns="91425" rIns="91425" bIns="91425" anchor="ctr" anchorCtr="0">
            <a:normAutofit/>
          </a:bodyPr>
          <a:lstStyle>
            <a:lvl1pPr lvl="0" algn="ctr">
              <a:spcBef>
                <a:spcPts val="0"/>
              </a:spcBef>
              <a:buSzPct val="100000"/>
              <a:defRPr sz="4400">
                <a:solidFill>
                  <a:schemeClr val="bg1"/>
                </a:solidFill>
              </a:defRPr>
            </a:lvl1pPr>
            <a:lvl2pPr lvl="1" algn="ctr">
              <a:spcBef>
                <a:spcPts val="0"/>
              </a:spcBef>
              <a:buSzPct val="100000"/>
              <a:defRPr sz="6400"/>
            </a:lvl2pPr>
            <a:lvl3pPr lvl="2" algn="ctr">
              <a:spcBef>
                <a:spcPts val="0"/>
              </a:spcBef>
              <a:buSzPct val="100000"/>
              <a:defRPr sz="6400"/>
            </a:lvl3pPr>
            <a:lvl4pPr lvl="3" algn="ctr">
              <a:spcBef>
                <a:spcPts val="0"/>
              </a:spcBef>
              <a:buSzPct val="100000"/>
              <a:defRPr sz="6400"/>
            </a:lvl4pPr>
            <a:lvl5pPr lvl="4" algn="ctr">
              <a:spcBef>
                <a:spcPts val="0"/>
              </a:spcBef>
              <a:buSzPct val="100000"/>
              <a:defRPr sz="6400"/>
            </a:lvl5pPr>
            <a:lvl6pPr lvl="5" algn="ctr">
              <a:spcBef>
                <a:spcPts val="0"/>
              </a:spcBef>
              <a:buSzPct val="100000"/>
              <a:defRPr sz="6400"/>
            </a:lvl6pPr>
            <a:lvl7pPr lvl="6" algn="ctr">
              <a:spcBef>
                <a:spcPts val="0"/>
              </a:spcBef>
              <a:buSzPct val="100000"/>
              <a:defRPr sz="6400"/>
            </a:lvl7pPr>
            <a:lvl8pPr lvl="7" algn="ctr">
              <a:spcBef>
                <a:spcPts val="0"/>
              </a:spcBef>
              <a:buSzPct val="100000"/>
              <a:defRPr sz="6400"/>
            </a:lvl8pPr>
            <a:lvl9pPr lvl="8" algn="ctr">
              <a:spcBef>
                <a:spcPts val="0"/>
              </a:spcBef>
              <a:buSzPct val="100000"/>
              <a:defRPr sz="6400"/>
            </a:lvl9pPr>
          </a:lstStyle>
          <a:p>
            <a:r>
              <a:rPr lang="en-US" dirty="0" smtClean="0"/>
              <a:t>z</a:t>
            </a:r>
            <a:endParaRPr dirty="0"/>
          </a:p>
        </p:txBody>
      </p:sp>
      <p:grpSp>
        <p:nvGrpSpPr>
          <p:cNvPr id="18" name="Group 17"/>
          <p:cNvGrpSpPr/>
          <p:nvPr userDrawn="1"/>
        </p:nvGrpSpPr>
        <p:grpSpPr>
          <a:xfrm>
            <a:off x="0" y="0"/>
            <a:ext cx="1177769" cy="190571"/>
            <a:chOff x="342901" y="912799"/>
            <a:chExt cx="1177769" cy="190571"/>
          </a:xfrm>
        </p:grpSpPr>
        <p:sp>
          <p:nvSpPr>
            <p:cNvPr id="12" name="Rectangle 11"/>
            <p:cNvSpPr/>
            <p:nvPr userDrawn="1"/>
          </p:nvSpPr>
          <p:spPr>
            <a:xfrm>
              <a:off x="342901" y="912799"/>
              <a:ext cx="236220" cy="189940"/>
            </a:xfrm>
            <a:prstGeom prst="rect">
              <a:avLst/>
            </a:prstGeom>
            <a:solidFill>
              <a:srgbClr val="7F1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 name="Rectangle 12"/>
            <p:cNvSpPr/>
            <p:nvPr userDrawn="1"/>
          </p:nvSpPr>
          <p:spPr>
            <a:xfrm>
              <a:off x="579121" y="912799"/>
              <a:ext cx="236220" cy="190571"/>
            </a:xfrm>
            <a:prstGeom prst="rect">
              <a:avLst/>
            </a:prstGeom>
            <a:solidFill>
              <a:srgbClr val="FF6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Rectangle 13"/>
            <p:cNvSpPr/>
            <p:nvPr userDrawn="1"/>
          </p:nvSpPr>
          <p:spPr>
            <a:xfrm>
              <a:off x="1284450" y="912799"/>
              <a:ext cx="236220" cy="1886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5" name="Rectangle 14"/>
            <p:cNvSpPr/>
            <p:nvPr userDrawn="1"/>
          </p:nvSpPr>
          <p:spPr>
            <a:xfrm>
              <a:off x="1049182" y="912799"/>
              <a:ext cx="236220" cy="188686"/>
            </a:xfrm>
            <a:prstGeom prst="rect">
              <a:avLst/>
            </a:prstGeom>
            <a:solidFill>
              <a:srgbClr val="7F3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6" name="Rectangle 15"/>
            <p:cNvSpPr/>
            <p:nvPr userDrawn="1"/>
          </p:nvSpPr>
          <p:spPr>
            <a:xfrm>
              <a:off x="814389" y="912799"/>
              <a:ext cx="236220" cy="188686"/>
            </a:xfrm>
            <a:prstGeom prst="rect">
              <a:avLst/>
            </a:prstGeom>
            <a:solidFill>
              <a:srgbClr val="CC1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8" name="Rectangle 7"/>
          <p:cNvSpPr/>
          <p:nvPr userDrawn="1"/>
        </p:nvSpPr>
        <p:spPr>
          <a:xfrm>
            <a:off x="0" y="6444343"/>
            <a:ext cx="12192000" cy="413657"/>
          </a:xfrm>
          <a:prstGeom prst="rect">
            <a:avLst/>
          </a:prstGeom>
          <a:solidFill>
            <a:srgbClr val="FF2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18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small">
    <p:spTree>
      <p:nvGrpSpPr>
        <p:cNvPr id="1" name="Shape 122"/>
        <p:cNvGrpSpPr/>
        <p:nvPr/>
      </p:nvGrpSpPr>
      <p:grpSpPr>
        <a:xfrm>
          <a:off x="0" y="0"/>
          <a:ext cx="0" cy="0"/>
          <a:chOff x="0" y="0"/>
          <a:chExt cx="0" cy="0"/>
        </a:xfrm>
      </p:grpSpPr>
      <p:sp>
        <p:nvSpPr>
          <p:cNvPr id="2" name="Rectangle 1"/>
          <p:cNvSpPr/>
          <p:nvPr userDrawn="1"/>
        </p:nvSpPr>
        <p:spPr>
          <a:xfrm>
            <a:off x="0" y="1411514"/>
            <a:ext cx="12192000" cy="4034972"/>
          </a:xfrm>
          <a:prstGeom prst="rect">
            <a:avLst/>
          </a:prstGeom>
          <a:solidFill>
            <a:srgbClr val="7F34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userDrawn="1"/>
        </p:nvSpPr>
        <p:spPr>
          <a:xfrm>
            <a:off x="3200400" y="1411514"/>
            <a:ext cx="8991600" cy="4034972"/>
          </a:xfrm>
          <a:prstGeom prst="triangle">
            <a:avLst>
              <a:gd name="adj" fmla="val 100000"/>
            </a:avLst>
          </a:prstGeom>
          <a:solidFill>
            <a:schemeClr val="bg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userDrawn="1"/>
        </p:nvSpPr>
        <p:spPr>
          <a:xfrm>
            <a:off x="0" y="1411515"/>
            <a:ext cx="2990850" cy="1704693"/>
          </a:xfrm>
          <a:custGeom>
            <a:avLst/>
            <a:gdLst>
              <a:gd name="connsiteX0" fmla="*/ 2628892 w 2990850"/>
              <a:gd name="connsiteY0" fmla="*/ 0 h 1704693"/>
              <a:gd name="connsiteX1" fmla="*/ 2990850 w 2990850"/>
              <a:gd name="connsiteY1" fmla="*/ 0 h 1704693"/>
              <a:gd name="connsiteX2" fmla="*/ 0 w 2990850"/>
              <a:gd name="connsiteY2" fmla="*/ 1704693 h 1704693"/>
              <a:gd name="connsiteX3" fmla="*/ 0 w 2990850"/>
              <a:gd name="connsiteY3" fmla="*/ 1498388 h 1704693"/>
            </a:gdLst>
            <a:ahLst/>
            <a:cxnLst>
              <a:cxn ang="0">
                <a:pos x="connsiteX0" y="connsiteY0"/>
              </a:cxn>
              <a:cxn ang="0">
                <a:pos x="connsiteX1" y="connsiteY1"/>
              </a:cxn>
              <a:cxn ang="0">
                <a:pos x="connsiteX2" y="connsiteY2"/>
              </a:cxn>
              <a:cxn ang="0">
                <a:pos x="connsiteX3" y="connsiteY3"/>
              </a:cxn>
            </a:cxnLst>
            <a:rect l="l" t="t" r="r" b="b"/>
            <a:pathLst>
              <a:path w="2990850" h="1704693">
                <a:moveTo>
                  <a:pt x="2628892" y="0"/>
                </a:moveTo>
                <a:lnTo>
                  <a:pt x="2990850" y="0"/>
                </a:lnTo>
                <a:lnTo>
                  <a:pt x="0" y="1704693"/>
                </a:lnTo>
                <a:lnTo>
                  <a:pt x="0" y="1498388"/>
                </a:lnTo>
                <a:close/>
              </a:path>
            </a:pathLst>
          </a:custGeom>
          <a:solidFill>
            <a:schemeClr val="bg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7" name="Group 6"/>
          <p:cNvGrpSpPr/>
          <p:nvPr userDrawn="1"/>
        </p:nvGrpSpPr>
        <p:grpSpPr>
          <a:xfrm rot="10800000">
            <a:off x="9772650" y="0"/>
            <a:ext cx="2419350" cy="152400"/>
            <a:chOff x="342901" y="912799"/>
            <a:chExt cx="1177769" cy="190571"/>
          </a:xfrm>
        </p:grpSpPr>
        <p:sp>
          <p:nvSpPr>
            <p:cNvPr id="8" name="Rectangle 7"/>
            <p:cNvSpPr/>
            <p:nvPr userDrawn="1"/>
          </p:nvSpPr>
          <p:spPr>
            <a:xfrm>
              <a:off x="342901" y="912799"/>
              <a:ext cx="236220" cy="189940"/>
            </a:xfrm>
            <a:prstGeom prst="rect">
              <a:avLst/>
            </a:prstGeom>
            <a:solidFill>
              <a:srgbClr val="7F1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Rectangle 8"/>
            <p:cNvSpPr/>
            <p:nvPr userDrawn="1"/>
          </p:nvSpPr>
          <p:spPr>
            <a:xfrm>
              <a:off x="579121" y="912799"/>
              <a:ext cx="236220" cy="190571"/>
            </a:xfrm>
            <a:prstGeom prst="rect">
              <a:avLst/>
            </a:prstGeom>
            <a:solidFill>
              <a:srgbClr val="FF6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Rectangle 9"/>
            <p:cNvSpPr/>
            <p:nvPr userDrawn="1"/>
          </p:nvSpPr>
          <p:spPr>
            <a:xfrm>
              <a:off x="1284450" y="912799"/>
              <a:ext cx="236220" cy="1886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Rectangle 10"/>
            <p:cNvSpPr/>
            <p:nvPr userDrawn="1"/>
          </p:nvSpPr>
          <p:spPr>
            <a:xfrm>
              <a:off x="1049182" y="912799"/>
              <a:ext cx="236220" cy="188686"/>
            </a:xfrm>
            <a:prstGeom prst="rect">
              <a:avLst/>
            </a:prstGeom>
            <a:solidFill>
              <a:srgbClr val="7F3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Rectangle 11"/>
            <p:cNvSpPr/>
            <p:nvPr userDrawn="1"/>
          </p:nvSpPr>
          <p:spPr>
            <a:xfrm>
              <a:off x="814389" y="912799"/>
              <a:ext cx="236220" cy="188686"/>
            </a:xfrm>
            <a:prstGeom prst="rect">
              <a:avLst/>
            </a:prstGeom>
            <a:solidFill>
              <a:srgbClr val="CC1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13" name="Rectangle 12"/>
          <p:cNvSpPr/>
          <p:nvPr userDrawn="1"/>
        </p:nvSpPr>
        <p:spPr>
          <a:xfrm>
            <a:off x="0" y="0"/>
            <a:ext cx="209550" cy="6858000"/>
          </a:xfrm>
          <a:prstGeom prst="rect">
            <a:avLst/>
          </a:prstGeom>
          <a:solidFill>
            <a:srgbClr val="FF26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936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small">
    <p:spTree>
      <p:nvGrpSpPr>
        <p:cNvPr id="1" name="Shape 122"/>
        <p:cNvGrpSpPr/>
        <p:nvPr/>
      </p:nvGrpSpPr>
      <p:grpSpPr>
        <a:xfrm>
          <a:off x="0" y="0"/>
          <a:ext cx="0" cy="0"/>
          <a:chOff x="0" y="0"/>
          <a:chExt cx="0" cy="0"/>
        </a:xfrm>
      </p:grpSpPr>
      <p:sp>
        <p:nvSpPr>
          <p:cNvPr id="2" name="Rectangle 1"/>
          <p:cNvSpPr/>
          <p:nvPr userDrawn="1"/>
        </p:nvSpPr>
        <p:spPr>
          <a:xfrm>
            <a:off x="0" y="1411514"/>
            <a:ext cx="12192000" cy="4034972"/>
          </a:xfrm>
          <a:prstGeom prst="rect">
            <a:avLst/>
          </a:prstGeom>
          <a:solidFill>
            <a:srgbClr val="CC1F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userDrawn="1"/>
        </p:nvSpPr>
        <p:spPr>
          <a:xfrm flipH="1">
            <a:off x="0" y="1411514"/>
            <a:ext cx="8991600" cy="4034972"/>
          </a:xfrm>
          <a:prstGeom prst="triangle">
            <a:avLst>
              <a:gd name="adj" fmla="val 100000"/>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userDrawn="1"/>
        </p:nvSpPr>
        <p:spPr>
          <a:xfrm flipH="1">
            <a:off x="9305925" y="1411514"/>
            <a:ext cx="2990850" cy="1704693"/>
          </a:xfrm>
          <a:custGeom>
            <a:avLst/>
            <a:gdLst>
              <a:gd name="connsiteX0" fmla="*/ 2628892 w 2990850"/>
              <a:gd name="connsiteY0" fmla="*/ 0 h 1704693"/>
              <a:gd name="connsiteX1" fmla="*/ 2990850 w 2990850"/>
              <a:gd name="connsiteY1" fmla="*/ 0 h 1704693"/>
              <a:gd name="connsiteX2" fmla="*/ 0 w 2990850"/>
              <a:gd name="connsiteY2" fmla="*/ 1704693 h 1704693"/>
              <a:gd name="connsiteX3" fmla="*/ 0 w 2990850"/>
              <a:gd name="connsiteY3" fmla="*/ 1498388 h 1704693"/>
            </a:gdLst>
            <a:ahLst/>
            <a:cxnLst>
              <a:cxn ang="0">
                <a:pos x="connsiteX0" y="connsiteY0"/>
              </a:cxn>
              <a:cxn ang="0">
                <a:pos x="connsiteX1" y="connsiteY1"/>
              </a:cxn>
              <a:cxn ang="0">
                <a:pos x="connsiteX2" y="connsiteY2"/>
              </a:cxn>
              <a:cxn ang="0">
                <a:pos x="connsiteX3" y="connsiteY3"/>
              </a:cxn>
            </a:cxnLst>
            <a:rect l="l" t="t" r="r" b="b"/>
            <a:pathLst>
              <a:path w="2990850" h="1704693">
                <a:moveTo>
                  <a:pt x="2628892" y="0"/>
                </a:moveTo>
                <a:lnTo>
                  <a:pt x="2990850" y="0"/>
                </a:lnTo>
                <a:lnTo>
                  <a:pt x="0" y="1704693"/>
                </a:lnTo>
                <a:lnTo>
                  <a:pt x="0" y="1498388"/>
                </a:lnTo>
                <a:close/>
              </a:path>
            </a:pathLst>
          </a:custGeom>
          <a:solidFill>
            <a:schemeClr val="bg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Rectangle 4"/>
          <p:cNvSpPr/>
          <p:nvPr userDrawn="1"/>
        </p:nvSpPr>
        <p:spPr>
          <a:xfrm rot="5400000">
            <a:off x="1009650" y="-1009650"/>
            <a:ext cx="152400" cy="2171700"/>
          </a:xfrm>
          <a:prstGeom prst="rect">
            <a:avLst/>
          </a:prstGeom>
          <a:solidFill>
            <a:srgbClr val="FF2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rot="5400000">
            <a:off x="8696325" y="3343275"/>
            <a:ext cx="6858000" cy="171450"/>
            <a:chOff x="342901" y="912799"/>
            <a:chExt cx="1177769" cy="190571"/>
          </a:xfrm>
          <a:effectLst>
            <a:outerShdw blurRad="50800" dist="38100" dir="10800000" algn="r" rotWithShape="0">
              <a:prstClr val="black">
                <a:alpha val="40000"/>
              </a:prstClr>
            </a:outerShdw>
          </a:effectLst>
        </p:grpSpPr>
        <p:sp>
          <p:nvSpPr>
            <p:cNvPr id="7" name="Rectangle 6"/>
            <p:cNvSpPr/>
            <p:nvPr userDrawn="1"/>
          </p:nvSpPr>
          <p:spPr>
            <a:xfrm>
              <a:off x="342901" y="912799"/>
              <a:ext cx="236220" cy="189940"/>
            </a:xfrm>
            <a:prstGeom prst="rect">
              <a:avLst/>
            </a:prstGeom>
            <a:solidFill>
              <a:srgbClr val="7F1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Rectangle 7"/>
            <p:cNvSpPr/>
            <p:nvPr userDrawn="1"/>
          </p:nvSpPr>
          <p:spPr>
            <a:xfrm>
              <a:off x="579121" y="912799"/>
              <a:ext cx="236220" cy="190571"/>
            </a:xfrm>
            <a:prstGeom prst="rect">
              <a:avLst/>
            </a:prstGeom>
            <a:solidFill>
              <a:srgbClr val="FF6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Rectangle 8"/>
            <p:cNvSpPr/>
            <p:nvPr userDrawn="1"/>
          </p:nvSpPr>
          <p:spPr>
            <a:xfrm>
              <a:off x="1284450" y="912799"/>
              <a:ext cx="236220" cy="1886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Rectangle 9"/>
            <p:cNvSpPr/>
            <p:nvPr userDrawn="1"/>
          </p:nvSpPr>
          <p:spPr>
            <a:xfrm>
              <a:off x="1049182" y="912799"/>
              <a:ext cx="236220" cy="188686"/>
            </a:xfrm>
            <a:prstGeom prst="rect">
              <a:avLst/>
            </a:prstGeom>
            <a:solidFill>
              <a:srgbClr val="7F3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Rectangle 10"/>
            <p:cNvSpPr/>
            <p:nvPr userDrawn="1"/>
          </p:nvSpPr>
          <p:spPr>
            <a:xfrm>
              <a:off x="814389" y="912799"/>
              <a:ext cx="236220" cy="188686"/>
            </a:xfrm>
            <a:prstGeom prst="rect">
              <a:avLst/>
            </a:prstGeom>
            <a:solidFill>
              <a:srgbClr val="CC1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Tree>
    <p:extLst>
      <p:ext uri="{BB962C8B-B14F-4D97-AF65-F5344CB8AC3E}">
        <p14:creationId xmlns:p14="http://schemas.microsoft.com/office/powerpoint/2010/main" val="3766688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big">
    <p:spTree>
      <p:nvGrpSpPr>
        <p:cNvPr id="1" name="Shape 135"/>
        <p:cNvGrpSpPr/>
        <p:nvPr/>
      </p:nvGrpSpPr>
      <p:grpSpPr>
        <a:xfrm>
          <a:off x="0" y="0"/>
          <a:ext cx="0" cy="0"/>
          <a:chOff x="0" y="0"/>
          <a:chExt cx="0" cy="0"/>
        </a:xfrm>
      </p:grpSpPr>
      <p:sp>
        <p:nvSpPr>
          <p:cNvPr id="2" name="Frame 1"/>
          <p:cNvSpPr/>
          <p:nvPr userDrawn="1"/>
        </p:nvSpPr>
        <p:spPr>
          <a:xfrm>
            <a:off x="142875" y="161925"/>
            <a:ext cx="11906250" cy="6534150"/>
          </a:xfrm>
          <a:prstGeom prst="frame">
            <a:avLst>
              <a:gd name="adj1" fmla="val 113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47519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30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Shape 20"/>
        <p:cNvGrpSpPr/>
        <p:nvPr/>
      </p:nvGrpSpPr>
      <p:grpSpPr>
        <a:xfrm>
          <a:off x="0" y="0"/>
          <a:ext cx="0" cy="0"/>
          <a:chOff x="0" y="0"/>
          <a:chExt cx="0" cy="0"/>
        </a:xfrm>
      </p:grpSpPr>
      <p:sp>
        <p:nvSpPr>
          <p:cNvPr id="21" name="Shape 21"/>
          <p:cNvSpPr txBox="1">
            <a:spLocks noGrp="1"/>
          </p:cNvSpPr>
          <p:nvPr userDrawn="1">
            <p:ph type="ctrTitle"/>
          </p:nvPr>
        </p:nvSpPr>
        <p:spPr>
          <a:xfrm>
            <a:off x="573751" y="2366143"/>
            <a:ext cx="3932497" cy="1458057"/>
          </a:xfrm>
          <a:prstGeom prst="rect">
            <a:avLst/>
          </a:prstGeom>
        </p:spPr>
        <p:txBody>
          <a:bodyPr lIns="91425" tIns="91425" rIns="91425" bIns="91425" anchor="b" anchorCtr="0"/>
          <a:lstStyle>
            <a:lvl1pPr lvl="0" algn="ctr" rtl="0">
              <a:spcBef>
                <a:spcPts val="0"/>
              </a:spcBef>
              <a:defRPr>
                <a:solidFill>
                  <a:srgbClr val="FF2601"/>
                </a:solidFill>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dirty="0"/>
          </a:p>
        </p:txBody>
      </p:sp>
      <p:sp>
        <p:nvSpPr>
          <p:cNvPr id="22" name="Shape 22"/>
          <p:cNvSpPr txBox="1">
            <a:spLocks noGrp="1"/>
          </p:cNvSpPr>
          <p:nvPr userDrawn="1">
            <p:ph type="subTitle" idx="1"/>
          </p:nvPr>
        </p:nvSpPr>
        <p:spPr>
          <a:xfrm>
            <a:off x="573750" y="3824200"/>
            <a:ext cx="3932497" cy="531597"/>
          </a:xfrm>
          <a:prstGeom prst="rect">
            <a:avLst/>
          </a:prstGeom>
        </p:spPr>
        <p:txBody>
          <a:bodyPr lIns="91425" tIns="91425" rIns="91425" bIns="91425" anchor="t" anchorCtr="0"/>
          <a:lstStyle>
            <a:lvl1pPr lvl="0" algn="ctr" rtl="0">
              <a:spcBef>
                <a:spcPts val="0"/>
              </a:spcBef>
              <a:buClr>
                <a:srgbClr val="33CCFF"/>
              </a:buClr>
              <a:buSzPct val="100000"/>
              <a:buNone/>
              <a:defRPr sz="2400">
                <a:solidFill>
                  <a:srgbClr val="7F3427"/>
                </a:solidFill>
              </a:defRPr>
            </a:lvl1pPr>
            <a:lvl2pPr lvl="1" algn="ctr" rtl="0">
              <a:spcBef>
                <a:spcPts val="0"/>
              </a:spcBef>
              <a:buClr>
                <a:srgbClr val="33CCFF"/>
              </a:buClr>
              <a:buSzPct val="100000"/>
              <a:buNone/>
              <a:defRPr sz="2400">
                <a:solidFill>
                  <a:srgbClr val="33CCFF"/>
                </a:solidFill>
              </a:defRPr>
            </a:lvl2pPr>
            <a:lvl3pPr lvl="2" algn="ctr" rtl="0">
              <a:spcBef>
                <a:spcPts val="0"/>
              </a:spcBef>
              <a:buClr>
                <a:srgbClr val="33CCFF"/>
              </a:buClr>
              <a:buSzPct val="100000"/>
              <a:buNone/>
              <a:defRPr sz="2400">
                <a:solidFill>
                  <a:srgbClr val="33CCFF"/>
                </a:solidFill>
              </a:defRPr>
            </a:lvl3pPr>
            <a:lvl4pPr lvl="3" algn="ctr" rtl="0">
              <a:spcBef>
                <a:spcPts val="0"/>
              </a:spcBef>
              <a:buClr>
                <a:srgbClr val="33CCFF"/>
              </a:buClr>
              <a:buSzPct val="100000"/>
              <a:buNone/>
              <a:defRPr sz="2400">
                <a:solidFill>
                  <a:srgbClr val="33CCFF"/>
                </a:solidFill>
              </a:defRPr>
            </a:lvl4pPr>
            <a:lvl5pPr lvl="4" algn="ctr" rtl="0">
              <a:spcBef>
                <a:spcPts val="0"/>
              </a:spcBef>
              <a:buClr>
                <a:srgbClr val="33CCFF"/>
              </a:buClr>
              <a:buSzPct val="100000"/>
              <a:buNone/>
              <a:defRPr sz="2400">
                <a:solidFill>
                  <a:srgbClr val="33CCFF"/>
                </a:solidFill>
              </a:defRPr>
            </a:lvl5pPr>
            <a:lvl6pPr lvl="5" algn="ctr" rtl="0">
              <a:spcBef>
                <a:spcPts val="0"/>
              </a:spcBef>
              <a:buClr>
                <a:srgbClr val="33CCFF"/>
              </a:buClr>
              <a:buSzPct val="100000"/>
              <a:buNone/>
              <a:defRPr sz="2400">
                <a:solidFill>
                  <a:srgbClr val="33CCFF"/>
                </a:solidFill>
              </a:defRPr>
            </a:lvl6pPr>
            <a:lvl7pPr lvl="6" algn="ctr" rtl="0">
              <a:spcBef>
                <a:spcPts val="0"/>
              </a:spcBef>
              <a:buClr>
                <a:srgbClr val="33CCFF"/>
              </a:buClr>
              <a:buSzPct val="100000"/>
              <a:buNone/>
              <a:defRPr sz="2400">
                <a:solidFill>
                  <a:srgbClr val="33CCFF"/>
                </a:solidFill>
              </a:defRPr>
            </a:lvl7pPr>
            <a:lvl8pPr lvl="7" algn="ctr" rtl="0">
              <a:spcBef>
                <a:spcPts val="0"/>
              </a:spcBef>
              <a:buClr>
                <a:srgbClr val="33CCFF"/>
              </a:buClr>
              <a:buSzPct val="100000"/>
              <a:buNone/>
              <a:defRPr sz="2400">
                <a:solidFill>
                  <a:srgbClr val="33CCFF"/>
                </a:solidFill>
              </a:defRPr>
            </a:lvl8pPr>
            <a:lvl9pPr lvl="8" algn="ctr" rtl="0">
              <a:spcBef>
                <a:spcPts val="0"/>
              </a:spcBef>
              <a:buClr>
                <a:srgbClr val="33CCFF"/>
              </a:buClr>
              <a:buSzPct val="100000"/>
              <a:buNone/>
              <a:defRPr sz="2400">
                <a:solidFill>
                  <a:srgbClr val="33CCFF"/>
                </a:solidFill>
              </a:defRPr>
            </a:lvl9pPr>
          </a:lstStyle>
          <a:p>
            <a:endParaRPr dirty="0"/>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657850" y="373555"/>
            <a:ext cx="6222095" cy="6110891"/>
          </a:xfrm>
          <a:custGeom>
            <a:avLst/>
            <a:gdLst>
              <a:gd name="connsiteX0" fmla="*/ 0 w 6982799"/>
              <a:gd name="connsiteY0" fmla="*/ 0 h 6857999"/>
              <a:gd name="connsiteX1" fmla="*/ 6982799 w 6982799"/>
              <a:gd name="connsiteY1" fmla="*/ 0 h 6857999"/>
              <a:gd name="connsiteX2" fmla="*/ 6982799 w 6982799"/>
              <a:gd name="connsiteY2" fmla="*/ 6857999 h 6857999"/>
              <a:gd name="connsiteX3" fmla="*/ 0 w 6982799"/>
              <a:gd name="connsiteY3" fmla="*/ 6857999 h 6857999"/>
              <a:gd name="connsiteX4" fmla="*/ 0 w 6982799"/>
              <a:gd name="connsiteY4" fmla="*/ 2590779 h 6857999"/>
              <a:gd name="connsiteX5" fmla="*/ 565618 w 6982799"/>
              <a:gd name="connsiteY5" fmla="*/ 2590779 h 6857999"/>
              <a:gd name="connsiteX6" fmla="*/ 565618 w 6982799"/>
              <a:gd name="connsiteY6" fmla="*/ 2387579 h 6857999"/>
              <a:gd name="connsiteX7" fmla="*/ 0 w 6982799"/>
              <a:gd name="connsiteY7" fmla="*/ 2387579 h 6857999"/>
              <a:gd name="connsiteX8" fmla="*/ 0 w 6982799"/>
              <a:gd name="connsiteY8" fmla="*/ 2220666 h 6857999"/>
              <a:gd name="connsiteX9" fmla="*/ 761562 w 6982799"/>
              <a:gd name="connsiteY9" fmla="*/ 2220666 h 6857999"/>
              <a:gd name="connsiteX10" fmla="*/ 761562 w 6982799"/>
              <a:gd name="connsiteY10" fmla="*/ 2017466 h 6857999"/>
              <a:gd name="connsiteX11" fmla="*/ 0 w 6982799"/>
              <a:gd name="connsiteY11" fmla="*/ 2017466 h 6857999"/>
              <a:gd name="connsiteX12" fmla="*/ 0 w 6982799"/>
              <a:gd name="connsiteY12" fmla="*/ 1850561 h 6857999"/>
              <a:gd name="connsiteX13" fmla="*/ 403486 w 6982799"/>
              <a:gd name="connsiteY13" fmla="*/ 1850561 h 6857999"/>
              <a:gd name="connsiteX14" fmla="*/ 403486 w 6982799"/>
              <a:gd name="connsiteY14" fmla="*/ 1647361 h 6857999"/>
              <a:gd name="connsiteX15" fmla="*/ 0 w 6982799"/>
              <a:gd name="connsiteY15" fmla="*/ 1647361 h 6857999"/>
              <a:gd name="connsiteX16" fmla="*/ 0 w 6982799"/>
              <a:gd name="connsiteY16" fmla="*/ 1480452 h 6857999"/>
              <a:gd name="connsiteX17" fmla="*/ 806971 w 6982799"/>
              <a:gd name="connsiteY17" fmla="*/ 1480452 h 6857999"/>
              <a:gd name="connsiteX18" fmla="*/ 806971 w 6982799"/>
              <a:gd name="connsiteY18" fmla="*/ 1277253 h 6857999"/>
              <a:gd name="connsiteX19" fmla="*/ 0 w 6982799"/>
              <a:gd name="connsiteY19" fmla="*/ 1277253 h 6857999"/>
              <a:gd name="connsiteX20" fmla="*/ 0 w 6982799"/>
              <a:gd name="connsiteY20" fmla="*/ 1110340 h 6857999"/>
              <a:gd name="connsiteX21" fmla="*/ 625542 w 6982799"/>
              <a:gd name="connsiteY21" fmla="*/ 1110340 h 6857999"/>
              <a:gd name="connsiteX22" fmla="*/ 625542 w 6982799"/>
              <a:gd name="connsiteY22" fmla="*/ 907139 h 6857999"/>
              <a:gd name="connsiteX23" fmla="*/ 0 w 6982799"/>
              <a:gd name="connsiteY23" fmla="*/ 907139 h 6857999"/>
              <a:gd name="connsiteX24" fmla="*/ 0 w 6982799"/>
              <a:gd name="connsiteY24" fmla="*/ 740227 h 6857999"/>
              <a:gd name="connsiteX25" fmla="*/ 806971 w 6982799"/>
              <a:gd name="connsiteY25" fmla="*/ 740227 h 6857999"/>
              <a:gd name="connsiteX26" fmla="*/ 806971 w 6982799"/>
              <a:gd name="connsiteY26" fmla="*/ 537027 h 6857999"/>
              <a:gd name="connsiteX27" fmla="*/ 0 w 6982799"/>
              <a:gd name="connsiteY27" fmla="*/ 537027 h 6857999"/>
              <a:gd name="connsiteX28" fmla="*/ 0 w 6982799"/>
              <a:gd name="connsiteY28" fmla="*/ 370114 h 6857999"/>
              <a:gd name="connsiteX29" fmla="*/ 403486 w 6982799"/>
              <a:gd name="connsiteY29" fmla="*/ 370114 h 6857999"/>
              <a:gd name="connsiteX30" fmla="*/ 403486 w 6982799"/>
              <a:gd name="connsiteY30" fmla="*/ 166914 h 6857999"/>
              <a:gd name="connsiteX31" fmla="*/ 0 w 6982799"/>
              <a:gd name="connsiteY31" fmla="*/ 16691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82799" h="6857999">
                <a:moveTo>
                  <a:pt x="0" y="0"/>
                </a:moveTo>
                <a:lnTo>
                  <a:pt x="6982799" y="0"/>
                </a:lnTo>
                <a:lnTo>
                  <a:pt x="6982799" y="6857999"/>
                </a:lnTo>
                <a:lnTo>
                  <a:pt x="0" y="6857999"/>
                </a:lnTo>
                <a:lnTo>
                  <a:pt x="0" y="2590779"/>
                </a:lnTo>
                <a:lnTo>
                  <a:pt x="565618" y="2590779"/>
                </a:lnTo>
                <a:lnTo>
                  <a:pt x="565618" y="2387579"/>
                </a:lnTo>
                <a:lnTo>
                  <a:pt x="0" y="2387579"/>
                </a:lnTo>
                <a:lnTo>
                  <a:pt x="0" y="2220666"/>
                </a:lnTo>
                <a:lnTo>
                  <a:pt x="761562" y="2220666"/>
                </a:lnTo>
                <a:lnTo>
                  <a:pt x="761562" y="2017466"/>
                </a:lnTo>
                <a:lnTo>
                  <a:pt x="0" y="2017466"/>
                </a:lnTo>
                <a:lnTo>
                  <a:pt x="0" y="1850561"/>
                </a:lnTo>
                <a:lnTo>
                  <a:pt x="403486" y="1850561"/>
                </a:lnTo>
                <a:lnTo>
                  <a:pt x="403486" y="1647361"/>
                </a:lnTo>
                <a:lnTo>
                  <a:pt x="0" y="1647361"/>
                </a:lnTo>
                <a:lnTo>
                  <a:pt x="0" y="1480452"/>
                </a:lnTo>
                <a:lnTo>
                  <a:pt x="806971" y="1480452"/>
                </a:lnTo>
                <a:lnTo>
                  <a:pt x="806971" y="1277253"/>
                </a:lnTo>
                <a:lnTo>
                  <a:pt x="0" y="1277253"/>
                </a:lnTo>
                <a:lnTo>
                  <a:pt x="0" y="1110340"/>
                </a:lnTo>
                <a:lnTo>
                  <a:pt x="625542" y="1110340"/>
                </a:lnTo>
                <a:lnTo>
                  <a:pt x="625542" y="907139"/>
                </a:lnTo>
                <a:lnTo>
                  <a:pt x="0" y="907139"/>
                </a:lnTo>
                <a:lnTo>
                  <a:pt x="0" y="740227"/>
                </a:lnTo>
                <a:lnTo>
                  <a:pt x="806971" y="740227"/>
                </a:lnTo>
                <a:lnTo>
                  <a:pt x="806971" y="537027"/>
                </a:lnTo>
                <a:lnTo>
                  <a:pt x="0" y="537027"/>
                </a:lnTo>
                <a:lnTo>
                  <a:pt x="0" y="370114"/>
                </a:lnTo>
                <a:lnTo>
                  <a:pt x="403486" y="370114"/>
                </a:lnTo>
                <a:lnTo>
                  <a:pt x="403486" y="166914"/>
                </a:lnTo>
                <a:lnTo>
                  <a:pt x="0" y="166914"/>
                </a:lnTo>
                <a:close/>
              </a:path>
            </a:pathLst>
          </a:custGeom>
        </p:spPr>
      </p:pic>
      <p:pic>
        <p:nvPicPr>
          <p:cNvPr id="4" name="Picture 3"/>
          <p:cNvPicPr>
            <a:picLocks noChangeAspect="1"/>
          </p:cNvPicPr>
          <p:nvPr userDrawn="1"/>
        </p:nvPicPr>
        <p:blipFill>
          <a:blip r:embed="rId3"/>
          <a:stretch>
            <a:fillRect/>
          </a:stretch>
        </p:blipFill>
        <p:spPr>
          <a:xfrm>
            <a:off x="1951683" y="4457397"/>
            <a:ext cx="1176630" cy="188992"/>
          </a:xfrm>
          <a:prstGeom prst="rect">
            <a:avLst/>
          </a:prstGeom>
        </p:spPr>
      </p:pic>
    </p:spTree>
    <p:extLst>
      <p:ext uri="{BB962C8B-B14F-4D97-AF65-F5344CB8AC3E}">
        <p14:creationId xmlns:p14="http://schemas.microsoft.com/office/powerpoint/2010/main" val="303987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Shape 33"/>
        <p:cNvGrpSpPr/>
        <p:nvPr/>
      </p:nvGrpSpPr>
      <p:grpSpPr>
        <a:xfrm>
          <a:off x="0" y="0"/>
          <a:ext cx="0" cy="0"/>
          <a:chOff x="0" y="0"/>
          <a:chExt cx="0" cy="0"/>
        </a:xfrm>
      </p:grpSpPr>
      <p:sp>
        <p:nvSpPr>
          <p:cNvPr id="2" name="Rectangle 1"/>
          <p:cNvSpPr/>
          <p:nvPr userDrawn="1"/>
        </p:nvSpPr>
        <p:spPr>
          <a:xfrm>
            <a:off x="0" y="1411514"/>
            <a:ext cx="11879943" cy="4034972"/>
          </a:xfrm>
          <a:prstGeom prst="rect">
            <a:avLst/>
          </a:prstGeom>
          <a:solidFill>
            <a:srgbClr val="FF2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hape 34"/>
          <p:cNvSpPr txBox="1">
            <a:spLocks noGrp="1"/>
          </p:cNvSpPr>
          <p:nvPr>
            <p:ph type="body" idx="1"/>
          </p:nvPr>
        </p:nvSpPr>
        <p:spPr>
          <a:xfrm>
            <a:off x="6313714" y="2882400"/>
            <a:ext cx="5145886" cy="1093199"/>
          </a:xfrm>
          <a:prstGeom prst="rect">
            <a:avLst/>
          </a:prstGeom>
        </p:spPr>
        <p:txBody>
          <a:bodyPr lIns="91425" tIns="91425" rIns="91425" bIns="91425" anchor="ctr" anchorCtr="0">
            <a:normAutofit/>
          </a:bodyPr>
          <a:lstStyle>
            <a:lvl1pPr marL="0" lvl="0" indent="0" algn="ctr" rtl="0">
              <a:lnSpc>
                <a:spcPct val="100000"/>
              </a:lnSpc>
              <a:spcBef>
                <a:spcPts val="0"/>
              </a:spcBef>
              <a:buNone/>
              <a:defRPr sz="2000" b="0" i="1">
                <a:solidFill>
                  <a:schemeClr val="bg1"/>
                </a:solidFill>
              </a:defRPr>
            </a:lvl1pPr>
            <a:lvl2pPr lvl="1" algn="ctr" rtl="0">
              <a:spcBef>
                <a:spcPts val="0"/>
              </a:spcBef>
              <a:defRPr b="1" i="1"/>
            </a:lvl2pPr>
            <a:lvl3pPr lvl="2" algn="ctr" rtl="0">
              <a:spcBef>
                <a:spcPts val="0"/>
              </a:spcBef>
              <a:defRPr b="1" i="1"/>
            </a:lvl3pPr>
            <a:lvl4pPr lvl="3" algn="ctr" rtl="0">
              <a:spcBef>
                <a:spcPts val="0"/>
              </a:spcBef>
              <a:defRPr b="1" i="1"/>
            </a:lvl4pPr>
            <a:lvl5pPr lvl="4" algn="ctr" rtl="0">
              <a:spcBef>
                <a:spcPts val="0"/>
              </a:spcBef>
              <a:defRPr b="1" i="1"/>
            </a:lvl5pPr>
            <a:lvl6pPr lvl="5" algn="ctr" rtl="0">
              <a:spcBef>
                <a:spcPts val="0"/>
              </a:spcBef>
              <a:defRPr b="1" i="1"/>
            </a:lvl6pPr>
            <a:lvl7pPr lvl="6" algn="ctr" rtl="0">
              <a:spcBef>
                <a:spcPts val="0"/>
              </a:spcBef>
              <a:defRPr b="1" i="1"/>
            </a:lvl7pPr>
            <a:lvl8pPr lvl="7" algn="ctr" rtl="0">
              <a:spcBef>
                <a:spcPts val="0"/>
              </a:spcBef>
              <a:defRPr b="1" i="1"/>
            </a:lvl8pPr>
            <a:lvl9pPr lvl="8" algn="ctr">
              <a:spcBef>
                <a:spcPts val="0"/>
              </a:spcBef>
              <a:defRPr b="1" i="1"/>
            </a:lvl9pPr>
          </a:lstStyle>
          <a:p>
            <a:endParaRPr dirty="0"/>
          </a:p>
        </p:txBody>
      </p:sp>
      <p:grpSp>
        <p:nvGrpSpPr>
          <p:cNvPr id="4" name="Group 3"/>
          <p:cNvGrpSpPr/>
          <p:nvPr userDrawn="1"/>
        </p:nvGrpSpPr>
        <p:grpSpPr>
          <a:xfrm rot="5400000">
            <a:off x="11386344" y="1905113"/>
            <a:ext cx="1177769" cy="190571"/>
            <a:chOff x="342901" y="912799"/>
            <a:chExt cx="1177769" cy="190571"/>
          </a:xfrm>
        </p:grpSpPr>
        <p:sp>
          <p:nvSpPr>
            <p:cNvPr id="5" name="Rectangle 4"/>
            <p:cNvSpPr/>
            <p:nvPr userDrawn="1"/>
          </p:nvSpPr>
          <p:spPr>
            <a:xfrm>
              <a:off x="342901" y="912799"/>
              <a:ext cx="236220" cy="189940"/>
            </a:xfrm>
            <a:prstGeom prst="rect">
              <a:avLst/>
            </a:prstGeom>
            <a:solidFill>
              <a:srgbClr val="7F1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Rectangle 5"/>
            <p:cNvSpPr/>
            <p:nvPr userDrawn="1"/>
          </p:nvSpPr>
          <p:spPr>
            <a:xfrm>
              <a:off x="579121" y="912799"/>
              <a:ext cx="236220" cy="190571"/>
            </a:xfrm>
            <a:prstGeom prst="rect">
              <a:avLst/>
            </a:prstGeom>
            <a:solidFill>
              <a:srgbClr val="FF6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ctangle 6"/>
            <p:cNvSpPr/>
            <p:nvPr userDrawn="1"/>
          </p:nvSpPr>
          <p:spPr>
            <a:xfrm>
              <a:off x="1284450" y="912799"/>
              <a:ext cx="236220" cy="1886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Rectangle 7"/>
            <p:cNvSpPr/>
            <p:nvPr userDrawn="1"/>
          </p:nvSpPr>
          <p:spPr>
            <a:xfrm>
              <a:off x="1049182" y="912799"/>
              <a:ext cx="236220" cy="188686"/>
            </a:xfrm>
            <a:prstGeom prst="rect">
              <a:avLst/>
            </a:prstGeom>
            <a:solidFill>
              <a:srgbClr val="7F3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Rectangle 8"/>
            <p:cNvSpPr/>
            <p:nvPr userDrawn="1"/>
          </p:nvSpPr>
          <p:spPr>
            <a:xfrm>
              <a:off x="814389" y="912799"/>
              <a:ext cx="236220" cy="188686"/>
            </a:xfrm>
            <a:prstGeom prst="rect">
              <a:avLst/>
            </a:prstGeom>
            <a:solidFill>
              <a:srgbClr val="CC1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14" name="Picture Placeholder 13"/>
          <p:cNvSpPr>
            <a:spLocks noGrp="1"/>
          </p:cNvSpPr>
          <p:nvPr>
            <p:ph type="pic" sz="quarter" idx="10"/>
          </p:nvPr>
        </p:nvSpPr>
        <p:spPr>
          <a:xfrm>
            <a:off x="231775" y="1190625"/>
            <a:ext cx="5254625" cy="4425950"/>
          </a:xfrm>
          <a:effectLst>
            <a:outerShdw blurRad="50800" dist="38100" algn="l" rotWithShape="0">
              <a:prstClr val="black">
                <a:alpha val="40000"/>
              </a:prstClr>
            </a:outerShdw>
          </a:effectLst>
        </p:spPr>
        <p:txBody>
          <a:bodyPr/>
          <a:lstStyle/>
          <a:p>
            <a:endParaRPr lang="en-US"/>
          </a:p>
        </p:txBody>
      </p:sp>
      <p:sp>
        <p:nvSpPr>
          <p:cNvPr id="16" name="Shape 47"/>
          <p:cNvSpPr txBox="1">
            <a:spLocks noGrp="1"/>
          </p:cNvSpPr>
          <p:nvPr>
            <p:ph type="title"/>
          </p:nvPr>
        </p:nvSpPr>
        <p:spPr>
          <a:xfrm>
            <a:off x="231775" y="273330"/>
            <a:ext cx="5487864" cy="507680"/>
          </a:xfrm>
          <a:prstGeom prst="rect">
            <a:avLst/>
          </a:prstGeom>
        </p:spPr>
        <p:txBody>
          <a:bodyPr lIns="91425" tIns="91425" rIns="91425" bIns="91425" anchor="b" anchorCtr="0">
            <a:normAutofit/>
          </a:bodyPr>
          <a:lstStyle>
            <a:lvl1pPr lvl="0">
              <a:spcBef>
                <a:spcPts val="0"/>
              </a:spcBef>
              <a:defRPr sz="2800">
                <a:solidFill>
                  <a:srgbClr val="FF260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7" name="Rectangle 16"/>
          <p:cNvSpPr/>
          <p:nvPr userDrawn="1"/>
        </p:nvSpPr>
        <p:spPr>
          <a:xfrm flipV="1">
            <a:off x="205818" y="943747"/>
            <a:ext cx="6107896"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4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1 column">
    <p:spTree>
      <p:nvGrpSpPr>
        <p:cNvPr id="1" name="Shape 46"/>
        <p:cNvGrpSpPr/>
        <p:nvPr/>
      </p:nvGrpSpPr>
      <p:grpSpPr>
        <a:xfrm>
          <a:off x="0" y="0"/>
          <a:ext cx="0" cy="0"/>
          <a:chOff x="0" y="0"/>
          <a:chExt cx="0" cy="0"/>
        </a:xfrm>
      </p:grpSpPr>
      <p:sp>
        <p:nvSpPr>
          <p:cNvPr id="12" name="Rectangle 11"/>
          <p:cNvSpPr/>
          <p:nvPr userDrawn="1"/>
        </p:nvSpPr>
        <p:spPr>
          <a:xfrm>
            <a:off x="6167666" y="2320158"/>
            <a:ext cx="4412890" cy="3236091"/>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hape 47"/>
          <p:cNvSpPr txBox="1">
            <a:spLocks noGrp="1"/>
          </p:cNvSpPr>
          <p:nvPr>
            <p:ph type="title"/>
          </p:nvPr>
        </p:nvSpPr>
        <p:spPr>
          <a:xfrm>
            <a:off x="361951" y="526485"/>
            <a:ext cx="5487864" cy="847999"/>
          </a:xfrm>
          <a:prstGeom prst="rect">
            <a:avLst/>
          </a:prstGeom>
        </p:spPr>
        <p:txBody>
          <a:bodyPr lIns="91425" tIns="91425" rIns="91425" bIns="91425" anchor="b" anchorCtr="0">
            <a:normAutofit/>
          </a:bodyPr>
          <a:lstStyle>
            <a:lvl1pPr lvl="0">
              <a:spcBef>
                <a:spcPts val="0"/>
              </a:spcBef>
              <a:defRPr sz="3800">
                <a:solidFill>
                  <a:srgbClr val="FF260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48" name="Shape 48"/>
          <p:cNvSpPr txBox="1">
            <a:spLocks noGrp="1"/>
          </p:cNvSpPr>
          <p:nvPr>
            <p:ph type="body" idx="1"/>
          </p:nvPr>
        </p:nvSpPr>
        <p:spPr>
          <a:xfrm>
            <a:off x="6342111" y="2406651"/>
            <a:ext cx="4064000" cy="3041649"/>
          </a:xfrm>
          <a:prstGeom prst="rect">
            <a:avLst/>
          </a:prstGeom>
        </p:spPr>
        <p:txBody>
          <a:bodyPr lIns="91425" tIns="91425" rIns="91425" bIns="91425" anchor="t" anchorCtr="0">
            <a:normAutofit/>
          </a:bodyPr>
          <a:lstStyle>
            <a:lvl1pPr lvl="0">
              <a:spcBef>
                <a:spcPts val="0"/>
              </a:spcBef>
              <a:defRPr sz="16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4" name="Rectangle 3"/>
          <p:cNvSpPr/>
          <p:nvPr userDrawn="1"/>
        </p:nvSpPr>
        <p:spPr>
          <a:xfrm>
            <a:off x="1604008" y="5628821"/>
            <a:ext cx="8983984" cy="246744"/>
          </a:xfrm>
          <a:prstGeom prst="rect">
            <a:avLst/>
          </a:prstGeom>
          <a:solidFill>
            <a:srgbClr val="FF2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hape 48"/>
          <p:cNvSpPr txBox="1">
            <a:spLocks noGrp="1"/>
          </p:cNvSpPr>
          <p:nvPr>
            <p:ph type="body" idx="10"/>
          </p:nvPr>
        </p:nvSpPr>
        <p:spPr>
          <a:xfrm>
            <a:off x="361951" y="1374484"/>
            <a:ext cx="4412890" cy="352716"/>
          </a:xfrm>
          <a:prstGeom prst="rect">
            <a:avLst/>
          </a:prstGeom>
        </p:spPr>
        <p:txBody>
          <a:bodyPr lIns="91425" tIns="91425" rIns="91425" bIns="91425" anchor="t" anchorCtr="0">
            <a:normAutofit/>
          </a:bodyPr>
          <a:lstStyle>
            <a:lvl1pPr lvl="0">
              <a:spcBef>
                <a:spcPts val="0"/>
              </a:spcBef>
              <a:defRPr sz="18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grpSp>
        <p:nvGrpSpPr>
          <p:cNvPr id="6" name="Group 5"/>
          <p:cNvGrpSpPr/>
          <p:nvPr userDrawn="1"/>
        </p:nvGrpSpPr>
        <p:grpSpPr>
          <a:xfrm>
            <a:off x="347437" y="335914"/>
            <a:ext cx="1177769" cy="190571"/>
            <a:chOff x="342901" y="912799"/>
            <a:chExt cx="1177769" cy="190571"/>
          </a:xfrm>
        </p:grpSpPr>
        <p:sp>
          <p:nvSpPr>
            <p:cNvPr id="7" name="Rectangle 6"/>
            <p:cNvSpPr/>
            <p:nvPr userDrawn="1"/>
          </p:nvSpPr>
          <p:spPr>
            <a:xfrm>
              <a:off x="342901" y="912799"/>
              <a:ext cx="236220" cy="189940"/>
            </a:xfrm>
            <a:prstGeom prst="rect">
              <a:avLst/>
            </a:prstGeom>
            <a:solidFill>
              <a:srgbClr val="7F1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Rectangle 7"/>
            <p:cNvSpPr/>
            <p:nvPr userDrawn="1"/>
          </p:nvSpPr>
          <p:spPr>
            <a:xfrm>
              <a:off x="579121" y="912799"/>
              <a:ext cx="236220" cy="190571"/>
            </a:xfrm>
            <a:prstGeom prst="rect">
              <a:avLst/>
            </a:prstGeom>
            <a:solidFill>
              <a:srgbClr val="FF6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Rectangle 8"/>
            <p:cNvSpPr/>
            <p:nvPr userDrawn="1"/>
          </p:nvSpPr>
          <p:spPr>
            <a:xfrm>
              <a:off x="1284450" y="912799"/>
              <a:ext cx="236220" cy="1886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Rectangle 9"/>
            <p:cNvSpPr/>
            <p:nvPr userDrawn="1"/>
          </p:nvSpPr>
          <p:spPr>
            <a:xfrm>
              <a:off x="1049182" y="912799"/>
              <a:ext cx="236220" cy="188686"/>
            </a:xfrm>
            <a:prstGeom prst="rect">
              <a:avLst/>
            </a:prstGeom>
            <a:solidFill>
              <a:srgbClr val="7F3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Rectangle 10"/>
            <p:cNvSpPr/>
            <p:nvPr userDrawn="1"/>
          </p:nvSpPr>
          <p:spPr>
            <a:xfrm>
              <a:off x="814389" y="912799"/>
              <a:ext cx="236220" cy="188686"/>
            </a:xfrm>
            <a:prstGeom prst="rect">
              <a:avLst/>
            </a:prstGeom>
            <a:solidFill>
              <a:srgbClr val="CC1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3" name="Picture Placeholder 2"/>
          <p:cNvSpPr>
            <a:spLocks noGrp="1"/>
          </p:cNvSpPr>
          <p:nvPr>
            <p:ph type="pic" sz="quarter" idx="11"/>
          </p:nvPr>
        </p:nvSpPr>
        <p:spPr>
          <a:xfrm>
            <a:off x="1604008" y="2320158"/>
            <a:ext cx="4491992" cy="3236091"/>
          </a:xfrm>
        </p:spPr>
        <p:txBody>
          <a:bodyPr/>
          <a:lstStyle/>
          <a:p>
            <a:endParaRPr lang="en-US"/>
          </a:p>
        </p:txBody>
      </p:sp>
    </p:spTree>
    <p:extLst>
      <p:ext uri="{BB962C8B-B14F-4D97-AF65-F5344CB8AC3E}">
        <p14:creationId xmlns:p14="http://schemas.microsoft.com/office/powerpoint/2010/main" val="201792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 1 column">
    <p:spTree>
      <p:nvGrpSpPr>
        <p:cNvPr id="1" name="Shape 46"/>
        <p:cNvGrpSpPr/>
        <p:nvPr/>
      </p:nvGrpSpPr>
      <p:grpSpPr>
        <a:xfrm>
          <a:off x="0" y="0"/>
          <a:ext cx="0" cy="0"/>
          <a:chOff x="0" y="0"/>
          <a:chExt cx="0" cy="0"/>
        </a:xfrm>
      </p:grpSpPr>
      <p:sp>
        <p:nvSpPr>
          <p:cNvPr id="4" name="Rectangle 3"/>
          <p:cNvSpPr/>
          <p:nvPr userDrawn="1"/>
        </p:nvSpPr>
        <p:spPr>
          <a:xfrm>
            <a:off x="3889555" y="2244599"/>
            <a:ext cx="4412890" cy="3236091"/>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hape 47"/>
          <p:cNvSpPr txBox="1">
            <a:spLocks noGrp="1"/>
          </p:cNvSpPr>
          <p:nvPr>
            <p:ph type="title"/>
          </p:nvPr>
        </p:nvSpPr>
        <p:spPr>
          <a:xfrm>
            <a:off x="361951" y="526485"/>
            <a:ext cx="5487864" cy="847999"/>
          </a:xfrm>
          <a:prstGeom prst="rect">
            <a:avLst/>
          </a:prstGeom>
        </p:spPr>
        <p:txBody>
          <a:bodyPr lIns="91425" tIns="91425" rIns="91425" bIns="91425" anchor="b" anchorCtr="0"/>
          <a:lstStyle>
            <a:lvl1pPr lvl="0">
              <a:spcBef>
                <a:spcPts val="0"/>
              </a:spcBef>
              <a:defRPr>
                <a:solidFill>
                  <a:srgbClr val="FF260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6" name="Shape 48"/>
          <p:cNvSpPr txBox="1">
            <a:spLocks noGrp="1"/>
          </p:cNvSpPr>
          <p:nvPr>
            <p:ph type="body" idx="1"/>
          </p:nvPr>
        </p:nvSpPr>
        <p:spPr>
          <a:xfrm>
            <a:off x="4064000" y="2395319"/>
            <a:ext cx="4064000" cy="2969258"/>
          </a:xfrm>
          <a:prstGeom prst="rect">
            <a:avLst/>
          </a:prstGeom>
        </p:spPr>
        <p:txBody>
          <a:bodyPr lIns="91425" tIns="91425" rIns="91425" bIns="91425" anchor="t" anchorCtr="0">
            <a:normAutofit/>
          </a:bodyPr>
          <a:lstStyle>
            <a:lvl1pPr lvl="0">
              <a:spcBef>
                <a:spcPts val="0"/>
              </a:spcBef>
              <a:defRPr sz="16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7" name="Rectangle 6"/>
          <p:cNvSpPr/>
          <p:nvPr userDrawn="1"/>
        </p:nvSpPr>
        <p:spPr>
          <a:xfrm>
            <a:off x="1039205" y="5582291"/>
            <a:ext cx="10195306" cy="246744"/>
          </a:xfrm>
          <a:prstGeom prst="rect">
            <a:avLst/>
          </a:prstGeom>
          <a:solidFill>
            <a:srgbClr val="FF2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hape 48"/>
          <p:cNvSpPr txBox="1">
            <a:spLocks noGrp="1"/>
          </p:cNvSpPr>
          <p:nvPr>
            <p:ph type="body" idx="10"/>
          </p:nvPr>
        </p:nvSpPr>
        <p:spPr>
          <a:xfrm>
            <a:off x="361951" y="1374484"/>
            <a:ext cx="4412890" cy="352716"/>
          </a:xfrm>
          <a:prstGeom prst="rect">
            <a:avLst/>
          </a:prstGeom>
        </p:spPr>
        <p:txBody>
          <a:bodyPr lIns="91425" tIns="91425" rIns="91425" bIns="91425" anchor="t" anchorCtr="0">
            <a:normAutofit/>
          </a:bodyPr>
          <a:lstStyle>
            <a:lvl1pPr lvl="0">
              <a:spcBef>
                <a:spcPts val="0"/>
              </a:spcBef>
              <a:defRPr sz="18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grpSp>
        <p:nvGrpSpPr>
          <p:cNvPr id="9" name="Group 8"/>
          <p:cNvGrpSpPr/>
          <p:nvPr userDrawn="1"/>
        </p:nvGrpSpPr>
        <p:grpSpPr>
          <a:xfrm>
            <a:off x="347437" y="335914"/>
            <a:ext cx="1177769" cy="190571"/>
            <a:chOff x="342901" y="912799"/>
            <a:chExt cx="1177769" cy="190571"/>
          </a:xfrm>
        </p:grpSpPr>
        <p:sp>
          <p:nvSpPr>
            <p:cNvPr id="10" name="Rectangle 9"/>
            <p:cNvSpPr/>
            <p:nvPr userDrawn="1"/>
          </p:nvSpPr>
          <p:spPr>
            <a:xfrm>
              <a:off x="342901" y="912799"/>
              <a:ext cx="236220" cy="189940"/>
            </a:xfrm>
            <a:prstGeom prst="rect">
              <a:avLst/>
            </a:prstGeom>
            <a:solidFill>
              <a:srgbClr val="7F1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Rectangle 10"/>
            <p:cNvSpPr/>
            <p:nvPr userDrawn="1"/>
          </p:nvSpPr>
          <p:spPr>
            <a:xfrm>
              <a:off x="579121" y="912799"/>
              <a:ext cx="236220" cy="190571"/>
            </a:xfrm>
            <a:prstGeom prst="rect">
              <a:avLst/>
            </a:prstGeom>
            <a:solidFill>
              <a:srgbClr val="FF6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Rectangle 11"/>
            <p:cNvSpPr/>
            <p:nvPr userDrawn="1"/>
          </p:nvSpPr>
          <p:spPr>
            <a:xfrm>
              <a:off x="1284450" y="912799"/>
              <a:ext cx="236220" cy="1886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 name="Rectangle 12"/>
            <p:cNvSpPr/>
            <p:nvPr userDrawn="1"/>
          </p:nvSpPr>
          <p:spPr>
            <a:xfrm>
              <a:off x="1049182" y="912799"/>
              <a:ext cx="236220" cy="188686"/>
            </a:xfrm>
            <a:prstGeom prst="rect">
              <a:avLst/>
            </a:prstGeom>
            <a:solidFill>
              <a:srgbClr val="7F3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Rectangle 13"/>
            <p:cNvSpPr/>
            <p:nvPr userDrawn="1"/>
          </p:nvSpPr>
          <p:spPr>
            <a:xfrm>
              <a:off x="814389" y="912799"/>
              <a:ext cx="236220" cy="188686"/>
            </a:xfrm>
            <a:prstGeom prst="rect">
              <a:avLst/>
            </a:prstGeom>
            <a:solidFill>
              <a:srgbClr val="CC1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3" name="Picture Placeholder 2"/>
          <p:cNvSpPr>
            <a:spLocks noGrp="1"/>
          </p:cNvSpPr>
          <p:nvPr>
            <p:ph type="pic" sz="quarter" idx="11"/>
          </p:nvPr>
        </p:nvSpPr>
        <p:spPr>
          <a:xfrm>
            <a:off x="1054100" y="2244599"/>
            <a:ext cx="2705100" cy="3229921"/>
          </a:xfrm>
          <a:effectLst>
            <a:outerShdw blurRad="50800" dist="38100" algn="l" rotWithShape="0">
              <a:prstClr val="black">
                <a:alpha val="40000"/>
              </a:prstClr>
            </a:outerShdw>
          </a:effectLst>
        </p:spPr>
        <p:txBody>
          <a:bodyPr/>
          <a:lstStyle/>
          <a:p>
            <a:endParaRPr lang="en-US"/>
          </a:p>
        </p:txBody>
      </p:sp>
      <p:sp>
        <p:nvSpPr>
          <p:cNvPr id="17" name="Picture Placeholder 2"/>
          <p:cNvSpPr>
            <a:spLocks noGrp="1"/>
          </p:cNvSpPr>
          <p:nvPr>
            <p:ph type="pic" sz="quarter" idx="12"/>
          </p:nvPr>
        </p:nvSpPr>
        <p:spPr>
          <a:xfrm>
            <a:off x="8432800" y="2244598"/>
            <a:ext cx="2705100" cy="3229921"/>
          </a:xfrm>
          <a:effectLst>
            <a:outerShdw blurRad="50800" dist="38100" dir="10800000" algn="r"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407588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2 columns">
    <p:spTree>
      <p:nvGrpSpPr>
        <p:cNvPr id="1" name="Shape 61"/>
        <p:cNvGrpSpPr/>
        <p:nvPr/>
      </p:nvGrpSpPr>
      <p:grpSpPr>
        <a:xfrm>
          <a:off x="0" y="0"/>
          <a:ext cx="0" cy="0"/>
          <a:chOff x="0" y="0"/>
          <a:chExt cx="0" cy="0"/>
        </a:xfrm>
      </p:grpSpPr>
      <p:sp>
        <p:nvSpPr>
          <p:cNvPr id="15" name="Rectangle 14"/>
          <p:cNvSpPr/>
          <p:nvPr userDrawn="1"/>
        </p:nvSpPr>
        <p:spPr>
          <a:xfrm>
            <a:off x="187781" y="2222483"/>
            <a:ext cx="3232108" cy="3328333"/>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hape 63"/>
          <p:cNvSpPr txBox="1">
            <a:spLocks noGrp="1"/>
          </p:cNvSpPr>
          <p:nvPr>
            <p:ph type="body" idx="1"/>
          </p:nvPr>
        </p:nvSpPr>
        <p:spPr>
          <a:xfrm>
            <a:off x="361951" y="2347074"/>
            <a:ext cx="2912846" cy="3037752"/>
          </a:xfrm>
          <a:prstGeom prst="rect">
            <a:avLst/>
          </a:prstGeom>
        </p:spPr>
        <p:txBody>
          <a:bodyPr lIns="91425" tIns="91425" rIns="91425" bIns="91425" anchor="t" anchorCtr="0">
            <a:normAutofit/>
          </a:bodyPr>
          <a:lstStyle>
            <a:lvl1pPr lvl="0">
              <a:spcBef>
                <a:spcPts val="0"/>
              </a:spcBef>
              <a:buSzPct val="100000"/>
              <a:defRPr sz="1400">
                <a:solidFill>
                  <a:schemeClr val="tx1"/>
                </a:solidFill>
              </a:defRPr>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dirty="0"/>
          </a:p>
        </p:txBody>
      </p:sp>
      <p:sp>
        <p:nvSpPr>
          <p:cNvPr id="6" name="Rectangle 5"/>
          <p:cNvSpPr/>
          <p:nvPr userDrawn="1"/>
        </p:nvSpPr>
        <p:spPr>
          <a:xfrm>
            <a:off x="0" y="6444343"/>
            <a:ext cx="12192000" cy="413657"/>
          </a:xfrm>
          <a:prstGeom prst="rect">
            <a:avLst/>
          </a:prstGeom>
          <a:solidFill>
            <a:srgbClr val="FF2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hape 47"/>
          <p:cNvSpPr txBox="1">
            <a:spLocks noGrp="1"/>
          </p:cNvSpPr>
          <p:nvPr>
            <p:ph type="title"/>
          </p:nvPr>
        </p:nvSpPr>
        <p:spPr>
          <a:xfrm>
            <a:off x="361951" y="526485"/>
            <a:ext cx="5487864" cy="847999"/>
          </a:xfrm>
          <a:prstGeom prst="rect">
            <a:avLst/>
          </a:prstGeom>
        </p:spPr>
        <p:txBody>
          <a:bodyPr lIns="91425" tIns="91425" rIns="91425" bIns="91425" anchor="b" anchorCtr="0">
            <a:normAutofit/>
          </a:bodyPr>
          <a:lstStyle>
            <a:lvl1pPr lvl="0">
              <a:spcBef>
                <a:spcPts val="0"/>
              </a:spcBef>
              <a:defRPr sz="3800">
                <a:solidFill>
                  <a:srgbClr val="FF260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8" name="Shape 48"/>
          <p:cNvSpPr txBox="1">
            <a:spLocks noGrp="1"/>
          </p:cNvSpPr>
          <p:nvPr>
            <p:ph type="body" idx="11"/>
          </p:nvPr>
        </p:nvSpPr>
        <p:spPr>
          <a:xfrm>
            <a:off x="361951" y="1374484"/>
            <a:ext cx="4412890" cy="352716"/>
          </a:xfrm>
          <a:prstGeom prst="rect">
            <a:avLst/>
          </a:prstGeom>
        </p:spPr>
        <p:txBody>
          <a:bodyPr lIns="91425" tIns="91425" rIns="91425" bIns="91425" anchor="t" anchorCtr="0">
            <a:normAutofit/>
          </a:bodyPr>
          <a:lstStyle>
            <a:lvl1pPr lvl="0">
              <a:spcBef>
                <a:spcPts val="0"/>
              </a:spcBef>
              <a:defRPr sz="18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grpSp>
        <p:nvGrpSpPr>
          <p:cNvPr id="9" name="Group 8"/>
          <p:cNvGrpSpPr/>
          <p:nvPr userDrawn="1"/>
        </p:nvGrpSpPr>
        <p:grpSpPr>
          <a:xfrm>
            <a:off x="347437" y="335914"/>
            <a:ext cx="1177769" cy="190571"/>
            <a:chOff x="342901" y="912799"/>
            <a:chExt cx="1177769" cy="190571"/>
          </a:xfrm>
        </p:grpSpPr>
        <p:sp>
          <p:nvSpPr>
            <p:cNvPr id="10" name="Rectangle 9"/>
            <p:cNvSpPr/>
            <p:nvPr userDrawn="1"/>
          </p:nvSpPr>
          <p:spPr>
            <a:xfrm>
              <a:off x="342901" y="912799"/>
              <a:ext cx="236220" cy="189940"/>
            </a:xfrm>
            <a:prstGeom prst="rect">
              <a:avLst/>
            </a:prstGeom>
            <a:solidFill>
              <a:srgbClr val="7F1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Rectangle 10"/>
            <p:cNvSpPr/>
            <p:nvPr userDrawn="1"/>
          </p:nvSpPr>
          <p:spPr>
            <a:xfrm>
              <a:off x="579121" y="912799"/>
              <a:ext cx="236220" cy="190571"/>
            </a:xfrm>
            <a:prstGeom prst="rect">
              <a:avLst/>
            </a:prstGeom>
            <a:solidFill>
              <a:srgbClr val="FF6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Rectangle 11"/>
            <p:cNvSpPr/>
            <p:nvPr userDrawn="1"/>
          </p:nvSpPr>
          <p:spPr>
            <a:xfrm>
              <a:off x="1284450" y="912799"/>
              <a:ext cx="236220" cy="1886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 name="Rectangle 12"/>
            <p:cNvSpPr/>
            <p:nvPr userDrawn="1"/>
          </p:nvSpPr>
          <p:spPr>
            <a:xfrm>
              <a:off x="1049182" y="912799"/>
              <a:ext cx="236220" cy="188686"/>
            </a:xfrm>
            <a:prstGeom prst="rect">
              <a:avLst/>
            </a:prstGeom>
            <a:solidFill>
              <a:srgbClr val="7F3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Rectangle 13"/>
            <p:cNvSpPr/>
            <p:nvPr userDrawn="1"/>
          </p:nvSpPr>
          <p:spPr>
            <a:xfrm>
              <a:off x="814389" y="912799"/>
              <a:ext cx="236220" cy="188686"/>
            </a:xfrm>
            <a:prstGeom prst="rect">
              <a:avLst/>
            </a:prstGeom>
            <a:solidFill>
              <a:srgbClr val="CC1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16" name="Rectangle 15"/>
          <p:cNvSpPr/>
          <p:nvPr userDrawn="1"/>
        </p:nvSpPr>
        <p:spPr>
          <a:xfrm>
            <a:off x="3594059" y="2222483"/>
            <a:ext cx="3232108" cy="332833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hape 63"/>
          <p:cNvSpPr txBox="1">
            <a:spLocks noGrp="1"/>
          </p:cNvSpPr>
          <p:nvPr>
            <p:ph type="body" idx="12"/>
          </p:nvPr>
        </p:nvSpPr>
        <p:spPr>
          <a:xfrm>
            <a:off x="3768229" y="2347074"/>
            <a:ext cx="2912846" cy="3037752"/>
          </a:xfrm>
          <a:prstGeom prst="rect">
            <a:avLst/>
          </a:prstGeom>
        </p:spPr>
        <p:txBody>
          <a:bodyPr lIns="91425" tIns="91425" rIns="91425" bIns="91425" anchor="t" anchorCtr="0">
            <a:normAutofit/>
          </a:bodyPr>
          <a:lstStyle>
            <a:lvl1pPr lvl="0">
              <a:spcBef>
                <a:spcPts val="0"/>
              </a:spcBef>
              <a:buSzPct val="100000"/>
              <a:defRPr sz="1400">
                <a:solidFill>
                  <a:schemeClr val="bg1"/>
                </a:solidFill>
              </a:defRPr>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dirty="0"/>
          </a:p>
        </p:txBody>
      </p:sp>
      <p:sp>
        <p:nvSpPr>
          <p:cNvPr id="3" name="Picture Placeholder 2"/>
          <p:cNvSpPr>
            <a:spLocks noGrp="1"/>
          </p:cNvSpPr>
          <p:nvPr>
            <p:ph type="pic" sz="quarter" idx="13"/>
          </p:nvPr>
        </p:nvSpPr>
        <p:spPr>
          <a:xfrm>
            <a:off x="7416347" y="448609"/>
            <a:ext cx="4368800" cy="2713038"/>
          </a:xfrm>
          <a:effectLst>
            <a:outerShdw blurRad="50800" dist="38100" dir="10800000" algn="r" rotWithShape="0">
              <a:prstClr val="black">
                <a:alpha val="40000"/>
              </a:prstClr>
            </a:outerShdw>
          </a:effectLst>
        </p:spPr>
        <p:txBody>
          <a:bodyPr/>
          <a:lstStyle/>
          <a:p>
            <a:endParaRPr lang="en-US"/>
          </a:p>
        </p:txBody>
      </p:sp>
      <p:sp>
        <p:nvSpPr>
          <p:cNvPr id="20" name="Picture Placeholder 2"/>
          <p:cNvSpPr>
            <a:spLocks noGrp="1"/>
          </p:cNvSpPr>
          <p:nvPr>
            <p:ph type="pic" sz="quarter" idx="14"/>
          </p:nvPr>
        </p:nvSpPr>
        <p:spPr>
          <a:xfrm>
            <a:off x="7416347" y="3407437"/>
            <a:ext cx="4368800" cy="2713038"/>
          </a:xfrm>
          <a:effectLst>
            <a:outerShdw blurRad="50800" dist="38100" dir="10800000" algn="r"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371772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3 columns">
    <p:spTree>
      <p:nvGrpSpPr>
        <p:cNvPr id="1" name="Shape 77"/>
        <p:cNvGrpSpPr/>
        <p:nvPr/>
      </p:nvGrpSpPr>
      <p:grpSpPr>
        <a:xfrm>
          <a:off x="0" y="0"/>
          <a:ext cx="0" cy="0"/>
          <a:chOff x="0" y="0"/>
          <a:chExt cx="0" cy="0"/>
        </a:xfrm>
      </p:grpSpPr>
      <p:grpSp>
        <p:nvGrpSpPr>
          <p:cNvPr id="7" name="Group 6"/>
          <p:cNvGrpSpPr/>
          <p:nvPr userDrawn="1"/>
        </p:nvGrpSpPr>
        <p:grpSpPr>
          <a:xfrm rot="10800000">
            <a:off x="11014231" y="5925422"/>
            <a:ext cx="1177769" cy="190571"/>
            <a:chOff x="342901" y="912799"/>
            <a:chExt cx="1177769" cy="190571"/>
          </a:xfrm>
        </p:grpSpPr>
        <p:sp>
          <p:nvSpPr>
            <p:cNvPr id="8" name="Rectangle 7"/>
            <p:cNvSpPr/>
            <p:nvPr userDrawn="1"/>
          </p:nvSpPr>
          <p:spPr>
            <a:xfrm>
              <a:off x="342901" y="912799"/>
              <a:ext cx="236220" cy="189940"/>
            </a:xfrm>
            <a:prstGeom prst="rect">
              <a:avLst/>
            </a:prstGeom>
            <a:solidFill>
              <a:srgbClr val="7F1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Rectangle 8"/>
            <p:cNvSpPr/>
            <p:nvPr userDrawn="1"/>
          </p:nvSpPr>
          <p:spPr>
            <a:xfrm>
              <a:off x="579121" y="912799"/>
              <a:ext cx="236220" cy="190571"/>
            </a:xfrm>
            <a:prstGeom prst="rect">
              <a:avLst/>
            </a:prstGeom>
            <a:solidFill>
              <a:srgbClr val="FF6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Rectangle 9"/>
            <p:cNvSpPr/>
            <p:nvPr userDrawn="1"/>
          </p:nvSpPr>
          <p:spPr>
            <a:xfrm>
              <a:off x="1284450" y="912799"/>
              <a:ext cx="236220" cy="1886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Rectangle 10"/>
            <p:cNvSpPr/>
            <p:nvPr userDrawn="1"/>
          </p:nvSpPr>
          <p:spPr>
            <a:xfrm>
              <a:off x="1049182" y="912799"/>
              <a:ext cx="236220" cy="188686"/>
            </a:xfrm>
            <a:prstGeom prst="rect">
              <a:avLst/>
            </a:prstGeom>
            <a:solidFill>
              <a:srgbClr val="7F3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Rectangle 11"/>
            <p:cNvSpPr/>
            <p:nvPr userDrawn="1"/>
          </p:nvSpPr>
          <p:spPr>
            <a:xfrm>
              <a:off x="814389" y="912799"/>
              <a:ext cx="236220" cy="188686"/>
            </a:xfrm>
            <a:prstGeom prst="rect">
              <a:avLst/>
            </a:prstGeom>
            <a:solidFill>
              <a:srgbClr val="CC1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pic>
        <p:nvPicPr>
          <p:cNvPr id="3" name="Picture 2"/>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0" y="1543050"/>
            <a:ext cx="12192000" cy="4400550"/>
          </a:xfrm>
          <a:prstGeom prst="rect">
            <a:avLst/>
          </a:prstGeom>
        </p:spPr>
      </p:pic>
      <p:sp>
        <p:nvSpPr>
          <p:cNvPr id="6" name="Rectangle 5"/>
          <p:cNvSpPr/>
          <p:nvPr userDrawn="1"/>
        </p:nvSpPr>
        <p:spPr>
          <a:xfrm>
            <a:off x="1" y="1754414"/>
            <a:ext cx="12191999" cy="4034972"/>
          </a:xfrm>
          <a:prstGeom prst="rect">
            <a:avLst/>
          </a:prstGeom>
          <a:solidFill>
            <a:srgbClr val="FF260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05818" y="1130977"/>
            <a:ext cx="5513821" cy="107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Shape 80"/>
          <p:cNvSpPr txBox="1">
            <a:spLocks noGrp="1"/>
          </p:cNvSpPr>
          <p:nvPr>
            <p:ph type="body" idx="2"/>
          </p:nvPr>
        </p:nvSpPr>
        <p:spPr>
          <a:xfrm>
            <a:off x="3523357" y="2967752"/>
            <a:ext cx="2206989" cy="2508249"/>
          </a:xfrm>
          <a:prstGeom prst="rect">
            <a:avLst/>
          </a:prstGeom>
        </p:spPr>
        <p:txBody>
          <a:bodyPr lIns="91425" tIns="91425" rIns="91425" bIns="91425" anchor="t" anchorCtr="0">
            <a:normAutofit/>
          </a:bodyPr>
          <a:lstStyle>
            <a:lvl1pPr lvl="0" rtl="0">
              <a:spcBef>
                <a:spcPts val="0"/>
              </a:spcBef>
              <a:buSzPct val="100000"/>
              <a:defRPr sz="14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
        <p:nvSpPr>
          <p:cNvPr id="81" name="Shape 81"/>
          <p:cNvSpPr txBox="1">
            <a:spLocks noGrp="1"/>
          </p:cNvSpPr>
          <p:nvPr>
            <p:ph type="body" idx="3"/>
          </p:nvPr>
        </p:nvSpPr>
        <p:spPr>
          <a:xfrm>
            <a:off x="6403155" y="2967752"/>
            <a:ext cx="2206989" cy="2508249"/>
          </a:xfrm>
          <a:prstGeom prst="rect">
            <a:avLst/>
          </a:prstGeom>
        </p:spPr>
        <p:txBody>
          <a:bodyPr lIns="91425" tIns="91425" rIns="91425" bIns="91425" anchor="t" anchorCtr="0">
            <a:normAutofit/>
          </a:bodyPr>
          <a:lstStyle>
            <a:lvl1pPr lvl="0" rtl="0">
              <a:spcBef>
                <a:spcPts val="0"/>
              </a:spcBef>
              <a:buSzPct val="100000"/>
              <a:defRPr sz="14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
        <p:nvSpPr>
          <p:cNvPr id="78" name="Shape 78"/>
          <p:cNvSpPr txBox="1">
            <a:spLocks noGrp="1"/>
          </p:cNvSpPr>
          <p:nvPr>
            <p:ph type="title"/>
          </p:nvPr>
        </p:nvSpPr>
        <p:spPr>
          <a:xfrm>
            <a:off x="205818" y="381222"/>
            <a:ext cx="5513821" cy="685347"/>
          </a:xfrm>
          <a:prstGeom prst="rect">
            <a:avLst/>
          </a:prstGeom>
        </p:spPr>
        <p:txBody>
          <a:bodyPr lIns="91425" tIns="91425" rIns="91425" bIns="91425" anchor="b" anchorCtr="0">
            <a:normAutofit/>
          </a:bodyPr>
          <a:lstStyle>
            <a:lvl1pPr lvl="0" algn="l" rtl="0">
              <a:spcBef>
                <a:spcPts val="0"/>
              </a:spcBef>
              <a:defRPr sz="3600">
                <a:solidFill>
                  <a:srgbClr val="FF0000"/>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79" name="Shape 79"/>
          <p:cNvSpPr txBox="1">
            <a:spLocks noGrp="1"/>
          </p:cNvSpPr>
          <p:nvPr>
            <p:ph type="body" idx="1"/>
          </p:nvPr>
        </p:nvSpPr>
        <p:spPr>
          <a:xfrm>
            <a:off x="643559" y="2967752"/>
            <a:ext cx="2206989" cy="2508249"/>
          </a:xfrm>
          <a:prstGeom prst="rect">
            <a:avLst/>
          </a:prstGeom>
        </p:spPr>
        <p:txBody>
          <a:bodyPr lIns="91425" tIns="91425" rIns="91425" bIns="91425" anchor="t" anchorCtr="0">
            <a:normAutofit/>
          </a:bodyPr>
          <a:lstStyle>
            <a:lvl1pPr lvl="0" rtl="0">
              <a:spcBef>
                <a:spcPts val="0"/>
              </a:spcBef>
              <a:buSzPct val="100000"/>
              <a:defRPr sz="14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
        <p:nvSpPr>
          <p:cNvPr id="14" name="Shape 81"/>
          <p:cNvSpPr txBox="1">
            <a:spLocks noGrp="1"/>
          </p:cNvSpPr>
          <p:nvPr>
            <p:ph type="body" idx="10"/>
          </p:nvPr>
        </p:nvSpPr>
        <p:spPr>
          <a:xfrm>
            <a:off x="9282953" y="2967751"/>
            <a:ext cx="2206989" cy="2508249"/>
          </a:xfrm>
          <a:prstGeom prst="rect">
            <a:avLst/>
          </a:prstGeom>
        </p:spPr>
        <p:txBody>
          <a:bodyPr lIns="91425" tIns="91425" rIns="91425" bIns="91425" anchor="t" anchorCtr="0">
            <a:normAutofit/>
          </a:bodyPr>
          <a:lstStyle>
            <a:lvl1pPr lvl="0" rtl="0">
              <a:spcBef>
                <a:spcPts val="0"/>
              </a:spcBef>
              <a:buSzPct val="100000"/>
              <a:defRPr sz="14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Tree>
    <p:extLst>
      <p:ext uri="{BB962C8B-B14F-4D97-AF65-F5344CB8AC3E}">
        <p14:creationId xmlns:p14="http://schemas.microsoft.com/office/powerpoint/2010/main" val="2432262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2218559" y="241608"/>
            <a:ext cx="7450082" cy="732011"/>
          </a:xfrm>
          <a:prstGeom prst="rect">
            <a:avLst/>
          </a:prstGeom>
        </p:spPr>
        <p:txBody>
          <a:bodyPr lIns="91425" tIns="91425" rIns="91425" bIns="91425" anchor="b" anchorCtr="0">
            <a:normAutofit/>
          </a:bodyPr>
          <a:lstStyle>
            <a:lvl1pPr lvl="0" algn="ctr">
              <a:spcBef>
                <a:spcPts val="0"/>
              </a:spcBef>
              <a:defRPr sz="36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3" name="Rectangle 2"/>
          <p:cNvSpPr/>
          <p:nvPr userDrawn="1"/>
        </p:nvSpPr>
        <p:spPr>
          <a:xfrm>
            <a:off x="0" y="6705600"/>
            <a:ext cx="12192000" cy="171450"/>
          </a:xfrm>
          <a:prstGeom prst="rect">
            <a:avLst/>
          </a:prstGeom>
          <a:solidFill>
            <a:srgbClr val="FF2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0"/>
            <a:ext cx="12192000" cy="171450"/>
          </a:xfrm>
          <a:prstGeom prst="rect">
            <a:avLst/>
          </a:prstGeom>
          <a:solidFill>
            <a:srgbClr val="FF2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userDrawn="1"/>
        </p:nvSpPr>
        <p:spPr>
          <a:xfrm>
            <a:off x="533400" y="1219198"/>
            <a:ext cx="266700" cy="4684233"/>
          </a:xfrm>
          <a:custGeom>
            <a:avLst/>
            <a:gdLst>
              <a:gd name="connsiteX0" fmla="*/ 0 w 266700"/>
              <a:gd name="connsiteY0" fmla="*/ 0 h 5010151"/>
              <a:gd name="connsiteX1" fmla="*/ 266700 w 266700"/>
              <a:gd name="connsiteY1" fmla="*/ 0 h 5010151"/>
              <a:gd name="connsiteX2" fmla="*/ 266700 w 266700"/>
              <a:gd name="connsiteY2" fmla="*/ 64285 h 5010151"/>
              <a:gd name="connsiteX3" fmla="*/ 64285 w 266700"/>
              <a:gd name="connsiteY3" fmla="*/ 64285 h 5010151"/>
              <a:gd name="connsiteX4" fmla="*/ 64285 w 266700"/>
              <a:gd name="connsiteY4" fmla="*/ 4945866 h 5010151"/>
              <a:gd name="connsiteX5" fmla="*/ 266700 w 266700"/>
              <a:gd name="connsiteY5" fmla="*/ 4945866 h 5010151"/>
              <a:gd name="connsiteX6" fmla="*/ 266700 w 266700"/>
              <a:gd name="connsiteY6" fmla="*/ 5010151 h 5010151"/>
              <a:gd name="connsiteX7" fmla="*/ 0 w 266700"/>
              <a:gd name="connsiteY7" fmla="*/ 5010151 h 501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5010151">
                <a:moveTo>
                  <a:pt x="0" y="0"/>
                </a:moveTo>
                <a:lnTo>
                  <a:pt x="266700" y="0"/>
                </a:lnTo>
                <a:lnTo>
                  <a:pt x="266700" y="64285"/>
                </a:lnTo>
                <a:lnTo>
                  <a:pt x="64285" y="64285"/>
                </a:lnTo>
                <a:lnTo>
                  <a:pt x="64285" y="4945866"/>
                </a:lnTo>
                <a:lnTo>
                  <a:pt x="266700" y="4945866"/>
                </a:lnTo>
                <a:lnTo>
                  <a:pt x="266700" y="5010151"/>
                </a:lnTo>
                <a:lnTo>
                  <a:pt x="0" y="5010151"/>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eeform 7"/>
          <p:cNvSpPr/>
          <p:nvPr userDrawn="1"/>
        </p:nvSpPr>
        <p:spPr>
          <a:xfrm flipH="1">
            <a:off x="11391900" y="1219197"/>
            <a:ext cx="266700" cy="4684233"/>
          </a:xfrm>
          <a:custGeom>
            <a:avLst/>
            <a:gdLst>
              <a:gd name="connsiteX0" fmla="*/ 0 w 266700"/>
              <a:gd name="connsiteY0" fmla="*/ 0 h 5010151"/>
              <a:gd name="connsiteX1" fmla="*/ 266700 w 266700"/>
              <a:gd name="connsiteY1" fmla="*/ 0 h 5010151"/>
              <a:gd name="connsiteX2" fmla="*/ 266700 w 266700"/>
              <a:gd name="connsiteY2" fmla="*/ 64285 h 5010151"/>
              <a:gd name="connsiteX3" fmla="*/ 64285 w 266700"/>
              <a:gd name="connsiteY3" fmla="*/ 64285 h 5010151"/>
              <a:gd name="connsiteX4" fmla="*/ 64285 w 266700"/>
              <a:gd name="connsiteY4" fmla="*/ 4945866 h 5010151"/>
              <a:gd name="connsiteX5" fmla="*/ 266700 w 266700"/>
              <a:gd name="connsiteY5" fmla="*/ 4945866 h 5010151"/>
              <a:gd name="connsiteX6" fmla="*/ 266700 w 266700"/>
              <a:gd name="connsiteY6" fmla="*/ 5010151 h 5010151"/>
              <a:gd name="connsiteX7" fmla="*/ 0 w 266700"/>
              <a:gd name="connsiteY7" fmla="*/ 5010151 h 501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5010151">
                <a:moveTo>
                  <a:pt x="0" y="0"/>
                </a:moveTo>
                <a:lnTo>
                  <a:pt x="266700" y="0"/>
                </a:lnTo>
                <a:lnTo>
                  <a:pt x="266700" y="64285"/>
                </a:lnTo>
                <a:lnTo>
                  <a:pt x="64285" y="64285"/>
                </a:lnTo>
                <a:lnTo>
                  <a:pt x="64285" y="4945866"/>
                </a:lnTo>
                <a:lnTo>
                  <a:pt x="266700" y="4945866"/>
                </a:lnTo>
                <a:lnTo>
                  <a:pt x="266700" y="5010151"/>
                </a:lnTo>
                <a:lnTo>
                  <a:pt x="0" y="5010151"/>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398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aption">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2008975" y="6132916"/>
            <a:ext cx="8335991" cy="478340"/>
          </a:xfrm>
          <a:prstGeom prst="rect">
            <a:avLst/>
          </a:prstGeom>
        </p:spPr>
        <p:txBody>
          <a:bodyPr lIns="91425" tIns="91425" rIns="91425" bIns="91425" anchor="t" anchorCtr="0"/>
          <a:lstStyle>
            <a:lvl1pPr lvl="0" algn="ctr">
              <a:spcBef>
                <a:spcPts val="480"/>
              </a:spcBef>
              <a:buSzPct val="100000"/>
              <a:buNone/>
              <a:defRPr sz="2400" b="1"/>
            </a:lvl1pPr>
          </a:lstStyle>
          <a:p>
            <a:endParaRPr dirty="0"/>
          </a:p>
        </p:txBody>
      </p:sp>
      <p:sp>
        <p:nvSpPr>
          <p:cNvPr id="3" name="Rectangle 2"/>
          <p:cNvSpPr/>
          <p:nvPr userDrawn="1"/>
        </p:nvSpPr>
        <p:spPr>
          <a:xfrm>
            <a:off x="0" y="0"/>
            <a:ext cx="209550" cy="6858000"/>
          </a:xfrm>
          <a:prstGeom prst="rect">
            <a:avLst/>
          </a:prstGeom>
          <a:solidFill>
            <a:srgbClr val="FF2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rot="5400000">
            <a:off x="8696325" y="3343275"/>
            <a:ext cx="6858000" cy="171450"/>
            <a:chOff x="342901" y="912799"/>
            <a:chExt cx="1177769" cy="190571"/>
          </a:xfrm>
        </p:grpSpPr>
        <p:sp>
          <p:nvSpPr>
            <p:cNvPr id="5" name="Rectangle 4"/>
            <p:cNvSpPr/>
            <p:nvPr userDrawn="1"/>
          </p:nvSpPr>
          <p:spPr>
            <a:xfrm>
              <a:off x="342901" y="912799"/>
              <a:ext cx="236220" cy="189940"/>
            </a:xfrm>
            <a:prstGeom prst="rect">
              <a:avLst/>
            </a:prstGeom>
            <a:solidFill>
              <a:srgbClr val="7F1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Rectangle 5"/>
            <p:cNvSpPr/>
            <p:nvPr userDrawn="1"/>
          </p:nvSpPr>
          <p:spPr>
            <a:xfrm>
              <a:off x="579121" y="912799"/>
              <a:ext cx="236220" cy="190571"/>
            </a:xfrm>
            <a:prstGeom prst="rect">
              <a:avLst/>
            </a:prstGeom>
            <a:solidFill>
              <a:srgbClr val="FF6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ctangle 6"/>
            <p:cNvSpPr/>
            <p:nvPr userDrawn="1"/>
          </p:nvSpPr>
          <p:spPr>
            <a:xfrm>
              <a:off x="1284450" y="912799"/>
              <a:ext cx="236220" cy="1886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Rectangle 7"/>
            <p:cNvSpPr/>
            <p:nvPr userDrawn="1"/>
          </p:nvSpPr>
          <p:spPr>
            <a:xfrm>
              <a:off x="1049182" y="912799"/>
              <a:ext cx="236220" cy="188686"/>
            </a:xfrm>
            <a:prstGeom prst="rect">
              <a:avLst/>
            </a:prstGeom>
            <a:solidFill>
              <a:srgbClr val="7F3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Rectangle 8"/>
            <p:cNvSpPr/>
            <p:nvPr userDrawn="1"/>
          </p:nvSpPr>
          <p:spPr>
            <a:xfrm>
              <a:off x="814389" y="912799"/>
              <a:ext cx="236220" cy="188686"/>
            </a:xfrm>
            <a:prstGeom prst="rect">
              <a:avLst/>
            </a:prstGeom>
            <a:solidFill>
              <a:srgbClr val="CC1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Tree>
    <p:extLst>
      <p:ext uri="{BB962C8B-B14F-4D97-AF65-F5344CB8AC3E}">
        <p14:creationId xmlns:p14="http://schemas.microsoft.com/office/powerpoint/2010/main" val="3471332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CDE606-9C77-408D-BE03-24680037D9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361394E-2CAD-4E17-8514-3D6CB38381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EDCC0C-D0B1-41A7-84F3-DF42703226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22CB2-C0B0-4533-93F7-29C35AD9B5A9}" type="datetimeFigureOut">
              <a:rPr lang="en-US" smtClean="0"/>
              <a:t>2/1/2018</a:t>
            </a:fld>
            <a:endParaRPr lang="en-US"/>
          </a:p>
        </p:txBody>
      </p:sp>
      <p:sp>
        <p:nvSpPr>
          <p:cNvPr id="5" name="Footer Placeholder 4">
            <a:extLst>
              <a:ext uri="{FF2B5EF4-FFF2-40B4-BE49-F238E27FC236}">
                <a16:creationId xmlns:a16="http://schemas.microsoft.com/office/drawing/2014/main" id="{D1EC9F74-044A-428D-91EA-407292FCE8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3FBA8E-2865-40A0-A7CB-D3D1D842EF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73F91B-6294-443A-B4E9-CBD2F357A3C5}" type="slidenum">
              <a:rPr lang="en-US" smtClean="0"/>
              <a:t>‹#›</a:t>
            </a:fld>
            <a:endParaRPr lang="en-US"/>
          </a:p>
        </p:txBody>
      </p:sp>
    </p:spTree>
    <p:extLst>
      <p:ext uri="{BB962C8B-B14F-4D97-AF65-F5344CB8AC3E}">
        <p14:creationId xmlns:p14="http://schemas.microsoft.com/office/powerpoint/2010/main" val="324948833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60" r:id="rId5"/>
    <p:sldLayoutId id="2147483654" r:id="rId6"/>
    <p:sldLayoutId id="2147483655" r:id="rId7"/>
    <p:sldLayoutId id="2147483656" r:id="rId8"/>
    <p:sldLayoutId id="2147483657" r:id="rId9"/>
    <p:sldLayoutId id="2147483658" r:id="rId10"/>
    <p:sldLayoutId id="2147483661" r:id="rId11"/>
    <p:sldLayoutId id="2147483659"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3042042" y="2546383"/>
            <a:ext cx="214993" cy="1196856"/>
          </a:xfrm>
          <a:custGeom>
            <a:avLst/>
            <a:gdLst>
              <a:gd name="connsiteX0" fmla="*/ 0 w 203200"/>
              <a:gd name="connsiteY0" fmla="*/ 0 h 1603449"/>
              <a:gd name="connsiteX1" fmla="*/ 203200 w 203200"/>
              <a:gd name="connsiteY1" fmla="*/ 0 h 1603449"/>
              <a:gd name="connsiteX2" fmla="*/ 203200 w 203200"/>
              <a:gd name="connsiteY2" fmla="*/ 62615 h 1603449"/>
              <a:gd name="connsiteX3" fmla="*/ 62615 w 203200"/>
              <a:gd name="connsiteY3" fmla="*/ 62615 h 1603449"/>
              <a:gd name="connsiteX4" fmla="*/ 62615 w 203200"/>
              <a:gd name="connsiteY4" fmla="*/ 1540834 h 1603449"/>
              <a:gd name="connsiteX5" fmla="*/ 203200 w 203200"/>
              <a:gd name="connsiteY5" fmla="*/ 1540834 h 1603449"/>
              <a:gd name="connsiteX6" fmla="*/ 203200 w 203200"/>
              <a:gd name="connsiteY6" fmla="*/ 1603449 h 1603449"/>
              <a:gd name="connsiteX7" fmla="*/ 0 w 203200"/>
              <a:gd name="connsiteY7" fmla="*/ 1603449 h 160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200" h="1603449">
                <a:moveTo>
                  <a:pt x="0" y="0"/>
                </a:moveTo>
                <a:lnTo>
                  <a:pt x="203200" y="0"/>
                </a:lnTo>
                <a:lnTo>
                  <a:pt x="203200" y="62615"/>
                </a:lnTo>
                <a:lnTo>
                  <a:pt x="62615" y="62615"/>
                </a:lnTo>
                <a:lnTo>
                  <a:pt x="62615" y="1540834"/>
                </a:lnTo>
                <a:lnTo>
                  <a:pt x="203200" y="1540834"/>
                </a:lnTo>
                <a:lnTo>
                  <a:pt x="203200" y="1603449"/>
                </a:lnTo>
                <a:lnTo>
                  <a:pt x="0" y="1603449"/>
                </a:lnTo>
                <a:close/>
              </a:path>
            </a:pathLst>
          </a:custGeom>
          <a:solidFill>
            <a:srgbClr val="CC1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12"/>
          <p:cNvSpPr/>
          <p:nvPr/>
        </p:nvSpPr>
        <p:spPr>
          <a:xfrm flipH="1">
            <a:off x="8925243" y="2546383"/>
            <a:ext cx="214993" cy="1196856"/>
          </a:xfrm>
          <a:custGeom>
            <a:avLst/>
            <a:gdLst>
              <a:gd name="connsiteX0" fmla="*/ 0 w 203200"/>
              <a:gd name="connsiteY0" fmla="*/ 0 h 1603449"/>
              <a:gd name="connsiteX1" fmla="*/ 203200 w 203200"/>
              <a:gd name="connsiteY1" fmla="*/ 0 h 1603449"/>
              <a:gd name="connsiteX2" fmla="*/ 203200 w 203200"/>
              <a:gd name="connsiteY2" fmla="*/ 62615 h 1603449"/>
              <a:gd name="connsiteX3" fmla="*/ 62615 w 203200"/>
              <a:gd name="connsiteY3" fmla="*/ 62615 h 1603449"/>
              <a:gd name="connsiteX4" fmla="*/ 62615 w 203200"/>
              <a:gd name="connsiteY4" fmla="*/ 1540834 h 1603449"/>
              <a:gd name="connsiteX5" fmla="*/ 203200 w 203200"/>
              <a:gd name="connsiteY5" fmla="*/ 1540834 h 1603449"/>
              <a:gd name="connsiteX6" fmla="*/ 203200 w 203200"/>
              <a:gd name="connsiteY6" fmla="*/ 1603449 h 1603449"/>
              <a:gd name="connsiteX7" fmla="*/ 0 w 203200"/>
              <a:gd name="connsiteY7" fmla="*/ 1603449 h 160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200" h="1603449">
                <a:moveTo>
                  <a:pt x="0" y="0"/>
                </a:moveTo>
                <a:lnTo>
                  <a:pt x="203200" y="0"/>
                </a:lnTo>
                <a:lnTo>
                  <a:pt x="203200" y="62615"/>
                </a:lnTo>
                <a:lnTo>
                  <a:pt x="62615" y="62615"/>
                </a:lnTo>
                <a:lnTo>
                  <a:pt x="62615" y="1540834"/>
                </a:lnTo>
                <a:lnTo>
                  <a:pt x="203200" y="1540834"/>
                </a:lnTo>
                <a:lnTo>
                  <a:pt x="203200" y="1603449"/>
                </a:lnTo>
                <a:lnTo>
                  <a:pt x="0" y="1603449"/>
                </a:lnTo>
                <a:close/>
              </a:path>
            </a:pathLst>
          </a:custGeom>
          <a:solidFill>
            <a:srgbClr val="CC1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295650" y="2809385"/>
            <a:ext cx="5600700" cy="670852"/>
          </a:xfrm>
        </p:spPr>
        <p:txBody>
          <a:bodyPr>
            <a:noAutofit/>
          </a:bodyPr>
          <a:lstStyle/>
          <a:p>
            <a:r>
              <a:rPr lang="en-US" spc="300" dirty="0" smtClean="0">
                <a:solidFill>
                  <a:schemeClr val="tx1"/>
                </a:solidFill>
              </a:rPr>
              <a:t>BUSINESS</a:t>
            </a:r>
            <a:r>
              <a:rPr lang="en-US" spc="300" dirty="0" smtClean="0">
                <a:solidFill>
                  <a:srgbClr val="7F3427"/>
                </a:solidFill>
              </a:rPr>
              <a:t> </a:t>
            </a:r>
            <a:r>
              <a:rPr lang="en-US" spc="300" dirty="0" smtClean="0">
                <a:solidFill>
                  <a:srgbClr val="131F2B"/>
                </a:solidFill>
              </a:rPr>
              <a:t>REPORT</a:t>
            </a:r>
            <a:endParaRPr lang="en-US" spc="300" dirty="0">
              <a:solidFill>
                <a:srgbClr val="7F3427"/>
              </a:solidFill>
              <a:latin typeface="Roboto" panose="02000000000000000000" pitchFamily="2" charset="0"/>
              <a:ea typeface="Roboto" panose="02000000000000000000" pitchFamily="2" charset="0"/>
            </a:endParaRPr>
          </a:p>
        </p:txBody>
      </p:sp>
      <p:sp>
        <p:nvSpPr>
          <p:cNvPr id="31" name="Rectangle 30">
            <a:extLst>
              <a:ext uri="{FF2B5EF4-FFF2-40B4-BE49-F238E27FC236}">
                <a16:creationId xmlns:a16="http://schemas.microsoft.com/office/drawing/2014/main" id="{4BCC0E61-A182-48C0-B01C-645A6B52B49F}"/>
              </a:ext>
            </a:extLst>
          </p:cNvPr>
          <p:cNvSpPr/>
          <p:nvPr/>
        </p:nvSpPr>
        <p:spPr>
          <a:xfrm>
            <a:off x="4492817" y="3480237"/>
            <a:ext cx="3237681" cy="307777"/>
          </a:xfrm>
          <a:prstGeom prst="rect">
            <a:avLst/>
          </a:prstGeom>
        </p:spPr>
        <p:txBody>
          <a:bodyPr wrap="none">
            <a:spAutoFit/>
          </a:bodyPr>
          <a:lstStyle/>
          <a:p>
            <a:pPr algn="just"/>
            <a:r>
              <a:rPr lang="en-US" sz="1400" dirty="0">
                <a:solidFill>
                  <a:schemeClr val="accent5"/>
                </a:solidFill>
              </a:rPr>
              <a:t>PowerPoint  &amp; Google Slides Template</a:t>
            </a:r>
          </a:p>
        </p:txBody>
      </p:sp>
      <p:grpSp>
        <p:nvGrpSpPr>
          <p:cNvPr id="39" name="Group 38"/>
          <p:cNvGrpSpPr/>
          <p:nvPr/>
        </p:nvGrpSpPr>
        <p:grpSpPr>
          <a:xfrm>
            <a:off x="5631392" y="1398088"/>
            <a:ext cx="929217" cy="938239"/>
            <a:chOff x="5876316" y="1519914"/>
            <a:chExt cx="929217" cy="938239"/>
          </a:xfrm>
        </p:grpSpPr>
        <p:sp>
          <p:nvSpPr>
            <p:cNvPr id="7" name="Oval 6"/>
            <p:cNvSpPr/>
            <p:nvPr/>
          </p:nvSpPr>
          <p:spPr>
            <a:xfrm>
              <a:off x="5876316" y="1519914"/>
              <a:ext cx="929217" cy="938239"/>
            </a:xfrm>
            <a:prstGeom prst="ellipse">
              <a:avLst/>
            </a:prstGeom>
            <a:gradFill flip="none" rotWithShape="1">
              <a:gsLst>
                <a:gs pos="0">
                  <a:schemeClr val="tx1">
                    <a:lumMod val="40000"/>
                    <a:lumOff val="60000"/>
                  </a:schemeClr>
                </a:gs>
                <a:gs pos="100000">
                  <a:schemeClr val="bg1"/>
                </a:gs>
              </a:gsLst>
              <a:lin ang="18900000" scaled="1"/>
              <a:tileRect/>
            </a:gradFill>
            <a:ln>
              <a:noFill/>
            </a:ln>
            <a:effectLst>
              <a:outerShdw blurRad="76200"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2"/>
            <a:stretch>
              <a:fillRect/>
            </a:stretch>
          </p:blipFill>
          <p:spPr>
            <a:xfrm>
              <a:off x="6028821" y="1740421"/>
              <a:ext cx="655522" cy="523094"/>
            </a:xfrm>
            <a:prstGeom prst="rect">
              <a:avLst/>
            </a:prstGeom>
          </p:spPr>
        </p:pic>
      </p:grpSp>
    </p:spTree>
    <p:extLst>
      <p:ext uri="{BB962C8B-B14F-4D97-AF65-F5344CB8AC3E}">
        <p14:creationId xmlns:p14="http://schemas.microsoft.com/office/powerpoint/2010/main" val="981276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18">
            <a:extLst>
              <a:ext uri="{FF2B5EF4-FFF2-40B4-BE49-F238E27FC236}">
                <a16:creationId xmlns:a16="http://schemas.microsoft.com/office/drawing/2014/main" id="{1957E58B-004F-4F78-8D2D-7B31C1DE0287}"/>
              </a:ext>
            </a:extLst>
          </p:cNvPr>
          <p:cNvSpPr txBox="1">
            <a:spLocks/>
          </p:cNvSpPr>
          <p:nvPr/>
        </p:nvSpPr>
        <p:spPr>
          <a:xfrm>
            <a:off x="3133586" y="401711"/>
            <a:ext cx="5924829" cy="1244635"/>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3600" dirty="0"/>
              <a:t>USE CHARTS TO EXPLAIN YOUR </a:t>
            </a:r>
            <a:r>
              <a:rPr lang="en" sz="3600" dirty="0">
                <a:solidFill>
                  <a:srgbClr val="131F2B"/>
                </a:solidFill>
              </a:rPr>
              <a:t>IDEAS</a:t>
            </a:r>
          </a:p>
        </p:txBody>
      </p:sp>
      <p:graphicFrame>
        <p:nvGraphicFramePr>
          <p:cNvPr id="6" name="Chart 5">
            <a:extLst>
              <a:ext uri="{FF2B5EF4-FFF2-40B4-BE49-F238E27FC236}">
                <a16:creationId xmlns:a16="http://schemas.microsoft.com/office/drawing/2014/main" id="{64D6DB72-2E48-448B-A0E4-47322D4FC72B}"/>
              </a:ext>
            </a:extLst>
          </p:cNvPr>
          <p:cNvGraphicFramePr/>
          <p:nvPr>
            <p:extLst>
              <p:ext uri="{D42A27DB-BD31-4B8C-83A1-F6EECF244321}">
                <p14:modId xmlns:p14="http://schemas.microsoft.com/office/powerpoint/2010/main" val="1099867846"/>
              </p:ext>
            </p:extLst>
          </p:nvPr>
        </p:nvGraphicFramePr>
        <p:xfrm>
          <a:off x="2545186" y="1436796"/>
          <a:ext cx="7550150" cy="49110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0132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18">
            <a:extLst>
              <a:ext uri="{FF2B5EF4-FFF2-40B4-BE49-F238E27FC236}">
                <a16:creationId xmlns:a16="http://schemas.microsoft.com/office/drawing/2014/main" id="{F8C70935-AD9C-4BB7-845D-9E158701D0E2}"/>
              </a:ext>
            </a:extLst>
          </p:cNvPr>
          <p:cNvSpPr txBox="1">
            <a:spLocks/>
          </p:cNvSpPr>
          <p:nvPr/>
        </p:nvSpPr>
        <p:spPr>
          <a:xfrm>
            <a:off x="2440029" y="416188"/>
            <a:ext cx="8872861" cy="694783"/>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3600" dirty="0"/>
              <a:t>USE </a:t>
            </a:r>
            <a:r>
              <a:rPr lang="en-US" sz="3600" dirty="0"/>
              <a:t>TABLES</a:t>
            </a:r>
            <a:r>
              <a:rPr lang="en" sz="3600" dirty="0"/>
              <a:t> TO EXPLAIN YOUR </a:t>
            </a:r>
            <a:r>
              <a:rPr lang="en-US" sz="3600" dirty="0">
                <a:solidFill>
                  <a:srgbClr val="131F2B"/>
                </a:solidFill>
              </a:rPr>
              <a:t>DATA</a:t>
            </a:r>
            <a:endParaRPr lang="en" sz="3600" dirty="0">
              <a:solidFill>
                <a:srgbClr val="131F2B"/>
              </a:solidFill>
            </a:endParaRPr>
          </a:p>
        </p:txBody>
      </p:sp>
      <p:graphicFrame>
        <p:nvGraphicFramePr>
          <p:cNvPr id="4" name="Table 3">
            <a:extLst>
              <a:ext uri="{FF2B5EF4-FFF2-40B4-BE49-F238E27FC236}">
                <a16:creationId xmlns:a16="http://schemas.microsoft.com/office/drawing/2014/main" id="{C156B53D-A384-4A77-8FD9-F1AF20D14BC6}"/>
              </a:ext>
            </a:extLst>
          </p:cNvPr>
          <p:cNvGraphicFramePr>
            <a:graphicFrameLocks noGrp="1"/>
          </p:cNvGraphicFramePr>
          <p:nvPr>
            <p:extLst>
              <p:ext uri="{D42A27DB-BD31-4B8C-83A1-F6EECF244321}">
                <p14:modId xmlns:p14="http://schemas.microsoft.com/office/powerpoint/2010/main" val="474060206"/>
              </p:ext>
            </p:extLst>
          </p:nvPr>
        </p:nvGraphicFramePr>
        <p:xfrm>
          <a:off x="3009309" y="1710266"/>
          <a:ext cx="6610940" cy="3733512"/>
        </p:xfrm>
        <a:graphic>
          <a:graphicData uri="http://schemas.openxmlformats.org/drawingml/2006/table">
            <a:tbl>
              <a:tblPr firstRow="1" bandRow="1">
                <a:effectLst>
                  <a:outerShdw blurRad="165100" sx="102000" sy="102000" algn="ctr" rotWithShape="0">
                    <a:prstClr val="black">
                      <a:alpha val="15000"/>
                    </a:prstClr>
                  </a:outerShdw>
                </a:effectLst>
                <a:tableStyleId>{7DF18680-E054-41AD-8BC1-D1AEF772440D}</a:tableStyleId>
              </a:tblPr>
              <a:tblGrid>
                <a:gridCol w="1652735">
                  <a:extLst>
                    <a:ext uri="{9D8B030D-6E8A-4147-A177-3AD203B41FA5}">
                      <a16:colId xmlns:a16="http://schemas.microsoft.com/office/drawing/2014/main" val="4287316403"/>
                    </a:ext>
                  </a:extLst>
                </a:gridCol>
                <a:gridCol w="1652735">
                  <a:extLst>
                    <a:ext uri="{9D8B030D-6E8A-4147-A177-3AD203B41FA5}">
                      <a16:colId xmlns:a16="http://schemas.microsoft.com/office/drawing/2014/main" val="1902235641"/>
                    </a:ext>
                  </a:extLst>
                </a:gridCol>
                <a:gridCol w="1652735">
                  <a:extLst>
                    <a:ext uri="{9D8B030D-6E8A-4147-A177-3AD203B41FA5}">
                      <a16:colId xmlns:a16="http://schemas.microsoft.com/office/drawing/2014/main" val="3162900589"/>
                    </a:ext>
                  </a:extLst>
                </a:gridCol>
                <a:gridCol w="1652735">
                  <a:extLst>
                    <a:ext uri="{9D8B030D-6E8A-4147-A177-3AD203B41FA5}">
                      <a16:colId xmlns:a16="http://schemas.microsoft.com/office/drawing/2014/main" val="2921416807"/>
                    </a:ext>
                  </a:extLst>
                </a:gridCol>
              </a:tblGrid>
              <a:tr h="346233">
                <a:tc>
                  <a:txBody>
                    <a:bodyPr/>
                    <a:lstStyle/>
                    <a:p>
                      <a:pPr algn="ctr"/>
                      <a:r>
                        <a:rPr lang="en-US" sz="1600" dirty="0"/>
                        <a:t>DATA</a:t>
                      </a:r>
                    </a:p>
                  </a:txBody>
                  <a:tcPr marL="81785" marR="81785" marT="40892" marB="40892"/>
                </a:tc>
                <a:tc>
                  <a:txBody>
                    <a:bodyPr/>
                    <a:lstStyle/>
                    <a:p>
                      <a:pPr algn="ctr"/>
                      <a:r>
                        <a:rPr lang="en-US" sz="1600" dirty="0"/>
                        <a:t>DATA</a:t>
                      </a:r>
                    </a:p>
                  </a:txBody>
                  <a:tcPr marL="81785" marR="81785" marT="40892" marB="40892"/>
                </a:tc>
                <a:tc>
                  <a:txBody>
                    <a:bodyPr/>
                    <a:lstStyle/>
                    <a:p>
                      <a:pPr algn="ctr"/>
                      <a:r>
                        <a:rPr lang="en-US" sz="1600" dirty="0"/>
                        <a:t>MORE DATA</a:t>
                      </a:r>
                    </a:p>
                  </a:txBody>
                  <a:tcPr marL="81785" marR="81785" marT="40892" marB="40892"/>
                </a:tc>
                <a:tc>
                  <a:txBody>
                    <a:bodyPr/>
                    <a:lstStyle/>
                    <a:p>
                      <a:pPr algn="ctr"/>
                      <a:r>
                        <a:rPr lang="en-US" sz="1600" dirty="0"/>
                        <a:t>LOTS OF DATA</a:t>
                      </a:r>
                    </a:p>
                  </a:txBody>
                  <a:tcPr marL="81785" marR="81785" marT="40892" marB="40892"/>
                </a:tc>
                <a:extLst>
                  <a:ext uri="{0D108BD9-81ED-4DB2-BD59-A6C34878D82A}">
                    <a16:rowId xmlns:a16="http://schemas.microsoft.com/office/drawing/2014/main" val="3132156098"/>
                  </a:ext>
                </a:extLst>
              </a:tr>
              <a:tr h="483897">
                <a:tc>
                  <a:txBody>
                    <a:bodyPr/>
                    <a:lstStyle/>
                    <a:p>
                      <a:endParaRPr lang="en-US" sz="1600"/>
                    </a:p>
                  </a:txBody>
                  <a:tcPr marL="81785" marR="81785" marT="40892" marB="40892"/>
                </a:tc>
                <a:tc>
                  <a:txBody>
                    <a:bodyPr/>
                    <a:lstStyle/>
                    <a:p>
                      <a:endParaRPr lang="en-US" sz="1600"/>
                    </a:p>
                  </a:txBody>
                  <a:tcPr marL="81785" marR="81785" marT="40892" marB="40892"/>
                </a:tc>
                <a:tc>
                  <a:txBody>
                    <a:bodyPr/>
                    <a:lstStyle/>
                    <a:p>
                      <a:endParaRPr lang="en-US" sz="1600"/>
                    </a:p>
                  </a:txBody>
                  <a:tcPr marL="81785" marR="81785" marT="40892" marB="40892"/>
                </a:tc>
                <a:tc>
                  <a:txBody>
                    <a:bodyPr/>
                    <a:lstStyle/>
                    <a:p>
                      <a:endParaRPr lang="en-US" sz="1600" dirty="0"/>
                    </a:p>
                  </a:txBody>
                  <a:tcPr marL="81785" marR="81785" marT="40892" marB="40892"/>
                </a:tc>
                <a:extLst>
                  <a:ext uri="{0D108BD9-81ED-4DB2-BD59-A6C34878D82A}">
                    <a16:rowId xmlns:a16="http://schemas.microsoft.com/office/drawing/2014/main" val="1140749153"/>
                  </a:ext>
                </a:extLst>
              </a:tr>
              <a:tr h="483897">
                <a:tc>
                  <a:txBody>
                    <a:bodyPr/>
                    <a:lstStyle/>
                    <a:p>
                      <a:endParaRPr lang="en-US" sz="1600" dirty="0"/>
                    </a:p>
                  </a:txBody>
                  <a:tcPr marL="81785" marR="81785" marT="40892" marB="40892"/>
                </a:tc>
                <a:tc>
                  <a:txBody>
                    <a:bodyPr/>
                    <a:lstStyle/>
                    <a:p>
                      <a:endParaRPr lang="en-US" sz="1600"/>
                    </a:p>
                  </a:txBody>
                  <a:tcPr marL="81785" marR="81785" marT="40892" marB="40892"/>
                </a:tc>
                <a:tc>
                  <a:txBody>
                    <a:bodyPr/>
                    <a:lstStyle/>
                    <a:p>
                      <a:endParaRPr lang="en-US" sz="1600"/>
                    </a:p>
                  </a:txBody>
                  <a:tcPr marL="81785" marR="81785" marT="40892" marB="40892"/>
                </a:tc>
                <a:tc>
                  <a:txBody>
                    <a:bodyPr/>
                    <a:lstStyle/>
                    <a:p>
                      <a:endParaRPr lang="en-US" sz="1600"/>
                    </a:p>
                  </a:txBody>
                  <a:tcPr marL="81785" marR="81785" marT="40892" marB="40892"/>
                </a:tc>
                <a:extLst>
                  <a:ext uri="{0D108BD9-81ED-4DB2-BD59-A6C34878D82A}">
                    <a16:rowId xmlns:a16="http://schemas.microsoft.com/office/drawing/2014/main" val="2813096950"/>
                  </a:ext>
                </a:extLst>
              </a:tr>
              <a:tr h="483897">
                <a:tc>
                  <a:txBody>
                    <a:bodyPr/>
                    <a:lstStyle/>
                    <a:p>
                      <a:endParaRPr lang="en-US" sz="1600"/>
                    </a:p>
                  </a:txBody>
                  <a:tcPr marL="81785" marR="81785" marT="40892" marB="40892"/>
                </a:tc>
                <a:tc>
                  <a:txBody>
                    <a:bodyPr/>
                    <a:lstStyle/>
                    <a:p>
                      <a:endParaRPr lang="en-US" sz="1600" dirty="0"/>
                    </a:p>
                  </a:txBody>
                  <a:tcPr marL="81785" marR="81785" marT="40892" marB="40892"/>
                </a:tc>
                <a:tc>
                  <a:txBody>
                    <a:bodyPr/>
                    <a:lstStyle/>
                    <a:p>
                      <a:endParaRPr lang="en-US" sz="1600"/>
                    </a:p>
                  </a:txBody>
                  <a:tcPr marL="81785" marR="81785" marT="40892" marB="40892"/>
                </a:tc>
                <a:tc>
                  <a:txBody>
                    <a:bodyPr/>
                    <a:lstStyle/>
                    <a:p>
                      <a:endParaRPr lang="en-US" sz="1600" dirty="0"/>
                    </a:p>
                  </a:txBody>
                  <a:tcPr marL="81785" marR="81785" marT="40892" marB="40892"/>
                </a:tc>
                <a:extLst>
                  <a:ext uri="{0D108BD9-81ED-4DB2-BD59-A6C34878D82A}">
                    <a16:rowId xmlns:a16="http://schemas.microsoft.com/office/drawing/2014/main" val="3324557131"/>
                  </a:ext>
                </a:extLst>
              </a:tr>
              <a:tr h="483897">
                <a:tc>
                  <a:txBody>
                    <a:bodyPr/>
                    <a:lstStyle/>
                    <a:p>
                      <a:endParaRPr lang="en-US" sz="1600"/>
                    </a:p>
                  </a:txBody>
                  <a:tcPr marL="81785" marR="81785" marT="40892" marB="40892"/>
                </a:tc>
                <a:tc>
                  <a:txBody>
                    <a:bodyPr/>
                    <a:lstStyle/>
                    <a:p>
                      <a:endParaRPr lang="en-US" sz="1600"/>
                    </a:p>
                  </a:txBody>
                  <a:tcPr marL="81785" marR="81785" marT="40892" marB="40892"/>
                </a:tc>
                <a:tc>
                  <a:txBody>
                    <a:bodyPr/>
                    <a:lstStyle/>
                    <a:p>
                      <a:endParaRPr lang="en-US" sz="1600"/>
                    </a:p>
                  </a:txBody>
                  <a:tcPr marL="81785" marR="81785" marT="40892" marB="40892"/>
                </a:tc>
                <a:tc>
                  <a:txBody>
                    <a:bodyPr/>
                    <a:lstStyle/>
                    <a:p>
                      <a:endParaRPr lang="en-US" sz="1600"/>
                    </a:p>
                  </a:txBody>
                  <a:tcPr marL="81785" marR="81785" marT="40892" marB="40892"/>
                </a:tc>
                <a:extLst>
                  <a:ext uri="{0D108BD9-81ED-4DB2-BD59-A6C34878D82A}">
                    <a16:rowId xmlns:a16="http://schemas.microsoft.com/office/drawing/2014/main" val="1120665361"/>
                  </a:ext>
                </a:extLst>
              </a:tr>
              <a:tr h="483897">
                <a:tc>
                  <a:txBody>
                    <a:bodyPr/>
                    <a:lstStyle/>
                    <a:p>
                      <a:endParaRPr lang="en-US" sz="1600"/>
                    </a:p>
                  </a:txBody>
                  <a:tcPr marL="81785" marR="81785" marT="40892" marB="40892"/>
                </a:tc>
                <a:tc>
                  <a:txBody>
                    <a:bodyPr/>
                    <a:lstStyle/>
                    <a:p>
                      <a:endParaRPr lang="en-US" sz="1600"/>
                    </a:p>
                  </a:txBody>
                  <a:tcPr marL="81785" marR="81785" marT="40892" marB="40892"/>
                </a:tc>
                <a:tc>
                  <a:txBody>
                    <a:bodyPr/>
                    <a:lstStyle/>
                    <a:p>
                      <a:endParaRPr lang="en-US" sz="1600"/>
                    </a:p>
                  </a:txBody>
                  <a:tcPr marL="81785" marR="81785" marT="40892" marB="40892"/>
                </a:tc>
                <a:tc>
                  <a:txBody>
                    <a:bodyPr/>
                    <a:lstStyle/>
                    <a:p>
                      <a:endParaRPr lang="en-US" sz="1600"/>
                    </a:p>
                  </a:txBody>
                  <a:tcPr marL="81785" marR="81785" marT="40892" marB="40892"/>
                </a:tc>
                <a:extLst>
                  <a:ext uri="{0D108BD9-81ED-4DB2-BD59-A6C34878D82A}">
                    <a16:rowId xmlns:a16="http://schemas.microsoft.com/office/drawing/2014/main" val="3810860564"/>
                  </a:ext>
                </a:extLst>
              </a:tr>
              <a:tr h="483897">
                <a:tc>
                  <a:txBody>
                    <a:bodyPr/>
                    <a:lstStyle/>
                    <a:p>
                      <a:endParaRPr lang="en-US" sz="1600"/>
                    </a:p>
                  </a:txBody>
                  <a:tcPr marL="81785" marR="81785" marT="40892" marB="40892"/>
                </a:tc>
                <a:tc>
                  <a:txBody>
                    <a:bodyPr/>
                    <a:lstStyle/>
                    <a:p>
                      <a:endParaRPr lang="en-US" sz="1600"/>
                    </a:p>
                  </a:txBody>
                  <a:tcPr marL="81785" marR="81785" marT="40892" marB="40892"/>
                </a:tc>
                <a:tc>
                  <a:txBody>
                    <a:bodyPr/>
                    <a:lstStyle/>
                    <a:p>
                      <a:endParaRPr lang="en-US" sz="1600"/>
                    </a:p>
                  </a:txBody>
                  <a:tcPr marL="81785" marR="81785" marT="40892" marB="40892"/>
                </a:tc>
                <a:tc>
                  <a:txBody>
                    <a:bodyPr/>
                    <a:lstStyle/>
                    <a:p>
                      <a:endParaRPr lang="en-US" sz="1600"/>
                    </a:p>
                  </a:txBody>
                  <a:tcPr marL="81785" marR="81785" marT="40892" marB="40892"/>
                </a:tc>
                <a:extLst>
                  <a:ext uri="{0D108BD9-81ED-4DB2-BD59-A6C34878D82A}">
                    <a16:rowId xmlns:a16="http://schemas.microsoft.com/office/drawing/2014/main" val="825413436"/>
                  </a:ext>
                </a:extLst>
              </a:tr>
              <a:tr h="483897">
                <a:tc>
                  <a:txBody>
                    <a:bodyPr/>
                    <a:lstStyle/>
                    <a:p>
                      <a:endParaRPr lang="en-US" sz="1600"/>
                    </a:p>
                  </a:txBody>
                  <a:tcPr marL="81785" marR="81785" marT="40892" marB="40892"/>
                </a:tc>
                <a:tc>
                  <a:txBody>
                    <a:bodyPr/>
                    <a:lstStyle/>
                    <a:p>
                      <a:endParaRPr lang="en-US" sz="1600"/>
                    </a:p>
                  </a:txBody>
                  <a:tcPr marL="81785" marR="81785" marT="40892" marB="40892"/>
                </a:tc>
                <a:tc>
                  <a:txBody>
                    <a:bodyPr/>
                    <a:lstStyle/>
                    <a:p>
                      <a:endParaRPr lang="en-US" sz="1600"/>
                    </a:p>
                  </a:txBody>
                  <a:tcPr marL="81785" marR="81785" marT="40892" marB="40892"/>
                </a:tc>
                <a:tc>
                  <a:txBody>
                    <a:bodyPr/>
                    <a:lstStyle/>
                    <a:p>
                      <a:endParaRPr lang="en-US" sz="1600" dirty="0"/>
                    </a:p>
                  </a:txBody>
                  <a:tcPr marL="81785" marR="81785" marT="40892" marB="40892"/>
                </a:tc>
                <a:extLst>
                  <a:ext uri="{0D108BD9-81ED-4DB2-BD59-A6C34878D82A}">
                    <a16:rowId xmlns:a16="http://schemas.microsoft.com/office/drawing/2014/main" val="1927027449"/>
                  </a:ext>
                </a:extLst>
              </a:tr>
            </a:tbl>
          </a:graphicData>
        </a:graphic>
      </p:graphicFrame>
    </p:spTree>
    <p:extLst>
      <p:ext uri="{BB962C8B-B14F-4D97-AF65-F5344CB8AC3E}">
        <p14:creationId xmlns:p14="http://schemas.microsoft.com/office/powerpoint/2010/main" val="2409653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50">
            <a:extLst>
              <a:ext uri="{FF2B5EF4-FFF2-40B4-BE49-F238E27FC236}">
                <a16:creationId xmlns:a16="http://schemas.microsoft.com/office/drawing/2014/main" id="{42B67C66-11CD-45FD-84F3-6104645770A5}"/>
              </a:ext>
            </a:extLst>
          </p:cNvPr>
          <p:cNvSpPr txBox="1">
            <a:spLocks/>
          </p:cNvSpPr>
          <p:nvPr/>
        </p:nvSpPr>
        <p:spPr>
          <a:xfrm>
            <a:off x="440216" y="45896"/>
            <a:ext cx="3552600" cy="855310"/>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3600" dirty="0">
                <a:solidFill>
                  <a:srgbClr val="131F2B"/>
                </a:solidFill>
              </a:rPr>
              <a:t>USE MAPS</a:t>
            </a:r>
          </a:p>
        </p:txBody>
      </p:sp>
      <p:sp>
        <p:nvSpPr>
          <p:cNvPr id="5" name="Shape 249">
            <a:extLst>
              <a:ext uri="{FF2B5EF4-FFF2-40B4-BE49-F238E27FC236}">
                <a16:creationId xmlns:a16="http://schemas.microsoft.com/office/drawing/2014/main" id="{44357103-9277-4716-AE8A-A83FDDBE1545}"/>
              </a:ext>
            </a:extLst>
          </p:cNvPr>
          <p:cNvSpPr/>
          <p:nvPr/>
        </p:nvSpPr>
        <p:spPr>
          <a:xfrm>
            <a:off x="440216" y="1047750"/>
            <a:ext cx="11387106" cy="5425060"/>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gradFill>
            <a:gsLst>
              <a:gs pos="0">
                <a:srgbClr val="FF2601"/>
              </a:gs>
              <a:gs pos="47000">
                <a:schemeClr val="accent1">
                  <a:lumMod val="45000"/>
                  <a:lumOff val="55000"/>
                </a:schemeClr>
              </a:gs>
              <a:gs pos="100000">
                <a:srgbClr val="7F3427"/>
              </a:gs>
            </a:gsLst>
            <a:lin ang="5400000" scaled="1"/>
          </a:gra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p>
        </p:txBody>
      </p:sp>
      <p:sp>
        <p:nvSpPr>
          <p:cNvPr id="6" name="Shape 251">
            <a:extLst>
              <a:ext uri="{FF2B5EF4-FFF2-40B4-BE49-F238E27FC236}">
                <a16:creationId xmlns:a16="http://schemas.microsoft.com/office/drawing/2014/main" id="{FF590FE2-890C-4B6D-BA48-AC143E970EBD}"/>
              </a:ext>
            </a:extLst>
          </p:cNvPr>
          <p:cNvSpPr/>
          <p:nvPr/>
        </p:nvSpPr>
        <p:spPr>
          <a:xfrm>
            <a:off x="1930489" y="2209800"/>
            <a:ext cx="1252902" cy="237206"/>
          </a:xfrm>
          <a:prstGeom prst="wedgeRectCallout">
            <a:avLst>
              <a:gd name="adj1" fmla="val -21428"/>
              <a:gd name="adj2" fmla="val 84287"/>
            </a:avLst>
          </a:prstGeom>
          <a:solidFill>
            <a:srgbClr val="F24745"/>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lvl="0" algn="ctr">
              <a:spcBef>
                <a:spcPts val="0"/>
              </a:spcBef>
              <a:buNone/>
            </a:pPr>
            <a:r>
              <a:rPr lang="en" sz="1100" dirty="0">
                <a:solidFill>
                  <a:srgbClr val="FFFFFF"/>
                </a:solidFill>
                <a:latin typeface="Dosis"/>
                <a:ea typeface="Dosis"/>
                <a:cs typeface="Dosis"/>
                <a:sym typeface="Dosis"/>
              </a:rPr>
              <a:t>OUR OFFICE</a:t>
            </a:r>
          </a:p>
        </p:txBody>
      </p:sp>
      <p:sp>
        <p:nvSpPr>
          <p:cNvPr id="7" name="Shape 253">
            <a:extLst>
              <a:ext uri="{FF2B5EF4-FFF2-40B4-BE49-F238E27FC236}">
                <a16:creationId xmlns:a16="http://schemas.microsoft.com/office/drawing/2014/main" id="{945600EC-E3FF-4EFA-8CDA-5B4D7B9A429D}"/>
              </a:ext>
            </a:extLst>
          </p:cNvPr>
          <p:cNvSpPr/>
          <p:nvPr/>
        </p:nvSpPr>
        <p:spPr>
          <a:xfrm rot="8100000">
            <a:off x="2116368" y="2625333"/>
            <a:ext cx="153458" cy="153458"/>
          </a:xfrm>
          <a:prstGeom prst="teardrop">
            <a:avLst>
              <a:gd name="adj" fmla="val 100000"/>
            </a:avLst>
          </a:prstGeom>
          <a:solidFill>
            <a:srgbClr val="FFFFFF"/>
          </a:solidFill>
          <a:ln>
            <a:noFill/>
          </a:ln>
          <a:effectLst>
            <a:outerShdw blurRad="50800" dist="38100" dir="5400000" algn="t" rotWithShape="0">
              <a:prstClr val="black">
                <a:alpha val="40000"/>
              </a:prstClr>
            </a:outerShdw>
          </a:effectLst>
        </p:spPr>
        <p:txBody>
          <a:bodyPr lIns="91425" tIns="91425" rIns="91425" bIns="91425" anchor="ctr" anchorCtr="0">
            <a:noAutofit/>
          </a:bodyPr>
          <a:lstStyle/>
          <a:p>
            <a:pPr lvl="0">
              <a:spcBef>
                <a:spcPts val="0"/>
              </a:spcBef>
              <a:buNone/>
            </a:pPr>
            <a:endParaRPr/>
          </a:p>
        </p:txBody>
      </p:sp>
      <p:sp>
        <p:nvSpPr>
          <p:cNvPr id="8" name="Shape 254">
            <a:extLst>
              <a:ext uri="{FF2B5EF4-FFF2-40B4-BE49-F238E27FC236}">
                <a16:creationId xmlns:a16="http://schemas.microsoft.com/office/drawing/2014/main" id="{9F87C5DF-46F4-4008-A41D-C81D5DBC851B}"/>
              </a:ext>
            </a:extLst>
          </p:cNvPr>
          <p:cNvSpPr/>
          <p:nvPr/>
        </p:nvSpPr>
        <p:spPr>
          <a:xfrm rot="8100000">
            <a:off x="2998150" y="4388676"/>
            <a:ext cx="153458" cy="153458"/>
          </a:xfrm>
          <a:prstGeom prst="teardrop">
            <a:avLst>
              <a:gd name="adj" fmla="val 100000"/>
            </a:avLst>
          </a:prstGeom>
          <a:solidFill>
            <a:srgbClr val="FFFFFF"/>
          </a:solidFill>
          <a:ln>
            <a:noFill/>
          </a:ln>
          <a:effectLst>
            <a:outerShdw blurRad="50800" dist="38100" dir="5400000" algn="t" rotWithShape="0">
              <a:prstClr val="black">
                <a:alpha val="40000"/>
              </a:prstClr>
            </a:outerShdw>
          </a:effectLst>
        </p:spPr>
        <p:txBody>
          <a:bodyPr lIns="91425" tIns="91425" rIns="91425" bIns="91425" anchor="ctr" anchorCtr="0">
            <a:noAutofit/>
          </a:bodyPr>
          <a:lstStyle/>
          <a:p>
            <a:pPr lvl="0">
              <a:spcBef>
                <a:spcPts val="0"/>
              </a:spcBef>
              <a:buNone/>
            </a:pPr>
            <a:endParaRPr/>
          </a:p>
        </p:txBody>
      </p:sp>
      <p:sp>
        <p:nvSpPr>
          <p:cNvPr id="10" name="Shape 257">
            <a:extLst>
              <a:ext uri="{FF2B5EF4-FFF2-40B4-BE49-F238E27FC236}">
                <a16:creationId xmlns:a16="http://schemas.microsoft.com/office/drawing/2014/main" id="{2C28FC7E-CDB5-4F44-965F-AF78D0FC6729}"/>
              </a:ext>
            </a:extLst>
          </p:cNvPr>
          <p:cNvSpPr/>
          <p:nvPr/>
        </p:nvSpPr>
        <p:spPr>
          <a:xfrm rot="8100000">
            <a:off x="6287673" y="3657751"/>
            <a:ext cx="153458" cy="153458"/>
          </a:xfrm>
          <a:prstGeom prst="teardrop">
            <a:avLst>
              <a:gd name="adj" fmla="val 100000"/>
            </a:avLst>
          </a:prstGeom>
          <a:solidFill>
            <a:srgbClr val="FFFFFF"/>
          </a:solidFill>
          <a:ln>
            <a:noFill/>
          </a:ln>
          <a:effectLst>
            <a:outerShdw blurRad="50800" dist="38100" dir="5400000" algn="t" rotWithShape="0">
              <a:prstClr val="black">
                <a:alpha val="40000"/>
              </a:prstClr>
            </a:outerShdw>
          </a:effectLst>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785552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100000">
              <a:schemeClr val="bg1"/>
            </a:gs>
          </a:gsLst>
          <a:lin ang="18900000" scaled="1"/>
        </a:gradFill>
        <a:effectLst/>
      </p:bgPr>
    </p:bg>
    <p:spTree>
      <p:nvGrpSpPr>
        <p:cNvPr id="1" name=""/>
        <p:cNvGrpSpPr/>
        <p:nvPr/>
      </p:nvGrpSpPr>
      <p:grpSpPr>
        <a:xfrm>
          <a:off x="0" y="0"/>
          <a:ext cx="0" cy="0"/>
          <a:chOff x="0" y="0"/>
          <a:chExt cx="0" cy="0"/>
        </a:xfrm>
      </p:grpSpPr>
      <p:sp>
        <p:nvSpPr>
          <p:cNvPr id="75" name="TextBox 74">
            <a:extLst>
              <a:ext uri="{FF2B5EF4-FFF2-40B4-BE49-F238E27FC236}">
                <a16:creationId xmlns:a16="http://schemas.microsoft.com/office/drawing/2014/main" id="{7ABDBBB3-E8EC-4A11-86E6-45113363DB2A}"/>
              </a:ext>
            </a:extLst>
          </p:cNvPr>
          <p:cNvSpPr txBox="1"/>
          <p:nvPr/>
        </p:nvSpPr>
        <p:spPr>
          <a:xfrm>
            <a:off x="3731062" y="4813055"/>
            <a:ext cx="2785120" cy="954107"/>
          </a:xfrm>
          <a:prstGeom prst="rect">
            <a:avLst/>
          </a:prstGeom>
          <a:noFill/>
        </p:spPr>
        <p:txBody>
          <a:bodyPr wrap="square" rtlCol="0">
            <a:spAutoFit/>
          </a:bodyPr>
          <a:lstStyle/>
          <a:p>
            <a:pPr algn="ctr"/>
            <a:r>
              <a:rPr lang="en-US" b="1" dirty="0">
                <a:solidFill>
                  <a:schemeClr val="tx1">
                    <a:lumMod val="60000"/>
                    <a:lumOff val="40000"/>
                  </a:schemeClr>
                </a:solidFill>
                <a:latin typeface="Roboto" pitchFamily="2" charset="0"/>
                <a:ea typeface="Roboto" pitchFamily="2" charset="0"/>
                <a:cs typeface="Lato" panose="020F0502020204030203" pitchFamily="34" charset="0"/>
              </a:rPr>
              <a:t>SECOND STEP </a:t>
            </a:r>
          </a:p>
          <a:p>
            <a:pPr algn="just"/>
            <a:r>
              <a:rPr lang="en-US" sz="1200" dirty="0">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latin typeface="Roboto" pitchFamily="2" charset="0"/>
                <a:ea typeface="Roboto" pitchFamily="2" charset="0"/>
                <a:cs typeface="Lato" panose="020F0502020204030203" pitchFamily="34" charset="0"/>
              </a:rPr>
              <a:t>. </a:t>
            </a:r>
          </a:p>
        </p:txBody>
      </p:sp>
      <p:sp>
        <p:nvSpPr>
          <p:cNvPr id="76" name="TextBox 75">
            <a:extLst>
              <a:ext uri="{FF2B5EF4-FFF2-40B4-BE49-F238E27FC236}">
                <a16:creationId xmlns:a16="http://schemas.microsoft.com/office/drawing/2014/main" id="{AABC9E5D-CD5A-4D75-A43C-D06FB9E0500D}"/>
              </a:ext>
            </a:extLst>
          </p:cNvPr>
          <p:cNvSpPr txBox="1"/>
          <p:nvPr/>
        </p:nvSpPr>
        <p:spPr>
          <a:xfrm>
            <a:off x="6494031" y="4785414"/>
            <a:ext cx="2839886" cy="954107"/>
          </a:xfrm>
          <a:prstGeom prst="rect">
            <a:avLst/>
          </a:prstGeom>
          <a:noFill/>
        </p:spPr>
        <p:txBody>
          <a:bodyPr wrap="square" rtlCol="0">
            <a:spAutoFit/>
          </a:bodyPr>
          <a:lstStyle/>
          <a:p>
            <a:pPr algn="ctr"/>
            <a:r>
              <a:rPr lang="en-US" b="1" dirty="0">
                <a:solidFill>
                  <a:srgbClr val="FF2601"/>
                </a:solidFill>
                <a:latin typeface="Roboto" pitchFamily="2" charset="0"/>
                <a:ea typeface="Roboto" pitchFamily="2" charset="0"/>
                <a:cs typeface="Lato" panose="020F0502020204030203" pitchFamily="34" charset="0"/>
              </a:rPr>
              <a:t>THIRD STEP </a:t>
            </a:r>
          </a:p>
          <a:p>
            <a:pPr algn="just"/>
            <a:r>
              <a:rPr lang="en-US" sz="1200" dirty="0">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latin typeface="Roboto" pitchFamily="2" charset="0"/>
                <a:ea typeface="Roboto" pitchFamily="2" charset="0"/>
                <a:cs typeface="Lato" panose="020F0502020204030203" pitchFamily="34" charset="0"/>
              </a:rPr>
              <a:t>. </a:t>
            </a:r>
          </a:p>
        </p:txBody>
      </p:sp>
      <p:sp>
        <p:nvSpPr>
          <p:cNvPr id="77" name="TextBox 76">
            <a:extLst>
              <a:ext uri="{FF2B5EF4-FFF2-40B4-BE49-F238E27FC236}">
                <a16:creationId xmlns:a16="http://schemas.microsoft.com/office/drawing/2014/main" id="{C5F6A4A1-A9E6-4F1E-8F9F-17C7B351C55C}"/>
              </a:ext>
            </a:extLst>
          </p:cNvPr>
          <p:cNvSpPr txBox="1"/>
          <p:nvPr/>
        </p:nvSpPr>
        <p:spPr>
          <a:xfrm>
            <a:off x="8337251" y="1262302"/>
            <a:ext cx="2764988" cy="954107"/>
          </a:xfrm>
          <a:prstGeom prst="rect">
            <a:avLst/>
          </a:prstGeom>
          <a:noFill/>
        </p:spPr>
        <p:txBody>
          <a:bodyPr wrap="square" rtlCol="0">
            <a:spAutoFit/>
          </a:bodyPr>
          <a:lstStyle/>
          <a:p>
            <a:pPr algn="ctr"/>
            <a:r>
              <a:rPr lang="en-US" b="1" dirty="0">
                <a:latin typeface="Roboto" pitchFamily="2" charset="0"/>
                <a:ea typeface="Roboto" pitchFamily="2" charset="0"/>
                <a:cs typeface="Lato" panose="020F0502020204030203" pitchFamily="34" charset="0"/>
              </a:rPr>
              <a:t>FOURTH STEP </a:t>
            </a:r>
          </a:p>
          <a:p>
            <a:pPr algn="just"/>
            <a:r>
              <a:rPr lang="en-US" sz="1200" dirty="0">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latin typeface="Roboto" pitchFamily="2" charset="0"/>
                <a:ea typeface="Roboto" pitchFamily="2" charset="0"/>
                <a:cs typeface="Lato" panose="020F0502020204030203" pitchFamily="34" charset="0"/>
              </a:rPr>
              <a:t>. </a:t>
            </a:r>
          </a:p>
        </p:txBody>
      </p:sp>
      <p:sp>
        <p:nvSpPr>
          <p:cNvPr id="78" name="TextBox 77">
            <a:extLst>
              <a:ext uri="{FF2B5EF4-FFF2-40B4-BE49-F238E27FC236}">
                <a16:creationId xmlns:a16="http://schemas.microsoft.com/office/drawing/2014/main" id="{FB401ED0-9939-428D-A0C2-8CAA057B2693}"/>
              </a:ext>
            </a:extLst>
          </p:cNvPr>
          <p:cNvSpPr txBox="1"/>
          <p:nvPr/>
        </p:nvSpPr>
        <p:spPr>
          <a:xfrm>
            <a:off x="606186" y="1258159"/>
            <a:ext cx="2628358" cy="954107"/>
          </a:xfrm>
          <a:prstGeom prst="rect">
            <a:avLst/>
          </a:prstGeom>
          <a:noFill/>
        </p:spPr>
        <p:txBody>
          <a:bodyPr wrap="square" rtlCol="0">
            <a:spAutoFit/>
          </a:bodyPr>
          <a:lstStyle/>
          <a:p>
            <a:pPr algn="ctr"/>
            <a:r>
              <a:rPr lang="en-US" b="1" dirty="0">
                <a:solidFill>
                  <a:schemeClr val="accent5"/>
                </a:solidFill>
                <a:latin typeface="Roboto" pitchFamily="2" charset="0"/>
                <a:ea typeface="Roboto" pitchFamily="2" charset="0"/>
                <a:cs typeface="Lato" panose="020F0502020204030203" pitchFamily="34" charset="0"/>
              </a:rPr>
              <a:t>FIRST STEP </a:t>
            </a:r>
          </a:p>
          <a:p>
            <a:pPr algn="just"/>
            <a:r>
              <a:rPr lang="en-US" sz="1200" dirty="0">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latin typeface="Roboto" pitchFamily="2" charset="0"/>
                <a:ea typeface="Roboto" pitchFamily="2" charset="0"/>
                <a:cs typeface="Lato" panose="020F0502020204030203" pitchFamily="34" charset="0"/>
              </a:rPr>
              <a:t>. </a:t>
            </a:r>
          </a:p>
        </p:txBody>
      </p:sp>
      <p:sp>
        <p:nvSpPr>
          <p:cNvPr id="79" name="Rectangle 78">
            <a:extLst>
              <a:ext uri="{FF2B5EF4-FFF2-40B4-BE49-F238E27FC236}">
                <a16:creationId xmlns:a16="http://schemas.microsoft.com/office/drawing/2014/main" id="{E7D5DCD6-45B4-4F76-93E2-1D73DA03084A}"/>
              </a:ext>
            </a:extLst>
          </p:cNvPr>
          <p:cNvSpPr/>
          <p:nvPr/>
        </p:nvSpPr>
        <p:spPr>
          <a:xfrm>
            <a:off x="3854749" y="591781"/>
            <a:ext cx="4482502" cy="990015"/>
          </a:xfrm>
          <a:prstGeom prst="rect">
            <a:avLst/>
          </a:prstGeom>
          <a:noFill/>
        </p:spPr>
        <p:txBody>
          <a:bodyPr wrap="square" lIns="91440" tIns="45720" rIns="91440" bIns="45720">
            <a:spAutoFit/>
          </a:bodyPr>
          <a:lstStyle/>
          <a:p>
            <a:pPr algn="ctr">
              <a:lnSpc>
                <a:spcPts val="3500"/>
              </a:lnSpc>
            </a:pPr>
            <a:r>
              <a:rPr lang="en-US" sz="4000" cap="none" spc="0" dirty="0">
                <a:ln w="0"/>
                <a:solidFill>
                  <a:schemeClr val="tx1">
                    <a:lumMod val="65000"/>
                    <a:lumOff val="35000"/>
                  </a:schemeClr>
                </a:solidFill>
                <a:latin typeface="Roboto" pitchFamily="2" charset="0"/>
                <a:ea typeface="Roboto" pitchFamily="2" charset="0"/>
                <a:cs typeface="Lato" panose="020F0502020204030203" pitchFamily="34" charset="0"/>
              </a:rPr>
              <a:t>OUR PROCESS IS SIMPLE</a:t>
            </a:r>
          </a:p>
        </p:txBody>
      </p:sp>
      <p:grpSp>
        <p:nvGrpSpPr>
          <p:cNvPr id="23" name="Group 22">
            <a:extLst>
              <a:ext uri="{FF2B5EF4-FFF2-40B4-BE49-F238E27FC236}">
                <a16:creationId xmlns:a16="http://schemas.microsoft.com/office/drawing/2014/main" id="{2E892293-7FAC-446E-BE0B-5A89A96FB46B}"/>
              </a:ext>
            </a:extLst>
          </p:cNvPr>
          <p:cNvGrpSpPr/>
          <p:nvPr/>
        </p:nvGrpSpPr>
        <p:grpSpPr>
          <a:xfrm>
            <a:off x="1905915" y="2367029"/>
            <a:ext cx="8765781" cy="2138071"/>
            <a:chOff x="1905915" y="2367029"/>
            <a:chExt cx="8765781" cy="2138071"/>
          </a:xfrm>
        </p:grpSpPr>
        <p:sp>
          <p:nvSpPr>
            <p:cNvPr id="25" name="Oval 24">
              <a:extLst>
                <a:ext uri="{FF2B5EF4-FFF2-40B4-BE49-F238E27FC236}">
                  <a16:creationId xmlns:a16="http://schemas.microsoft.com/office/drawing/2014/main" id="{6911EC9B-B8B0-4DB6-AF66-E12D32B66840}"/>
                </a:ext>
              </a:extLst>
            </p:cNvPr>
            <p:cNvSpPr/>
            <p:nvPr/>
          </p:nvSpPr>
          <p:spPr>
            <a:xfrm>
              <a:off x="8533884" y="2367179"/>
              <a:ext cx="2137812" cy="2137921"/>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7" name="Freeform: Shape 24">
              <a:extLst>
                <a:ext uri="{FF2B5EF4-FFF2-40B4-BE49-F238E27FC236}">
                  <a16:creationId xmlns:a16="http://schemas.microsoft.com/office/drawing/2014/main" id="{FF147EF9-E3D1-42E2-8822-F677B21BEE0A}"/>
                </a:ext>
              </a:extLst>
            </p:cNvPr>
            <p:cNvSpPr/>
            <p:nvPr/>
          </p:nvSpPr>
          <p:spPr>
            <a:xfrm>
              <a:off x="8605389" y="2438456"/>
              <a:ext cx="1995719" cy="1995368"/>
            </a:xfrm>
            <a:custGeom>
              <a:avLst/>
              <a:gdLst>
                <a:gd name="connsiteX0" fmla="*/ 0 w 1995719"/>
                <a:gd name="connsiteY0" fmla="*/ 997684 h 1995368"/>
                <a:gd name="connsiteX1" fmla="*/ 997860 w 1995719"/>
                <a:gd name="connsiteY1" fmla="*/ 0 h 1995368"/>
                <a:gd name="connsiteX2" fmla="*/ 1995720 w 1995719"/>
                <a:gd name="connsiteY2" fmla="*/ 997684 h 1995368"/>
                <a:gd name="connsiteX3" fmla="*/ 997860 w 1995719"/>
                <a:gd name="connsiteY3" fmla="*/ 1995368 h 1995368"/>
                <a:gd name="connsiteX4" fmla="*/ 0 w 1995719"/>
                <a:gd name="connsiteY4" fmla="*/ 997684 h 1995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719" h="1995368">
                  <a:moveTo>
                    <a:pt x="0" y="997684"/>
                  </a:moveTo>
                  <a:cubicBezTo>
                    <a:pt x="0" y="446678"/>
                    <a:pt x="446757" y="0"/>
                    <a:pt x="997860" y="0"/>
                  </a:cubicBezTo>
                  <a:cubicBezTo>
                    <a:pt x="1548963" y="0"/>
                    <a:pt x="1995720" y="446678"/>
                    <a:pt x="1995720" y="997684"/>
                  </a:cubicBezTo>
                  <a:cubicBezTo>
                    <a:pt x="1995720" y="1548690"/>
                    <a:pt x="1548963" y="1995368"/>
                    <a:pt x="997860" y="1995368"/>
                  </a:cubicBezTo>
                  <a:cubicBezTo>
                    <a:pt x="446757" y="1995368"/>
                    <a:pt x="0" y="1548690"/>
                    <a:pt x="0" y="997684"/>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7653" tIns="367656" rIns="367653" bIns="367656"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sp>
          <p:nvSpPr>
            <p:cNvPr id="28" name="Teardrop 27">
              <a:extLst>
                <a:ext uri="{FF2B5EF4-FFF2-40B4-BE49-F238E27FC236}">
                  <a16:creationId xmlns:a16="http://schemas.microsoft.com/office/drawing/2014/main" id="{8B2C133D-5AD7-4BCA-ADCE-9CB3385DD37A}"/>
                </a:ext>
              </a:extLst>
            </p:cNvPr>
            <p:cNvSpPr/>
            <p:nvPr/>
          </p:nvSpPr>
          <p:spPr>
            <a:xfrm rot="2700000">
              <a:off x="6315382" y="2367029"/>
              <a:ext cx="2137847" cy="2137847"/>
            </a:xfrm>
            <a:prstGeom prst="teardrop">
              <a:avLst>
                <a:gd name="adj" fmla="val 10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9" name="Freeform: Shape 26">
              <a:extLst>
                <a:ext uri="{FF2B5EF4-FFF2-40B4-BE49-F238E27FC236}">
                  <a16:creationId xmlns:a16="http://schemas.microsoft.com/office/drawing/2014/main" id="{54D8A609-BB4D-467E-BCD3-9DDD41A4826E}"/>
                </a:ext>
              </a:extLst>
            </p:cNvPr>
            <p:cNvSpPr/>
            <p:nvPr/>
          </p:nvSpPr>
          <p:spPr>
            <a:xfrm>
              <a:off x="6396072" y="2438456"/>
              <a:ext cx="1995719" cy="1995368"/>
            </a:xfrm>
            <a:custGeom>
              <a:avLst/>
              <a:gdLst>
                <a:gd name="connsiteX0" fmla="*/ 0 w 1995719"/>
                <a:gd name="connsiteY0" fmla="*/ 997684 h 1995368"/>
                <a:gd name="connsiteX1" fmla="*/ 997860 w 1995719"/>
                <a:gd name="connsiteY1" fmla="*/ 0 h 1995368"/>
                <a:gd name="connsiteX2" fmla="*/ 1995720 w 1995719"/>
                <a:gd name="connsiteY2" fmla="*/ 997684 h 1995368"/>
                <a:gd name="connsiteX3" fmla="*/ 997860 w 1995719"/>
                <a:gd name="connsiteY3" fmla="*/ 1995368 h 1995368"/>
                <a:gd name="connsiteX4" fmla="*/ 0 w 1995719"/>
                <a:gd name="connsiteY4" fmla="*/ 997684 h 1995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719" h="1995368">
                  <a:moveTo>
                    <a:pt x="0" y="997684"/>
                  </a:moveTo>
                  <a:cubicBezTo>
                    <a:pt x="0" y="446678"/>
                    <a:pt x="446757" y="0"/>
                    <a:pt x="997860" y="0"/>
                  </a:cubicBezTo>
                  <a:cubicBezTo>
                    <a:pt x="1548963" y="0"/>
                    <a:pt x="1995720" y="446678"/>
                    <a:pt x="1995720" y="997684"/>
                  </a:cubicBezTo>
                  <a:cubicBezTo>
                    <a:pt x="1995720" y="1548690"/>
                    <a:pt x="1548963" y="1995368"/>
                    <a:pt x="997860" y="1995368"/>
                  </a:cubicBezTo>
                  <a:cubicBezTo>
                    <a:pt x="446757" y="1995368"/>
                    <a:pt x="0" y="1548690"/>
                    <a:pt x="0" y="997684"/>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39713" tIns="339716" rIns="339713" bIns="339716" numCol="1" spcCol="1270" anchor="ctr" anchorCtr="0">
              <a:noAutofit/>
            </a:bodyPr>
            <a:lstStyle/>
            <a:p>
              <a:pPr marL="0" lvl="0" indent="0" algn="ctr" defTabSz="1911350">
                <a:lnSpc>
                  <a:spcPct val="90000"/>
                </a:lnSpc>
                <a:spcBef>
                  <a:spcPct val="0"/>
                </a:spcBef>
                <a:spcAft>
                  <a:spcPct val="35000"/>
                </a:spcAft>
                <a:buNone/>
              </a:pPr>
              <a:endParaRPr lang="en-US" sz="4300" kern="1200"/>
            </a:p>
          </p:txBody>
        </p:sp>
        <p:sp>
          <p:nvSpPr>
            <p:cNvPr id="30" name="Teardrop 29">
              <a:extLst>
                <a:ext uri="{FF2B5EF4-FFF2-40B4-BE49-F238E27FC236}">
                  <a16:creationId xmlns:a16="http://schemas.microsoft.com/office/drawing/2014/main" id="{5A8C9265-BEC8-4E3B-A828-C1C8E4D377C3}"/>
                </a:ext>
              </a:extLst>
            </p:cNvPr>
            <p:cNvSpPr/>
            <p:nvPr/>
          </p:nvSpPr>
          <p:spPr>
            <a:xfrm rot="2700000">
              <a:off x="4115232" y="2367029"/>
              <a:ext cx="2137847" cy="2137847"/>
            </a:xfrm>
            <a:prstGeom prst="teardrop">
              <a:avLst>
                <a:gd name="adj" fmla="val 10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1" name="Freeform: Shape 28">
              <a:extLst>
                <a:ext uri="{FF2B5EF4-FFF2-40B4-BE49-F238E27FC236}">
                  <a16:creationId xmlns:a16="http://schemas.microsoft.com/office/drawing/2014/main" id="{92D68444-5751-4A79-98E0-2159F2EB673C}"/>
                </a:ext>
              </a:extLst>
            </p:cNvPr>
            <p:cNvSpPr/>
            <p:nvPr/>
          </p:nvSpPr>
          <p:spPr>
            <a:xfrm>
              <a:off x="4186755" y="2438456"/>
              <a:ext cx="1995719" cy="1995368"/>
            </a:xfrm>
            <a:custGeom>
              <a:avLst/>
              <a:gdLst>
                <a:gd name="connsiteX0" fmla="*/ 0 w 1995719"/>
                <a:gd name="connsiteY0" fmla="*/ 997684 h 1995368"/>
                <a:gd name="connsiteX1" fmla="*/ 997860 w 1995719"/>
                <a:gd name="connsiteY1" fmla="*/ 0 h 1995368"/>
                <a:gd name="connsiteX2" fmla="*/ 1995720 w 1995719"/>
                <a:gd name="connsiteY2" fmla="*/ 997684 h 1995368"/>
                <a:gd name="connsiteX3" fmla="*/ 997860 w 1995719"/>
                <a:gd name="connsiteY3" fmla="*/ 1995368 h 1995368"/>
                <a:gd name="connsiteX4" fmla="*/ 0 w 1995719"/>
                <a:gd name="connsiteY4" fmla="*/ 997684 h 1995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719" h="1995368">
                  <a:moveTo>
                    <a:pt x="0" y="997684"/>
                  </a:moveTo>
                  <a:cubicBezTo>
                    <a:pt x="0" y="446678"/>
                    <a:pt x="446757" y="0"/>
                    <a:pt x="997860" y="0"/>
                  </a:cubicBezTo>
                  <a:cubicBezTo>
                    <a:pt x="1548963" y="0"/>
                    <a:pt x="1995720" y="446678"/>
                    <a:pt x="1995720" y="997684"/>
                  </a:cubicBezTo>
                  <a:cubicBezTo>
                    <a:pt x="1995720" y="1548690"/>
                    <a:pt x="1548963" y="1995368"/>
                    <a:pt x="997860" y="1995368"/>
                  </a:cubicBezTo>
                  <a:cubicBezTo>
                    <a:pt x="446757" y="1995368"/>
                    <a:pt x="0" y="1548690"/>
                    <a:pt x="0" y="997684"/>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39712" tIns="339716" rIns="339714" bIns="339716" numCol="1" spcCol="1270" anchor="ctr" anchorCtr="0">
              <a:noAutofit/>
            </a:bodyPr>
            <a:lstStyle/>
            <a:p>
              <a:pPr marL="0" lvl="0" indent="0" algn="ctr" defTabSz="1911350">
                <a:lnSpc>
                  <a:spcPct val="90000"/>
                </a:lnSpc>
                <a:spcBef>
                  <a:spcPct val="0"/>
                </a:spcBef>
                <a:spcAft>
                  <a:spcPct val="35000"/>
                </a:spcAft>
                <a:buNone/>
              </a:pPr>
              <a:endParaRPr lang="en-US" sz="4300" kern="1200"/>
            </a:p>
          </p:txBody>
        </p:sp>
        <p:sp>
          <p:nvSpPr>
            <p:cNvPr id="32" name="Teardrop 31">
              <a:extLst>
                <a:ext uri="{FF2B5EF4-FFF2-40B4-BE49-F238E27FC236}">
                  <a16:creationId xmlns:a16="http://schemas.microsoft.com/office/drawing/2014/main" id="{373FD406-0C6B-4664-B3DF-EFE8C2D38341}"/>
                </a:ext>
              </a:extLst>
            </p:cNvPr>
            <p:cNvSpPr/>
            <p:nvPr/>
          </p:nvSpPr>
          <p:spPr>
            <a:xfrm rot="2700000">
              <a:off x="1905915" y="2367029"/>
              <a:ext cx="2137847" cy="2137847"/>
            </a:xfrm>
            <a:prstGeom prst="teardrop">
              <a:avLst>
                <a:gd name="adj" fmla="val 10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Freeform: Shape 30">
              <a:extLst>
                <a:ext uri="{FF2B5EF4-FFF2-40B4-BE49-F238E27FC236}">
                  <a16:creationId xmlns:a16="http://schemas.microsoft.com/office/drawing/2014/main" id="{06A65007-9909-4ACC-B5F0-BBBD8D144D7B}"/>
                </a:ext>
              </a:extLst>
            </p:cNvPr>
            <p:cNvSpPr/>
            <p:nvPr/>
          </p:nvSpPr>
          <p:spPr>
            <a:xfrm>
              <a:off x="1977437" y="2438456"/>
              <a:ext cx="1995719" cy="1995368"/>
            </a:xfrm>
            <a:custGeom>
              <a:avLst/>
              <a:gdLst>
                <a:gd name="connsiteX0" fmla="*/ 0 w 1995719"/>
                <a:gd name="connsiteY0" fmla="*/ 997684 h 1995368"/>
                <a:gd name="connsiteX1" fmla="*/ 997860 w 1995719"/>
                <a:gd name="connsiteY1" fmla="*/ 0 h 1995368"/>
                <a:gd name="connsiteX2" fmla="*/ 1995720 w 1995719"/>
                <a:gd name="connsiteY2" fmla="*/ 997684 h 1995368"/>
                <a:gd name="connsiteX3" fmla="*/ 997860 w 1995719"/>
                <a:gd name="connsiteY3" fmla="*/ 1995368 h 1995368"/>
                <a:gd name="connsiteX4" fmla="*/ 0 w 1995719"/>
                <a:gd name="connsiteY4" fmla="*/ 997684 h 1995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719" h="1995368">
                  <a:moveTo>
                    <a:pt x="0" y="997684"/>
                  </a:moveTo>
                  <a:cubicBezTo>
                    <a:pt x="0" y="446678"/>
                    <a:pt x="446757" y="0"/>
                    <a:pt x="997860" y="0"/>
                  </a:cubicBezTo>
                  <a:cubicBezTo>
                    <a:pt x="1548963" y="0"/>
                    <a:pt x="1995720" y="446678"/>
                    <a:pt x="1995720" y="997684"/>
                  </a:cubicBezTo>
                  <a:cubicBezTo>
                    <a:pt x="1995720" y="1548690"/>
                    <a:pt x="1548963" y="1995368"/>
                    <a:pt x="997860" y="1995368"/>
                  </a:cubicBezTo>
                  <a:cubicBezTo>
                    <a:pt x="446757" y="1995368"/>
                    <a:pt x="0" y="1548690"/>
                    <a:pt x="0" y="997684"/>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39713" tIns="339716" rIns="339713" bIns="339716" numCol="1" spcCol="1270" anchor="ctr" anchorCtr="0">
              <a:noAutofit/>
            </a:bodyPr>
            <a:lstStyle/>
            <a:p>
              <a:pPr marL="0" lvl="0" indent="0" algn="ctr" defTabSz="1911350">
                <a:lnSpc>
                  <a:spcPct val="90000"/>
                </a:lnSpc>
                <a:spcBef>
                  <a:spcPct val="0"/>
                </a:spcBef>
                <a:spcAft>
                  <a:spcPct val="35000"/>
                </a:spcAft>
                <a:buNone/>
              </a:pPr>
              <a:endParaRPr lang="en-US" sz="4300" kern="1200"/>
            </a:p>
          </p:txBody>
        </p:sp>
      </p:grpSp>
      <p:sp>
        <p:nvSpPr>
          <p:cNvPr id="34" name="Shape 440">
            <a:extLst>
              <a:ext uri="{FF2B5EF4-FFF2-40B4-BE49-F238E27FC236}">
                <a16:creationId xmlns:a16="http://schemas.microsoft.com/office/drawing/2014/main" id="{36210CA5-C6C1-4025-B4ED-D14E69637AEA}"/>
              </a:ext>
            </a:extLst>
          </p:cNvPr>
          <p:cNvSpPr/>
          <p:nvPr/>
        </p:nvSpPr>
        <p:spPr>
          <a:xfrm>
            <a:off x="2696127" y="3140241"/>
            <a:ext cx="554174" cy="554141"/>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gradFill>
            <a:gsLst>
              <a:gs pos="0">
                <a:srgbClr val="FF2601"/>
              </a:gs>
              <a:gs pos="100000">
                <a:srgbClr val="7F3427"/>
              </a:gs>
            </a:gsLst>
            <a:lin ang="5400000" scaled="1"/>
          </a:gradFill>
          <a:ln>
            <a:noFill/>
          </a:ln>
          <a:effectLst>
            <a:outerShdw blurRad="50800" dist="38100" algn="l" rotWithShape="0">
              <a:prstClr val="black">
                <a:alpha val="23000"/>
              </a:prstClr>
            </a:outerShdw>
          </a:effectLst>
        </p:spPr>
        <p:txBody>
          <a:bodyPr lIns="91425" tIns="91425" rIns="91425" bIns="91425" anchor="ctr" anchorCtr="0">
            <a:noAutofit/>
          </a:bodyPr>
          <a:lstStyle/>
          <a:p>
            <a:pPr lvl="0">
              <a:spcBef>
                <a:spcPts val="0"/>
              </a:spcBef>
              <a:buNone/>
            </a:pPr>
            <a:endParaRPr>
              <a:solidFill>
                <a:srgbClr val="434343"/>
              </a:solidFill>
            </a:endParaRPr>
          </a:p>
        </p:txBody>
      </p:sp>
      <p:sp>
        <p:nvSpPr>
          <p:cNvPr id="35" name="Shape 503">
            <a:extLst>
              <a:ext uri="{FF2B5EF4-FFF2-40B4-BE49-F238E27FC236}">
                <a16:creationId xmlns:a16="http://schemas.microsoft.com/office/drawing/2014/main" id="{7C0B976F-D919-4D3F-B518-F7D2EF154A0B}"/>
              </a:ext>
            </a:extLst>
          </p:cNvPr>
          <p:cNvSpPr/>
          <p:nvPr/>
        </p:nvSpPr>
        <p:spPr>
          <a:xfrm>
            <a:off x="4875985" y="3083091"/>
            <a:ext cx="586175" cy="586140"/>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gradFill>
            <a:gsLst>
              <a:gs pos="0">
                <a:srgbClr val="FF2601"/>
              </a:gs>
              <a:gs pos="100000">
                <a:srgbClr val="7F3427"/>
              </a:gs>
            </a:gsLst>
            <a:lin ang="5400000" scaled="1"/>
          </a:gradFill>
          <a:ln>
            <a:noFill/>
          </a:ln>
          <a:effectLst>
            <a:outerShdw blurRad="50800" dist="38100" algn="l" rotWithShape="0">
              <a:prstClr val="black">
                <a:alpha val="23000"/>
              </a:prstClr>
            </a:outerShdw>
          </a:effectLst>
        </p:spPr>
        <p:txBody>
          <a:bodyPr lIns="91425" tIns="91425" rIns="91425" bIns="91425" anchor="ctr" anchorCtr="0">
            <a:noAutofit/>
          </a:bodyPr>
          <a:lstStyle/>
          <a:p>
            <a:pPr lvl="0">
              <a:spcBef>
                <a:spcPts val="0"/>
              </a:spcBef>
              <a:buNone/>
            </a:pPr>
            <a:endParaRPr>
              <a:solidFill>
                <a:srgbClr val="434343"/>
              </a:solidFill>
            </a:endParaRPr>
          </a:p>
        </p:txBody>
      </p:sp>
      <p:grpSp>
        <p:nvGrpSpPr>
          <p:cNvPr id="36" name="Shape 541">
            <a:extLst>
              <a:ext uri="{FF2B5EF4-FFF2-40B4-BE49-F238E27FC236}">
                <a16:creationId xmlns:a16="http://schemas.microsoft.com/office/drawing/2014/main" id="{90F66949-D0E2-4599-A55B-2A505C863763}"/>
              </a:ext>
            </a:extLst>
          </p:cNvPr>
          <p:cNvGrpSpPr/>
          <p:nvPr/>
        </p:nvGrpSpPr>
        <p:grpSpPr>
          <a:xfrm>
            <a:off x="7087844" y="3143620"/>
            <a:ext cx="581070" cy="550762"/>
            <a:chOff x="5300400" y="3670175"/>
            <a:chExt cx="421300" cy="399325"/>
          </a:xfrm>
          <a:gradFill>
            <a:gsLst>
              <a:gs pos="0">
                <a:srgbClr val="FF2601"/>
              </a:gs>
              <a:gs pos="100000">
                <a:srgbClr val="7F3427"/>
              </a:gs>
            </a:gsLst>
            <a:lin ang="5400000" scaled="1"/>
          </a:gradFill>
          <a:effectLst>
            <a:outerShdw blurRad="50800" dist="38100" algn="l" rotWithShape="0">
              <a:prstClr val="black">
                <a:alpha val="23000"/>
              </a:prstClr>
            </a:outerShdw>
          </a:effectLst>
        </p:grpSpPr>
        <p:sp>
          <p:nvSpPr>
            <p:cNvPr id="37" name="Shape 542">
              <a:extLst>
                <a:ext uri="{FF2B5EF4-FFF2-40B4-BE49-F238E27FC236}">
                  <a16:creationId xmlns:a16="http://schemas.microsoft.com/office/drawing/2014/main" id="{DB6E699C-EB43-400B-A5BA-3299472C07CD}"/>
                </a:ext>
              </a:extLst>
            </p:cNvPr>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8" name="Shape 543">
              <a:extLst>
                <a:ext uri="{FF2B5EF4-FFF2-40B4-BE49-F238E27FC236}">
                  <a16:creationId xmlns:a16="http://schemas.microsoft.com/office/drawing/2014/main" id="{AF3F301D-7ECA-4431-9933-A5EEE6C43C42}"/>
                </a:ext>
              </a:extLst>
            </p:cNvPr>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9" name="Shape 544">
              <a:extLst>
                <a:ext uri="{FF2B5EF4-FFF2-40B4-BE49-F238E27FC236}">
                  <a16:creationId xmlns:a16="http://schemas.microsoft.com/office/drawing/2014/main" id="{C56CBE64-200F-4FD8-9C15-8BBEC569815B}"/>
                </a:ext>
              </a:extLst>
            </p:cNvPr>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0" name="Shape 545">
              <a:extLst>
                <a:ext uri="{FF2B5EF4-FFF2-40B4-BE49-F238E27FC236}">
                  <a16:creationId xmlns:a16="http://schemas.microsoft.com/office/drawing/2014/main" id="{7ACA557B-DBB7-49CC-B444-051D4B999941}"/>
                </a:ext>
              </a:extLst>
            </p:cNvPr>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1" name="Shape 546">
              <a:extLst>
                <a:ext uri="{FF2B5EF4-FFF2-40B4-BE49-F238E27FC236}">
                  <a16:creationId xmlns:a16="http://schemas.microsoft.com/office/drawing/2014/main" id="{64C9B4FD-87AF-4AFB-9ED8-093F75EE1B09}"/>
                </a:ext>
              </a:extLst>
            </p:cNvPr>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42" name="Shape 551">
            <a:extLst>
              <a:ext uri="{FF2B5EF4-FFF2-40B4-BE49-F238E27FC236}">
                <a16:creationId xmlns:a16="http://schemas.microsoft.com/office/drawing/2014/main" id="{F96ECCA8-4565-4D77-AF76-10C38C75E3B2}"/>
              </a:ext>
            </a:extLst>
          </p:cNvPr>
          <p:cNvGrpSpPr/>
          <p:nvPr/>
        </p:nvGrpSpPr>
        <p:grpSpPr>
          <a:xfrm>
            <a:off x="9294599" y="3123276"/>
            <a:ext cx="611413" cy="611448"/>
            <a:chOff x="570875" y="4322250"/>
            <a:chExt cx="443300" cy="443325"/>
          </a:xfrm>
          <a:gradFill>
            <a:gsLst>
              <a:gs pos="0">
                <a:srgbClr val="FF2601"/>
              </a:gs>
              <a:gs pos="100000">
                <a:srgbClr val="7F3427"/>
              </a:gs>
            </a:gsLst>
            <a:lin ang="5400000" scaled="1"/>
          </a:gradFill>
          <a:effectLst>
            <a:outerShdw blurRad="50800" dist="38100" algn="l" rotWithShape="0">
              <a:prstClr val="black">
                <a:alpha val="23000"/>
              </a:prstClr>
            </a:outerShdw>
          </a:effectLst>
        </p:grpSpPr>
        <p:sp>
          <p:nvSpPr>
            <p:cNvPr id="43" name="Shape 552">
              <a:extLst>
                <a:ext uri="{FF2B5EF4-FFF2-40B4-BE49-F238E27FC236}">
                  <a16:creationId xmlns:a16="http://schemas.microsoft.com/office/drawing/2014/main" id="{E10B16F2-24F7-43EA-ABBD-0EE05706E2FA}"/>
                </a:ext>
              </a:extLst>
            </p:cNvPr>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4" name="Shape 553">
              <a:extLst>
                <a:ext uri="{FF2B5EF4-FFF2-40B4-BE49-F238E27FC236}">
                  <a16:creationId xmlns:a16="http://schemas.microsoft.com/office/drawing/2014/main" id="{77541D56-D313-4F1A-8D1E-9C86302A34B0}"/>
                </a:ext>
              </a:extLst>
            </p:cNvPr>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5" name="Shape 554">
              <a:extLst>
                <a:ext uri="{FF2B5EF4-FFF2-40B4-BE49-F238E27FC236}">
                  <a16:creationId xmlns:a16="http://schemas.microsoft.com/office/drawing/2014/main" id="{4EF54CE5-958B-48D4-B4D2-8F845E12ECAC}"/>
                </a:ext>
              </a:extLst>
            </p:cNvPr>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6" name="Shape 555">
              <a:extLst>
                <a:ext uri="{FF2B5EF4-FFF2-40B4-BE49-F238E27FC236}">
                  <a16:creationId xmlns:a16="http://schemas.microsoft.com/office/drawing/2014/main" id="{EC9B8338-F594-489E-B5BD-82683C71B344}"/>
                </a:ext>
              </a:extLst>
            </p:cNvPr>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Tree>
    <p:extLst>
      <p:ext uri="{BB962C8B-B14F-4D97-AF65-F5344CB8AC3E}">
        <p14:creationId xmlns:p14="http://schemas.microsoft.com/office/powerpoint/2010/main" val="1331064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61AA1D-DC7A-4062-BD56-BE6095B372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6113492" cy="6858000"/>
          </a:xfrm>
          <a:prstGeom prst="rect">
            <a:avLst/>
          </a:prstGeom>
          <a:effectLst>
            <a:outerShdw blurRad="50800" dist="38100" algn="l" rotWithShape="0">
              <a:prstClr val="black">
                <a:alpha val="40000"/>
              </a:prstClr>
            </a:outerShdw>
          </a:effectLst>
        </p:spPr>
      </p:pic>
      <p:grpSp>
        <p:nvGrpSpPr>
          <p:cNvPr id="3" name="Group 2">
            <a:extLst>
              <a:ext uri="{FF2B5EF4-FFF2-40B4-BE49-F238E27FC236}">
                <a16:creationId xmlns:a16="http://schemas.microsoft.com/office/drawing/2014/main" id="{74137506-E99E-4CBA-8502-A4BC80823971}"/>
              </a:ext>
            </a:extLst>
          </p:cNvPr>
          <p:cNvGrpSpPr/>
          <p:nvPr/>
        </p:nvGrpSpPr>
        <p:grpSpPr>
          <a:xfrm>
            <a:off x="5560093" y="352269"/>
            <a:ext cx="4774078" cy="6112647"/>
            <a:chOff x="5560093" y="352269"/>
            <a:chExt cx="4774078" cy="6112647"/>
          </a:xfrm>
        </p:grpSpPr>
        <p:grpSp>
          <p:nvGrpSpPr>
            <p:cNvPr id="4" name="Group 3">
              <a:extLst>
                <a:ext uri="{FF2B5EF4-FFF2-40B4-BE49-F238E27FC236}">
                  <a16:creationId xmlns:a16="http://schemas.microsoft.com/office/drawing/2014/main" id="{4634DF64-1BDD-4027-A1FB-8370F72C6ABD}"/>
                </a:ext>
              </a:extLst>
            </p:cNvPr>
            <p:cNvGrpSpPr/>
            <p:nvPr/>
          </p:nvGrpSpPr>
          <p:grpSpPr>
            <a:xfrm>
              <a:off x="5560093" y="352269"/>
              <a:ext cx="1221217" cy="1245641"/>
              <a:chOff x="7570030" y="640979"/>
              <a:chExt cx="1608946" cy="1641125"/>
            </a:xfrm>
          </p:grpSpPr>
          <p:sp>
            <p:nvSpPr>
              <p:cNvPr id="18" name="Oval 17">
                <a:extLst>
                  <a:ext uri="{FF2B5EF4-FFF2-40B4-BE49-F238E27FC236}">
                    <a16:creationId xmlns:a16="http://schemas.microsoft.com/office/drawing/2014/main" id="{A75561A7-3D98-4887-8AC2-513C74C836F5}"/>
                  </a:ext>
                </a:extLst>
              </p:cNvPr>
              <p:cNvSpPr/>
              <p:nvPr/>
            </p:nvSpPr>
            <p:spPr>
              <a:xfrm>
                <a:off x="7570030" y="640979"/>
                <a:ext cx="1608946" cy="1641125"/>
              </a:xfrm>
              <a:prstGeom prst="ellipse">
                <a:avLst/>
              </a:prstGeom>
              <a:solidFill>
                <a:srgbClr val="FF26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CBB9810-A30F-4E7E-A164-D93A100BA950}"/>
                  </a:ext>
                </a:extLst>
              </p:cNvPr>
              <p:cNvSpPr/>
              <p:nvPr/>
            </p:nvSpPr>
            <p:spPr>
              <a:xfrm>
                <a:off x="7624995" y="694753"/>
                <a:ext cx="1499017" cy="152899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9817DD28-48C8-4E32-96D8-53427FF0A619}"/>
                </a:ext>
              </a:extLst>
            </p:cNvPr>
            <p:cNvGrpSpPr/>
            <p:nvPr/>
          </p:nvGrpSpPr>
          <p:grpSpPr>
            <a:xfrm>
              <a:off x="5560093" y="1919937"/>
              <a:ext cx="1221217" cy="1245641"/>
              <a:chOff x="7570030" y="640979"/>
              <a:chExt cx="1608946" cy="1641125"/>
            </a:xfrm>
          </p:grpSpPr>
          <p:sp>
            <p:nvSpPr>
              <p:cNvPr id="16" name="Oval 15">
                <a:extLst>
                  <a:ext uri="{FF2B5EF4-FFF2-40B4-BE49-F238E27FC236}">
                    <a16:creationId xmlns:a16="http://schemas.microsoft.com/office/drawing/2014/main" id="{96F392CD-6C58-43BE-A659-90217BC4A200}"/>
                  </a:ext>
                </a:extLst>
              </p:cNvPr>
              <p:cNvSpPr/>
              <p:nvPr/>
            </p:nvSpPr>
            <p:spPr>
              <a:xfrm>
                <a:off x="7570030" y="640979"/>
                <a:ext cx="1608946" cy="1641125"/>
              </a:xfrm>
              <a:prstGeom prst="ellipse">
                <a:avLst/>
              </a:prstGeom>
              <a:solidFill>
                <a:schemeClr val="tx1">
                  <a:lumMod val="20000"/>
                  <a:lumOff val="8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6010F33-E667-4190-BE43-0FB34973FCFC}"/>
                  </a:ext>
                </a:extLst>
              </p:cNvPr>
              <p:cNvSpPr/>
              <p:nvPr/>
            </p:nvSpPr>
            <p:spPr>
              <a:xfrm>
                <a:off x="7624995" y="694753"/>
                <a:ext cx="1499017" cy="1528997"/>
              </a:xfrm>
              <a:prstGeom prst="ellipse">
                <a:avLst/>
              </a:prstGeom>
              <a:solidFill>
                <a:srgbClr val="2A2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F7E4F00E-F854-42B5-A7BF-EC53AA44BDE4}"/>
                </a:ext>
              </a:extLst>
            </p:cNvPr>
            <p:cNvGrpSpPr/>
            <p:nvPr/>
          </p:nvGrpSpPr>
          <p:grpSpPr>
            <a:xfrm>
              <a:off x="5560093" y="3579037"/>
              <a:ext cx="1221217" cy="1245641"/>
              <a:chOff x="7570030" y="640979"/>
              <a:chExt cx="1608946" cy="1641125"/>
            </a:xfrm>
          </p:grpSpPr>
          <p:sp>
            <p:nvSpPr>
              <p:cNvPr id="14" name="Oval 13">
                <a:extLst>
                  <a:ext uri="{FF2B5EF4-FFF2-40B4-BE49-F238E27FC236}">
                    <a16:creationId xmlns:a16="http://schemas.microsoft.com/office/drawing/2014/main" id="{8BDA7754-F107-430D-8CAE-1E647E590B78}"/>
                  </a:ext>
                </a:extLst>
              </p:cNvPr>
              <p:cNvSpPr/>
              <p:nvPr/>
            </p:nvSpPr>
            <p:spPr>
              <a:xfrm>
                <a:off x="7570030" y="640979"/>
                <a:ext cx="1608946" cy="1641125"/>
              </a:xfrm>
              <a:prstGeom prst="ellipse">
                <a:avLst/>
              </a:prstGeom>
              <a:solidFill>
                <a:schemeClr val="accent1">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462F89C-9E46-47DF-8744-1366E060819A}"/>
                  </a:ext>
                </a:extLst>
              </p:cNvPr>
              <p:cNvSpPr/>
              <p:nvPr/>
            </p:nvSpPr>
            <p:spPr>
              <a:xfrm>
                <a:off x="7624995" y="694753"/>
                <a:ext cx="1499017" cy="152899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0BB3B344-AA70-4DB5-A1CA-47E464EFCB32}"/>
                </a:ext>
              </a:extLst>
            </p:cNvPr>
            <p:cNvGrpSpPr/>
            <p:nvPr/>
          </p:nvGrpSpPr>
          <p:grpSpPr>
            <a:xfrm>
              <a:off x="5560093" y="5219275"/>
              <a:ext cx="1221217" cy="1245641"/>
              <a:chOff x="7570030" y="640979"/>
              <a:chExt cx="1608946" cy="1641125"/>
            </a:xfrm>
          </p:grpSpPr>
          <p:sp>
            <p:nvSpPr>
              <p:cNvPr id="12" name="Oval 11">
                <a:extLst>
                  <a:ext uri="{FF2B5EF4-FFF2-40B4-BE49-F238E27FC236}">
                    <a16:creationId xmlns:a16="http://schemas.microsoft.com/office/drawing/2014/main" id="{2AB983AA-F3D8-4E9B-A465-C8C4B3C4C960}"/>
                  </a:ext>
                </a:extLst>
              </p:cNvPr>
              <p:cNvSpPr/>
              <p:nvPr/>
            </p:nvSpPr>
            <p:spPr>
              <a:xfrm>
                <a:off x="7570030" y="640979"/>
                <a:ext cx="1608946" cy="1641125"/>
              </a:xfrm>
              <a:prstGeom prst="ellipse">
                <a:avLst/>
              </a:prstGeom>
              <a:solidFill>
                <a:srgbClr val="FF674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DE94315D-C3C5-4091-B0CC-F8508542AC27}"/>
                  </a:ext>
                </a:extLst>
              </p:cNvPr>
              <p:cNvSpPr/>
              <p:nvPr/>
            </p:nvSpPr>
            <p:spPr>
              <a:xfrm>
                <a:off x="7624995" y="694753"/>
                <a:ext cx="1499017" cy="152899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8" name="Straight Connector 7">
              <a:extLst>
                <a:ext uri="{FF2B5EF4-FFF2-40B4-BE49-F238E27FC236}">
                  <a16:creationId xmlns:a16="http://schemas.microsoft.com/office/drawing/2014/main" id="{EA8075CC-A055-4CCB-A461-E060E9A9C854}"/>
                </a:ext>
              </a:extLst>
            </p:cNvPr>
            <p:cNvCxnSpPr>
              <a:stCxn id="18" idx="6"/>
            </p:cNvCxnSpPr>
            <p:nvPr/>
          </p:nvCxnSpPr>
          <p:spPr>
            <a:xfrm flipV="1">
              <a:off x="6781310" y="973351"/>
              <a:ext cx="3552861" cy="1739"/>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9E853926-F9B0-46AB-8D68-0C8FF4DAEB8A}"/>
                </a:ext>
              </a:extLst>
            </p:cNvPr>
            <p:cNvCxnSpPr/>
            <p:nvPr/>
          </p:nvCxnSpPr>
          <p:spPr>
            <a:xfrm flipV="1">
              <a:off x="6781310" y="2525660"/>
              <a:ext cx="3552861" cy="1739"/>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425611A7-50A4-427A-B974-D8138416CF78}"/>
                </a:ext>
              </a:extLst>
            </p:cNvPr>
            <p:cNvCxnSpPr/>
            <p:nvPr/>
          </p:nvCxnSpPr>
          <p:spPr>
            <a:xfrm flipV="1">
              <a:off x="6781310" y="4198380"/>
              <a:ext cx="3552861" cy="1739"/>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FBD5EEA6-A869-4C29-98D2-940E5DB2C552}"/>
                </a:ext>
              </a:extLst>
            </p:cNvPr>
            <p:cNvCxnSpPr/>
            <p:nvPr/>
          </p:nvCxnSpPr>
          <p:spPr>
            <a:xfrm flipV="1">
              <a:off x="6781310" y="5838618"/>
              <a:ext cx="3552861" cy="1739"/>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grpSp>
      <p:sp>
        <p:nvSpPr>
          <p:cNvPr id="20" name="TextBox 19">
            <a:extLst>
              <a:ext uri="{FF2B5EF4-FFF2-40B4-BE49-F238E27FC236}">
                <a16:creationId xmlns:a16="http://schemas.microsoft.com/office/drawing/2014/main" id="{AF147E24-1D76-4F4E-A05E-E9CA8A9531D3}"/>
              </a:ext>
            </a:extLst>
          </p:cNvPr>
          <p:cNvSpPr txBox="1"/>
          <p:nvPr/>
        </p:nvSpPr>
        <p:spPr>
          <a:xfrm>
            <a:off x="7061385" y="1033377"/>
            <a:ext cx="3446211" cy="977191"/>
          </a:xfrm>
          <a:prstGeom prst="rect">
            <a:avLst/>
          </a:prstGeom>
          <a:noFill/>
        </p:spPr>
        <p:txBody>
          <a:bodyPr wrap="square" rtlCol="0">
            <a:spAutoFit/>
          </a:bodyPr>
          <a:lstStyle/>
          <a:p>
            <a:pPr algn="just"/>
            <a:r>
              <a:rPr lang="en-US" sz="1150" dirty="0">
                <a:solidFill>
                  <a:schemeClr val="tx1">
                    <a:lumMod val="50000"/>
                    <a:lumOff val="50000"/>
                  </a:schemeClr>
                </a:solidFill>
                <a:latin typeface="Roboto" pitchFamily="2" charset="0"/>
                <a:ea typeface="Roboto" pitchFamily="2" charset="0"/>
                <a:cs typeface="Lato" panose="020F0502020204030203" pitchFamily="34" charset="0"/>
              </a:rPr>
              <a:t>Here you put a little description, Keep it short and to the point. Make it more impactful . Here you put a little description, Keep it short and to the point. Make it more impactful . </a:t>
            </a:r>
          </a:p>
          <a:p>
            <a:pPr algn="just"/>
            <a:endParaRPr lang="en-US" sz="1150" dirty="0">
              <a:solidFill>
                <a:schemeClr val="tx1">
                  <a:lumMod val="50000"/>
                  <a:lumOff val="50000"/>
                </a:schemeClr>
              </a:solidFill>
              <a:latin typeface="Roboto" pitchFamily="2" charset="0"/>
              <a:ea typeface="Roboto" pitchFamily="2" charset="0"/>
              <a:cs typeface="Lato" panose="020F0502020204030203" pitchFamily="34" charset="0"/>
            </a:endParaRPr>
          </a:p>
        </p:txBody>
      </p:sp>
      <p:sp>
        <p:nvSpPr>
          <p:cNvPr id="21" name="Rectangle 20">
            <a:extLst>
              <a:ext uri="{FF2B5EF4-FFF2-40B4-BE49-F238E27FC236}">
                <a16:creationId xmlns:a16="http://schemas.microsoft.com/office/drawing/2014/main" id="{F3ABE6EA-56A8-4883-A19C-C5E023BFD4A7}"/>
              </a:ext>
            </a:extLst>
          </p:cNvPr>
          <p:cNvSpPr/>
          <p:nvPr/>
        </p:nvSpPr>
        <p:spPr>
          <a:xfrm>
            <a:off x="6996455" y="481014"/>
            <a:ext cx="2289408" cy="523220"/>
          </a:xfrm>
          <a:prstGeom prst="rect">
            <a:avLst/>
          </a:prstGeom>
        </p:spPr>
        <p:txBody>
          <a:bodyPr wrap="none">
            <a:spAutoFit/>
          </a:bodyPr>
          <a:lstStyle/>
          <a:p>
            <a:pPr algn="ctr"/>
            <a:r>
              <a:rPr lang="en-US" sz="2400" spc="-150" dirty="0">
                <a:solidFill>
                  <a:schemeClr val="tx1">
                    <a:lumMod val="50000"/>
                    <a:lumOff val="50000"/>
                  </a:schemeClr>
                </a:solidFill>
                <a:latin typeface="Roboto" pitchFamily="2" charset="0"/>
                <a:ea typeface="Roboto" pitchFamily="2" charset="0"/>
                <a:cs typeface="Lato" panose="020F0502020204030203" pitchFamily="34" charset="0"/>
              </a:rPr>
              <a:t>1</a:t>
            </a:r>
            <a:r>
              <a:rPr lang="en-US" sz="2400" spc="-150" baseline="30000" dirty="0">
                <a:solidFill>
                  <a:schemeClr val="tx1">
                    <a:lumMod val="50000"/>
                    <a:lumOff val="50000"/>
                  </a:schemeClr>
                </a:solidFill>
                <a:latin typeface="Roboto" pitchFamily="2" charset="0"/>
                <a:ea typeface="Roboto" pitchFamily="2" charset="0"/>
                <a:cs typeface="Lato" panose="020F0502020204030203" pitchFamily="34" charset="0"/>
              </a:rPr>
              <a:t>st</a:t>
            </a:r>
            <a:r>
              <a:rPr lang="en-US" sz="2400" spc="-150" dirty="0">
                <a:solidFill>
                  <a:schemeClr val="tx1">
                    <a:lumMod val="50000"/>
                    <a:lumOff val="50000"/>
                  </a:schemeClr>
                </a:solidFill>
                <a:latin typeface="Roboto" pitchFamily="2" charset="0"/>
                <a:ea typeface="Roboto" pitchFamily="2" charset="0"/>
                <a:cs typeface="Lato" panose="020F0502020204030203" pitchFamily="34" charset="0"/>
              </a:rPr>
              <a:t> January </a:t>
            </a:r>
            <a:r>
              <a:rPr lang="en-US" sz="2800" spc="-150" dirty="0">
                <a:solidFill>
                  <a:schemeClr val="tx1">
                    <a:lumMod val="50000"/>
                    <a:lumOff val="50000"/>
                  </a:schemeClr>
                </a:solidFill>
                <a:latin typeface="Roboto" pitchFamily="2" charset="0"/>
                <a:ea typeface="Roboto" pitchFamily="2" charset="0"/>
                <a:cs typeface="Lato" panose="020F0502020204030203" pitchFamily="34" charset="0"/>
              </a:rPr>
              <a:t>2014</a:t>
            </a:r>
          </a:p>
        </p:txBody>
      </p:sp>
      <p:sp>
        <p:nvSpPr>
          <p:cNvPr id="22" name="Rectangle 21">
            <a:extLst>
              <a:ext uri="{FF2B5EF4-FFF2-40B4-BE49-F238E27FC236}">
                <a16:creationId xmlns:a16="http://schemas.microsoft.com/office/drawing/2014/main" id="{9226B735-9374-47F4-8F58-D67AF6168FF9}"/>
              </a:ext>
            </a:extLst>
          </p:cNvPr>
          <p:cNvSpPr/>
          <p:nvPr/>
        </p:nvSpPr>
        <p:spPr>
          <a:xfrm>
            <a:off x="1651475" y="401702"/>
            <a:ext cx="4203508" cy="541174"/>
          </a:xfrm>
          <a:prstGeom prst="rect">
            <a:avLst/>
          </a:prstGeom>
        </p:spPr>
        <p:txBody>
          <a:bodyPr wrap="square">
            <a:spAutoFit/>
          </a:bodyPr>
          <a:lstStyle/>
          <a:p>
            <a:pPr algn="ctr">
              <a:lnSpc>
                <a:spcPts val="3500"/>
              </a:lnSpc>
            </a:pPr>
            <a:r>
              <a:rPr lang="en-US" sz="3600" dirty="0">
                <a:ln w="0"/>
                <a:latin typeface="+mj-lt"/>
                <a:ea typeface="Roboto" pitchFamily="2" charset="0"/>
                <a:cs typeface="Lato" panose="020F0502020204030203" pitchFamily="34" charset="0"/>
              </a:rPr>
              <a:t>Picture Timeline</a:t>
            </a:r>
          </a:p>
        </p:txBody>
      </p:sp>
      <p:sp>
        <p:nvSpPr>
          <p:cNvPr id="23" name="TextBox 22">
            <a:extLst>
              <a:ext uri="{FF2B5EF4-FFF2-40B4-BE49-F238E27FC236}">
                <a16:creationId xmlns:a16="http://schemas.microsoft.com/office/drawing/2014/main" id="{175E9A35-97A2-4967-8480-2F950421FEA9}"/>
              </a:ext>
            </a:extLst>
          </p:cNvPr>
          <p:cNvSpPr txBox="1"/>
          <p:nvPr/>
        </p:nvSpPr>
        <p:spPr>
          <a:xfrm>
            <a:off x="2932695" y="973351"/>
            <a:ext cx="2619057" cy="1331134"/>
          </a:xfrm>
          <a:prstGeom prst="rect">
            <a:avLst/>
          </a:prstGeom>
          <a:noFill/>
        </p:spPr>
        <p:txBody>
          <a:bodyPr wrap="square" rtlCol="0">
            <a:spAutoFit/>
          </a:bodyPr>
          <a:lstStyle/>
          <a:p>
            <a:pPr algn="r"/>
            <a:r>
              <a:rPr lang="en-US" sz="1150" dirty="0">
                <a:latin typeface="+mj-lt"/>
                <a:ea typeface="Roboto" pitchFamily="2" charset="0"/>
                <a:cs typeface="Lato" panose="020F0502020204030203" pitchFamily="34" charset="0"/>
              </a:rPr>
              <a:t>Here you put a little description, Keep it short and to the point. Make it more impactful. Here you put a little description, Keep it short and to the point. Make it more impactful. </a:t>
            </a:r>
          </a:p>
          <a:p>
            <a:pPr algn="r"/>
            <a:endParaRPr lang="en-US" sz="1150" dirty="0">
              <a:latin typeface="+mj-lt"/>
              <a:ea typeface="Roboto" pitchFamily="2" charset="0"/>
              <a:cs typeface="Lato" panose="020F0502020204030203" pitchFamily="34" charset="0"/>
            </a:endParaRPr>
          </a:p>
        </p:txBody>
      </p:sp>
      <p:sp>
        <p:nvSpPr>
          <p:cNvPr id="24" name="TextBox 23">
            <a:extLst>
              <a:ext uri="{FF2B5EF4-FFF2-40B4-BE49-F238E27FC236}">
                <a16:creationId xmlns:a16="http://schemas.microsoft.com/office/drawing/2014/main" id="{82B06FC0-64A1-49AF-B2AD-B9A67E9AEE95}"/>
              </a:ext>
            </a:extLst>
          </p:cNvPr>
          <p:cNvSpPr txBox="1"/>
          <p:nvPr/>
        </p:nvSpPr>
        <p:spPr>
          <a:xfrm>
            <a:off x="7061385" y="2658146"/>
            <a:ext cx="3446211" cy="977191"/>
          </a:xfrm>
          <a:prstGeom prst="rect">
            <a:avLst/>
          </a:prstGeom>
          <a:noFill/>
        </p:spPr>
        <p:txBody>
          <a:bodyPr wrap="square" rtlCol="0">
            <a:spAutoFit/>
          </a:bodyPr>
          <a:lstStyle/>
          <a:p>
            <a:pPr algn="just"/>
            <a:r>
              <a:rPr lang="en-US" sz="1150" dirty="0">
                <a:solidFill>
                  <a:schemeClr val="tx1">
                    <a:lumMod val="50000"/>
                    <a:lumOff val="50000"/>
                  </a:schemeClr>
                </a:solidFill>
                <a:latin typeface="Roboto" pitchFamily="2" charset="0"/>
                <a:ea typeface="Roboto" pitchFamily="2" charset="0"/>
                <a:cs typeface="Lato" panose="020F0502020204030203" pitchFamily="34" charset="0"/>
              </a:rPr>
              <a:t>Here you put a little description, Keep it short and to the point. Make it more impactful . Here you put a little description, Keep it short and to the point. Make it more impactful . </a:t>
            </a:r>
          </a:p>
          <a:p>
            <a:pPr algn="just"/>
            <a:endParaRPr lang="en-US" sz="1150" dirty="0">
              <a:solidFill>
                <a:schemeClr val="tx1">
                  <a:lumMod val="50000"/>
                  <a:lumOff val="50000"/>
                </a:schemeClr>
              </a:solidFill>
              <a:latin typeface="Roboto" pitchFamily="2" charset="0"/>
              <a:ea typeface="Roboto" pitchFamily="2" charset="0"/>
              <a:cs typeface="Lato" panose="020F0502020204030203" pitchFamily="34" charset="0"/>
            </a:endParaRPr>
          </a:p>
        </p:txBody>
      </p:sp>
      <p:sp>
        <p:nvSpPr>
          <p:cNvPr id="25" name="TextBox 24">
            <a:extLst>
              <a:ext uri="{FF2B5EF4-FFF2-40B4-BE49-F238E27FC236}">
                <a16:creationId xmlns:a16="http://schemas.microsoft.com/office/drawing/2014/main" id="{13723C26-ABF7-496C-9041-4DF501DF3184}"/>
              </a:ext>
            </a:extLst>
          </p:cNvPr>
          <p:cNvSpPr txBox="1"/>
          <p:nvPr/>
        </p:nvSpPr>
        <p:spPr>
          <a:xfrm>
            <a:off x="7089906" y="4329127"/>
            <a:ext cx="3446211" cy="977191"/>
          </a:xfrm>
          <a:prstGeom prst="rect">
            <a:avLst/>
          </a:prstGeom>
          <a:noFill/>
        </p:spPr>
        <p:txBody>
          <a:bodyPr wrap="square" rtlCol="0">
            <a:spAutoFit/>
          </a:bodyPr>
          <a:lstStyle/>
          <a:p>
            <a:pPr algn="just"/>
            <a:r>
              <a:rPr lang="en-US" sz="1150" dirty="0">
                <a:solidFill>
                  <a:schemeClr val="tx1">
                    <a:lumMod val="50000"/>
                    <a:lumOff val="50000"/>
                  </a:schemeClr>
                </a:solidFill>
                <a:latin typeface="Roboto" pitchFamily="2" charset="0"/>
                <a:ea typeface="Roboto" pitchFamily="2" charset="0"/>
                <a:cs typeface="Lato" panose="020F0502020204030203" pitchFamily="34" charset="0"/>
              </a:rPr>
              <a:t>Here you put a little description, Keep it short and to the point. Make it more impactful . Here you put a little description, Keep it short and to the point. Make it more impactful . </a:t>
            </a:r>
          </a:p>
          <a:p>
            <a:pPr algn="just"/>
            <a:endParaRPr lang="en-US" sz="1150" dirty="0">
              <a:solidFill>
                <a:schemeClr val="tx1">
                  <a:lumMod val="50000"/>
                  <a:lumOff val="50000"/>
                </a:schemeClr>
              </a:solidFill>
              <a:latin typeface="Roboto" pitchFamily="2" charset="0"/>
              <a:ea typeface="Roboto" pitchFamily="2" charset="0"/>
              <a:cs typeface="Lato" panose="020F0502020204030203" pitchFamily="34" charset="0"/>
            </a:endParaRPr>
          </a:p>
        </p:txBody>
      </p:sp>
      <p:sp>
        <p:nvSpPr>
          <p:cNvPr id="26" name="TextBox 25">
            <a:extLst>
              <a:ext uri="{FF2B5EF4-FFF2-40B4-BE49-F238E27FC236}">
                <a16:creationId xmlns:a16="http://schemas.microsoft.com/office/drawing/2014/main" id="{705DB5D9-B8CF-4CB6-8B89-2919D5CA3C0B}"/>
              </a:ext>
            </a:extLst>
          </p:cNvPr>
          <p:cNvSpPr txBox="1"/>
          <p:nvPr/>
        </p:nvSpPr>
        <p:spPr>
          <a:xfrm>
            <a:off x="7026921" y="5967626"/>
            <a:ext cx="3446211" cy="977191"/>
          </a:xfrm>
          <a:prstGeom prst="rect">
            <a:avLst/>
          </a:prstGeom>
          <a:noFill/>
        </p:spPr>
        <p:txBody>
          <a:bodyPr wrap="square" rtlCol="0">
            <a:spAutoFit/>
          </a:bodyPr>
          <a:lstStyle/>
          <a:p>
            <a:pPr algn="just"/>
            <a:r>
              <a:rPr lang="en-US" sz="1150" dirty="0">
                <a:solidFill>
                  <a:schemeClr val="tx1">
                    <a:lumMod val="50000"/>
                    <a:lumOff val="50000"/>
                  </a:schemeClr>
                </a:solidFill>
                <a:latin typeface="Roboto" pitchFamily="2" charset="0"/>
                <a:ea typeface="Roboto" pitchFamily="2" charset="0"/>
                <a:cs typeface="Lato" panose="020F0502020204030203" pitchFamily="34" charset="0"/>
              </a:rPr>
              <a:t>Here you put a little description, Keep it short and to the point. Make it more impactful . Here you put a little description, Keep it short and to the point. Make it more impactful . </a:t>
            </a:r>
          </a:p>
          <a:p>
            <a:pPr algn="just"/>
            <a:endParaRPr lang="en-US" sz="1150" dirty="0">
              <a:solidFill>
                <a:schemeClr val="tx1">
                  <a:lumMod val="50000"/>
                  <a:lumOff val="50000"/>
                </a:schemeClr>
              </a:solidFill>
              <a:latin typeface="Roboto" pitchFamily="2" charset="0"/>
              <a:ea typeface="Roboto" pitchFamily="2" charset="0"/>
              <a:cs typeface="Lato" panose="020F0502020204030203" pitchFamily="34" charset="0"/>
            </a:endParaRPr>
          </a:p>
        </p:txBody>
      </p:sp>
      <p:sp>
        <p:nvSpPr>
          <p:cNvPr id="27" name="Rectangle 26">
            <a:extLst>
              <a:ext uri="{FF2B5EF4-FFF2-40B4-BE49-F238E27FC236}">
                <a16:creationId xmlns:a16="http://schemas.microsoft.com/office/drawing/2014/main" id="{E016925C-D077-4C16-AE2A-005A7A79B430}"/>
              </a:ext>
            </a:extLst>
          </p:cNvPr>
          <p:cNvSpPr/>
          <p:nvPr/>
        </p:nvSpPr>
        <p:spPr>
          <a:xfrm>
            <a:off x="7019666" y="1982529"/>
            <a:ext cx="2296463" cy="523220"/>
          </a:xfrm>
          <a:prstGeom prst="rect">
            <a:avLst/>
          </a:prstGeom>
        </p:spPr>
        <p:txBody>
          <a:bodyPr wrap="none">
            <a:spAutoFit/>
          </a:bodyPr>
          <a:lstStyle/>
          <a:p>
            <a:pPr algn="ctr"/>
            <a:r>
              <a:rPr lang="en-US" sz="2400" spc="-150" dirty="0">
                <a:solidFill>
                  <a:schemeClr val="tx1">
                    <a:lumMod val="50000"/>
                    <a:lumOff val="50000"/>
                  </a:schemeClr>
                </a:solidFill>
                <a:latin typeface="Roboto" pitchFamily="2" charset="0"/>
                <a:ea typeface="Roboto" pitchFamily="2" charset="0"/>
                <a:cs typeface="Lato" panose="020F0502020204030203" pitchFamily="34" charset="0"/>
              </a:rPr>
              <a:t> 8</a:t>
            </a:r>
            <a:r>
              <a:rPr lang="en-US" sz="2400" spc="-150" baseline="30000" dirty="0">
                <a:solidFill>
                  <a:schemeClr val="tx1">
                    <a:lumMod val="50000"/>
                    <a:lumOff val="50000"/>
                  </a:schemeClr>
                </a:solidFill>
                <a:latin typeface="Roboto" pitchFamily="2" charset="0"/>
                <a:ea typeface="Roboto" pitchFamily="2" charset="0"/>
                <a:cs typeface="Lato" panose="020F0502020204030203" pitchFamily="34" charset="0"/>
              </a:rPr>
              <a:t>th</a:t>
            </a:r>
            <a:r>
              <a:rPr lang="en-US" sz="2400" spc="-150" dirty="0">
                <a:solidFill>
                  <a:schemeClr val="tx1">
                    <a:lumMod val="50000"/>
                    <a:lumOff val="50000"/>
                  </a:schemeClr>
                </a:solidFill>
                <a:latin typeface="Roboto" pitchFamily="2" charset="0"/>
                <a:ea typeface="Roboto" pitchFamily="2" charset="0"/>
                <a:cs typeface="Lato" panose="020F0502020204030203" pitchFamily="34" charset="0"/>
              </a:rPr>
              <a:t> August  </a:t>
            </a:r>
            <a:r>
              <a:rPr lang="en-US" sz="2800" spc="-150" dirty="0">
                <a:solidFill>
                  <a:schemeClr val="tx1">
                    <a:lumMod val="50000"/>
                    <a:lumOff val="50000"/>
                  </a:schemeClr>
                </a:solidFill>
                <a:latin typeface="Roboto" pitchFamily="2" charset="0"/>
                <a:ea typeface="Roboto" pitchFamily="2" charset="0"/>
                <a:cs typeface="Lato" panose="020F0502020204030203" pitchFamily="34" charset="0"/>
              </a:rPr>
              <a:t>2015</a:t>
            </a:r>
          </a:p>
        </p:txBody>
      </p:sp>
      <p:sp>
        <p:nvSpPr>
          <p:cNvPr id="28" name="Rectangle 27">
            <a:extLst>
              <a:ext uri="{FF2B5EF4-FFF2-40B4-BE49-F238E27FC236}">
                <a16:creationId xmlns:a16="http://schemas.microsoft.com/office/drawing/2014/main" id="{5861EC4E-B96F-4F20-B93A-8D46BCD34EA5}"/>
              </a:ext>
            </a:extLst>
          </p:cNvPr>
          <p:cNvSpPr/>
          <p:nvPr/>
        </p:nvSpPr>
        <p:spPr>
          <a:xfrm>
            <a:off x="6996537" y="3653583"/>
            <a:ext cx="2126544" cy="523220"/>
          </a:xfrm>
          <a:prstGeom prst="rect">
            <a:avLst/>
          </a:prstGeom>
        </p:spPr>
        <p:txBody>
          <a:bodyPr wrap="none">
            <a:spAutoFit/>
          </a:bodyPr>
          <a:lstStyle/>
          <a:p>
            <a:pPr algn="ctr"/>
            <a:r>
              <a:rPr lang="en-US" sz="2400" spc="-150" dirty="0">
                <a:solidFill>
                  <a:schemeClr val="tx1">
                    <a:lumMod val="50000"/>
                    <a:lumOff val="50000"/>
                  </a:schemeClr>
                </a:solidFill>
                <a:latin typeface="Roboto" pitchFamily="2" charset="0"/>
                <a:ea typeface="Roboto" pitchFamily="2" charset="0"/>
                <a:cs typeface="Lato" panose="020F0502020204030203" pitchFamily="34" charset="0"/>
              </a:rPr>
              <a:t> 21</a:t>
            </a:r>
            <a:r>
              <a:rPr lang="en-US" sz="2400" spc="-150" baseline="30000" dirty="0">
                <a:solidFill>
                  <a:schemeClr val="tx1">
                    <a:lumMod val="50000"/>
                    <a:lumOff val="50000"/>
                  </a:schemeClr>
                </a:solidFill>
                <a:latin typeface="Roboto" pitchFamily="2" charset="0"/>
                <a:ea typeface="Roboto" pitchFamily="2" charset="0"/>
                <a:cs typeface="Lato" panose="020F0502020204030203" pitchFamily="34" charset="0"/>
              </a:rPr>
              <a:t>th</a:t>
            </a:r>
            <a:r>
              <a:rPr lang="en-US" sz="2400" spc="-150" dirty="0">
                <a:solidFill>
                  <a:schemeClr val="tx1">
                    <a:lumMod val="50000"/>
                    <a:lumOff val="50000"/>
                  </a:schemeClr>
                </a:solidFill>
                <a:latin typeface="Roboto" pitchFamily="2" charset="0"/>
                <a:ea typeface="Roboto" pitchFamily="2" charset="0"/>
                <a:cs typeface="Lato" panose="020F0502020204030203" pitchFamily="34" charset="0"/>
              </a:rPr>
              <a:t> April  </a:t>
            </a:r>
            <a:r>
              <a:rPr lang="en-US" sz="2800" spc="-150" dirty="0">
                <a:solidFill>
                  <a:schemeClr val="tx1">
                    <a:lumMod val="50000"/>
                    <a:lumOff val="50000"/>
                  </a:schemeClr>
                </a:solidFill>
                <a:latin typeface="Roboto" pitchFamily="2" charset="0"/>
                <a:ea typeface="Roboto" pitchFamily="2" charset="0"/>
                <a:cs typeface="Lato" panose="020F0502020204030203" pitchFamily="34" charset="0"/>
              </a:rPr>
              <a:t>2016</a:t>
            </a:r>
          </a:p>
        </p:txBody>
      </p:sp>
      <p:sp>
        <p:nvSpPr>
          <p:cNvPr id="29" name="Rectangle 28">
            <a:extLst>
              <a:ext uri="{FF2B5EF4-FFF2-40B4-BE49-F238E27FC236}">
                <a16:creationId xmlns:a16="http://schemas.microsoft.com/office/drawing/2014/main" id="{06A31E5B-D799-4363-9D3B-E44A677BC18E}"/>
              </a:ext>
            </a:extLst>
          </p:cNvPr>
          <p:cNvSpPr/>
          <p:nvPr/>
        </p:nvSpPr>
        <p:spPr>
          <a:xfrm>
            <a:off x="6954736" y="5315398"/>
            <a:ext cx="2351926" cy="523220"/>
          </a:xfrm>
          <a:prstGeom prst="rect">
            <a:avLst/>
          </a:prstGeom>
        </p:spPr>
        <p:txBody>
          <a:bodyPr wrap="none">
            <a:spAutoFit/>
          </a:bodyPr>
          <a:lstStyle/>
          <a:p>
            <a:pPr algn="ctr"/>
            <a:r>
              <a:rPr lang="en-US" sz="2400" spc="-150" dirty="0">
                <a:solidFill>
                  <a:schemeClr val="tx1">
                    <a:lumMod val="50000"/>
                    <a:lumOff val="50000"/>
                  </a:schemeClr>
                </a:solidFill>
                <a:latin typeface="Roboto" pitchFamily="2" charset="0"/>
                <a:ea typeface="Roboto" pitchFamily="2" charset="0"/>
                <a:cs typeface="Lato" panose="020F0502020204030203" pitchFamily="34" charset="0"/>
              </a:rPr>
              <a:t> 12</a:t>
            </a:r>
            <a:r>
              <a:rPr lang="en-US" sz="2400" spc="-150" baseline="30000" dirty="0">
                <a:solidFill>
                  <a:schemeClr val="tx1">
                    <a:lumMod val="50000"/>
                    <a:lumOff val="50000"/>
                  </a:schemeClr>
                </a:solidFill>
                <a:latin typeface="Roboto" pitchFamily="2" charset="0"/>
                <a:ea typeface="Roboto" pitchFamily="2" charset="0"/>
                <a:cs typeface="Lato" panose="020F0502020204030203" pitchFamily="34" charset="0"/>
              </a:rPr>
              <a:t>th</a:t>
            </a:r>
            <a:r>
              <a:rPr lang="en-US" sz="2400" spc="-150" dirty="0">
                <a:solidFill>
                  <a:schemeClr val="tx1">
                    <a:lumMod val="50000"/>
                    <a:lumOff val="50000"/>
                  </a:schemeClr>
                </a:solidFill>
                <a:latin typeface="Roboto" pitchFamily="2" charset="0"/>
                <a:ea typeface="Roboto" pitchFamily="2" charset="0"/>
                <a:cs typeface="Lato" panose="020F0502020204030203" pitchFamily="34" charset="0"/>
              </a:rPr>
              <a:t>  June  </a:t>
            </a:r>
            <a:r>
              <a:rPr lang="en-US" sz="2800" spc="-150" dirty="0">
                <a:solidFill>
                  <a:schemeClr val="tx1">
                    <a:lumMod val="50000"/>
                    <a:lumOff val="50000"/>
                  </a:schemeClr>
                </a:solidFill>
                <a:latin typeface="Roboto" pitchFamily="2" charset="0"/>
                <a:ea typeface="Roboto" pitchFamily="2" charset="0"/>
                <a:cs typeface="Lato" panose="020F0502020204030203" pitchFamily="34" charset="0"/>
              </a:rPr>
              <a:t>2017</a:t>
            </a:r>
          </a:p>
        </p:txBody>
      </p:sp>
      <p:cxnSp>
        <p:nvCxnSpPr>
          <p:cNvPr id="30" name="Straight Connector 29">
            <a:extLst>
              <a:ext uri="{FF2B5EF4-FFF2-40B4-BE49-F238E27FC236}">
                <a16:creationId xmlns:a16="http://schemas.microsoft.com/office/drawing/2014/main" id="{F03F121E-02B1-487F-8EB9-A979BDFB815F}"/>
              </a:ext>
            </a:extLst>
          </p:cNvPr>
          <p:cNvCxnSpPr>
            <a:cxnSpLocks/>
          </p:cNvCxnSpPr>
          <p:nvPr/>
        </p:nvCxnSpPr>
        <p:spPr>
          <a:xfrm>
            <a:off x="2033372" y="912399"/>
            <a:ext cx="3439715" cy="1"/>
          </a:xfrm>
          <a:prstGeom prst="line">
            <a:avLst/>
          </a:prstGeom>
          <a:ln/>
        </p:spPr>
        <p:style>
          <a:lnRef idx="1">
            <a:schemeClr val="accent2"/>
          </a:lnRef>
          <a:fillRef idx="0">
            <a:schemeClr val="accent2"/>
          </a:fillRef>
          <a:effectRef idx="0">
            <a:schemeClr val="accent2"/>
          </a:effectRef>
          <a:fontRef idx="minor">
            <a:schemeClr val="tx1"/>
          </a:fontRef>
        </p:style>
      </p:cxnSp>
      <p:sp>
        <p:nvSpPr>
          <p:cNvPr id="31" name="Shape 440">
            <a:extLst>
              <a:ext uri="{FF2B5EF4-FFF2-40B4-BE49-F238E27FC236}">
                <a16:creationId xmlns:a16="http://schemas.microsoft.com/office/drawing/2014/main" id="{FE20B990-C583-4174-A829-A559FEC01CBA}"/>
              </a:ext>
            </a:extLst>
          </p:cNvPr>
          <p:cNvSpPr/>
          <p:nvPr/>
        </p:nvSpPr>
        <p:spPr>
          <a:xfrm>
            <a:off x="5957343" y="2333937"/>
            <a:ext cx="428564" cy="428538"/>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tx1">
              <a:lumMod val="20000"/>
              <a:lumOff val="80000"/>
            </a:schemeClr>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32" name="Shape 486">
            <a:extLst>
              <a:ext uri="{FF2B5EF4-FFF2-40B4-BE49-F238E27FC236}">
                <a16:creationId xmlns:a16="http://schemas.microsoft.com/office/drawing/2014/main" id="{035FF652-F90D-476E-9A2C-5A8E19A865AB}"/>
              </a:ext>
            </a:extLst>
          </p:cNvPr>
          <p:cNvGrpSpPr/>
          <p:nvPr/>
        </p:nvGrpSpPr>
        <p:grpSpPr>
          <a:xfrm>
            <a:off x="5986044" y="702431"/>
            <a:ext cx="332377" cy="541839"/>
            <a:chOff x="6730350" y="2315900"/>
            <a:chExt cx="257700" cy="420100"/>
          </a:xfrm>
          <a:solidFill>
            <a:srgbClr val="FF2601"/>
          </a:solidFill>
        </p:grpSpPr>
        <p:sp>
          <p:nvSpPr>
            <p:cNvPr id="33" name="Shape 487">
              <a:extLst>
                <a:ext uri="{FF2B5EF4-FFF2-40B4-BE49-F238E27FC236}">
                  <a16:creationId xmlns:a16="http://schemas.microsoft.com/office/drawing/2014/main" id="{1CB37FEC-963F-4C71-9AB0-A0AAE1FD2F27}"/>
                </a:ext>
              </a:extLst>
            </p:cNvPr>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4" name="Shape 488">
              <a:extLst>
                <a:ext uri="{FF2B5EF4-FFF2-40B4-BE49-F238E27FC236}">
                  <a16:creationId xmlns:a16="http://schemas.microsoft.com/office/drawing/2014/main" id="{AE4DE783-6FFF-44F8-8E19-E0B7E3D29A67}"/>
                </a:ext>
              </a:extLst>
            </p:cNvPr>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5" name="Shape 489">
              <a:extLst>
                <a:ext uri="{FF2B5EF4-FFF2-40B4-BE49-F238E27FC236}">
                  <a16:creationId xmlns:a16="http://schemas.microsoft.com/office/drawing/2014/main" id="{F525F0C8-130D-43DD-8E01-4AFD21821ED2}"/>
                </a:ext>
              </a:extLst>
            </p:cNvPr>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6" name="Shape 490">
              <a:extLst>
                <a:ext uri="{FF2B5EF4-FFF2-40B4-BE49-F238E27FC236}">
                  <a16:creationId xmlns:a16="http://schemas.microsoft.com/office/drawing/2014/main" id="{DCE54DB5-C02B-4A85-B4F2-9A9FF73DA5EB}"/>
                </a:ext>
              </a:extLst>
            </p:cNvPr>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7" name="Shape 491">
              <a:extLst>
                <a:ext uri="{FF2B5EF4-FFF2-40B4-BE49-F238E27FC236}">
                  <a16:creationId xmlns:a16="http://schemas.microsoft.com/office/drawing/2014/main" id="{18BF76EC-94DB-4A4B-9D17-6118CD8ACD7F}"/>
                </a:ext>
              </a:extLst>
            </p:cNvPr>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38" name="Shape 504">
            <a:extLst>
              <a:ext uri="{FF2B5EF4-FFF2-40B4-BE49-F238E27FC236}">
                <a16:creationId xmlns:a16="http://schemas.microsoft.com/office/drawing/2014/main" id="{D6F287B0-1228-41D6-8B13-3864120875E3}"/>
              </a:ext>
            </a:extLst>
          </p:cNvPr>
          <p:cNvGrpSpPr/>
          <p:nvPr/>
        </p:nvGrpSpPr>
        <p:grpSpPr>
          <a:xfrm>
            <a:off x="5905917" y="4002399"/>
            <a:ext cx="545785" cy="403792"/>
            <a:chOff x="5255200" y="3006475"/>
            <a:chExt cx="511700" cy="378575"/>
          </a:xfrm>
          <a:solidFill>
            <a:srgbClr val="CC1F01"/>
          </a:solidFill>
        </p:grpSpPr>
        <p:sp>
          <p:nvSpPr>
            <p:cNvPr id="39" name="Shape 505">
              <a:extLst>
                <a:ext uri="{FF2B5EF4-FFF2-40B4-BE49-F238E27FC236}">
                  <a16:creationId xmlns:a16="http://schemas.microsoft.com/office/drawing/2014/main" id="{40312CA3-B692-4C04-BC94-1D19697517CA}"/>
                </a:ext>
              </a:extLst>
            </p:cNvPr>
            <p:cNvSpPr/>
            <p:nvPr/>
          </p:nvSpPr>
          <p:spPr>
            <a:xfrm>
              <a:off x="5255200" y="3006475"/>
              <a:ext cx="349900" cy="349875"/>
            </a:xfrm>
            <a:custGeom>
              <a:avLst/>
              <a:gdLst/>
              <a:ahLst/>
              <a:cxnLst/>
              <a:rect l="0" t="0" r="0" b="0"/>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0" name="Shape 506">
              <a:extLst>
                <a:ext uri="{FF2B5EF4-FFF2-40B4-BE49-F238E27FC236}">
                  <a16:creationId xmlns:a16="http://schemas.microsoft.com/office/drawing/2014/main" id="{DD1C8274-04D9-413E-9A5F-A01E63EE1A5B}"/>
                </a:ext>
              </a:extLst>
            </p:cNvPr>
            <p:cNvSpPr/>
            <p:nvPr/>
          </p:nvSpPr>
          <p:spPr>
            <a:xfrm>
              <a:off x="5567825" y="3185975"/>
              <a:ext cx="199075" cy="199075"/>
            </a:xfrm>
            <a:custGeom>
              <a:avLst/>
              <a:gdLst/>
              <a:ahLst/>
              <a:cxnLst/>
              <a:rect l="0" t="0" r="0" b="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41" name="Shape 532">
            <a:extLst>
              <a:ext uri="{FF2B5EF4-FFF2-40B4-BE49-F238E27FC236}">
                <a16:creationId xmlns:a16="http://schemas.microsoft.com/office/drawing/2014/main" id="{17A036A1-73CD-4E00-854D-1354A37BAD83}"/>
              </a:ext>
            </a:extLst>
          </p:cNvPr>
          <p:cNvGrpSpPr/>
          <p:nvPr/>
        </p:nvGrpSpPr>
        <p:grpSpPr>
          <a:xfrm>
            <a:off x="5938223" y="5652327"/>
            <a:ext cx="483228" cy="354301"/>
            <a:chOff x="3936375" y="3703750"/>
            <a:chExt cx="453050" cy="332175"/>
          </a:xfrm>
          <a:solidFill>
            <a:srgbClr val="FF674D"/>
          </a:solidFill>
        </p:grpSpPr>
        <p:sp>
          <p:nvSpPr>
            <p:cNvPr id="42" name="Shape 533">
              <a:extLst>
                <a:ext uri="{FF2B5EF4-FFF2-40B4-BE49-F238E27FC236}">
                  <a16:creationId xmlns:a16="http://schemas.microsoft.com/office/drawing/2014/main" id="{10048B1A-8D31-44BA-817B-FA1C58FAAB72}"/>
                </a:ext>
              </a:extLst>
            </p:cNvPr>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3" name="Shape 534">
              <a:extLst>
                <a:ext uri="{FF2B5EF4-FFF2-40B4-BE49-F238E27FC236}">
                  <a16:creationId xmlns:a16="http://schemas.microsoft.com/office/drawing/2014/main" id="{601ED9A0-12FE-4379-B0FC-48797F3365C4}"/>
                </a:ext>
              </a:extLst>
            </p:cNvPr>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4" name="Shape 535">
              <a:extLst>
                <a:ext uri="{FF2B5EF4-FFF2-40B4-BE49-F238E27FC236}">
                  <a16:creationId xmlns:a16="http://schemas.microsoft.com/office/drawing/2014/main" id="{82BE76D2-80F1-4889-9E5F-9371746CF7AD}"/>
                </a:ext>
              </a:extLst>
            </p:cNvPr>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5" name="Shape 536">
              <a:extLst>
                <a:ext uri="{FF2B5EF4-FFF2-40B4-BE49-F238E27FC236}">
                  <a16:creationId xmlns:a16="http://schemas.microsoft.com/office/drawing/2014/main" id="{BE46F558-2EA7-42C3-9313-E29DD93FF710}"/>
                </a:ext>
              </a:extLst>
            </p:cNvPr>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91425" tIns="91425" rIns="91425" bIns="91425" anchor="ctr" anchorCtr="0">
              <a:noAutofit/>
            </a:bodyPr>
            <a:lstStyle/>
            <a:p>
              <a:pPr lvl="0">
                <a:spcBef>
                  <a:spcPts val="0"/>
                </a:spcBef>
                <a:buNone/>
              </a:pPr>
              <a:endParaRPr dirty="0">
                <a:solidFill>
                  <a:srgbClr val="434343"/>
                </a:solidFill>
              </a:endParaRPr>
            </a:p>
          </p:txBody>
        </p:sp>
        <p:sp>
          <p:nvSpPr>
            <p:cNvPr id="46" name="Shape 537">
              <a:extLst>
                <a:ext uri="{FF2B5EF4-FFF2-40B4-BE49-F238E27FC236}">
                  <a16:creationId xmlns:a16="http://schemas.microsoft.com/office/drawing/2014/main" id="{6D0C2E92-BFA4-44FE-B47C-6CC4424B293E}"/>
                </a:ext>
              </a:extLst>
            </p:cNvPr>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Tree>
    <p:extLst>
      <p:ext uri="{BB962C8B-B14F-4D97-AF65-F5344CB8AC3E}">
        <p14:creationId xmlns:p14="http://schemas.microsoft.com/office/powerpoint/2010/main" val="1673326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95">
            <a:extLst>
              <a:ext uri="{FF2B5EF4-FFF2-40B4-BE49-F238E27FC236}">
                <a16:creationId xmlns:a16="http://schemas.microsoft.com/office/drawing/2014/main" id="{945A2B87-35FA-443E-9349-8FCB6F13AEBA}"/>
              </a:ext>
            </a:extLst>
          </p:cNvPr>
          <p:cNvSpPr txBox="1">
            <a:spLocks/>
          </p:cNvSpPr>
          <p:nvPr/>
        </p:nvSpPr>
        <p:spPr>
          <a:xfrm>
            <a:off x="1370977" y="1741754"/>
            <a:ext cx="4985716" cy="652015"/>
          </a:xfrm>
          <a:prstGeom prst="rect">
            <a:avLst/>
          </a:prstGeom>
          <a:noFill/>
          <a:ln>
            <a:noFill/>
          </a:ln>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Font typeface="Arial" panose="020B0604020202020204" pitchFamily="34" charset="0"/>
              <a:buNone/>
            </a:pPr>
            <a:r>
              <a:rPr lang="en-US" sz="3600" dirty="0">
                <a:solidFill>
                  <a:schemeClr val="bg1"/>
                </a:solidFill>
                <a:latin typeface="+mj-lt"/>
                <a:ea typeface="Muli"/>
                <a:cs typeface="Muli"/>
                <a:sym typeface="Muli"/>
              </a:rPr>
              <a:t>	ANDROID MOCKUP</a:t>
            </a:r>
            <a:endParaRPr lang="en-US" sz="3600" dirty="0">
              <a:solidFill>
                <a:schemeClr val="bg1"/>
              </a:solidFill>
              <a:ea typeface="Muli"/>
              <a:cs typeface="Muli"/>
              <a:sym typeface="Muli"/>
            </a:endParaRPr>
          </a:p>
          <a:p>
            <a:pPr>
              <a:spcBef>
                <a:spcPts val="0"/>
              </a:spcBef>
              <a:buNone/>
            </a:pPr>
            <a:endParaRPr lang="en-US" sz="3600" dirty="0">
              <a:solidFill>
                <a:schemeClr val="bg1"/>
              </a:solidFill>
              <a:ea typeface="Muli"/>
              <a:cs typeface="Muli"/>
              <a:sym typeface="Muli"/>
            </a:endParaRPr>
          </a:p>
          <a:p>
            <a:pPr>
              <a:spcBef>
                <a:spcPts val="0"/>
              </a:spcBef>
              <a:buFont typeface="Arial" panose="020B0604020202020204" pitchFamily="34" charset="0"/>
              <a:buNone/>
            </a:pPr>
            <a:endParaRPr lang="en-US" sz="3600" dirty="0">
              <a:solidFill>
                <a:schemeClr val="bg1"/>
              </a:solidFill>
              <a:ea typeface="Muli"/>
              <a:cs typeface="Muli"/>
              <a:sym typeface="Muli"/>
            </a:endParaRPr>
          </a:p>
        </p:txBody>
      </p:sp>
      <p:sp>
        <p:nvSpPr>
          <p:cNvPr id="5" name="Rectangle 4">
            <a:extLst>
              <a:ext uri="{FF2B5EF4-FFF2-40B4-BE49-F238E27FC236}">
                <a16:creationId xmlns:a16="http://schemas.microsoft.com/office/drawing/2014/main" id="{91612518-AB68-45A1-A65A-5EAC3F8698C4}"/>
              </a:ext>
            </a:extLst>
          </p:cNvPr>
          <p:cNvSpPr/>
          <p:nvPr/>
        </p:nvSpPr>
        <p:spPr>
          <a:xfrm>
            <a:off x="1958610" y="2531657"/>
            <a:ext cx="5146728" cy="954107"/>
          </a:xfrm>
          <a:prstGeom prst="rect">
            <a:avLst/>
          </a:prstGeom>
        </p:spPr>
        <p:txBody>
          <a:bodyPr wrap="square">
            <a:spAutoFit/>
          </a:bodyPr>
          <a:lstStyle/>
          <a:p>
            <a:pPr algn="just">
              <a:spcBef>
                <a:spcPts val="0"/>
              </a:spcBef>
              <a:buNone/>
            </a:pPr>
            <a:r>
              <a:rPr lang="en-US" sz="14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 </a:t>
            </a:r>
          </a:p>
        </p:txBody>
      </p:sp>
      <p:sp>
        <p:nvSpPr>
          <p:cNvPr id="6" name="Rectangle 5">
            <a:extLst>
              <a:ext uri="{FF2B5EF4-FFF2-40B4-BE49-F238E27FC236}">
                <a16:creationId xmlns:a16="http://schemas.microsoft.com/office/drawing/2014/main" id="{A6CA35E2-233A-4B6D-BE8F-A03EAF0B3308}"/>
              </a:ext>
            </a:extLst>
          </p:cNvPr>
          <p:cNvSpPr/>
          <p:nvPr/>
        </p:nvSpPr>
        <p:spPr>
          <a:xfrm>
            <a:off x="1958609" y="3949659"/>
            <a:ext cx="5195547" cy="954107"/>
          </a:xfrm>
          <a:prstGeom prst="rect">
            <a:avLst/>
          </a:prstGeom>
        </p:spPr>
        <p:txBody>
          <a:bodyPr wrap="square">
            <a:spAutoFit/>
          </a:bodyPr>
          <a:lstStyle/>
          <a:p>
            <a:pPr algn="just"/>
            <a:r>
              <a:rPr lang="en-US" sz="14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a:t>
            </a:r>
          </a:p>
        </p:txBody>
      </p:sp>
      <p:sp>
        <p:nvSpPr>
          <p:cNvPr id="7" name="Shape 496">
            <a:extLst>
              <a:ext uri="{FF2B5EF4-FFF2-40B4-BE49-F238E27FC236}">
                <a16:creationId xmlns:a16="http://schemas.microsoft.com/office/drawing/2014/main" id="{F5383A91-EE0B-41C4-B0A9-9D30283F4F4C}"/>
              </a:ext>
            </a:extLst>
          </p:cNvPr>
          <p:cNvSpPr/>
          <p:nvPr/>
        </p:nvSpPr>
        <p:spPr>
          <a:xfrm>
            <a:off x="1483833" y="2705688"/>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 name="Shape 496">
            <a:extLst>
              <a:ext uri="{FF2B5EF4-FFF2-40B4-BE49-F238E27FC236}">
                <a16:creationId xmlns:a16="http://schemas.microsoft.com/office/drawing/2014/main" id="{928BDF1D-9AAE-4C50-8793-EED7388D140E}"/>
              </a:ext>
            </a:extLst>
          </p:cNvPr>
          <p:cNvSpPr/>
          <p:nvPr/>
        </p:nvSpPr>
        <p:spPr>
          <a:xfrm>
            <a:off x="1483833" y="4090993"/>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3" name="Group 12"/>
          <p:cNvGrpSpPr/>
          <p:nvPr/>
        </p:nvGrpSpPr>
        <p:grpSpPr>
          <a:xfrm>
            <a:off x="7732612" y="1092673"/>
            <a:ext cx="2246135" cy="4574588"/>
            <a:chOff x="6787850" y="875085"/>
            <a:chExt cx="2660452" cy="5418406"/>
          </a:xfrm>
        </p:grpSpPr>
        <p:sp>
          <p:nvSpPr>
            <p:cNvPr id="9" name="Rounded Rectangle 8"/>
            <p:cNvSpPr/>
            <p:nvPr/>
          </p:nvSpPr>
          <p:spPr>
            <a:xfrm>
              <a:off x="6805607" y="875085"/>
              <a:ext cx="2518927" cy="5311876"/>
            </a:xfrm>
            <a:prstGeom prst="roundRect">
              <a:avLst>
                <a:gd name="adj" fmla="val 9582"/>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46157" t="41" r="22241"/>
            <a:stretch/>
          </p:blipFill>
          <p:spPr>
            <a:xfrm>
              <a:off x="6787850" y="983815"/>
              <a:ext cx="2660452" cy="5309676"/>
            </a:xfrm>
            <a:custGeom>
              <a:avLst/>
              <a:gdLst>
                <a:gd name="connsiteX0" fmla="*/ 241364 w 2518927"/>
                <a:gd name="connsiteY0" fmla="*/ 0 h 5309677"/>
                <a:gd name="connsiteX1" fmla="*/ 2277563 w 2518927"/>
                <a:gd name="connsiteY1" fmla="*/ 0 h 5309677"/>
                <a:gd name="connsiteX2" fmla="*/ 2518927 w 2518927"/>
                <a:gd name="connsiteY2" fmla="*/ 241364 h 5309677"/>
                <a:gd name="connsiteX3" fmla="*/ 2518927 w 2518927"/>
                <a:gd name="connsiteY3" fmla="*/ 5070512 h 5309677"/>
                <a:gd name="connsiteX4" fmla="*/ 2326207 w 2518927"/>
                <a:gd name="connsiteY4" fmla="*/ 5306973 h 5309677"/>
                <a:gd name="connsiteX5" fmla="*/ 2299377 w 2518927"/>
                <a:gd name="connsiteY5" fmla="*/ 5309677 h 5309677"/>
                <a:gd name="connsiteX6" fmla="*/ 219551 w 2518927"/>
                <a:gd name="connsiteY6" fmla="*/ 5309677 h 5309677"/>
                <a:gd name="connsiteX7" fmla="*/ 192721 w 2518927"/>
                <a:gd name="connsiteY7" fmla="*/ 5306973 h 5309677"/>
                <a:gd name="connsiteX8" fmla="*/ 0 w 2518927"/>
                <a:gd name="connsiteY8" fmla="*/ 5070512 h 5309677"/>
                <a:gd name="connsiteX9" fmla="*/ 0 w 2518927"/>
                <a:gd name="connsiteY9" fmla="*/ 241364 h 5309677"/>
                <a:gd name="connsiteX10" fmla="*/ 241364 w 2518927"/>
                <a:gd name="connsiteY10" fmla="*/ 0 h 530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18927" h="5309677">
                  <a:moveTo>
                    <a:pt x="241364" y="0"/>
                  </a:moveTo>
                  <a:lnTo>
                    <a:pt x="2277563" y="0"/>
                  </a:lnTo>
                  <a:cubicBezTo>
                    <a:pt x="2410865" y="0"/>
                    <a:pt x="2518927" y="108062"/>
                    <a:pt x="2518927" y="241364"/>
                  </a:cubicBezTo>
                  <a:lnTo>
                    <a:pt x="2518927" y="5070512"/>
                  </a:lnTo>
                  <a:cubicBezTo>
                    <a:pt x="2518927" y="5187152"/>
                    <a:pt x="2436192" y="5284466"/>
                    <a:pt x="2326207" y="5306973"/>
                  </a:cubicBezTo>
                  <a:lnTo>
                    <a:pt x="2299377" y="5309677"/>
                  </a:lnTo>
                  <a:lnTo>
                    <a:pt x="219551" y="5309677"/>
                  </a:lnTo>
                  <a:lnTo>
                    <a:pt x="192721" y="5306973"/>
                  </a:lnTo>
                  <a:cubicBezTo>
                    <a:pt x="82735" y="5284466"/>
                    <a:pt x="0" y="5187152"/>
                    <a:pt x="0" y="5070512"/>
                  </a:cubicBezTo>
                  <a:lnTo>
                    <a:pt x="0" y="241364"/>
                  </a:lnTo>
                  <a:cubicBezTo>
                    <a:pt x="0" y="108062"/>
                    <a:pt x="108062" y="0"/>
                    <a:pt x="241364" y="0"/>
                  </a:cubicBezTo>
                  <a:close/>
                </a:path>
              </a:pathLst>
            </a:custGeom>
          </p:spPr>
        </p:pic>
      </p:grpSp>
      <p:sp>
        <p:nvSpPr>
          <p:cNvPr id="15" name="Shape 394">
            <a:extLst>
              <a:ext uri="{FF2B5EF4-FFF2-40B4-BE49-F238E27FC236}">
                <a16:creationId xmlns:a16="http://schemas.microsoft.com/office/drawing/2014/main" id="{6AB12F57-41EF-4072-BDAC-DA208C72BACC}"/>
              </a:ext>
            </a:extLst>
          </p:cNvPr>
          <p:cNvSpPr/>
          <p:nvPr/>
        </p:nvSpPr>
        <p:spPr>
          <a:xfrm>
            <a:off x="7628120" y="974361"/>
            <a:ext cx="2365618" cy="4865130"/>
          </a:xfrm>
          <a:custGeom>
            <a:avLst/>
            <a:gdLst/>
            <a:ahLst/>
            <a:cxnLst/>
            <a:rect l="0" t="0" r="0" b="0"/>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FFFFFF"/>
          </a:solidFill>
          <a:ln w="9525" cap="flat" cmpd="sng">
            <a:solidFill>
              <a:schemeClr val="bg2">
                <a:lumMod val="50000"/>
              </a:schemeClr>
            </a:solidFill>
            <a:prstDash val="solid"/>
            <a:round/>
            <a:headEnd type="none" w="med" len="med"/>
            <a:tailEnd type="none" w="med" len="med"/>
          </a:ln>
          <a:effectLst>
            <a:outerShdw blurRad="355600" sx="103000" sy="103000" algn="ctr" rotWithShape="0">
              <a:prstClr val="black">
                <a:alpha val="31000"/>
              </a:prstClr>
            </a:outerShdw>
          </a:effectLst>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684576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126BCD-5034-45F0-A790-D88DD8B1F9E6}"/>
              </a:ext>
            </a:extLst>
          </p:cNvPr>
          <p:cNvSpPr/>
          <p:nvPr/>
        </p:nvSpPr>
        <p:spPr>
          <a:xfrm>
            <a:off x="6291537" y="2303565"/>
            <a:ext cx="4831163" cy="954107"/>
          </a:xfrm>
          <a:prstGeom prst="rect">
            <a:avLst/>
          </a:prstGeom>
        </p:spPr>
        <p:txBody>
          <a:bodyPr wrap="square">
            <a:spAutoFit/>
          </a:bodyPr>
          <a:lstStyle/>
          <a:p>
            <a:pPr algn="just">
              <a:spcBef>
                <a:spcPts val="0"/>
              </a:spcBef>
              <a:buNone/>
            </a:pPr>
            <a:r>
              <a:rPr lang="en-US" sz="14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 </a:t>
            </a:r>
          </a:p>
        </p:txBody>
      </p:sp>
      <p:sp>
        <p:nvSpPr>
          <p:cNvPr id="5" name="Rectangle 4">
            <a:extLst>
              <a:ext uri="{FF2B5EF4-FFF2-40B4-BE49-F238E27FC236}">
                <a16:creationId xmlns:a16="http://schemas.microsoft.com/office/drawing/2014/main" id="{0F676009-01E6-4F41-A44D-931C16281E77}"/>
              </a:ext>
            </a:extLst>
          </p:cNvPr>
          <p:cNvSpPr/>
          <p:nvPr/>
        </p:nvSpPr>
        <p:spPr>
          <a:xfrm>
            <a:off x="6291537" y="3721567"/>
            <a:ext cx="4876989" cy="954107"/>
          </a:xfrm>
          <a:prstGeom prst="rect">
            <a:avLst/>
          </a:prstGeom>
        </p:spPr>
        <p:txBody>
          <a:bodyPr wrap="square">
            <a:spAutoFit/>
          </a:bodyPr>
          <a:lstStyle/>
          <a:p>
            <a:pPr algn="just"/>
            <a:r>
              <a:rPr lang="en-US" sz="14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a:t>
            </a:r>
          </a:p>
        </p:txBody>
      </p:sp>
      <p:sp>
        <p:nvSpPr>
          <p:cNvPr id="6" name="Shape 496">
            <a:extLst>
              <a:ext uri="{FF2B5EF4-FFF2-40B4-BE49-F238E27FC236}">
                <a16:creationId xmlns:a16="http://schemas.microsoft.com/office/drawing/2014/main" id="{2917E0F2-C85E-488C-B664-9D9F976B62CE}"/>
              </a:ext>
            </a:extLst>
          </p:cNvPr>
          <p:cNvSpPr/>
          <p:nvPr/>
        </p:nvSpPr>
        <p:spPr>
          <a:xfrm>
            <a:off x="5780956" y="2462606"/>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 name="Shape 496">
            <a:extLst>
              <a:ext uri="{FF2B5EF4-FFF2-40B4-BE49-F238E27FC236}">
                <a16:creationId xmlns:a16="http://schemas.microsoft.com/office/drawing/2014/main" id="{ECFD5349-07B5-4B12-A311-6E30C180776E}"/>
              </a:ext>
            </a:extLst>
          </p:cNvPr>
          <p:cNvSpPr/>
          <p:nvPr/>
        </p:nvSpPr>
        <p:spPr>
          <a:xfrm>
            <a:off x="5780956" y="3847911"/>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 name="Rectangle 7">
            <a:extLst>
              <a:ext uri="{FF2B5EF4-FFF2-40B4-BE49-F238E27FC236}">
                <a16:creationId xmlns:a16="http://schemas.microsoft.com/office/drawing/2014/main" id="{0E639A28-869E-4FCC-9C6D-56F71E0540BD}"/>
              </a:ext>
            </a:extLst>
          </p:cNvPr>
          <p:cNvSpPr/>
          <p:nvPr/>
        </p:nvSpPr>
        <p:spPr>
          <a:xfrm>
            <a:off x="5780956" y="1676004"/>
            <a:ext cx="3903777" cy="646331"/>
          </a:xfrm>
          <a:prstGeom prst="rect">
            <a:avLst/>
          </a:prstGeom>
        </p:spPr>
        <p:txBody>
          <a:bodyPr wrap="square">
            <a:spAutoFit/>
          </a:bodyPr>
          <a:lstStyle/>
          <a:p>
            <a:pPr algn="ctr">
              <a:spcBef>
                <a:spcPts val="0"/>
              </a:spcBef>
              <a:buFont typeface="Arial" panose="020B0604020202020204" pitchFamily="34" charset="0"/>
              <a:buNone/>
            </a:pPr>
            <a:r>
              <a:rPr lang="en-US" sz="3600" dirty="0">
                <a:solidFill>
                  <a:schemeClr val="bg1"/>
                </a:solidFill>
                <a:latin typeface="+mj-lt"/>
                <a:ea typeface="Muli"/>
                <a:cs typeface="Muli"/>
                <a:sym typeface="Muli"/>
              </a:rPr>
              <a:t>iPhone MOCK</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55916" t="2400" r="13079" b="890"/>
          <a:stretch/>
        </p:blipFill>
        <p:spPr>
          <a:xfrm>
            <a:off x="2261271" y="892109"/>
            <a:ext cx="2471754" cy="5132032"/>
          </a:xfrm>
          <a:prstGeom prst="roundRect">
            <a:avLst>
              <a:gd name="adj" fmla="val 13977"/>
            </a:avLst>
          </a:prstGeom>
        </p:spPr>
      </p:pic>
      <p:sp>
        <p:nvSpPr>
          <p:cNvPr id="12" name="Shape 401">
            <a:extLst>
              <a:ext uri="{FF2B5EF4-FFF2-40B4-BE49-F238E27FC236}">
                <a16:creationId xmlns:a16="http://schemas.microsoft.com/office/drawing/2014/main" id="{258493C3-4F3D-4331-BF61-1DD44D43CF6E}"/>
              </a:ext>
            </a:extLst>
          </p:cNvPr>
          <p:cNvSpPr/>
          <p:nvPr/>
        </p:nvSpPr>
        <p:spPr>
          <a:xfrm>
            <a:off x="2198566" y="725354"/>
            <a:ext cx="2597163" cy="5465541"/>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FFFFFF"/>
          </a:solidFill>
          <a:ln w="9525" cap="flat" cmpd="sng">
            <a:solidFill>
              <a:schemeClr val="bg2">
                <a:lumMod val="50000"/>
              </a:schemeClr>
            </a:solidFill>
            <a:prstDash val="solid"/>
            <a:round/>
            <a:headEnd type="none" w="med" len="med"/>
            <a:tailEnd type="none" w="med" len="med"/>
          </a:ln>
          <a:effectLst>
            <a:outerShdw blurRad="355600" sx="103000" sy="103000" algn="ctr" rotWithShape="0">
              <a:prstClr val="black">
                <a:alpha val="31000"/>
              </a:prstClr>
            </a:outerShdw>
          </a:effectLst>
        </p:spPr>
        <p:txBody>
          <a:bodyPr lIns="91425" tIns="91425" rIns="91425" bIns="91425" anchor="ctr" anchorCtr="0">
            <a:noAutofit/>
          </a:bodyPr>
          <a:lstStyle/>
          <a:p>
            <a:endParaRPr/>
          </a:p>
        </p:txBody>
      </p:sp>
    </p:spTree>
    <p:extLst>
      <p:ext uri="{BB962C8B-B14F-4D97-AF65-F5344CB8AC3E}">
        <p14:creationId xmlns:p14="http://schemas.microsoft.com/office/powerpoint/2010/main" val="113669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95">
            <a:extLst>
              <a:ext uri="{FF2B5EF4-FFF2-40B4-BE49-F238E27FC236}">
                <a16:creationId xmlns:a16="http://schemas.microsoft.com/office/drawing/2014/main" id="{019F2BB6-7F9A-4C74-9FB8-FB3619158308}"/>
              </a:ext>
            </a:extLst>
          </p:cNvPr>
          <p:cNvSpPr txBox="1">
            <a:spLocks/>
          </p:cNvSpPr>
          <p:nvPr/>
        </p:nvSpPr>
        <p:spPr>
          <a:xfrm>
            <a:off x="1056754" y="1787847"/>
            <a:ext cx="5152122" cy="697184"/>
          </a:xfrm>
          <a:prstGeom prst="rect">
            <a:avLst/>
          </a:prstGeom>
          <a:noFill/>
          <a:ln>
            <a:noFill/>
          </a:ln>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None/>
            </a:pPr>
            <a:r>
              <a:rPr lang="en-US" sz="3600" dirty="0">
                <a:solidFill>
                  <a:schemeClr val="bg1"/>
                </a:solidFill>
                <a:latin typeface="+mj-lt"/>
                <a:ea typeface="Muli"/>
                <a:cs typeface="Muli"/>
                <a:sym typeface="Muli"/>
              </a:rPr>
              <a:t>WEBSITE MOCKUP</a:t>
            </a:r>
          </a:p>
          <a:p>
            <a:pPr>
              <a:spcBef>
                <a:spcPts val="0"/>
              </a:spcBef>
              <a:buFont typeface="Arial" panose="020B0604020202020204" pitchFamily="34" charset="0"/>
              <a:buNone/>
            </a:pPr>
            <a:endParaRPr lang="en-US" sz="1400" dirty="0">
              <a:solidFill>
                <a:schemeClr val="bg1"/>
              </a:solidFill>
              <a:ea typeface="Muli"/>
              <a:cs typeface="Muli"/>
              <a:sym typeface="Muli"/>
            </a:endParaRPr>
          </a:p>
          <a:p>
            <a:pPr algn="just">
              <a:spcBef>
                <a:spcPts val="0"/>
              </a:spcBef>
              <a:buFont typeface="Arial" panose="020B0604020202020204" pitchFamily="34" charset="0"/>
              <a:buNone/>
            </a:pPr>
            <a:r>
              <a:rPr lang="en-US" sz="1400" dirty="0">
                <a:solidFill>
                  <a:schemeClr val="bg1"/>
                </a:solidFill>
                <a:ea typeface="Muli"/>
                <a:cs typeface="Muli"/>
                <a:sym typeface="Muli"/>
              </a:rPr>
              <a:t>    </a:t>
            </a:r>
            <a:endParaRPr lang="en-US" sz="2000" dirty="0">
              <a:solidFill>
                <a:schemeClr val="bg1"/>
              </a:solidFill>
              <a:ea typeface="Muli"/>
              <a:cs typeface="Muli"/>
              <a:sym typeface="Muli"/>
            </a:endParaRPr>
          </a:p>
          <a:p>
            <a:pPr>
              <a:spcBef>
                <a:spcPts val="0"/>
              </a:spcBef>
              <a:buFont typeface="Arial" panose="020B0604020202020204" pitchFamily="34" charset="0"/>
              <a:buNone/>
            </a:pPr>
            <a:endParaRPr lang="en-US" sz="2000" dirty="0">
              <a:solidFill>
                <a:schemeClr val="bg1"/>
              </a:solidFill>
              <a:ea typeface="Muli"/>
              <a:cs typeface="Muli"/>
              <a:sym typeface="Muli"/>
            </a:endParaRPr>
          </a:p>
        </p:txBody>
      </p:sp>
      <p:sp>
        <p:nvSpPr>
          <p:cNvPr id="9" name="Rectangle 8">
            <a:extLst>
              <a:ext uri="{FF2B5EF4-FFF2-40B4-BE49-F238E27FC236}">
                <a16:creationId xmlns:a16="http://schemas.microsoft.com/office/drawing/2014/main" id="{C64907C5-3740-4238-9850-C8055C626A55}"/>
              </a:ext>
            </a:extLst>
          </p:cNvPr>
          <p:cNvSpPr/>
          <p:nvPr/>
        </p:nvSpPr>
        <p:spPr>
          <a:xfrm>
            <a:off x="1680401" y="2481280"/>
            <a:ext cx="4231594" cy="1169551"/>
          </a:xfrm>
          <a:prstGeom prst="rect">
            <a:avLst/>
          </a:prstGeom>
        </p:spPr>
        <p:txBody>
          <a:bodyPr wrap="square">
            <a:spAutoFit/>
          </a:bodyPr>
          <a:lstStyle/>
          <a:p>
            <a:pPr algn="just">
              <a:spcBef>
                <a:spcPts val="0"/>
              </a:spcBef>
              <a:buNone/>
            </a:pPr>
            <a:r>
              <a:rPr lang="en-US" sz="14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 </a:t>
            </a:r>
          </a:p>
        </p:txBody>
      </p:sp>
      <p:sp>
        <p:nvSpPr>
          <p:cNvPr id="10" name="Rectangle 9">
            <a:extLst>
              <a:ext uri="{FF2B5EF4-FFF2-40B4-BE49-F238E27FC236}">
                <a16:creationId xmlns:a16="http://schemas.microsoft.com/office/drawing/2014/main" id="{8C08EFAB-7F49-40C9-8B53-F0C912FAC053}"/>
              </a:ext>
            </a:extLst>
          </p:cNvPr>
          <p:cNvSpPr/>
          <p:nvPr/>
        </p:nvSpPr>
        <p:spPr>
          <a:xfrm>
            <a:off x="1680401" y="3780498"/>
            <a:ext cx="4231594" cy="1169551"/>
          </a:xfrm>
          <a:prstGeom prst="rect">
            <a:avLst/>
          </a:prstGeom>
        </p:spPr>
        <p:txBody>
          <a:bodyPr wrap="square">
            <a:spAutoFit/>
          </a:bodyPr>
          <a:lstStyle/>
          <a:p>
            <a:pPr algn="just"/>
            <a:r>
              <a:rPr lang="en-US" sz="14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a:t>
            </a:r>
          </a:p>
        </p:txBody>
      </p:sp>
      <p:grpSp>
        <p:nvGrpSpPr>
          <p:cNvPr id="11" name="Shape 497">
            <a:extLst>
              <a:ext uri="{FF2B5EF4-FFF2-40B4-BE49-F238E27FC236}">
                <a16:creationId xmlns:a16="http://schemas.microsoft.com/office/drawing/2014/main" id="{FE0CBDAF-5FC6-4151-80CF-2748DC4844F9}"/>
              </a:ext>
            </a:extLst>
          </p:cNvPr>
          <p:cNvGrpSpPr/>
          <p:nvPr/>
        </p:nvGrpSpPr>
        <p:grpSpPr>
          <a:xfrm>
            <a:off x="1008351" y="2791520"/>
            <a:ext cx="493682" cy="475442"/>
            <a:chOff x="2583325" y="2972875"/>
            <a:chExt cx="462850" cy="445750"/>
          </a:xfrm>
          <a:solidFill>
            <a:schemeClr val="bg1"/>
          </a:solidFill>
        </p:grpSpPr>
        <p:sp>
          <p:nvSpPr>
            <p:cNvPr id="12" name="Shape 498">
              <a:extLst>
                <a:ext uri="{FF2B5EF4-FFF2-40B4-BE49-F238E27FC236}">
                  <a16:creationId xmlns:a16="http://schemas.microsoft.com/office/drawing/2014/main" id="{1DB16A43-0E0A-4D73-8AD6-FCA16B9BA981}"/>
                </a:ext>
              </a:extLst>
            </p:cNvPr>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lIns="91425" tIns="91425" rIns="91425" bIns="91425" anchor="ctr" anchorCtr="0">
              <a:noAutofit/>
            </a:bodyPr>
            <a:lstStyle/>
            <a:p>
              <a:endParaRPr>
                <a:solidFill>
                  <a:srgbClr val="434343"/>
                </a:solidFill>
              </a:endParaRPr>
            </a:p>
          </p:txBody>
        </p:sp>
        <p:sp>
          <p:nvSpPr>
            <p:cNvPr id="13" name="Shape 499">
              <a:extLst>
                <a:ext uri="{FF2B5EF4-FFF2-40B4-BE49-F238E27FC236}">
                  <a16:creationId xmlns:a16="http://schemas.microsoft.com/office/drawing/2014/main" id="{B0C025EE-496E-4098-A601-C6EF0C3A580C}"/>
                </a:ext>
              </a:extLst>
            </p:cNvPr>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lIns="91425" tIns="91425" rIns="91425" bIns="91425" anchor="ctr" anchorCtr="0">
              <a:noAutofit/>
            </a:bodyPr>
            <a:lstStyle/>
            <a:p>
              <a:endParaRPr>
                <a:solidFill>
                  <a:srgbClr val="434343"/>
                </a:solidFill>
              </a:endParaRPr>
            </a:p>
          </p:txBody>
        </p:sp>
      </p:grpSp>
      <p:grpSp>
        <p:nvGrpSpPr>
          <p:cNvPr id="14" name="Shape 497">
            <a:extLst>
              <a:ext uri="{FF2B5EF4-FFF2-40B4-BE49-F238E27FC236}">
                <a16:creationId xmlns:a16="http://schemas.microsoft.com/office/drawing/2014/main" id="{40C5F6B1-15C6-4302-AC55-38CC2BE46DE5}"/>
              </a:ext>
            </a:extLst>
          </p:cNvPr>
          <p:cNvGrpSpPr/>
          <p:nvPr/>
        </p:nvGrpSpPr>
        <p:grpSpPr>
          <a:xfrm>
            <a:off x="983714" y="4185988"/>
            <a:ext cx="493682" cy="475442"/>
            <a:chOff x="2583325" y="2972875"/>
            <a:chExt cx="462850" cy="445750"/>
          </a:xfrm>
          <a:solidFill>
            <a:schemeClr val="bg1"/>
          </a:solidFill>
        </p:grpSpPr>
        <p:sp>
          <p:nvSpPr>
            <p:cNvPr id="15" name="Shape 498">
              <a:extLst>
                <a:ext uri="{FF2B5EF4-FFF2-40B4-BE49-F238E27FC236}">
                  <a16:creationId xmlns:a16="http://schemas.microsoft.com/office/drawing/2014/main" id="{796F41BF-EB58-4901-9DA9-B1756837D967}"/>
                </a:ext>
              </a:extLst>
            </p:cNvPr>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lIns="91425" tIns="91425" rIns="91425" bIns="91425" anchor="ctr" anchorCtr="0">
              <a:noAutofit/>
            </a:bodyPr>
            <a:lstStyle/>
            <a:p>
              <a:endParaRPr>
                <a:solidFill>
                  <a:srgbClr val="434343"/>
                </a:solidFill>
              </a:endParaRPr>
            </a:p>
          </p:txBody>
        </p:sp>
        <p:sp>
          <p:nvSpPr>
            <p:cNvPr id="16" name="Shape 499">
              <a:extLst>
                <a:ext uri="{FF2B5EF4-FFF2-40B4-BE49-F238E27FC236}">
                  <a16:creationId xmlns:a16="http://schemas.microsoft.com/office/drawing/2014/main" id="{D9D9125C-2979-4A29-BF6D-7F7A16E0E633}"/>
                </a:ext>
              </a:extLst>
            </p:cNvPr>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lIns="91425" tIns="91425" rIns="91425" bIns="91425" anchor="ctr" anchorCtr="0">
              <a:noAutofit/>
            </a:bodyPr>
            <a:lstStyle/>
            <a:p>
              <a:endParaRPr>
                <a:solidFill>
                  <a:srgbClr val="434343"/>
                </a:solidFill>
              </a:endParaRPr>
            </a:p>
          </p:txBody>
        </p:sp>
      </p:gr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781" r="12500"/>
          <a:stretch/>
        </p:blipFill>
        <p:spPr>
          <a:xfrm>
            <a:off x="6580681" y="1487080"/>
            <a:ext cx="4976734" cy="3174350"/>
          </a:xfrm>
          <a:prstGeom prst="rect">
            <a:avLst/>
          </a:prstGeom>
        </p:spPr>
      </p:pic>
      <p:sp>
        <p:nvSpPr>
          <p:cNvPr id="19" name="Shape 415">
            <a:extLst>
              <a:ext uri="{FF2B5EF4-FFF2-40B4-BE49-F238E27FC236}">
                <a16:creationId xmlns:a16="http://schemas.microsoft.com/office/drawing/2014/main" id="{F88065B6-022D-4158-8825-949D23D2F57A}"/>
              </a:ext>
            </a:extLst>
          </p:cNvPr>
          <p:cNvSpPr/>
          <p:nvPr/>
        </p:nvSpPr>
        <p:spPr>
          <a:xfrm>
            <a:off x="6409769" y="1282392"/>
            <a:ext cx="5348539" cy="4163898"/>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chemeClr val="bg2">
                <a:lumMod val="50000"/>
              </a:schemeClr>
            </a:solidFill>
            <a:prstDash val="solid"/>
            <a:round/>
            <a:headEnd type="none" w="med" len="med"/>
            <a:tailEnd type="none" w="med" len="med"/>
          </a:ln>
          <a:effectLst>
            <a:outerShdw blurRad="355600" sx="103000" sy="103000" algn="ctr" rotWithShape="0">
              <a:prstClr val="black">
                <a:alpha val="31000"/>
              </a:prstClr>
            </a:outerShdw>
          </a:effectLst>
        </p:spPr>
        <p:txBody>
          <a:bodyPr lIns="91425" tIns="91425" rIns="91425" bIns="91425" anchor="ctr" anchorCtr="0">
            <a:noAutofit/>
          </a:bodyPr>
          <a:lstStyle/>
          <a:p>
            <a:endParaRPr/>
          </a:p>
        </p:txBody>
      </p:sp>
    </p:spTree>
    <p:extLst>
      <p:ext uri="{BB962C8B-B14F-4D97-AF65-F5344CB8AC3E}">
        <p14:creationId xmlns:p14="http://schemas.microsoft.com/office/powerpoint/2010/main" val="642154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1E0BFC-97E8-4BD4-8F73-D85E270EA749}"/>
              </a:ext>
            </a:extLst>
          </p:cNvPr>
          <p:cNvSpPr/>
          <p:nvPr/>
        </p:nvSpPr>
        <p:spPr>
          <a:xfrm>
            <a:off x="6262456" y="1980440"/>
            <a:ext cx="3997771" cy="646331"/>
          </a:xfrm>
          <a:prstGeom prst="rect">
            <a:avLst/>
          </a:prstGeom>
        </p:spPr>
        <p:txBody>
          <a:bodyPr wrap="square">
            <a:spAutoFit/>
          </a:bodyPr>
          <a:lstStyle/>
          <a:p>
            <a:pPr algn="ctr"/>
            <a:r>
              <a:rPr lang="en-US" sz="3600" dirty="0">
                <a:solidFill>
                  <a:schemeClr val="bg1"/>
                </a:solidFill>
                <a:latin typeface="+mj-lt"/>
                <a:ea typeface="Muli"/>
                <a:cs typeface="Muli"/>
                <a:sym typeface="Muli"/>
              </a:rPr>
              <a:t>TABLET MOCK</a:t>
            </a:r>
          </a:p>
        </p:txBody>
      </p:sp>
      <p:sp>
        <p:nvSpPr>
          <p:cNvPr id="5" name="Rectangle 4">
            <a:extLst>
              <a:ext uri="{FF2B5EF4-FFF2-40B4-BE49-F238E27FC236}">
                <a16:creationId xmlns:a16="http://schemas.microsoft.com/office/drawing/2014/main" id="{74AF34DA-266C-492E-A7CD-23347953F19D}"/>
              </a:ext>
            </a:extLst>
          </p:cNvPr>
          <p:cNvSpPr/>
          <p:nvPr/>
        </p:nvSpPr>
        <p:spPr>
          <a:xfrm>
            <a:off x="6767959" y="2599867"/>
            <a:ext cx="4519634" cy="954107"/>
          </a:xfrm>
          <a:prstGeom prst="rect">
            <a:avLst/>
          </a:prstGeom>
        </p:spPr>
        <p:txBody>
          <a:bodyPr wrap="square">
            <a:spAutoFit/>
          </a:bodyPr>
          <a:lstStyle/>
          <a:p>
            <a:pPr algn="just">
              <a:spcBef>
                <a:spcPts val="0"/>
              </a:spcBef>
              <a:buNone/>
            </a:pPr>
            <a:r>
              <a:rPr lang="en-US" sz="14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 </a:t>
            </a:r>
          </a:p>
        </p:txBody>
      </p:sp>
      <p:sp>
        <p:nvSpPr>
          <p:cNvPr id="6" name="Rectangle 5">
            <a:extLst>
              <a:ext uri="{FF2B5EF4-FFF2-40B4-BE49-F238E27FC236}">
                <a16:creationId xmlns:a16="http://schemas.microsoft.com/office/drawing/2014/main" id="{09A8A4CF-F10A-4A0B-9F3F-B47C3DFDCF09}"/>
              </a:ext>
            </a:extLst>
          </p:cNvPr>
          <p:cNvSpPr/>
          <p:nvPr/>
        </p:nvSpPr>
        <p:spPr>
          <a:xfrm>
            <a:off x="6767958" y="4017869"/>
            <a:ext cx="4562505" cy="954107"/>
          </a:xfrm>
          <a:prstGeom prst="rect">
            <a:avLst/>
          </a:prstGeom>
        </p:spPr>
        <p:txBody>
          <a:bodyPr wrap="square">
            <a:spAutoFit/>
          </a:bodyPr>
          <a:lstStyle/>
          <a:p>
            <a:pPr algn="just"/>
            <a:r>
              <a:rPr lang="en-US" sz="14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a:t>
            </a:r>
          </a:p>
        </p:txBody>
      </p:sp>
      <p:sp>
        <p:nvSpPr>
          <p:cNvPr id="7" name="Shape 495">
            <a:extLst>
              <a:ext uri="{FF2B5EF4-FFF2-40B4-BE49-F238E27FC236}">
                <a16:creationId xmlns:a16="http://schemas.microsoft.com/office/drawing/2014/main" id="{27C8B803-2376-4CEA-86C5-B20191A6429B}"/>
              </a:ext>
            </a:extLst>
          </p:cNvPr>
          <p:cNvSpPr/>
          <p:nvPr/>
        </p:nvSpPr>
        <p:spPr>
          <a:xfrm>
            <a:off x="6187506" y="2767501"/>
            <a:ext cx="427230" cy="543432"/>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chemeClr val="bg1"/>
          </a:solidFill>
          <a:ln>
            <a:noFill/>
          </a:ln>
        </p:spPr>
        <p:txBody>
          <a:bodyPr lIns="91425" tIns="91425" rIns="91425" bIns="91425" anchor="ctr" anchorCtr="0">
            <a:noAutofit/>
          </a:bodyPr>
          <a:lstStyle/>
          <a:p>
            <a:endParaRPr>
              <a:solidFill>
                <a:srgbClr val="434343"/>
              </a:solidFill>
            </a:endParaRPr>
          </a:p>
        </p:txBody>
      </p:sp>
      <p:sp>
        <p:nvSpPr>
          <p:cNvPr id="8" name="Shape 495">
            <a:extLst>
              <a:ext uri="{FF2B5EF4-FFF2-40B4-BE49-F238E27FC236}">
                <a16:creationId xmlns:a16="http://schemas.microsoft.com/office/drawing/2014/main" id="{C6F24455-A388-47B1-BFF1-4F91509EA4DF}"/>
              </a:ext>
            </a:extLst>
          </p:cNvPr>
          <p:cNvSpPr/>
          <p:nvPr/>
        </p:nvSpPr>
        <p:spPr>
          <a:xfrm>
            <a:off x="6187506" y="4270967"/>
            <a:ext cx="427230" cy="543432"/>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chemeClr val="bg1"/>
          </a:solidFill>
          <a:ln>
            <a:noFill/>
          </a:ln>
        </p:spPr>
        <p:txBody>
          <a:bodyPr lIns="91425" tIns="91425" rIns="91425" bIns="91425" anchor="ctr" anchorCtr="0">
            <a:noAutofit/>
          </a:bodyPr>
          <a:lstStyle/>
          <a:p>
            <a:endParaRPr>
              <a:solidFill>
                <a:srgbClr val="434343"/>
              </a:solidFill>
            </a:endParaRPr>
          </a:p>
        </p:txBody>
      </p:sp>
      <p:grpSp>
        <p:nvGrpSpPr>
          <p:cNvPr id="2" name="Group 1"/>
          <p:cNvGrpSpPr/>
          <p:nvPr/>
        </p:nvGrpSpPr>
        <p:grpSpPr>
          <a:xfrm>
            <a:off x="1795981" y="934755"/>
            <a:ext cx="3554959" cy="5027609"/>
            <a:chOff x="1841500" y="935720"/>
            <a:chExt cx="3702669" cy="5236508"/>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5400" t="3188" r="23861" b="8475"/>
            <a:stretch/>
          </p:blipFill>
          <p:spPr>
            <a:xfrm>
              <a:off x="2050684" y="1230271"/>
              <a:ext cx="3376196" cy="4678443"/>
            </a:xfrm>
            <a:prstGeom prst="rect">
              <a:avLst/>
            </a:prstGeom>
          </p:spPr>
        </p:pic>
        <p:sp>
          <p:nvSpPr>
            <p:cNvPr id="12" name="Shape 408">
              <a:extLst>
                <a:ext uri="{FF2B5EF4-FFF2-40B4-BE49-F238E27FC236}">
                  <a16:creationId xmlns:a16="http://schemas.microsoft.com/office/drawing/2014/main" id="{93691CF3-FB97-4153-B35E-67799295223D}"/>
                </a:ext>
              </a:extLst>
            </p:cNvPr>
            <p:cNvSpPr/>
            <p:nvPr/>
          </p:nvSpPr>
          <p:spPr>
            <a:xfrm>
              <a:off x="1841500" y="935720"/>
              <a:ext cx="3702669" cy="5236508"/>
            </a:xfrm>
            <a:custGeom>
              <a:avLst/>
              <a:gdLst/>
              <a:ahLst/>
              <a:cxnLst/>
              <a:rect l="0" t="0" r="0" b="0"/>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FFFFFF"/>
            </a:solidFill>
            <a:ln w="9525" cap="flat" cmpd="sng">
              <a:solidFill>
                <a:schemeClr val="bg2">
                  <a:lumMod val="50000"/>
                </a:schemeClr>
              </a:solidFill>
              <a:prstDash val="solid"/>
              <a:round/>
              <a:headEnd type="none" w="med" len="med"/>
              <a:tailEnd type="none" w="med" len="med"/>
            </a:ln>
            <a:effectLst>
              <a:outerShdw blurRad="355600" sx="103000" sy="103000" algn="ctr" rotWithShape="0">
                <a:prstClr val="black">
                  <a:alpha val="31000"/>
                </a:prstClr>
              </a:outerShdw>
            </a:effectLst>
          </p:spPr>
          <p:txBody>
            <a:bodyPr lIns="91425" tIns="91425" rIns="91425" bIns="91425" anchor="ctr" anchorCtr="0">
              <a:noAutofit/>
            </a:bodyPr>
            <a:lstStyle/>
            <a:p>
              <a:endParaRPr/>
            </a:p>
          </p:txBody>
        </p:sp>
      </p:grpSp>
    </p:spTree>
    <p:extLst>
      <p:ext uri="{BB962C8B-B14F-4D97-AF65-F5344CB8AC3E}">
        <p14:creationId xmlns:p14="http://schemas.microsoft.com/office/powerpoint/2010/main" val="2789138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grpSp>
        <p:nvGrpSpPr>
          <p:cNvPr id="4" name="Shape 350"/>
          <p:cNvGrpSpPr/>
          <p:nvPr/>
        </p:nvGrpSpPr>
        <p:grpSpPr>
          <a:xfrm>
            <a:off x="5136599" y="502965"/>
            <a:ext cx="409953" cy="518465"/>
            <a:chOff x="584925" y="238125"/>
            <a:chExt cx="415200" cy="525100"/>
          </a:xfrm>
          <a:solidFill>
            <a:schemeClr val="bg1"/>
          </a:solidFill>
        </p:grpSpPr>
        <p:sp>
          <p:nvSpPr>
            <p:cNvPr id="5" name="Shape 351"/>
            <p:cNvSpPr/>
            <p:nvPr/>
          </p:nvSpPr>
          <p:spPr>
            <a:xfrm>
              <a:off x="621550" y="299175"/>
              <a:ext cx="378575" cy="464050"/>
            </a:xfrm>
            <a:custGeom>
              <a:avLst/>
              <a:gdLst/>
              <a:ahLst/>
              <a:cxnLst/>
              <a:rect l="0" t="0" r="0" b="0"/>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 name="Shape 352"/>
            <p:cNvSpPr/>
            <p:nvPr/>
          </p:nvSpPr>
          <p:spPr>
            <a:xfrm>
              <a:off x="633750" y="2381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 name="Shape 353"/>
            <p:cNvSpPr/>
            <p:nvPr/>
          </p:nvSpPr>
          <p:spPr>
            <a:xfrm>
              <a:off x="716800"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 name="Shape 354"/>
            <p:cNvSpPr/>
            <p:nvPr/>
          </p:nvSpPr>
          <p:spPr>
            <a:xfrm>
              <a:off x="799825" y="238125"/>
              <a:ext cx="29350" cy="63500"/>
            </a:xfrm>
            <a:custGeom>
              <a:avLst/>
              <a:gdLst/>
              <a:ahLst/>
              <a:cxnLst/>
              <a:rect l="0" t="0" r="0" b="0"/>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 name="Shape 355"/>
            <p:cNvSpPr/>
            <p:nvPr/>
          </p:nvSpPr>
          <p:spPr>
            <a:xfrm>
              <a:off x="882875"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 name="Shape 356"/>
            <p:cNvSpPr/>
            <p:nvPr/>
          </p:nvSpPr>
          <p:spPr>
            <a:xfrm>
              <a:off x="584925" y="261325"/>
              <a:ext cx="378575" cy="464050"/>
            </a:xfrm>
            <a:custGeom>
              <a:avLst/>
              <a:gdLst/>
              <a:ahLst/>
              <a:cxnLst/>
              <a:rect l="0" t="0" r="0" b="0"/>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1" name="Shape 357"/>
          <p:cNvGrpSpPr/>
          <p:nvPr/>
        </p:nvGrpSpPr>
        <p:grpSpPr>
          <a:xfrm>
            <a:off x="5787668" y="578301"/>
            <a:ext cx="438907" cy="365374"/>
            <a:chOff x="1244325" y="314425"/>
            <a:chExt cx="444525" cy="370050"/>
          </a:xfrm>
          <a:solidFill>
            <a:schemeClr val="bg1"/>
          </a:solidFill>
        </p:grpSpPr>
        <p:sp>
          <p:nvSpPr>
            <p:cNvPr id="12" name="Shape 358"/>
            <p:cNvSpPr/>
            <p:nvPr/>
          </p:nvSpPr>
          <p:spPr>
            <a:xfrm>
              <a:off x="1388425" y="463425"/>
              <a:ext cx="143525" cy="143500"/>
            </a:xfrm>
            <a:custGeom>
              <a:avLst/>
              <a:gdLst/>
              <a:ahLst/>
              <a:cxnLst/>
              <a:rect l="0" t="0" r="0" b="0"/>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 name="Shape 359"/>
            <p:cNvSpPr/>
            <p:nvPr/>
          </p:nvSpPr>
          <p:spPr>
            <a:xfrm>
              <a:off x="1244325" y="314425"/>
              <a:ext cx="444525" cy="370050"/>
            </a:xfrm>
            <a:custGeom>
              <a:avLst/>
              <a:gdLst/>
              <a:ahLst/>
              <a:cxnLst/>
              <a:rect l="0" t="0" r="0" b="0"/>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4" name="Shape 360"/>
          <p:cNvGrpSpPr/>
          <p:nvPr/>
        </p:nvGrpSpPr>
        <p:grpSpPr>
          <a:xfrm>
            <a:off x="6462878" y="576498"/>
            <a:ext cx="419631" cy="368978"/>
            <a:chOff x="1928175" y="312600"/>
            <a:chExt cx="425000" cy="373700"/>
          </a:xfrm>
          <a:solidFill>
            <a:schemeClr val="bg1"/>
          </a:solidFill>
        </p:grpSpPr>
        <p:sp>
          <p:nvSpPr>
            <p:cNvPr id="15" name="Shape 361"/>
            <p:cNvSpPr/>
            <p:nvPr/>
          </p:nvSpPr>
          <p:spPr>
            <a:xfrm>
              <a:off x="1928175" y="312600"/>
              <a:ext cx="425000" cy="373700"/>
            </a:xfrm>
            <a:custGeom>
              <a:avLst/>
              <a:gdLst/>
              <a:ahLst/>
              <a:cxnLst/>
              <a:rect l="0" t="0" r="0" b="0"/>
              <a:pathLst>
                <a:path w="17000" h="14948" extrusionOk="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 name="Shape 362"/>
            <p:cNvSpPr/>
            <p:nvPr/>
          </p:nvSpPr>
          <p:spPr>
            <a:xfrm>
              <a:off x="1964825" y="349250"/>
              <a:ext cx="351700" cy="300425"/>
            </a:xfrm>
            <a:custGeom>
              <a:avLst/>
              <a:gdLst/>
              <a:ahLst/>
              <a:cxnLst/>
              <a:rect l="0" t="0" r="0" b="0"/>
              <a:pathLst>
                <a:path w="14068" h="12017" extrusionOk="0">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7" name="Shape 363"/>
          <p:cNvSpPr/>
          <p:nvPr/>
        </p:nvSpPr>
        <p:spPr>
          <a:xfrm>
            <a:off x="7166457" y="563246"/>
            <a:ext cx="343652" cy="395489"/>
          </a:xfrm>
          <a:custGeom>
            <a:avLst/>
            <a:gdLst/>
            <a:ahLst/>
            <a:cxnLst/>
            <a:rect l="0" t="0" r="0" b="0"/>
            <a:pathLst>
              <a:path w="13922" h="16022" extrusionOk="0">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 name="Shape 364"/>
          <p:cNvSpPr/>
          <p:nvPr/>
        </p:nvSpPr>
        <p:spPr>
          <a:xfrm>
            <a:off x="7855524" y="564457"/>
            <a:ext cx="296654" cy="393069"/>
          </a:xfrm>
          <a:custGeom>
            <a:avLst/>
            <a:gdLst/>
            <a:ahLst/>
            <a:cxnLst/>
            <a:rect l="0" t="0" r="0" b="0"/>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9" name="Shape 365"/>
          <p:cNvGrpSpPr/>
          <p:nvPr/>
        </p:nvGrpSpPr>
        <p:grpSpPr>
          <a:xfrm>
            <a:off x="8428204" y="557220"/>
            <a:ext cx="482328" cy="407559"/>
            <a:chOff x="3918650" y="293075"/>
            <a:chExt cx="488500" cy="412775"/>
          </a:xfrm>
          <a:solidFill>
            <a:schemeClr val="bg1"/>
          </a:solidFill>
        </p:grpSpPr>
        <p:sp>
          <p:nvSpPr>
            <p:cNvPr id="20" name="Shape 366"/>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 name="Shape 367"/>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 name="Shape 368"/>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3" name="Shape 369"/>
          <p:cNvGrpSpPr/>
          <p:nvPr/>
        </p:nvGrpSpPr>
        <p:grpSpPr>
          <a:xfrm>
            <a:off x="9136565" y="526464"/>
            <a:ext cx="396723" cy="469047"/>
            <a:chOff x="4636075" y="261925"/>
            <a:chExt cx="401800" cy="475050"/>
          </a:xfrm>
          <a:solidFill>
            <a:schemeClr val="bg1"/>
          </a:solidFill>
        </p:grpSpPr>
        <p:sp>
          <p:nvSpPr>
            <p:cNvPr id="24" name="Shape 370"/>
            <p:cNvSpPr/>
            <p:nvPr/>
          </p:nvSpPr>
          <p:spPr>
            <a:xfrm>
              <a:off x="4665400" y="326650"/>
              <a:ext cx="372475" cy="97100"/>
            </a:xfrm>
            <a:custGeom>
              <a:avLst/>
              <a:gdLst/>
              <a:ahLst/>
              <a:cxnLst/>
              <a:rect l="0" t="0" r="0" b="0"/>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 name="Shape 371"/>
            <p:cNvSpPr/>
            <p:nvPr/>
          </p:nvSpPr>
          <p:spPr>
            <a:xfrm>
              <a:off x="4636075" y="438375"/>
              <a:ext cx="372475" cy="97125"/>
            </a:xfrm>
            <a:custGeom>
              <a:avLst/>
              <a:gdLst/>
              <a:ahLst/>
              <a:cxnLst/>
              <a:rect l="0" t="0" r="0" b="0"/>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 name="Shape 372"/>
            <p:cNvSpPr/>
            <p:nvPr/>
          </p:nvSpPr>
          <p:spPr>
            <a:xfrm>
              <a:off x="4814975" y="261925"/>
              <a:ext cx="44000" cy="50100"/>
            </a:xfrm>
            <a:custGeom>
              <a:avLst/>
              <a:gdLst/>
              <a:ahLst/>
              <a:cxnLst/>
              <a:rect l="0" t="0" r="0" b="0"/>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 name="Shape 373"/>
            <p:cNvSpPr/>
            <p:nvPr/>
          </p:nvSpPr>
          <p:spPr>
            <a:xfrm>
              <a:off x="4814975" y="550125"/>
              <a:ext cx="44000" cy="186850"/>
            </a:xfrm>
            <a:custGeom>
              <a:avLst/>
              <a:gdLst/>
              <a:ahLst/>
              <a:cxnLst/>
              <a:rect l="0" t="0" r="0" b="0"/>
              <a:pathLst>
                <a:path w="1760" h="7474" extrusionOk="0">
                  <a:moveTo>
                    <a:pt x="1" y="0"/>
                  </a:moveTo>
                  <a:lnTo>
                    <a:pt x="1" y="7474"/>
                  </a:lnTo>
                  <a:lnTo>
                    <a:pt x="1759" y="7474"/>
                  </a:lnTo>
                  <a:lnTo>
                    <a:pt x="175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8" name="Shape 374"/>
          <p:cNvSpPr/>
          <p:nvPr/>
        </p:nvSpPr>
        <p:spPr>
          <a:xfrm>
            <a:off x="9773258" y="562628"/>
            <a:ext cx="454582" cy="396723"/>
          </a:xfrm>
          <a:custGeom>
            <a:avLst/>
            <a:gdLst/>
            <a:ahLst/>
            <a:cxnLst/>
            <a:rect l="0" t="0" r="0" b="0"/>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9" name="Shape 375"/>
          <p:cNvGrpSpPr/>
          <p:nvPr/>
        </p:nvGrpSpPr>
        <p:grpSpPr>
          <a:xfrm>
            <a:off x="10467089" y="565662"/>
            <a:ext cx="397908" cy="390058"/>
            <a:chOff x="5983625" y="301625"/>
            <a:chExt cx="403000" cy="395050"/>
          </a:xfrm>
          <a:solidFill>
            <a:schemeClr val="bg1"/>
          </a:solidFill>
        </p:grpSpPr>
        <p:sp>
          <p:nvSpPr>
            <p:cNvPr id="30" name="Shape 376"/>
            <p:cNvSpPr/>
            <p:nvPr/>
          </p:nvSpPr>
          <p:spPr>
            <a:xfrm>
              <a:off x="5983625" y="319925"/>
              <a:ext cx="403000" cy="67200"/>
            </a:xfrm>
            <a:custGeom>
              <a:avLst/>
              <a:gdLst/>
              <a:ahLst/>
              <a:cxnLst/>
              <a:rect l="0" t="0" r="0" b="0"/>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1" name="Shape 377"/>
            <p:cNvSpPr/>
            <p:nvPr/>
          </p:nvSpPr>
          <p:spPr>
            <a:xfrm>
              <a:off x="5983625" y="664900"/>
              <a:ext cx="403000" cy="31775"/>
            </a:xfrm>
            <a:custGeom>
              <a:avLst/>
              <a:gdLst/>
              <a:ahLst/>
              <a:cxnLst/>
              <a:rect l="0" t="0" r="0" b="0"/>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2" name="Shape 378"/>
            <p:cNvSpPr/>
            <p:nvPr/>
          </p:nvSpPr>
          <p:spPr>
            <a:xfrm>
              <a:off x="6041025" y="301625"/>
              <a:ext cx="29325" cy="63500"/>
            </a:xfrm>
            <a:custGeom>
              <a:avLst/>
              <a:gdLst/>
              <a:ahLst/>
              <a:cxnLst/>
              <a:rect l="0" t="0" r="0" b="0"/>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3" name="Shape 379"/>
            <p:cNvSpPr/>
            <p:nvPr/>
          </p:nvSpPr>
          <p:spPr>
            <a:xfrm>
              <a:off x="6297450" y="3016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4" name="Shape 380"/>
            <p:cNvSpPr/>
            <p:nvPr/>
          </p:nvSpPr>
          <p:spPr>
            <a:xfrm>
              <a:off x="6097200" y="509200"/>
              <a:ext cx="50700" cy="53775"/>
            </a:xfrm>
            <a:custGeom>
              <a:avLst/>
              <a:gdLst/>
              <a:ahLst/>
              <a:cxnLst/>
              <a:rect l="0" t="0" r="0" b="0"/>
              <a:pathLst>
                <a:path w="2028" h="2151" extrusionOk="0">
                  <a:moveTo>
                    <a:pt x="0" y="1"/>
                  </a:moveTo>
                  <a:lnTo>
                    <a:pt x="0" y="2150"/>
                  </a:lnTo>
                  <a:lnTo>
                    <a:pt x="2027" y="2150"/>
                  </a:lnTo>
                  <a:lnTo>
                    <a:pt x="20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5" name="Shape 381"/>
            <p:cNvSpPr/>
            <p:nvPr/>
          </p:nvSpPr>
          <p:spPr>
            <a:xfrm>
              <a:off x="6097200" y="448150"/>
              <a:ext cx="50700" cy="48875"/>
            </a:xfrm>
            <a:custGeom>
              <a:avLst/>
              <a:gdLst/>
              <a:ahLst/>
              <a:cxnLst/>
              <a:rect l="0" t="0" r="0" b="0"/>
              <a:pathLst>
                <a:path w="2028" h="1955" extrusionOk="0">
                  <a:moveTo>
                    <a:pt x="0" y="1"/>
                  </a:moveTo>
                  <a:lnTo>
                    <a:pt x="0" y="1954"/>
                  </a:lnTo>
                  <a:lnTo>
                    <a:pt x="2027" y="1954"/>
                  </a:lnTo>
                  <a:lnTo>
                    <a:pt x="20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6" name="Shape 382"/>
            <p:cNvSpPr/>
            <p:nvPr/>
          </p:nvSpPr>
          <p:spPr>
            <a:xfrm>
              <a:off x="6097200" y="575150"/>
              <a:ext cx="50700" cy="48875"/>
            </a:xfrm>
            <a:custGeom>
              <a:avLst/>
              <a:gdLst/>
              <a:ahLst/>
              <a:cxnLst/>
              <a:rect l="0" t="0" r="0" b="0"/>
              <a:pathLst>
                <a:path w="2028" h="1955" extrusionOk="0">
                  <a:moveTo>
                    <a:pt x="0" y="1"/>
                  </a:moveTo>
                  <a:lnTo>
                    <a:pt x="0" y="1954"/>
                  </a:lnTo>
                  <a:lnTo>
                    <a:pt x="2027" y="1954"/>
                  </a:lnTo>
                  <a:lnTo>
                    <a:pt x="20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7" name="Shape 383"/>
            <p:cNvSpPr/>
            <p:nvPr/>
          </p:nvSpPr>
          <p:spPr>
            <a:xfrm>
              <a:off x="6160075" y="575150"/>
              <a:ext cx="50100" cy="48875"/>
            </a:xfrm>
            <a:custGeom>
              <a:avLst/>
              <a:gdLst/>
              <a:ahLst/>
              <a:cxnLst/>
              <a:rect l="0" t="0" r="0" b="0"/>
              <a:pathLst>
                <a:path w="2004" h="1955" extrusionOk="0">
                  <a:moveTo>
                    <a:pt x="1" y="1"/>
                  </a:moveTo>
                  <a:lnTo>
                    <a:pt x="1" y="1954"/>
                  </a:lnTo>
                  <a:lnTo>
                    <a:pt x="2003" y="1954"/>
                  </a:lnTo>
                  <a:lnTo>
                    <a:pt x="20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8" name="Shape 384"/>
            <p:cNvSpPr/>
            <p:nvPr/>
          </p:nvSpPr>
          <p:spPr>
            <a:xfrm>
              <a:off x="6034300" y="509200"/>
              <a:ext cx="50700" cy="53775"/>
            </a:xfrm>
            <a:custGeom>
              <a:avLst/>
              <a:gdLst/>
              <a:ahLst/>
              <a:cxnLst/>
              <a:rect l="0" t="0" r="0" b="0"/>
              <a:pathLst>
                <a:path w="2028" h="2151" extrusionOk="0">
                  <a:moveTo>
                    <a:pt x="1" y="1"/>
                  </a:moveTo>
                  <a:lnTo>
                    <a:pt x="1" y="2150"/>
                  </a:lnTo>
                  <a:lnTo>
                    <a:pt x="2028" y="2150"/>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9" name="Shape 385"/>
            <p:cNvSpPr/>
            <p:nvPr/>
          </p:nvSpPr>
          <p:spPr>
            <a:xfrm>
              <a:off x="6034300" y="575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0" name="Shape 386"/>
            <p:cNvSpPr/>
            <p:nvPr/>
          </p:nvSpPr>
          <p:spPr>
            <a:xfrm>
              <a:off x="6034300" y="448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1" name="Shape 387"/>
            <p:cNvSpPr/>
            <p:nvPr/>
          </p:nvSpPr>
          <p:spPr>
            <a:xfrm>
              <a:off x="6160075" y="509200"/>
              <a:ext cx="50100" cy="53775"/>
            </a:xfrm>
            <a:custGeom>
              <a:avLst/>
              <a:gdLst/>
              <a:ahLst/>
              <a:cxnLst/>
              <a:rect l="0" t="0" r="0" b="0"/>
              <a:pathLst>
                <a:path w="2004" h="2151" extrusionOk="0">
                  <a:moveTo>
                    <a:pt x="1" y="1"/>
                  </a:moveTo>
                  <a:lnTo>
                    <a:pt x="1" y="2150"/>
                  </a:lnTo>
                  <a:lnTo>
                    <a:pt x="2003" y="2150"/>
                  </a:lnTo>
                  <a:lnTo>
                    <a:pt x="20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2" name="Shape 388"/>
            <p:cNvSpPr/>
            <p:nvPr/>
          </p:nvSpPr>
          <p:spPr>
            <a:xfrm>
              <a:off x="5983625" y="399300"/>
              <a:ext cx="403000" cy="272950"/>
            </a:xfrm>
            <a:custGeom>
              <a:avLst/>
              <a:gdLst/>
              <a:ahLst/>
              <a:cxnLst/>
              <a:rect l="0" t="0" r="0" b="0"/>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3" name="Shape 389"/>
            <p:cNvSpPr/>
            <p:nvPr/>
          </p:nvSpPr>
          <p:spPr>
            <a:xfrm>
              <a:off x="6285250" y="575150"/>
              <a:ext cx="50700" cy="48875"/>
            </a:xfrm>
            <a:custGeom>
              <a:avLst/>
              <a:gdLst/>
              <a:ahLst/>
              <a:cxnLst/>
              <a:rect l="0" t="0" r="0" b="0"/>
              <a:pathLst>
                <a:path w="2028" h="1955" extrusionOk="0">
                  <a:moveTo>
                    <a:pt x="0" y="1"/>
                  </a:moveTo>
                  <a:lnTo>
                    <a:pt x="0"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4" name="Shape 390"/>
            <p:cNvSpPr/>
            <p:nvPr/>
          </p:nvSpPr>
          <p:spPr>
            <a:xfrm>
              <a:off x="6285250" y="509200"/>
              <a:ext cx="50700" cy="53775"/>
            </a:xfrm>
            <a:custGeom>
              <a:avLst/>
              <a:gdLst/>
              <a:ahLst/>
              <a:cxnLst/>
              <a:rect l="0" t="0" r="0" b="0"/>
              <a:pathLst>
                <a:path w="2028" h="2151" extrusionOk="0">
                  <a:moveTo>
                    <a:pt x="0" y="1"/>
                  </a:moveTo>
                  <a:lnTo>
                    <a:pt x="0" y="2150"/>
                  </a:lnTo>
                  <a:lnTo>
                    <a:pt x="2028" y="2150"/>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5" name="Shape 391"/>
            <p:cNvSpPr/>
            <p:nvPr/>
          </p:nvSpPr>
          <p:spPr>
            <a:xfrm>
              <a:off x="6285250" y="448150"/>
              <a:ext cx="50700" cy="48875"/>
            </a:xfrm>
            <a:custGeom>
              <a:avLst/>
              <a:gdLst/>
              <a:ahLst/>
              <a:cxnLst/>
              <a:rect l="0" t="0" r="0" b="0"/>
              <a:pathLst>
                <a:path w="2028" h="1955" extrusionOk="0">
                  <a:moveTo>
                    <a:pt x="0" y="1"/>
                  </a:moveTo>
                  <a:lnTo>
                    <a:pt x="0"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6" name="Shape 392"/>
            <p:cNvSpPr/>
            <p:nvPr/>
          </p:nvSpPr>
          <p:spPr>
            <a:xfrm>
              <a:off x="6222350" y="575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7" name="Shape 393"/>
            <p:cNvSpPr/>
            <p:nvPr/>
          </p:nvSpPr>
          <p:spPr>
            <a:xfrm>
              <a:off x="6160075" y="448150"/>
              <a:ext cx="50100" cy="48875"/>
            </a:xfrm>
            <a:custGeom>
              <a:avLst/>
              <a:gdLst/>
              <a:ahLst/>
              <a:cxnLst/>
              <a:rect l="0" t="0" r="0" b="0"/>
              <a:pathLst>
                <a:path w="2004" h="1955" extrusionOk="0">
                  <a:moveTo>
                    <a:pt x="1" y="1"/>
                  </a:moveTo>
                  <a:lnTo>
                    <a:pt x="1" y="1954"/>
                  </a:lnTo>
                  <a:lnTo>
                    <a:pt x="2003" y="1954"/>
                  </a:lnTo>
                  <a:lnTo>
                    <a:pt x="20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8" name="Shape 394"/>
            <p:cNvSpPr/>
            <p:nvPr/>
          </p:nvSpPr>
          <p:spPr>
            <a:xfrm>
              <a:off x="6222350" y="509200"/>
              <a:ext cx="50700" cy="53775"/>
            </a:xfrm>
            <a:custGeom>
              <a:avLst/>
              <a:gdLst/>
              <a:ahLst/>
              <a:cxnLst/>
              <a:rect l="0" t="0" r="0" b="0"/>
              <a:pathLst>
                <a:path w="2028" h="2151" extrusionOk="0">
                  <a:moveTo>
                    <a:pt x="1" y="1"/>
                  </a:moveTo>
                  <a:lnTo>
                    <a:pt x="1" y="2150"/>
                  </a:lnTo>
                  <a:lnTo>
                    <a:pt x="2028" y="2150"/>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9" name="Shape 395"/>
            <p:cNvSpPr/>
            <p:nvPr/>
          </p:nvSpPr>
          <p:spPr>
            <a:xfrm>
              <a:off x="6222350" y="448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50" name="Shape 396"/>
          <p:cNvGrpSpPr/>
          <p:nvPr/>
        </p:nvGrpSpPr>
        <p:grpSpPr>
          <a:xfrm>
            <a:off x="11135659" y="562626"/>
            <a:ext cx="391885" cy="391291"/>
            <a:chOff x="6660750" y="298550"/>
            <a:chExt cx="396900" cy="396300"/>
          </a:xfrm>
          <a:solidFill>
            <a:schemeClr val="bg1"/>
          </a:solidFill>
        </p:grpSpPr>
        <p:sp>
          <p:nvSpPr>
            <p:cNvPr id="51" name="Shape 397"/>
            <p:cNvSpPr/>
            <p:nvPr/>
          </p:nvSpPr>
          <p:spPr>
            <a:xfrm>
              <a:off x="6660750" y="298550"/>
              <a:ext cx="396900" cy="396300"/>
            </a:xfrm>
            <a:custGeom>
              <a:avLst/>
              <a:gdLst/>
              <a:ahLst/>
              <a:cxnLst/>
              <a:rect l="0" t="0" r="0" b="0"/>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2" name="Shape 398"/>
            <p:cNvSpPr/>
            <p:nvPr/>
          </p:nvSpPr>
          <p:spPr>
            <a:xfrm>
              <a:off x="6697400" y="335200"/>
              <a:ext cx="323625" cy="323025"/>
            </a:xfrm>
            <a:custGeom>
              <a:avLst/>
              <a:gdLst/>
              <a:ahLst/>
              <a:cxnLst/>
              <a:rect l="0" t="0" r="0" b="0"/>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53" name="Shape 399"/>
          <p:cNvGrpSpPr/>
          <p:nvPr/>
        </p:nvGrpSpPr>
        <p:grpSpPr>
          <a:xfrm>
            <a:off x="5136599" y="1178767"/>
            <a:ext cx="409953" cy="496175"/>
            <a:chOff x="584925" y="922575"/>
            <a:chExt cx="415200" cy="502525"/>
          </a:xfrm>
          <a:solidFill>
            <a:schemeClr val="bg1"/>
          </a:solidFill>
        </p:grpSpPr>
        <p:sp>
          <p:nvSpPr>
            <p:cNvPr id="54" name="Shape 400"/>
            <p:cNvSpPr/>
            <p:nvPr/>
          </p:nvSpPr>
          <p:spPr>
            <a:xfrm>
              <a:off x="584925" y="961025"/>
              <a:ext cx="378575" cy="464075"/>
            </a:xfrm>
            <a:custGeom>
              <a:avLst/>
              <a:gdLst/>
              <a:ahLst/>
              <a:cxnLst/>
              <a:rect l="0" t="0" r="0" b="0"/>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5" name="Shape 401"/>
            <p:cNvSpPr/>
            <p:nvPr/>
          </p:nvSpPr>
          <p:spPr>
            <a:xfrm>
              <a:off x="621550" y="922575"/>
              <a:ext cx="378575" cy="464050"/>
            </a:xfrm>
            <a:custGeom>
              <a:avLst/>
              <a:gdLst/>
              <a:ahLst/>
              <a:cxnLst/>
              <a:rect l="0" t="0" r="0" b="0"/>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6" name="Shape 402"/>
            <p:cNvSpPr/>
            <p:nvPr/>
          </p:nvSpPr>
          <p:spPr>
            <a:xfrm>
              <a:off x="915850" y="922575"/>
              <a:ext cx="84275" cy="84275"/>
            </a:xfrm>
            <a:custGeom>
              <a:avLst/>
              <a:gdLst/>
              <a:ahLst/>
              <a:cxnLst/>
              <a:rect l="0" t="0" r="0" b="0"/>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57" name="Shape 403"/>
          <p:cNvGrpSpPr/>
          <p:nvPr/>
        </p:nvGrpSpPr>
        <p:grpSpPr>
          <a:xfrm>
            <a:off x="5790086" y="1167314"/>
            <a:ext cx="434095" cy="517280"/>
            <a:chOff x="1246775" y="910975"/>
            <a:chExt cx="439650" cy="523900"/>
          </a:xfrm>
          <a:solidFill>
            <a:schemeClr val="bg1"/>
          </a:solidFill>
        </p:grpSpPr>
        <p:sp>
          <p:nvSpPr>
            <p:cNvPr id="58" name="Shape 404"/>
            <p:cNvSpPr/>
            <p:nvPr/>
          </p:nvSpPr>
          <p:spPr>
            <a:xfrm>
              <a:off x="1246775" y="970800"/>
              <a:ext cx="378575" cy="464075"/>
            </a:xfrm>
            <a:custGeom>
              <a:avLst/>
              <a:gdLst/>
              <a:ahLst/>
              <a:cxnLst/>
              <a:rect l="0" t="0" r="0" b="0"/>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9" name="Shape 405"/>
            <p:cNvSpPr/>
            <p:nvPr/>
          </p:nvSpPr>
          <p:spPr>
            <a:xfrm>
              <a:off x="1307825" y="910975"/>
              <a:ext cx="378600" cy="464050"/>
            </a:xfrm>
            <a:custGeom>
              <a:avLst/>
              <a:gdLst/>
              <a:ahLst/>
              <a:cxnLst/>
              <a:rect l="0" t="0" r="0" b="0"/>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0" name="Shape 406"/>
            <p:cNvSpPr/>
            <p:nvPr/>
          </p:nvSpPr>
          <p:spPr>
            <a:xfrm>
              <a:off x="1602125" y="910975"/>
              <a:ext cx="84300" cy="84275"/>
            </a:xfrm>
            <a:custGeom>
              <a:avLst/>
              <a:gdLst/>
              <a:ahLst/>
              <a:cxnLst/>
              <a:rect l="0" t="0" r="0" b="0"/>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61" name="Shape 407"/>
          <p:cNvGrpSpPr/>
          <p:nvPr/>
        </p:nvGrpSpPr>
        <p:grpSpPr>
          <a:xfrm>
            <a:off x="6461076" y="1250500"/>
            <a:ext cx="423234" cy="352094"/>
            <a:chOff x="1926350" y="995225"/>
            <a:chExt cx="428650" cy="356600"/>
          </a:xfrm>
          <a:solidFill>
            <a:schemeClr val="bg1"/>
          </a:solidFill>
        </p:grpSpPr>
        <p:sp>
          <p:nvSpPr>
            <p:cNvPr id="62" name="Shape 408"/>
            <p:cNvSpPr/>
            <p:nvPr/>
          </p:nvSpPr>
          <p:spPr>
            <a:xfrm>
              <a:off x="1926350" y="1298075"/>
              <a:ext cx="208225" cy="53750"/>
            </a:xfrm>
            <a:custGeom>
              <a:avLst/>
              <a:gdLst/>
              <a:ahLst/>
              <a:cxnLst/>
              <a:rect l="0" t="0" r="0" b="0"/>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3" name="Shape 409"/>
            <p:cNvSpPr/>
            <p:nvPr/>
          </p:nvSpPr>
          <p:spPr>
            <a:xfrm>
              <a:off x="2146775" y="1298075"/>
              <a:ext cx="208225" cy="53750"/>
            </a:xfrm>
            <a:custGeom>
              <a:avLst/>
              <a:gdLst/>
              <a:ahLst/>
              <a:cxnLst/>
              <a:rect l="0" t="0" r="0" b="0"/>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4" name="Shape 410"/>
            <p:cNvSpPr/>
            <p:nvPr/>
          </p:nvSpPr>
          <p:spPr>
            <a:xfrm>
              <a:off x="1926350" y="995225"/>
              <a:ext cx="208225" cy="332175"/>
            </a:xfrm>
            <a:custGeom>
              <a:avLst/>
              <a:gdLst/>
              <a:ahLst/>
              <a:cxnLst/>
              <a:rect l="0" t="0" r="0" b="0"/>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5" name="Shape 411"/>
            <p:cNvSpPr/>
            <p:nvPr/>
          </p:nvSpPr>
          <p:spPr>
            <a:xfrm>
              <a:off x="2146775" y="995225"/>
              <a:ext cx="208225" cy="332175"/>
            </a:xfrm>
            <a:custGeom>
              <a:avLst/>
              <a:gdLst/>
              <a:ahLst/>
              <a:cxnLst/>
              <a:rect l="0" t="0" r="0" b="0"/>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66" name="Shape 412"/>
          <p:cNvSpPr/>
          <p:nvPr/>
        </p:nvSpPr>
        <p:spPr>
          <a:xfrm>
            <a:off x="7131480" y="1220962"/>
            <a:ext cx="413606" cy="411189"/>
          </a:xfrm>
          <a:custGeom>
            <a:avLst/>
            <a:gdLst/>
            <a:ahLst/>
            <a:cxnLst/>
            <a:rect l="0" t="0" r="0" b="0"/>
            <a:pathLst>
              <a:path w="16756" h="16658" extrusionOk="0">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7" name="Shape 413"/>
          <p:cNvSpPr/>
          <p:nvPr/>
        </p:nvSpPr>
        <p:spPr>
          <a:xfrm>
            <a:off x="7797663" y="1241475"/>
            <a:ext cx="412372" cy="370187"/>
          </a:xfrm>
          <a:custGeom>
            <a:avLst/>
            <a:gdLst/>
            <a:ahLst/>
            <a:cxnLst/>
            <a:rect l="0" t="0" r="0" b="0"/>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8" name="Shape 414"/>
          <p:cNvSpPr/>
          <p:nvPr/>
        </p:nvSpPr>
        <p:spPr>
          <a:xfrm>
            <a:off x="8469253" y="1244487"/>
            <a:ext cx="400327" cy="364140"/>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9" name="Shape 415"/>
          <p:cNvSpPr/>
          <p:nvPr/>
        </p:nvSpPr>
        <p:spPr>
          <a:xfrm>
            <a:off x="9148075" y="1248090"/>
            <a:ext cx="373816" cy="356931"/>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70" name="Shape 416"/>
          <p:cNvGrpSpPr/>
          <p:nvPr/>
        </p:nvGrpSpPr>
        <p:grpSpPr>
          <a:xfrm>
            <a:off x="9794298" y="1223989"/>
            <a:ext cx="412372" cy="412965"/>
            <a:chOff x="5302225" y="968375"/>
            <a:chExt cx="417650" cy="418250"/>
          </a:xfrm>
          <a:solidFill>
            <a:schemeClr val="bg1"/>
          </a:solidFill>
        </p:grpSpPr>
        <p:sp>
          <p:nvSpPr>
            <p:cNvPr id="71" name="Shape 417"/>
            <p:cNvSpPr/>
            <p:nvPr/>
          </p:nvSpPr>
          <p:spPr>
            <a:xfrm>
              <a:off x="5333350" y="991575"/>
              <a:ext cx="152075" cy="155100"/>
            </a:xfrm>
            <a:custGeom>
              <a:avLst/>
              <a:gdLst/>
              <a:ahLst/>
              <a:cxnLst/>
              <a:rect l="0" t="0" r="0" b="0"/>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2" name="Shape 418"/>
            <p:cNvSpPr/>
            <p:nvPr/>
          </p:nvSpPr>
          <p:spPr>
            <a:xfrm>
              <a:off x="5302225" y="968375"/>
              <a:ext cx="417650" cy="418250"/>
            </a:xfrm>
            <a:custGeom>
              <a:avLst/>
              <a:gdLst/>
              <a:ahLst/>
              <a:cxnLst/>
              <a:rect l="0" t="0" r="0" b="0"/>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73" name="Shape 419"/>
          <p:cNvGrpSpPr/>
          <p:nvPr/>
        </p:nvGrpSpPr>
        <p:grpSpPr>
          <a:xfrm>
            <a:off x="10410414" y="1177557"/>
            <a:ext cx="511257" cy="497978"/>
            <a:chOff x="5926225" y="921350"/>
            <a:chExt cx="517800" cy="504350"/>
          </a:xfrm>
          <a:solidFill>
            <a:schemeClr val="bg1"/>
          </a:solidFill>
        </p:grpSpPr>
        <p:sp>
          <p:nvSpPr>
            <p:cNvPr id="74" name="Shape 420"/>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5" name="Shape 421"/>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76" name="Shape 422"/>
          <p:cNvGrpSpPr/>
          <p:nvPr/>
        </p:nvGrpSpPr>
        <p:grpSpPr>
          <a:xfrm>
            <a:off x="11092856" y="1187210"/>
            <a:ext cx="477489" cy="478700"/>
            <a:chOff x="6617400" y="931125"/>
            <a:chExt cx="483600" cy="484825"/>
          </a:xfrm>
          <a:solidFill>
            <a:schemeClr val="bg1"/>
          </a:solidFill>
        </p:grpSpPr>
        <p:sp>
          <p:nvSpPr>
            <p:cNvPr id="77" name="Shape 423"/>
            <p:cNvSpPr/>
            <p:nvPr/>
          </p:nvSpPr>
          <p:spPr>
            <a:xfrm>
              <a:off x="6843925" y="1183900"/>
              <a:ext cx="121525" cy="232050"/>
            </a:xfrm>
            <a:custGeom>
              <a:avLst/>
              <a:gdLst/>
              <a:ahLst/>
              <a:cxnLst/>
              <a:rect l="0" t="0" r="0" b="0"/>
              <a:pathLst>
                <a:path w="4861" h="9282" extrusionOk="0">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8" name="Shape 424"/>
            <p:cNvSpPr/>
            <p:nvPr/>
          </p:nvSpPr>
          <p:spPr>
            <a:xfrm>
              <a:off x="6617400" y="931125"/>
              <a:ext cx="483600" cy="259500"/>
            </a:xfrm>
            <a:custGeom>
              <a:avLst/>
              <a:gdLst/>
              <a:ahLst/>
              <a:cxnLst/>
              <a:rect l="0" t="0" r="0" b="0"/>
              <a:pathLst>
                <a:path w="19344" h="10380" extrusionOk="0">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79" name="Shape 425"/>
          <p:cNvGrpSpPr/>
          <p:nvPr/>
        </p:nvGrpSpPr>
        <p:grpSpPr>
          <a:xfrm>
            <a:off x="5111274" y="1930522"/>
            <a:ext cx="460605" cy="323164"/>
            <a:chOff x="559275" y="1683950"/>
            <a:chExt cx="466500" cy="327300"/>
          </a:xfrm>
          <a:solidFill>
            <a:schemeClr val="bg1"/>
          </a:solidFill>
        </p:grpSpPr>
        <p:sp>
          <p:nvSpPr>
            <p:cNvPr id="80" name="Shape 426"/>
            <p:cNvSpPr/>
            <p:nvPr/>
          </p:nvSpPr>
          <p:spPr>
            <a:xfrm>
              <a:off x="559275" y="1683950"/>
              <a:ext cx="466500" cy="197850"/>
            </a:xfrm>
            <a:custGeom>
              <a:avLst/>
              <a:gdLst/>
              <a:ahLst/>
              <a:cxnLst/>
              <a:rect l="0" t="0" r="0" b="0"/>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1" name="Shape 427"/>
            <p:cNvSpPr/>
            <p:nvPr/>
          </p:nvSpPr>
          <p:spPr>
            <a:xfrm>
              <a:off x="559275" y="1727925"/>
              <a:ext cx="466500" cy="283325"/>
            </a:xfrm>
            <a:custGeom>
              <a:avLst/>
              <a:gdLst/>
              <a:ahLst/>
              <a:cxnLst/>
              <a:rect l="0" t="0" r="0" b="0"/>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82" name="Shape 428"/>
          <p:cNvGrpSpPr/>
          <p:nvPr/>
        </p:nvGrpSpPr>
        <p:grpSpPr>
          <a:xfrm>
            <a:off x="5776833" y="1866641"/>
            <a:ext cx="460605" cy="450954"/>
            <a:chOff x="1233350" y="1619250"/>
            <a:chExt cx="466500" cy="456725"/>
          </a:xfrm>
          <a:solidFill>
            <a:schemeClr val="bg1"/>
          </a:solidFill>
        </p:grpSpPr>
        <p:sp>
          <p:nvSpPr>
            <p:cNvPr id="83" name="Shape 429"/>
            <p:cNvSpPr/>
            <p:nvPr/>
          </p:nvSpPr>
          <p:spPr>
            <a:xfrm>
              <a:off x="1233350" y="1619250"/>
              <a:ext cx="466500" cy="456725"/>
            </a:xfrm>
            <a:custGeom>
              <a:avLst/>
              <a:gdLst/>
              <a:ahLst/>
              <a:cxnLst/>
              <a:rect l="0" t="0" r="0" b="0"/>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4" name="Shape 430"/>
            <p:cNvSpPr/>
            <p:nvPr/>
          </p:nvSpPr>
          <p:spPr>
            <a:xfrm>
              <a:off x="1382325" y="1792025"/>
              <a:ext cx="168550" cy="12250"/>
            </a:xfrm>
            <a:custGeom>
              <a:avLst/>
              <a:gdLst/>
              <a:ahLst/>
              <a:cxnLst/>
              <a:rect l="0" t="0" r="0" b="0"/>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5" name="Shape 431"/>
            <p:cNvSpPr/>
            <p:nvPr/>
          </p:nvSpPr>
          <p:spPr>
            <a:xfrm>
              <a:off x="1382325" y="1825000"/>
              <a:ext cx="168550" cy="12250"/>
            </a:xfrm>
            <a:custGeom>
              <a:avLst/>
              <a:gdLst/>
              <a:ahLst/>
              <a:cxnLst/>
              <a:rect l="0" t="0" r="0" b="0"/>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6" name="Shape 432"/>
            <p:cNvSpPr/>
            <p:nvPr/>
          </p:nvSpPr>
          <p:spPr>
            <a:xfrm>
              <a:off x="1382325" y="1858575"/>
              <a:ext cx="70850" cy="12250"/>
            </a:xfrm>
            <a:custGeom>
              <a:avLst/>
              <a:gdLst/>
              <a:ahLst/>
              <a:cxnLst/>
              <a:rect l="0" t="0" r="0" b="0"/>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87" name="Shape 433"/>
          <p:cNvGrpSpPr/>
          <p:nvPr/>
        </p:nvGrpSpPr>
        <p:grpSpPr>
          <a:xfrm>
            <a:off x="6456855" y="1876266"/>
            <a:ext cx="431675" cy="431675"/>
            <a:chOff x="1922075" y="1629000"/>
            <a:chExt cx="437200" cy="437200"/>
          </a:xfrm>
          <a:solidFill>
            <a:schemeClr val="bg1"/>
          </a:solidFill>
        </p:grpSpPr>
        <p:sp>
          <p:nvSpPr>
            <p:cNvPr id="88" name="Shape 434"/>
            <p:cNvSpPr/>
            <p:nvPr/>
          </p:nvSpPr>
          <p:spPr>
            <a:xfrm>
              <a:off x="2208425" y="1629000"/>
              <a:ext cx="150850" cy="150850"/>
            </a:xfrm>
            <a:custGeom>
              <a:avLst/>
              <a:gdLst/>
              <a:ahLst/>
              <a:cxnLst/>
              <a:rect l="0" t="0" r="0" b="0"/>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9" name="Shape 435"/>
            <p:cNvSpPr/>
            <p:nvPr/>
          </p:nvSpPr>
          <p:spPr>
            <a:xfrm>
              <a:off x="1922075" y="1686400"/>
              <a:ext cx="379800" cy="379800"/>
            </a:xfrm>
            <a:custGeom>
              <a:avLst/>
              <a:gdLst/>
              <a:ahLst/>
              <a:cxnLst/>
              <a:rect l="0" t="0" r="0" b="0"/>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90" name="Shape 436"/>
          <p:cNvGrpSpPr/>
          <p:nvPr/>
        </p:nvGrpSpPr>
        <p:grpSpPr>
          <a:xfrm>
            <a:off x="7120612" y="1874466"/>
            <a:ext cx="435278" cy="435279"/>
            <a:chOff x="2594325" y="1627175"/>
            <a:chExt cx="440850" cy="440850"/>
          </a:xfrm>
          <a:solidFill>
            <a:schemeClr val="bg1"/>
          </a:solidFill>
        </p:grpSpPr>
        <p:sp>
          <p:nvSpPr>
            <p:cNvPr id="91" name="Shape 437"/>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2" name="Shape 438"/>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3" name="Shape 439"/>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94" name="Shape 440"/>
          <p:cNvSpPr/>
          <p:nvPr/>
        </p:nvSpPr>
        <p:spPr>
          <a:xfrm>
            <a:off x="7805488" y="1893785"/>
            <a:ext cx="396723" cy="396698"/>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95" name="Shape 441"/>
          <p:cNvGrpSpPr/>
          <p:nvPr/>
        </p:nvGrpSpPr>
        <p:grpSpPr>
          <a:xfrm>
            <a:off x="8492729" y="1841906"/>
            <a:ext cx="353278" cy="500396"/>
            <a:chOff x="3984000" y="1594200"/>
            <a:chExt cx="357800" cy="506800"/>
          </a:xfrm>
          <a:solidFill>
            <a:schemeClr val="bg1"/>
          </a:solidFill>
        </p:grpSpPr>
        <p:sp>
          <p:nvSpPr>
            <p:cNvPr id="96" name="Shape 442"/>
            <p:cNvSpPr/>
            <p:nvPr/>
          </p:nvSpPr>
          <p:spPr>
            <a:xfrm>
              <a:off x="3984000" y="1597875"/>
              <a:ext cx="44575" cy="503125"/>
            </a:xfrm>
            <a:custGeom>
              <a:avLst/>
              <a:gdLst/>
              <a:ahLst/>
              <a:cxnLst/>
              <a:rect l="0" t="0" r="0" b="0"/>
              <a:pathLst>
                <a:path w="1783" h="20125" extrusionOk="0">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7" name="Shape 443"/>
            <p:cNvSpPr/>
            <p:nvPr/>
          </p:nvSpPr>
          <p:spPr>
            <a:xfrm>
              <a:off x="4041375" y="1594200"/>
              <a:ext cx="300425" cy="229600"/>
            </a:xfrm>
            <a:custGeom>
              <a:avLst/>
              <a:gdLst/>
              <a:ahLst/>
              <a:cxnLst/>
              <a:rect l="0" t="0" r="0" b="0"/>
              <a:pathLst>
                <a:path w="12017" h="9184" extrusionOk="0">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98" name="Shape 444"/>
          <p:cNvGrpSpPr/>
          <p:nvPr/>
        </p:nvGrpSpPr>
        <p:grpSpPr>
          <a:xfrm>
            <a:off x="9102205" y="1949208"/>
            <a:ext cx="465443" cy="285793"/>
            <a:chOff x="4601275" y="1702875"/>
            <a:chExt cx="471400" cy="289450"/>
          </a:xfrm>
          <a:solidFill>
            <a:schemeClr val="bg1"/>
          </a:solidFill>
        </p:grpSpPr>
        <p:sp>
          <p:nvSpPr>
            <p:cNvPr id="99" name="Shape 445"/>
            <p:cNvSpPr/>
            <p:nvPr/>
          </p:nvSpPr>
          <p:spPr>
            <a:xfrm>
              <a:off x="4816200" y="1702875"/>
              <a:ext cx="41550" cy="41550"/>
            </a:xfrm>
            <a:custGeom>
              <a:avLst/>
              <a:gdLst/>
              <a:ahLst/>
              <a:cxnLst/>
              <a:rect l="0" t="0" r="0" b="0"/>
              <a:pathLst>
                <a:path w="1662" h="1662" extrusionOk="0">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0" name="Shape 446"/>
            <p:cNvSpPr/>
            <p:nvPr/>
          </p:nvSpPr>
          <p:spPr>
            <a:xfrm>
              <a:off x="5031125" y="1757225"/>
              <a:ext cx="41550" cy="41550"/>
            </a:xfrm>
            <a:custGeom>
              <a:avLst/>
              <a:gdLst/>
              <a:ahLst/>
              <a:cxnLst/>
              <a:rect l="0" t="0" r="0" b="0"/>
              <a:pathLst>
                <a:path w="1662" h="1662" extrusionOk="0">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1" name="Shape 447"/>
            <p:cNvSpPr/>
            <p:nvPr/>
          </p:nvSpPr>
          <p:spPr>
            <a:xfrm>
              <a:off x="4634875" y="1756000"/>
              <a:ext cx="404225" cy="178325"/>
            </a:xfrm>
            <a:custGeom>
              <a:avLst/>
              <a:gdLst/>
              <a:ahLst/>
              <a:cxnLst/>
              <a:rect l="0" t="0" r="0" b="0"/>
              <a:pathLst>
                <a:path w="16169" h="7133" extrusionOk="0">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2" name="Shape 448"/>
            <p:cNvSpPr/>
            <p:nvPr/>
          </p:nvSpPr>
          <p:spPr>
            <a:xfrm>
              <a:off x="4601275" y="1757225"/>
              <a:ext cx="41550" cy="41550"/>
            </a:xfrm>
            <a:custGeom>
              <a:avLst/>
              <a:gdLst/>
              <a:ahLst/>
              <a:cxnLst/>
              <a:rect l="0" t="0" r="0" b="0"/>
              <a:pathLst>
                <a:path w="1662" h="1662" extrusionOk="0">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3" name="Shape 449"/>
            <p:cNvSpPr/>
            <p:nvPr/>
          </p:nvSpPr>
          <p:spPr>
            <a:xfrm>
              <a:off x="4673325" y="1947725"/>
              <a:ext cx="327300" cy="44600"/>
            </a:xfrm>
            <a:custGeom>
              <a:avLst/>
              <a:gdLst/>
              <a:ahLst/>
              <a:cxnLst/>
              <a:rect l="0" t="0" r="0" b="0"/>
              <a:pathLst>
                <a:path w="13092" h="1784" extrusionOk="0">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04" name="Shape 450"/>
          <p:cNvGrpSpPr/>
          <p:nvPr/>
        </p:nvGrpSpPr>
        <p:grpSpPr>
          <a:xfrm>
            <a:off x="9790077" y="1879277"/>
            <a:ext cx="420814" cy="425653"/>
            <a:chOff x="5297950" y="1632050"/>
            <a:chExt cx="426200" cy="431100"/>
          </a:xfrm>
          <a:solidFill>
            <a:schemeClr val="bg1"/>
          </a:solidFill>
        </p:grpSpPr>
        <p:sp>
          <p:nvSpPr>
            <p:cNvPr id="105" name="Shape 451"/>
            <p:cNvSpPr/>
            <p:nvPr/>
          </p:nvSpPr>
          <p:spPr>
            <a:xfrm>
              <a:off x="5404800" y="1936125"/>
              <a:ext cx="212500" cy="127025"/>
            </a:xfrm>
            <a:custGeom>
              <a:avLst/>
              <a:gdLst/>
              <a:ahLst/>
              <a:cxnLst/>
              <a:rect l="0" t="0" r="0" b="0"/>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6" name="Shape 452"/>
            <p:cNvSpPr/>
            <p:nvPr/>
          </p:nvSpPr>
          <p:spPr>
            <a:xfrm>
              <a:off x="5297950" y="1632050"/>
              <a:ext cx="426200" cy="294950"/>
            </a:xfrm>
            <a:custGeom>
              <a:avLst/>
              <a:gdLst/>
              <a:ahLst/>
              <a:cxnLst/>
              <a:rect l="0" t="0" r="0" b="0"/>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07" name="Shape 453"/>
          <p:cNvGrpSpPr/>
          <p:nvPr/>
        </p:nvGrpSpPr>
        <p:grpSpPr>
          <a:xfrm>
            <a:off x="10454426" y="1866641"/>
            <a:ext cx="423234" cy="450954"/>
            <a:chOff x="5970800" y="1619250"/>
            <a:chExt cx="428650" cy="456725"/>
          </a:xfrm>
          <a:solidFill>
            <a:schemeClr val="bg1"/>
          </a:solidFill>
        </p:grpSpPr>
        <p:sp>
          <p:nvSpPr>
            <p:cNvPr id="108" name="Shape 454"/>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9" name="Shape 455"/>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0" name="Shape 456"/>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1" name="Shape 457"/>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2" name="Shape 458"/>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13" name="Shape 459"/>
          <p:cNvGrpSpPr/>
          <p:nvPr/>
        </p:nvGrpSpPr>
        <p:grpSpPr>
          <a:xfrm>
            <a:off x="11100705" y="1861210"/>
            <a:ext cx="474453" cy="432859"/>
            <a:chOff x="6625350" y="1613750"/>
            <a:chExt cx="480525" cy="438400"/>
          </a:xfrm>
          <a:solidFill>
            <a:schemeClr val="bg1"/>
          </a:solidFill>
        </p:grpSpPr>
        <p:sp>
          <p:nvSpPr>
            <p:cNvPr id="114" name="Shape 460"/>
            <p:cNvSpPr/>
            <p:nvPr/>
          </p:nvSpPr>
          <p:spPr>
            <a:xfrm>
              <a:off x="6670525" y="1887275"/>
              <a:ext cx="117875" cy="164875"/>
            </a:xfrm>
            <a:custGeom>
              <a:avLst/>
              <a:gdLst/>
              <a:ahLst/>
              <a:cxnLst/>
              <a:rect l="0" t="0" r="0" b="0"/>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5" name="Shape 461"/>
            <p:cNvSpPr/>
            <p:nvPr/>
          </p:nvSpPr>
          <p:spPr>
            <a:xfrm>
              <a:off x="7075950" y="1754175"/>
              <a:ext cx="29925" cy="99550"/>
            </a:xfrm>
            <a:custGeom>
              <a:avLst/>
              <a:gdLst/>
              <a:ahLst/>
              <a:cxnLst/>
              <a:rect l="0" t="0" r="0" b="0"/>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6" name="Shape 462"/>
            <p:cNvSpPr/>
            <p:nvPr/>
          </p:nvSpPr>
          <p:spPr>
            <a:xfrm>
              <a:off x="6625350" y="1729750"/>
              <a:ext cx="97700" cy="147175"/>
            </a:xfrm>
            <a:custGeom>
              <a:avLst/>
              <a:gdLst/>
              <a:ahLst/>
              <a:cxnLst/>
              <a:rect l="0" t="0" r="0" b="0"/>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7" name="Shape 463"/>
            <p:cNvSpPr/>
            <p:nvPr/>
          </p:nvSpPr>
          <p:spPr>
            <a:xfrm>
              <a:off x="6736475" y="1638175"/>
              <a:ext cx="279650" cy="330325"/>
            </a:xfrm>
            <a:custGeom>
              <a:avLst/>
              <a:gdLst/>
              <a:ahLst/>
              <a:cxnLst/>
              <a:rect l="0" t="0" r="0" b="0"/>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8" name="Shape 464"/>
            <p:cNvSpPr/>
            <p:nvPr/>
          </p:nvSpPr>
          <p:spPr>
            <a:xfrm>
              <a:off x="7029550" y="1613750"/>
              <a:ext cx="34200" cy="379800"/>
            </a:xfrm>
            <a:custGeom>
              <a:avLst/>
              <a:gdLst/>
              <a:ahLst/>
              <a:cxnLst/>
              <a:rect l="0" t="0" r="0" b="0"/>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19" name="Shape 465"/>
          <p:cNvGrpSpPr/>
          <p:nvPr/>
        </p:nvGrpSpPr>
        <p:grpSpPr>
          <a:xfrm>
            <a:off x="5162518" y="2565349"/>
            <a:ext cx="358117" cy="384652"/>
            <a:chOff x="611175" y="2326900"/>
            <a:chExt cx="362700" cy="389575"/>
          </a:xfrm>
          <a:solidFill>
            <a:schemeClr val="bg1"/>
          </a:solidFill>
        </p:grpSpPr>
        <p:sp>
          <p:nvSpPr>
            <p:cNvPr id="120" name="Shape 466"/>
            <p:cNvSpPr/>
            <p:nvPr/>
          </p:nvSpPr>
          <p:spPr>
            <a:xfrm>
              <a:off x="611175" y="2326900"/>
              <a:ext cx="362700" cy="389575"/>
            </a:xfrm>
            <a:custGeom>
              <a:avLst/>
              <a:gdLst/>
              <a:ahLst/>
              <a:cxnLst/>
              <a:rect l="0" t="0" r="0" b="0"/>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1" name="Shape 467"/>
            <p:cNvSpPr/>
            <p:nvPr/>
          </p:nvSpPr>
          <p:spPr>
            <a:xfrm>
              <a:off x="794950" y="2500900"/>
              <a:ext cx="24450" cy="23850"/>
            </a:xfrm>
            <a:custGeom>
              <a:avLst/>
              <a:gdLst/>
              <a:ahLst/>
              <a:cxnLst/>
              <a:rect l="0" t="0" r="0" b="0"/>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2" name="Shape 468"/>
            <p:cNvSpPr/>
            <p:nvPr/>
          </p:nvSpPr>
          <p:spPr>
            <a:xfrm>
              <a:off x="754650" y="2381250"/>
              <a:ext cx="75750" cy="14050"/>
            </a:xfrm>
            <a:custGeom>
              <a:avLst/>
              <a:gdLst/>
              <a:ahLst/>
              <a:cxnLst/>
              <a:rect l="0" t="0" r="0" b="0"/>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3" name="Shape 469"/>
            <p:cNvSpPr/>
            <p:nvPr/>
          </p:nvSpPr>
          <p:spPr>
            <a:xfrm>
              <a:off x="765025" y="2453900"/>
              <a:ext cx="31175" cy="31150"/>
            </a:xfrm>
            <a:custGeom>
              <a:avLst/>
              <a:gdLst/>
              <a:ahLst/>
              <a:cxnLst/>
              <a:rect l="0" t="0" r="0" b="0"/>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24" name="Shape 470"/>
          <p:cNvSpPr/>
          <p:nvPr/>
        </p:nvSpPr>
        <p:spPr>
          <a:xfrm>
            <a:off x="5818440" y="2568976"/>
            <a:ext cx="377420" cy="377420"/>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5" name="Shape 471"/>
          <p:cNvSpPr/>
          <p:nvPr/>
        </p:nvSpPr>
        <p:spPr>
          <a:xfrm>
            <a:off x="6484006" y="2568976"/>
            <a:ext cx="377420" cy="377420"/>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6" name="Shape 472"/>
          <p:cNvSpPr/>
          <p:nvPr/>
        </p:nvSpPr>
        <p:spPr>
          <a:xfrm>
            <a:off x="7149573" y="2568976"/>
            <a:ext cx="377420" cy="377420"/>
          </a:xfrm>
          <a:custGeom>
            <a:avLst/>
            <a:gdLst/>
            <a:ahLst/>
            <a:cxnLst/>
            <a:rect l="0" t="0" r="0" b="0"/>
            <a:pathLst>
              <a:path w="15290" h="15290" extrusionOk="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27" name="Shape 473"/>
          <p:cNvGrpSpPr/>
          <p:nvPr/>
        </p:nvGrpSpPr>
        <p:grpSpPr>
          <a:xfrm>
            <a:off x="7903123" y="2503861"/>
            <a:ext cx="201373" cy="502814"/>
            <a:chOff x="3386850" y="2264625"/>
            <a:chExt cx="203950" cy="509250"/>
          </a:xfrm>
          <a:solidFill>
            <a:schemeClr val="bg1"/>
          </a:solidFill>
        </p:grpSpPr>
        <p:sp>
          <p:nvSpPr>
            <p:cNvPr id="128" name="Shape 474"/>
            <p:cNvSpPr/>
            <p:nvPr/>
          </p:nvSpPr>
          <p:spPr>
            <a:xfrm>
              <a:off x="3386850" y="2370850"/>
              <a:ext cx="203950" cy="403025"/>
            </a:xfrm>
            <a:custGeom>
              <a:avLst/>
              <a:gdLst/>
              <a:ahLst/>
              <a:cxnLst/>
              <a:rect l="0" t="0" r="0" b="0"/>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9" name="Shape 475"/>
            <p:cNvSpPr/>
            <p:nvPr/>
          </p:nvSpPr>
          <p:spPr>
            <a:xfrm>
              <a:off x="3446075" y="2264625"/>
              <a:ext cx="85500" cy="94050"/>
            </a:xfrm>
            <a:custGeom>
              <a:avLst/>
              <a:gdLst/>
              <a:ahLst/>
              <a:cxnLst/>
              <a:rect l="0" t="0" r="0" b="0"/>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30" name="Shape 476"/>
          <p:cNvGrpSpPr/>
          <p:nvPr/>
        </p:nvGrpSpPr>
        <p:grpSpPr>
          <a:xfrm>
            <a:off x="9252333" y="2567768"/>
            <a:ext cx="165185" cy="375001"/>
            <a:chOff x="4753325" y="2329350"/>
            <a:chExt cx="167300" cy="379800"/>
          </a:xfrm>
          <a:solidFill>
            <a:schemeClr val="bg1"/>
          </a:solidFill>
        </p:grpSpPr>
        <p:sp>
          <p:nvSpPr>
            <p:cNvPr id="131" name="Shape 477"/>
            <p:cNvSpPr/>
            <p:nvPr/>
          </p:nvSpPr>
          <p:spPr>
            <a:xfrm>
              <a:off x="4753325" y="2424600"/>
              <a:ext cx="167300" cy="284550"/>
            </a:xfrm>
            <a:custGeom>
              <a:avLst/>
              <a:gdLst/>
              <a:ahLst/>
              <a:cxnLst/>
              <a:rect l="0" t="0" r="0" b="0"/>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2" name="Shape 478"/>
            <p:cNvSpPr/>
            <p:nvPr/>
          </p:nvSpPr>
          <p:spPr>
            <a:xfrm>
              <a:off x="4798500" y="2329350"/>
              <a:ext cx="76950" cy="84275"/>
            </a:xfrm>
            <a:custGeom>
              <a:avLst/>
              <a:gdLst/>
              <a:ahLst/>
              <a:cxnLst/>
              <a:rect l="0" t="0" r="0" b="0"/>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33" name="Shape 479"/>
          <p:cNvGrpSpPr/>
          <p:nvPr/>
        </p:nvGrpSpPr>
        <p:grpSpPr>
          <a:xfrm>
            <a:off x="8583738" y="2506255"/>
            <a:ext cx="171257" cy="498001"/>
            <a:chOff x="4076175" y="2267050"/>
            <a:chExt cx="173450" cy="504375"/>
          </a:xfrm>
          <a:solidFill>
            <a:schemeClr val="bg1"/>
          </a:solidFill>
        </p:grpSpPr>
        <p:sp>
          <p:nvSpPr>
            <p:cNvPr id="134" name="Shape 480"/>
            <p:cNvSpPr/>
            <p:nvPr/>
          </p:nvSpPr>
          <p:spPr>
            <a:xfrm>
              <a:off x="4122600" y="2267050"/>
              <a:ext cx="80600" cy="91625"/>
            </a:xfrm>
            <a:custGeom>
              <a:avLst/>
              <a:gdLst/>
              <a:ahLst/>
              <a:cxnLst/>
              <a:rect l="0" t="0" r="0" b="0"/>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5" name="Shape 481"/>
            <p:cNvSpPr/>
            <p:nvPr/>
          </p:nvSpPr>
          <p:spPr>
            <a:xfrm>
              <a:off x="4076175" y="2370250"/>
              <a:ext cx="173450" cy="401175"/>
            </a:xfrm>
            <a:custGeom>
              <a:avLst/>
              <a:gdLst/>
              <a:ahLst/>
              <a:cxnLst/>
              <a:rect l="0" t="0" r="0" b="0"/>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36" name="Shape 482"/>
          <p:cNvSpPr/>
          <p:nvPr/>
        </p:nvSpPr>
        <p:spPr>
          <a:xfrm>
            <a:off x="9811840" y="2558733"/>
            <a:ext cx="377420" cy="397908"/>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37" name="Shape 483"/>
          <p:cNvGrpSpPr/>
          <p:nvPr/>
        </p:nvGrpSpPr>
        <p:grpSpPr>
          <a:xfrm>
            <a:off x="10458647" y="2565942"/>
            <a:ext cx="414791" cy="383443"/>
            <a:chOff x="5975075" y="2327500"/>
            <a:chExt cx="420100" cy="388350"/>
          </a:xfrm>
          <a:solidFill>
            <a:schemeClr val="bg1"/>
          </a:solidFill>
        </p:grpSpPr>
        <p:sp>
          <p:nvSpPr>
            <p:cNvPr id="138" name="Shape 484"/>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9" name="Shape 485"/>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40" name="Shape 486"/>
          <p:cNvGrpSpPr/>
          <p:nvPr/>
        </p:nvGrpSpPr>
        <p:grpSpPr>
          <a:xfrm>
            <a:off x="11204378" y="2554487"/>
            <a:ext cx="254443" cy="414791"/>
            <a:chOff x="6730350" y="2315900"/>
            <a:chExt cx="257700" cy="420100"/>
          </a:xfrm>
          <a:solidFill>
            <a:schemeClr val="bg1"/>
          </a:solidFill>
        </p:grpSpPr>
        <p:sp>
          <p:nvSpPr>
            <p:cNvPr id="141" name="Shape 487"/>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2" name="Shape 488"/>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3" name="Shape 489"/>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4" name="Shape 490"/>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5" name="Shape 491"/>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46" name="Shape 492"/>
          <p:cNvGrpSpPr/>
          <p:nvPr/>
        </p:nvGrpSpPr>
        <p:grpSpPr>
          <a:xfrm>
            <a:off x="5277052" y="3188104"/>
            <a:ext cx="129047" cy="470258"/>
            <a:chOff x="727175" y="2957625"/>
            <a:chExt cx="130700" cy="476275"/>
          </a:xfrm>
          <a:solidFill>
            <a:schemeClr val="bg1"/>
          </a:solidFill>
        </p:grpSpPr>
        <p:sp>
          <p:nvSpPr>
            <p:cNvPr id="147" name="Shape 493"/>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8" name="Shape 494"/>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49" name="Shape 495"/>
          <p:cNvSpPr/>
          <p:nvPr/>
        </p:nvSpPr>
        <p:spPr>
          <a:xfrm>
            <a:off x="6474971" y="3169450"/>
            <a:ext cx="395488" cy="507629"/>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0" name="Shape 496"/>
          <p:cNvSpPr/>
          <p:nvPr/>
        </p:nvSpPr>
        <p:spPr>
          <a:xfrm>
            <a:off x="5860651" y="3169450"/>
            <a:ext cx="293000" cy="507629"/>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51" name="Shape 497"/>
          <p:cNvGrpSpPr/>
          <p:nvPr/>
        </p:nvGrpSpPr>
        <p:grpSpPr>
          <a:xfrm>
            <a:off x="7109751" y="3203162"/>
            <a:ext cx="457002" cy="440118"/>
            <a:chOff x="2583325" y="2972875"/>
            <a:chExt cx="462850" cy="445750"/>
          </a:xfrm>
          <a:solidFill>
            <a:schemeClr val="bg1"/>
          </a:solidFill>
        </p:grpSpPr>
        <p:sp>
          <p:nvSpPr>
            <p:cNvPr id="152" name="Shape 498"/>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3" name="Shape 499"/>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54" name="Shape 500"/>
          <p:cNvGrpSpPr/>
          <p:nvPr/>
        </p:nvGrpSpPr>
        <p:grpSpPr>
          <a:xfrm>
            <a:off x="7759634" y="3268896"/>
            <a:ext cx="488350" cy="308674"/>
            <a:chOff x="3241525" y="3039450"/>
            <a:chExt cx="494600" cy="312625"/>
          </a:xfrm>
          <a:solidFill>
            <a:schemeClr val="bg1"/>
          </a:solidFill>
        </p:grpSpPr>
        <p:sp>
          <p:nvSpPr>
            <p:cNvPr id="155" name="Shape 501"/>
            <p:cNvSpPr/>
            <p:nvPr/>
          </p:nvSpPr>
          <p:spPr>
            <a:xfrm>
              <a:off x="3241525" y="3039450"/>
              <a:ext cx="494600" cy="312625"/>
            </a:xfrm>
            <a:custGeom>
              <a:avLst/>
              <a:gdLst/>
              <a:ahLst/>
              <a:cxnLst/>
              <a:rect l="0" t="0" r="0" b="0"/>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6" name="Shape 502"/>
            <p:cNvSpPr/>
            <p:nvPr/>
          </p:nvSpPr>
          <p:spPr>
            <a:xfrm>
              <a:off x="3384400" y="3091350"/>
              <a:ext cx="208850" cy="208825"/>
            </a:xfrm>
            <a:custGeom>
              <a:avLst/>
              <a:gdLst/>
              <a:ahLst/>
              <a:cxnLst/>
              <a:rect l="0" t="0" r="0" b="0"/>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57" name="Shape 503"/>
          <p:cNvSpPr/>
          <p:nvPr/>
        </p:nvSpPr>
        <p:spPr>
          <a:xfrm>
            <a:off x="9125166" y="3213461"/>
            <a:ext cx="419631" cy="419606"/>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58" name="Shape 504"/>
          <p:cNvGrpSpPr/>
          <p:nvPr/>
        </p:nvGrpSpPr>
        <p:grpSpPr>
          <a:xfrm>
            <a:off x="9747867" y="3236337"/>
            <a:ext cx="505234" cy="373791"/>
            <a:chOff x="5255200" y="3006475"/>
            <a:chExt cx="511700" cy="378575"/>
          </a:xfrm>
          <a:solidFill>
            <a:schemeClr val="bg1"/>
          </a:solidFill>
        </p:grpSpPr>
        <p:sp>
          <p:nvSpPr>
            <p:cNvPr id="159" name="Shape 505"/>
            <p:cNvSpPr/>
            <p:nvPr/>
          </p:nvSpPr>
          <p:spPr>
            <a:xfrm>
              <a:off x="5255200" y="3006475"/>
              <a:ext cx="349900" cy="349875"/>
            </a:xfrm>
            <a:custGeom>
              <a:avLst/>
              <a:gdLst/>
              <a:ahLst/>
              <a:cxnLst/>
              <a:rect l="0" t="0" r="0" b="0"/>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0" name="Shape 506"/>
            <p:cNvSpPr/>
            <p:nvPr/>
          </p:nvSpPr>
          <p:spPr>
            <a:xfrm>
              <a:off x="5567825" y="3185975"/>
              <a:ext cx="199075" cy="199075"/>
            </a:xfrm>
            <a:custGeom>
              <a:avLst/>
              <a:gdLst/>
              <a:ahLst/>
              <a:cxnLst/>
              <a:rect l="0" t="0" r="0" b="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61" name="Shape 507"/>
          <p:cNvGrpSpPr/>
          <p:nvPr/>
        </p:nvGrpSpPr>
        <p:grpSpPr>
          <a:xfrm>
            <a:off x="8464983" y="3214640"/>
            <a:ext cx="408770" cy="417185"/>
            <a:chOff x="3955900" y="2984500"/>
            <a:chExt cx="414000" cy="422525"/>
          </a:xfrm>
          <a:solidFill>
            <a:schemeClr val="bg1"/>
          </a:solidFill>
        </p:grpSpPr>
        <p:sp>
          <p:nvSpPr>
            <p:cNvPr id="162" name="Shape 508"/>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3" name="Shape 509"/>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4" name="Shape 510"/>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65" name="Shape 511"/>
          <p:cNvSpPr/>
          <p:nvPr/>
        </p:nvSpPr>
        <p:spPr>
          <a:xfrm>
            <a:off x="5115501" y="3909167"/>
            <a:ext cx="456977" cy="359326"/>
          </a:xfrm>
          <a:custGeom>
            <a:avLst/>
            <a:gdLst/>
            <a:ahLst/>
            <a:cxnLst/>
            <a:rect l="0" t="0" r="0" b="0"/>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6" name="Shape 512"/>
          <p:cNvSpPr/>
          <p:nvPr/>
        </p:nvSpPr>
        <p:spPr>
          <a:xfrm>
            <a:off x="10506953" y="3194159"/>
            <a:ext cx="318327" cy="458210"/>
          </a:xfrm>
          <a:custGeom>
            <a:avLst/>
            <a:gdLst/>
            <a:ahLst/>
            <a:cxnLst/>
            <a:rect l="0" t="0" r="0" b="0"/>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67" name="Shape 513"/>
          <p:cNvGrpSpPr/>
          <p:nvPr/>
        </p:nvGrpSpPr>
        <p:grpSpPr>
          <a:xfrm>
            <a:off x="11175449" y="3208593"/>
            <a:ext cx="312303" cy="443745"/>
            <a:chOff x="6701050" y="2978375"/>
            <a:chExt cx="316300" cy="449425"/>
          </a:xfrm>
          <a:solidFill>
            <a:schemeClr val="bg1"/>
          </a:solidFill>
        </p:grpSpPr>
        <p:sp>
          <p:nvSpPr>
            <p:cNvPr id="168" name="Shape 514"/>
            <p:cNvSpPr/>
            <p:nvPr/>
          </p:nvSpPr>
          <p:spPr>
            <a:xfrm>
              <a:off x="6701050" y="2978375"/>
              <a:ext cx="316300" cy="78175"/>
            </a:xfrm>
            <a:custGeom>
              <a:avLst/>
              <a:gdLst/>
              <a:ahLst/>
              <a:cxnLst/>
              <a:rect l="0" t="0" r="0" b="0"/>
              <a:pathLst>
                <a:path w="12652" h="3127" extrusionOk="0">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9" name="Shape 515"/>
            <p:cNvSpPr/>
            <p:nvPr/>
          </p:nvSpPr>
          <p:spPr>
            <a:xfrm>
              <a:off x="6713875" y="3068750"/>
              <a:ext cx="290650" cy="359050"/>
            </a:xfrm>
            <a:custGeom>
              <a:avLst/>
              <a:gdLst/>
              <a:ahLst/>
              <a:cxnLst/>
              <a:rect l="0" t="0" r="0" b="0"/>
              <a:pathLst>
                <a:path w="11626" h="14362" extrusionOk="0">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70" name="Shape 516"/>
          <p:cNvGrpSpPr/>
          <p:nvPr/>
        </p:nvGrpSpPr>
        <p:grpSpPr>
          <a:xfrm>
            <a:off x="5784658" y="3939268"/>
            <a:ext cx="444955" cy="299048"/>
            <a:chOff x="1241275" y="3718400"/>
            <a:chExt cx="450650" cy="302875"/>
          </a:xfrm>
          <a:solidFill>
            <a:schemeClr val="bg1"/>
          </a:solidFill>
        </p:grpSpPr>
        <p:sp>
          <p:nvSpPr>
            <p:cNvPr id="171" name="Shape 517"/>
            <p:cNvSpPr/>
            <p:nvPr/>
          </p:nvSpPr>
          <p:spPr>
            <a:xfrm>
              <a:off x="1241275" y="3718400"/>
              <a:ext cx="450650" cy="302875"/>
            </a:xfrm>
            <a:custGeom>
              <a:avLst/>
              <a:gdLst/>
              <a:ahLst/>
              <a:cxnLst/>
              <a:rect l="0" t="0" r="0" b="0"/>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2" name="Shape 518"/>
            <p:cNvSpPr/>
            <p:nvPr/>
          </p:nvSpPr>
          <p:spPr>
            <a:xfrm>
              <a:off x="1293175" y="3895475"/>
              <a:ext cx="174050" cy="12225"/>
            </a:xfrm>
            <a:custGeom>
              <a:avLst/>
              <a:gdLst/>
              <a:ahLst/>
              <a:cxnLst/>
              <a:rect l="0" t="0" r="0" b="0"/>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3" name="Shape 519"/>
            <p:cNvSpPr/>
            <p:nvPr/>
          </p:nvSpPr>
          <p:spPr>
            <a:xfrm>
              <a:off x="1293175" y="3935775"/>
              <a:ext cx="122750" cy="12225"/>
            </a:xfrm>
            <a:custGeom>
              <a:avLst/>
              <a:gdLst/>
              <a:ahLst/>
              <a:cxnLst/>
              <a:rect l="0" t="0" r="0" b="0"/>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4" name="Shape 520"/>
            <p:cNvSpPr/>
            <p:nvPr/>
          </p:nvSpPr>
          <p:spPr>
            <a:xfrm>
              <a:off x="1570375" y="3901575"/>
              <a:ext cx="62300" cy="40325"/>
            </a:xfrm>
            <a:custGeom>
              <a:avLst/>
              <a:gdLst/>
              <a:ahLst/>
              <a:cxnLst/>
              <a:rect l="0" t="0" r="0" b="0"/>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75" name="Shape 521"/>
          <p:cNvGrpSpPr/>
          <p:nvPr/>
        </p:nvGrpSpPr>
        <p:grpSpPr>
          <a:xfrm>
            <a:off x="6456261" y="3916362"/>
            <a:ext cx="432859" cy="345453"/>
            <a:chOff x="1921475" y="3695200"/>
            <a:chExt cx="438400" cy="349875"/>
          </a:xfrm>
          <a:solidFill>
            <a:schemeClr val="bg1"/>
          </a:solidFill>
        </p:grpSpPr>
        <p:sp>
          <p:nvSpPr>
            <p:cNvPr id="176" name="Shape 522"/>
            <p:cNvSpPr/>
            <p:nvPr/>
          </p:nvSpPr>
          <p:spPr>
            <a:xfrm>
              <a:off x="2246900" y="3992550"/>
              <a:ext cx="52525" cy="52525"/>
            </a:xfrm>
            <a:custGeom>
              <a:avLst/>
              <a:gdLst/>
              <a:ahLst/>
              <a:cxnLst/>
              <a:rect l="0" t="0" r="0" b="0"/>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7" name="Shape 523"/>
            <p:cNvSpPr/>
            <p:nvPr/>
          </p:nvSpPr>
          <p:spPr>
            <a:xfrm>
              <a:off x="2033800" y="3992550"/>
              <a:ext cx="52550" cy="52525"/>
            </a:xfrm>
            <a:custGeom>
              <a:avLst/>
              <a:gdLst/>
              <a:ahLst/>
              <a:cxnLst/>
              <a:rect l="0" t="0" r="0" b="0"/>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8" name="Shape 524"/>
            <p:cNvSpPr/>
            <p:nvPr/>
          </p:nvSpPr>
          <p:spPr>
            <a:xfrm>
              <a:off x="1921475" y="3695200"/>
              <a:ext cx="438400" cy="297975"/>
            </a:xfrm>
            <a:custGeom>
              <a:avLst/>
              <a:gdLst/>
              <a:ahLst/>
              <a:cxnLst/>
              <a:rect l="0" t="0" r="0" b="0"/>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79" name="Shape 525"/>
          <p:cNvGrpSpPr/>
          <p:nvPr/>
        </p:nvGrpSpPr>
        <p:grpSpPr>
          <a:xfrm>
            <a:off x="7126043" y="3910931"/>
            <a:ext cx="424418" cy="355723"/>
            <a:chOff x="2599825" y="3689700"/>
            <a:chExt cx="429850" cy="360275"/>
          </a:xfrm>
          <a:solidFill>
            <a:schemeClr val="bg1"/>
          </a:solidFill>
        </p:grpSpPr>
        <p:sp>
          <p:nvSpPr>
            <p:cNvPr id="180" name="Shape 526"/>
            <p:cNvSpPr/>
            <p:nvPr/>
          </p:nvSpPr>
          <p:spPr>
            <a:xfrm>
              <a:off x="2599825" y="3689700"/>
              <a:ext cx="429850" cy="169150"/>
            </a:xfrm>
            <a:custGeom>
              <a:avLst/>
              <a:gdLst/>
              <a:ahLst/>
              <a:cxnLst/>
              <a:rect l="0" t="0" r="0" b="0"/>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1" name="Shape 527"/>
            <p:cNvSpPr/>
            <p:nvPr/>
          </p:nvSpPr>
          <p:spPr>
            <a:xfrm>
              <a:off x="2599825" y="3861275"/>
              <a:ext cx="429850" cy="188700"/>
            </a:xfrm>
            <a:custGeom>
              <a:avLst/>
              <a:gdLst/>
              <a:ahLst/>
              <a:cxnLst/>
              <a:rect l="0" t="0" r="0" b="0"/>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82" name="Shape 528"/>
          <p:cNvGrpSpPr/>
          <p:nvPr/>
        </p:nvGrpSpPr>
        <p:grpSpPr>
          <a:xfrm>
            <a:off x="7812088" y="3874151"/>
            <a:ext cx="383443" cy="400327"/>
            <a:chOff x="3294650" y="3652450"/>
            <a:chExt cx="388350" cy="405450"/>
          </a:xfrm>
          <a:solidFill>
            <a:schemeClr val="bg1"/>
          </a:solidFill>
        </p:grpSpPr>
        <p:sp>
          <p:nvSpPr>
            <p:cNvPr id="183" name="Shape 529"/>
            <p:cNvSpPr/>
            <p:nvPr/>
          </p:nvSpPr>
          <p:spPr>
            <a:xfrm>
              <a:off x="3294650" y="3681775"/>
              <a:ext cx="376150" cy="376125"/>
            </a:xfrm>
            <a:custGeom>
              <a:avLst/>
              <a:gdLst/>
              <a:ahLst/>
              <a:cxnLst/>
              <a:rect l="0" t="0" r="0" b="0"/>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4" name="Shape 530"/>
            <p:cNvSpPr/>
            <p:nvPr/>
          </p:nvSpPr>
          <p:spPr>
            <a:xfrm>
              <a:off x="3494925" y="3760525"/>
              <a:ext cx="188075" cy="97100"/>
            </a:xfrm>
            <a:custGeom>
              <a:avLst/>
              <a:gdLst/>
              <a:ahLst/>
              <a:cxnLst/>
              <a:rect l="0" t="0" r="0" b="0"/>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5" name="Shape 531"/>
            <p:cNvSpPr/>
            <p:nvPr/>
          </p:nvSpPr>
          <p:spPr>
            <a:xfrm>
              <a:off x="3494925" y="3652450"/>
              <a:ext cx="161200" cy="188100"/>
            </a:xfrm>
            <a:custGeom>
              <a:avLst/>
              <a:gdLst/>
              <a:ahLst/>
              <a:cxnLst/>
              <a:rect l="0" t="0" r="0" b="0"/>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86" name="Shape 532"/>
          <p:cNvGrpSpPr/>
          <p:nvPr/>
        </p:nvGrpSpPr>
        <p:grpSpPr>
          <a:xfrm>
            <a:off x="8445705" y="3924803"/>
            <a:ext cx="447325" cy="327977"/>
            <a:chOff x="3936375" y="3703750"/>
            <a:chExt cx="453050" cy="332175"/>
          </a:xfrm>
          <a:solidFill>
            <a:schemeClr val="bg1"/>
          </a:solidFill>
        </p:grpSpPr>
        <p:sp>
          <p:nvSpPr>
            <p:cNvPr id="187" name="Shape 533"/>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8" name="Shape 534"/>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9" name="Shape 535"/>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0" name="Shape 536"/>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1" name="Shape 537"/>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92" name="Shape 538"/>
          <p:cNvGrpSpPr/>
          <p:nvPr/>
        </p:nvGrpSpPr>
        <p:grpSpPr>
          <a:xfrm>
            <a:off x="9111263" y="3924803"/>
            <a:ext cx="447325" cy="327977"/>
            <a:chOff x="4610450" y="3703750"/>
            <a:chExt cx="453050" cy="332175"/>
          </a:xfrm>
          <a:solidFill>
            <a:schemeClr val="bg1"/>
          </a:solidFill>
        </p:grpSpPr>
        <p:sp>
          <p:nvSpPr>
            <p:cNvPr id="193" name="Shape 539"/>
            <p:cNvSpPr/>
            <p:nvPr/>
          </p:nvSpPr>
          <p:spPr>
            <a:xfrm>
              <a:off x="4610450" y="3703750"/>
              <a:ext cx="453050" cy="332175"/>
            </a:xfrm>
            <a:custGeom>
              <a:avLst/>
              <a:gdLst/>
              <a:ahLst/>
              <a:cxnLst/>
              <a:rect l="0" t="0" r="0" b="0"/>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4" name="Shape 540"/>
            <p:cNvSpPr/>
            <p:nvPr/>
          </p:nvSpPr>
          <p:spPr>
            <a:xfrm>
              <a:off x="4642200" y="3730000"/>
              <a:ext cx="389550" cy="249150"/>
            </a:xfrm>
            <a:custGeom>
              <a:avLst/>
              <a:gdLst/>
              <a:ahLst/>
              <a:cxnLst/>
              <a:rect l="0" t="0" r="0" b="0"/>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95" name="Shape 541"/>
          <p:cNvGrpSpPr/>
          <p:nvPr/>
        </p:nvGrpSpPr>
        <p:grpSpPr>
          <a:xfrm>
            <a:off x="9792497" y="3891653"/>
            <a:ext cx="415976" cy="394280"/>
            <a:chOff x="5300400" y="3670175"/>
            <a:chExt cx="421300" cy="399325"/>
          </a:xfrm>
          <a:solidFill>
            <a:schemeClr val="bg1"/>
          </a:solidFill>
        </p:grpSpPr>
        <p:sp>
          <p:nvSpPr>
            <p:cNvPr id="196" name="Shape 542"/>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7" name="Shape 543"/>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8" name="Shape 544"/>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9" name="Shape 545"/>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0" name="Shape 546"/>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01" name="Shape 547"/>
          <p:cNvSpPr/>
          <p:nvPr/>
        </p:nvSpPr>
        <p:spPr>
          <a:xfrm>
            <a:off x="10434603" y="3857330"/>
            <a:ext cx="463024" cy="462999"/>
          </a:xfrm>
          <a:custGeom>
            <a:avLst/>
            <a:gdLst/>
            <a:ahLst/>
            <a:cxnLst/>
            <a:rect l="0" t="0" r="0" b="0"/>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02" name="Shape 548"/>
          <p:cNvGrpSpPr/>
          <p:nvPr/>
        </p:nvGrpSpPr>
        <p:grpSpPr>
          <a:xfrm>
            <a:off x="11129635" y="3886813"/>
            <a:ext cx="403930" cy="403955"/>
            <a:chOff x="6654650" y="3665275"/>
            <a:chExt cx="409100" cy="409125"/>
          </a:xfrm>
          <a:solidFill>
            <a:schemeClr val="bg1"/>
          </a:solidFill>
        </p:grpSpPr>
        <p:sp>
          <p:nvSpPr>
            <p:cNvPr id="203" name="Shape 549"/>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4" name="Shape 550"/>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05" name="Shape 551"/>
          <p:cNvGrpSpPr/>
          <p:nvPr/>
        </p:nvGrpSpPr>
        <p:grpSpPr>
          <a:xfrm>
            <a:off x="5122727" y="4535488"/>
            <a:ext cx="437699" cy="437724"/>
            <a:chOff x="570875" y="4322250"/>
            <a:chExt cx="443300" cy="443325"/>
          </a:xfrm>
          <a:solidFill>
            <a:schemeClr val="bg1"/>
          </a:solidFill>
        </p:grpSpPr>
        <p:sp>
          <p:nvSpPr>
            <p:cNvPr id="206" name="Shape 552"/>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7" name="Shape 553"/>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8" name="Shape 554"/>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9" name="Shape 555"/>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10" name="Shape 556"/>
          <p:cNvSpPr/>
          <p:nvPr/>
        </p:nvSpPr>
        <p:spPr>
          <a:xfrm>
            <a:off x="5770207" y="4620547"/>
            <a:ext cx="473885" cy="267700"/>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11" name="Shape 557"/>
          <p:cNvGrpSpPr/>
          <p:nvPr/>
        </p:nvGrpSpPr>
        <p:grpSpPr>
          <a:xfrm>
            <a:off x="6513530" y="4502955"/>
            <a:ext cx="318327" cy="502789"/>
            <a:chOff x="1979475" y="4289300"/>
            <a:chExt cx="322400" cy="509225"/>
          </a:xfrm>
          <a:solidFill>
            <a:schemeClr val="bg1"/>
          </a:solidFill>
        </p:grpSpPr>
        <p:sp>
          <p:nvSpPr>
            <p:cNvPr id="212" name="Shape 558"/>
            <p:cNvSpPr/>
            <p:nvPr/>
          </p:nvSpPr>
          <p:spPr>
            <a:xfrm>
              <a:off x="2187075" y="4509100"/>
              <a:ext cx="114800" cy="114800"/>
            </a:xfrm>
            <a:custGeom>
              <a:avLst/>
              <a:gdLst/>
              <a:ahLst/>
              <a:cxnLst/>
              <a:rect l="0" t="0" r="0" b="0"/>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3" name="Shape 559"/>
            <p:cNvSpPr/>
            <p:nvPr/>
          </p:nvSpPr>
          <p:spPr>
            <a:xfrm>
              <a:off x="1979475" y="4542675"/>
              <a:ext cx="156925" cy="156950"/>
            </a:xfrm>
            <a:custGeom>
              <a:avLst/>
              <a:gdLst/>
              <a:ahLst/>
              <a:cxnLst/>
              <a:rect l="0" t="0" r="0" b="0"/>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4" name="Shape 560"/>
            <p:cNvSpPr/>
            <p:nvPr/>
          </p:nvSpPr>
          <p:spPr>
            <a:xfrm>
              <a:off x="2041125" y="4289300"/>
              <a:ext cx="240000" cy="509225"/>
            </a:xfrm>
            <a:custGeom>
              <a:avLst/>
              <a:gdLst/>
              <a:ahLst/>
              <a:cxnLst/>
              <a:rect l="0" t="0" r="0" b="0"/>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15" name="Shape 561"/>
          <p:cNvGrpSpPr/>
          <p:nvPr/>
        </p:nvGrpSpPr>
        <p:grpSpPr>
          <a:xfrm>
            <a:off x="7150750" y="4509570"/>
            <a:ext cx="375593" cy="489559"/>
            <a:chOff x="2624850" y="4296000"/>
            <a:chExt cx="380400" cy="495825"/>
          </a:xfrm>
          <a:solidFill>
            <a:schemeClr val="bg1"/>
          </a:solidFill>
        </p:grpSpPr>
        <p:sp>
          <p:nvSpPr>
            <p:cNvPr id="216" name="Shape 562"/>
            <p:cNvSpPr/>
            <p:nvPr/>
          </p:nvSpPr>
          <p:spPr>
            <a:xfrm>
              <a:off x="2845875" y="4296000"/>
              <a:ext cx="126425" cy="125800"/>
            </a:xfrm>
            <a:custGeom>
              <a:avLst/>
              <a:gdLst/>
              <a:ahLst/>
              <a:cxnLst/>
              <a:rect l="0" t="0" r="0" b="0"/>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7" name="Shape 563"/>
            <p:cNvSpPr/>
            <p:nvPr/>
          </p:nvSpPr>
          <p:spPr>
            <a:xfrm>
              <a:off x="2635850" y="4316150"/>
              <a:ext cx="369400" cy="475675"/>
            </a:xfrm>
            <a:custGeom>
              <a:avLst/>
              <a:gdLst/>
              <a:ahLst/>
              <a:cxnLst/>
              <a:rect l="0" t="0" r="0" b="0"/>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8" name="Shape 564"/>
            <p:cNvSpPr/>
            <p:nvPr/>
          </p:nvSpPr>
          <p:spPr>
            <a:xfrm>
              <a:off x="2624850" y="4357675"/>
              <a:ext cx="171600" cy="171600"/>
            </a:xfrm>
            <a:custGeom>
              <a:avLst/>
              <a:gdLst/>
              <a:ahLst/>
              <a:cxnLst/>
              <a:rect l="0" t="0" r="0" b="0"/>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19" name="Shape 565"/>
          <p:cNvSpPr/>
          <p:nvPr/>
        </p:nvSpPr>
        <p:spPr>
          <a:xfrm>
            <a:off x="8468660" y="4553628"/>
            <a:ext cx="401511" cy="401536"/>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0" name="Shape 566"/>
          <p:cNvSpPr/>
          <p:nvPr/>
        </p:nvSpPr>
        <p:spPr>
          <a:xfrm>
            <a:off x="7803094" y="4578953"/>
            <a:ext cx="401511" cy="350884"/>
          </a:xfrm>
          <a:custGeom>
            <a:avLst/>
            <a:gdLst/>
            <a:ahLst/>
            <a:cxnLst/>
            <a:rect l="0" t="0" r="0" b="0"/>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1" name="Shape 567"/>
          <p:cNvSpPr/>
          <p:nvPr/>
        </p:nvSpPr>
        <p:spPr>
          <a:xfrm>
            <a:off x="9132399" y="4551825"/>
            <a:ext cx="405164" cy="405140"/>
          </a:xfrm>
          <a:custGeom>
            <a:avLst/>
            <a:gdLst/>
            <a:ahLst/>
            <a:cxnLst/>
            <a:rect l="0" t="0" r="0" b="0"/>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22" name="Shape 568"/>
          <p:cNvGrpSpPr/>
          <p:nvPr/>
        </p:nvGrpSpPr>
        <p:grpSpPr>
          <a:xfrm>
            <a:off x="9768379" y="4557803"/>
            <a:ext cx="464210" cy="393094"/>
            <a:chOff x="5275975" y="4344850"/>
            <a:chExt cx="470150" cy="398125"/>
          </a:xfrm>
          <a:solidFill>
            <a:schemeClr val="bg1"/>
          </a:solidFill>
        </p:grpSpPr>
        <p:sp>
          <p:nvSpPr>
            <p:cNvPr id="223" name="Shape 569"/>
            <p:cNvSpPr/>
            <p:nvPr/>
          </p:nvSpPr>
          <p:spPr>
            <a:xfrm>
              <a:off x="5661250" y="4690450"/>
              <a:ext cx="65950" cy="52525"/>
            </a:xfrm>
            <a:custGeom>
              <a:avLst/>
              <a:gdLst/>
              <a:ahLst/>
              <a:cxnLst/>
              <a:rect l="0" t="0" r="0" b="0"/>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4" name="Shape 570"/>
            <p:cNvSpPr/>
            <p:nvPr/>
          </p:nvSpPr>
          <p:spPr>
            <a:xfrm>
              <a:off x="5294900" y="4690450"/>
              <a:ext cx="65950" cy="52525"/>
            </a:xfrm>
            <a:custGeom>
              <a:avLst/>
              <a:gdLst/>
              <a:ahLst/>
              <a:cxnLst/>
              <a:rect l="0" t="0" r="0" b="0"/>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5" name="Shape 571"/>
            <p:cNvSpPr/>
            <p:nvPr/>
          </p:nvSpPr>
          <p:spPr>
            <a:xfrm>
              <a:off x="5275975" y="4344850"/>
              <a:ext cx="470150" cy="334025"/>
            </a:xfrm>
            <a:custGeom>
              <a:avLst/>
              <a:gdLst/>
              <a:ahLst/>
              <a:cxnLst/>
              <a:rect l="0" t="0" r="0" b="0"/>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26" name="Shape 572"/>
          <p:cNvSpPr/>
          <p:nvPr/>
        </p:nvSpPr>
        <p:spPr>
          <a:xfrm>
            <a:off x="10457510" y="4545803"/>
            <a:ext cx="417210" cy="417185"/>
          </a:xfrm>
          <a:custGeom>
            <a:avLst/>
            <a:gdLst/>
            <a:ahLst/>
            <a:cxnLst/>
            <a:rect l="0" t="0" r="0" b="0"/>
            <a:pathLst>
              <a:path w="16902" h="16901" extrusionOk="0">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27" name="Shape 573"/>
          <p:cNvGrpSpPr/>
          <p:nvPr/>
        </p:nvGrpSpPr>
        <p:grpSpPr>
          <a:xfrm>
            <a:off x="11117565" y="4525862"/>
            <a:ext cx="428071" cy="456977"/>
            <a:chOff x="6642425" y="4312500"/>
            <a:chExt cx="433550" cy="462825"/>
          </a:xfrm>
          <a:solidFill>
            <a:schemeClr val="bg1"/>
          </a:solidFill>
        </p:grpSpPr>
        <p:sp>
          <p:nvSpPr>
            <p:cNvPr id="228" name="Shape 574"/>
            <p:cNvSpPr/>
            <p:nvPr/>
          </p:nvSpPr>
          <p:spPr>
            <a:xfrm>
              <a:off x="6642425" y="4687375"/>
              <a:ext cx="433550" cy="39125"/>
            </a:xfrm>
            <a:custGeom>
              <a:avLst/>
              <a:gdLst/>
              <a:ahLst/>
              <a:cxnLst/>
              <a:rect l="0" t="0" r="0" b="0"/>
              <a:pathLst>
                <a:path w="17342" h="1565" extrusionOk="0">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9" name="Shape 575"/>
            <p:cNvSpPr/>
            <p:nvPr/>
          </p:nvSpPr>
          <p:spPr>
            <a:xfrm>
              <a:off x="6642425" y="4736225"/>
              <a:ext cx="433550" cy="39100"/>
            </a:xfrm>
            <a:custGeom>
              <a:avLst/>
              <a:gdLst/>
              <a:ahLst/>
              <a:cxnLst/>
              <a:rect l="0" t="0" r="0" b="0"/>
              <a:pathLst>
                <a:path w="17342" h="1564" extrusionOk="0">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0" name="Shape 576"/>
            <p:cNvSpPr/>
            <p:nvPr/>
          </p:nvSpPr>
          <p:spPr>
            <a:xfrm>
              <a:off x="6684575" y="4312500"/>
              <a:ext cx="349875" cy="377350"/>
            </a:xfrm>
            <a:custGeom>
              <a:avLst/>
              <a:gdLst/>
              <a:ahLst/>
              <a:cxnLst/>
              <a:rect l="0" t="0" r="0" b="0"/>
              <a:pathLst>
                <a:path w="13995" h="15094" extrusionOk="0">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31" name="Shape 577"/>
          <p:cNvSpPr/>
          <p:nvPr/>
        </p:nvSpPr>
        <p:spPr>
          <a:xfrm>
            <a:off x="5066676" y="5257774"/>
            <a:ext cx="549814" cy="324373"/>
          </a:xfrm>
          <a:custGeom>
            <a:avLst/>
            <a:gdLst/>
            <a:ahLst/>
            <a:cxnLst/>
            <a:rect l="0" t="0" r="0" b="0"/>
            <a:pathLst>
              <a:path w="22274" h="13141" extrusionOk="0">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32" name="Shape 578"/>
          <p:cNvGrpSpPr/>
          <p:nvPr/>
        </p:nvGrpSpPr>
        <p:grpSpPr>
          <a:xfrm>
            <a:off x="5787668" y="5204083"/>
            <a:ext cx="438907" cy="431675"/>
            <a:chOff x="1244325" y="4999400"/>
            <a:chExt cx="444525" cy="437200"/>
          </a:xfrm>
          <a:solidFill>
            <a:schemeClr val="bg1"/>
          </a:solidFill>
        </p:grpSpPr>
        <p:sp>
          <p:nvSpPr>
            <p:cNvPr id="233" name="Shape 579"/>
            <p:cNvSpPr/>
            <p:nvPr/>
          </p:nvSpPr>
          <p:spPr>
            <a:xfrm>
              <a:off x="1244325" y="5161200"/>
              <a:ext cx="374925" cy="222275"/>
            </a:xfrm>
            <a:custGeom>
              <a:avLst/>
              <a:gdLst/>
              <a:ahLst/>
              <a:cxnLst/>
              <a:rect l="0" t="0" r="0" b="0"/>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4" name="Shape 580"/>
            <p:cNvSpPr/>
            <p:nvPr/>
          </p:nvSpPr>
          <p:spPr>
            <a:xfrm>
              <a:off x="1244325" y="5397500"/>
              <a:ext cx="444525" cy="39100"/>
            </a:xfrm>
            <a:custGeom>
              <a:avLst/>
              <a:gdLst/>
              <a:ahLst/>
              <a:cxnLst/>
              <a:rect l="0" t="0" r="0" b="0"/>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5" name="Shape 581"/>
            <p:cNvSpPr/>
            <p:nvPr/>
          </p:nvSpPr>
          <p:spPr>
            <a:xfrm>
              <a:off x="1451925" y="4999400"/>
              <a:ext cx="31175" cy="129450"/>
            </a:xfrm>
            <a:custGeom>
              <a:avLst/>
              <a:gdLst/>
              <a:ahLst/>
              <a:cxnLst/>
              <a:rect l="0" t="0" r="0" b="0"/>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6" name="Shape 582"/>
            <p:cNvSpPr/>
            <p:nvPr/>
          </p:nvSpPr>
          <p:spPr>
            <a:xfrm>
              <a:off x="1407975" y="4999400"/>
              <a:ext cx="31150" cy="129450"/>
            </a:xfrm>
            <a:custGeom>
              <a:avLst/>
              <a:gdLst/>
              <a:ahLst/>
              <a:cxnLst/>
              <a:rect l="0" t="0" r="0" b="0"/>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7" name="Shape 583"/>
            <p:cNvSpPr/>
            <p:nvPr/>
          </p:nvSpPr>
          <p:spPr>
            <a:xfrm>
              <a:off x="1495900" y="4999400"/>
              <a:ext cx="30550" cy="129450"/>
            </a:xfrm>
            <a:custGeom>
              <a:avLst/>
              <a:gdLst/>
              <a:ahLst/>
              <a:cxnLst/>
              <a:rect l="0" t="0" r="0" b="0"/>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38" name="Shape 584"/>
          <p:cNvGrpSpPr/>
          <p:nvPr/>
        </p:nvGrpSpPr>
        <p:grpSpPr>
          <a:xfrm>
            <a:off x="6492425" y="5190211"/>
            <a:ext cx="360537" cy="459396"/>
            <a:chOff x="1958100" y="4985350"/>
            <a:chExt cx="365150" cy="465275"/>
          </a:xfrm>
          <a:solidFill>
            <a:schemeClr val="bg1"/>
          </a:solidFill>
        </p:grpSpPr>
        <p:sp>
          <p:nvSpPr>
            <p:cNvPr id="239" name="Shape 585"/>
            <p:cNvSpPr/>
            <p:nvPr/>
          </p:nvSpPr>
          <p:spPr>
            <a:xfrm>
              <a:off x="1958100" y="4985350"/>
              <a:ext cx="365150" cy="465275"/>
            </a:xfrm>
            <a:custGeom>
              <a:avLst/>
              <a:gdLst/>
              <a:ahLst/>
              <a:cxnLst/>
              <a:rect l="0" t="0" r="0" b="0"/>
              <a:pathLst>
                <a:path w="14606" h="18611" extrusionOk="0">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0" name="Shape 586"/>
            <p:cNvSpPr/>
            <p:nvPr/>
          </p:nvSpPr>
          <p:spPr>
            <a:xfrm>
              <a:off x="1977625" y="5237525"/>
              <a:ext cx="113600" cy="213100"/>
            </a:xfrm>
            <a:custGeom>
              <a:avLst/>
              <a:gdLst/>
              <a:ahLst/>
              <a:cxnLst/>
              <a:rect l="0" t="0" r="0" b="0"/>
              <a:pathLst>
                <a:path w="4544" h="8524" extrusionOk="0">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1" name="Shape 587"/>
            <p:cNvSpPr/>
            <p:nvPr/>
          </p:nvSpPr>
          <p:spPr>
            <a:xfrm>
              <a:off x="2190125" y="5237525"/>
              <a:ext cx="113575" cy="213100"/>
            </a:xfrm>
            <a:custGeom>
              <a:avLst/>
              <a:gdLst/>
              <a:ahLst/>
              <a:cxnLst/>
              <a:rect l="0" t="0" r="0" b="0"/>
              <a:pathLst>
                <a:path w="4543" h="8524" extrusionOk="0">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42" name="Shape 588"/>
          <p:cNvGrpSpPr/>
          <p:nvPr/>
        </p:nvGrpSpPr>
        <p:grpSpPr>
          <a:xfrm>
            <a:off x="7131449" y="5207686"/>
            <a:ext cx="413606" cy="425036"/>
            <a:chOff x="2605300" y="5003050"/>
            <a:chExt cx="418900" cy="430475"/>
          </a:xfrm>
          <a:solidFill>
            <a:schemeClr val="bg1"/>
          </a:solidFill>
        </p:grpSpPr>
        <p:sp>
          <p:nvSpPr>
            <p:cNvPr id="243" name="Shape 589"/>
            <p:cNvSpPr/>
            <p:nvPr/>
          </p:nvSpPr>
          <p:spPr>
            <a:xfrm>
              <a:off x="2820225" y="5222250"/>
              <a:ext cx="202750" cy="211275"/>
            </a:xfrm>
            <a:custGeom>
              <a:avLst/>
              <a:gdLst/>
              <a:ahLst/>
              <a:cxnLst/>
              <a:rect l="0" t="0" r="0" b="0"/>
              <a:pathLst>
                <a:path w="8110" h="8451" extrusionOk="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4" name="Shape 590"/>
            <p:cNvSpPr/>
            <p:nvPr/>
          </p:nvSpPr>
          <p:spPr>
            <a:xfrm>
              <a:off x="2606525" y="5003050"/>
              <a:ext cx="203975" cy="208225"/>
            </a:xfrm>
            <a:custGeom>
              <a:avLst/>
              <a:gdLst/>
              <a:ahLst/>
              <a:cxnLst/>
              <a:rect l="0" t="0" r="0" b="0"/>
              <a:pathLst>
                <a:path w="8159" h="8329" extrusionOk="0">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5" name="Shape 591"/>
            <p:cNvSpPr/>
            <p:nvPr/>
          </p:nvSpPr>
          <p:spPr>
            <a:xfrm>
              <a:off x="2605300" y="5008550"/>
              <a:ext cx="418900" cy="418875"/>
            </a:xfrm>
            <a:custGeom>
              <a:avLst/>
              <a:gdLst/>
              <a:ahLst/>
              <a:cxnLst/>
              <a:rect l="0" t="0" r="0" b="0"/>
              <a:pathLst>
                <a:path w="16756" h="16755" extrusionOk="0">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46" name="Shape 592"/>
          <p:cNvGrpSpPr/>
          <p:nvPr/>
        </p:nvGrpSpPr>
        <p:grpSpPr>
          <a:xfrm>
            <a:off x="7756622" y="5216746"/>
            <a:ext cx="494374" cy="406349"/>
            <a:chOff x="3238475" y="5012225"/>
            <a:chExt cx="500700" cy="411550"/>
          </a:xfrm>
          <a:solidFill>
            <a:schemeClr val="bg1"/>
          </a:solidFill>
        </p:grpSpPr>
        <p:sp>
          <p:nvSpPr>
            <p:cNvPr id="247" name="Shape 593"/>
            <p:cNvSpPr/>
            <p:nvPr/>
          </p:nvSpPr>
          <p:spPr>
            <a:xfrm>
              <a:off x="3238475" y="5315050"/>
              <a:ext cx="500700" cy="108725"/>
            </a:xfrm>
            <a:custGeom>
              <a:avLst/>
              <a:gdLst/>
              <a:ahLst/>
              <a:cxnLst/>
              <a:rect l="0" t="0" r="0" b="0"/>
              <a:pathLst>
                <a:path w="20028" h="4349" extrusionOk="0">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8" name="Shape 594"/>
            <p:cNvSpPr/>
            <p:nvPr/>
          </p:nvSpPr>
          <p:spPr>
            <a:xfrm>
              <a:off x="3282450" y="5160575"/>
              <a:ext cx="412750" cy="140475"/>
            </a:xfrm>
            <a:custGeom>
              <a:avLst/>
              <a:gdLst/>
              <a:ahLst/>
              <a:cxnLst/>
              <a:rect l="0" t="0" r="0" b="0"/>
              <a:pathLst>
                <a:path w="16510" h="5619" extrusionOk="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9" name="Shape 595"/>
            <p:cNvSpPr/>
            <p:nvPr/>
          </p:nvSpPr>
          <p:spPr>
            <a:xfrm>
              <a:off x="3473550" y="5012225"/>
              <a:ext cx="30550" cy="129450"/>
            </a:xfrm>
            <a:custGeom>
              <a:avLst/>
              <a:gdLst/>
              <a:ahLst/>
              <a:cxnLst/>
              <a:rect l="0" t="0" r="0" b="0"/>
              <a:pathLst>
                <a:path w="1222" h="5178" extrusionOk="0">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0" name="Shape 596"/>
            <p:cNvSpPr/>
            <p:nvPr/>
          </p:nvSpPr>
          <p:spPr>
            <a:xfrm>
              <a:off x="3429575" y="5012225"/>
              <a:ext cx="31175" cy="129450"/>
            </a:xfrm>
            <a:custGeom>
              <a:avLst/>
              <a:gdLst/>
              <a:ahLst/>
              <a:cxnLst/>
              <a:rect l="0" t="0" r="0" b="0"/>
              <a:pathLst>
                <a:path w="1247" h="5178" extrusionOk="0">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1" name="Shape 597"/>
            <p:cNvSpPr/>
            <p:nvPr/>
          </p:nvSpPr>
          <p:spPr>
            <a:xfrm>
              <a:off x="3516900" y="5012225"/>
              <a:ext cx="31175" cy="129450"/>
            </a:xfrm>
            <a:custGeom>
              <a:avLst/>
              <a:gdLst/>
              <a:ahLst/>
              <a:cxnLst/>
              <a:rect l="0" t="0" r="0" b="0"/>
              <a:pathLst>
                <a:path w="1247" h="5178" extrusionOk="0">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52" name="Shape 598"/>
          <p:cNvGrpSpPr/>
          <p:nvPr/>
        </p:nvGrpSpPr>
        <p:grpSpPr>
          <a:xfrm>
            <a:off x="9063623" y="5173328"/>
            <a:ext cx="542605" cy="493164"/>
            <a:chOff x="4562200" y="4968250"/>
            <a:chExt cx="549550" cy="499475"/>
          </a:xfrm>
          <a:solidFill>
            <a:schemeClr val="bg1"/>
          </a:solidFill>
        </p:grpSpPr>
        <p:sp>
          <p:nvSpPr>
            <p:cNvPr id="253" name="Shape 599"/>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4" name="Shape 600"/>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5" name="Shape 601"/>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6" name="Shape 602"/>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7" name="Shape 603"/>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58" name="Shape 604"/>
          <p:cNvGrpSpPr/>
          <p:nvPr/>
        </p:nvGrpSpPr>
        <p:grpSpPr>
          <a:xfrm>
            <a:off x="8481275" y="5201072"/>
            <a:ext cx="376185" cy="437081"/>
            <a:chOff x="3972400" y="4996350"/>
            <a:chExt cx="381000" cy="442675"/>
          </a:xfrm>
          <a:solidFill>
            <a:schemeClr val="bg1"/>
          </a:solidFill>
        </p:grpSpPr>
        <p:sp>
          <p:nvSpPr>
            <p:cNvPr id="259" name="Shape 605"/>
            <p:cNvSpPr/>
            <p:nvPr/>
          </p:nvSpPr>
          <p:spPr>
            <a:xfrm>
              <a:off x="4157400" y="4996350"/>
              <a:ext cx="86725" cy="103200"/>
            </a:xfrm>
            <a:custGeom>
              <a:avLst/>
              <a:gdLst/>
              <a:ahLst/>
              <a:cxnLst/>
              <a:rect l="0" t="0" r="0" b="0"/>
              <a:pathLst>
                <a:path w="3469" h="4128" extrusionOk="0">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0" name="Shape 606"/>
            <p:cNvSpPr/>
            <p:nvPr/>
          </p:nvSpPr>
          <p:spPr>
            <a:xfrm>
              <a:off x="3972400" y="5048250"/>
              <a:ext cx="381000" cy="390775"/>
            </a:xfrm>
            <a:custGeom>
              <a:avLst/>
              <a:gdLst/>
              <a:ahLst/>
              <a:cxnLst/>
              <a:rect l="0" t="0" r="0" b="0"/>
              <a:pathLst>
                <a:path w="15240" h="15631" extrusionOk="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61" name="Shape 607"/>
          <p:cNvGrpSpPr/>
          <p:nvPr/>
        </p:nvGrpSpPr>
        <p:grpSpPr>
          <a:xfrm>
            <a:off x="9734019" y="5164293"/>
            <a:ext cx="532954" cy="511232"/>
            <a:chOff x="5241175" y="4959100"/>
            <a:chExt cx="539775" cy="517775"/>
          </a:xfrm>
          <a:solidFill>
            <a:schemeClr val="bg1"/>
          </a:solidFill>
        </p:grpSpPr>
        <p:sp>
          <p:nvSpPr>
            <p:cNvPr id="262" name="Shape 608"/>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3" name="Shape 609"/>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4" name="Shape 610"/>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5" name="Shape 611"/>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6" name="Shape 612"/>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7" name="Shape 613"/>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68" name="Shape 614"/>
          <p:cNvSpPr/>
          <p:nvPr/>
        </p:nvSpPr>
        <p:spPr>
          <a:xfrm>
            <a:off x="10431592" y="5290333"/>
            <a:ext cx="469047" cy="259258"/>
          </a:xfrm>
          <a:custGeom>
            <a:avLst/>
            <a:gdLst/>
            <a:ahLst/>
            <a:cxnLst/>
            <a:rect l="0" t="0" r="0" b="0"/>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69" name="Shape 615"/>
          <p:cNvGrpSpPr/>
          <p:nvPr/>
        </p:nvGrpSpPr>
        <p:grpSpPr>
          <a:xfrm>
            <a:off x="11159774" y="5240246"/>
            <a:ext cx="341851" cy="393094"/>
            <a:chOff x="6685175" y="5036025"/>
            <a:chExt cx="346225" cy="398125"/>
          </a:xfrm>
          <a:solidFill>
            <a:schemeClr val="bg1"/>
          </a:solidFill>
        </p:grpSpPr>
        <p:sp>
          <p:nvSpPr>
            <p:cNvPr id="270" name="Shape 616"/>
            <p:cNvSpPr/>
            <p:nvPr/>
          </p:nvSpPr>
          <p:spPr>
            <a:xfrm>
              <a:off x="6743800" y="5036025"/>
              <a:ext cx="105650" cy="147775"/>
            </a:xfrm>
            <a:custGeom>
              <a:avLst/>
              <a:gdLst/>
              <a:ahLst/>
              <a:cxnLst/>
              <a:rect l="0" t="0" r="0" b="0"/>
              <a:pathLst>
                <a:path w="4226" h="5911" extrusionOk="0">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1" name="Shape 617"/>
            <p:cNvSpPr/>
            <p:nvPr/>
          </p:nvSpPr>
          <p:spPr>
            <a:xfrm>
              <a:off x="6685175" y="5152025"/>
              <a:ext cx="84275" cy="117275"/>
            </a:xfrm>
            <a:custGeom>
              <a:avLst/>
              <a:gdLst/>
              <a:ahLst/>
              <a:cxnLst/>
              <a:rect l="0" t="0" r="0" b="0"/>
              <a:pathLst>
                <a:path w="3371" h="4691" extrusionOk="0">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2" name="Shape 618"/>
            <p:cNvSpPr/>
            <p:nvPr/>
          </p:nvSpPr>
          <p:spPr>
            <a:xfrm>
              <a:off x="6871400" y="5038475"/>
              <a:ext cx="105650" cy="145325"/>
            </a:xfrm>
            <a:custGeom>
              <a:avLst/>
              <a:gdLst/>
              <a:ahLst/>
              <a:cxnLst/>
              <a:rect l="0" t="0" r="0" b="0"/>
              <a:pathLst>
                <a:path w="4226" h="5813" extrusionOk="0">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3" name="Shape 619"/>
            <p:cNvSpPr/>
            <p:nvPr/>
          </p:nvSpPr>
          <p:spPr>
            <a:xfrm>
              <a:off x="6944050" y="5155700"/>
              <a:ext cx="87350" cy="116025"/>
            </a:xfrm>
            <a:custGeom>
              <a:avLst/>
              <a:gdLst/>
              <a:ahLst/>
              <a:cxnLst/>
              <a:rect l="0" t="0" r="0" b="0"/>
              <a:pathLst>
                <a:path w="3494" h="4641" extrusionOk="0">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4" name="Shape 620"/>
            <p:cNvSpPr/>
            <p:nvPr/>
          </p:nvSpPr>
          <p:spPr>
            <a:xfrm>
              <a:off x="6727300" y="5185625"/>
              <a:ext cx="263800" cy="248525"/>
            </a:xfrm>
            <a:custGeom>
              <a:avLst/>
              <a:gdLst/>
              <a:ahLst/>
              <a:cxnLst/>
              <a:rect l="0" t="0" r="0" b="0"/>
              <a:pathLst>
                <a:path w="10552" h="9941" extrusionOk="0">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75" name="Shape 633"/>
          <p:cNvSpPr txBox="1"/>
          <p:nvPr/>
        </p:nvSpPr>
        <p:spPr>
          <a:xfrm>
            <a:off x="432657" y="1019718"/>
            <a:ext cx="3264480" cy="1839704"/>
          </a:xfrm>
          <a:prstGeom prst="rect">
            <a:avLst/>
          </a:prstGeom>
          <a:noFill/>
          <a:ln>
            <a:noFill/>
          </a:ln>
        </p:spPr>
        <p:txBody>
          <a:bodyPr lIns="91425" tIns="91425" rIns="91425" bIns="91425" anchor="t" anchorCtr="0">
            <a:noAutofit/>
          </a:bodyPr>
          <a:lstStyle/>
          <a:p>
            <a:pPr lvl="0" rtl="0">
              <a:spcBef>
                <a:spcPts val="0"/>
              </a:spcBef>
              <a:buClr>
                <a:schemeClr val="dk1"/>
              </a:buClr>
              <a:buSzPct val="122222"/>
              <a:buFont typeface="Arial"/>
              <a:buNone/>
            </a:pPr>
            <a:r>
              <a:rPr lang="en" sz="1200" b="1" dirty="0">
                <a:solidFill>
                  <a:schemeClr val="bg1"/>
                </a:solidFill>
                <a:latin typeface="+mj-lt"/>
                <a:ea typeface="Bitter"/>
                <a:cs typeface="Bitter"/>
                <a:sym typeface="Bitter"/>
              </a:rPr>
              <a:t>Editable Icons</a:t>
            </a:r>
            <a:r>
              <a:rPr lang="en" sz="1200" dirty="0">
                <a:solidFill>
                  <a:schemeClr val="bg1"/>
                </a:solidFill>
                <a:latin typeface="+mj-lt"/>
                <a:ea typeface="Bitter"/>
                <a:cs typeface="Bitter"/>
                <a:sym typeface="Bitter"/>
              </a:rPr>
              <a:t>. </a:t>
            </a:r>
          </a:p>
          <a:p>
            <a:pPr lvl="0" rtl="0">
              <a:spcBef>
                <a:spcPts val="0"/>
              </a:spcBef>
              <a:buClr>
                <a:schemeClr val="dk1"/>
              </a:buClr>
              <a:buFont typeface="Arial"/>
              <a:buNone/>
            </a:pPr>
            <a:endParaRPr sz="1200" dirty="0">
              <a:solidFill>
                <a:schemeClr val="bg1"/>
              </a:solidFill>
              <a:latin typeface="+mj-lt"/>
              <a:ea typeface="Bitter"/>
              <a:cs typeface="Bitter"/>
              <a:sym typeface="Bitter"/>
            </a:endParaRPr>
          </a:p>
          <a:p>
            <a:pPr lvl="0" rtl="0">
              <a:spcBef>
                <a:spcPts val="0"/>
              </a:spcBef>
              <a:buClr>
                <a:schemeClr val="dk1"/>
              </a:buClr>
              <a:buSzPct val="122222"/>
              <a:buFont typeface="Arial"/>
              <a:buNone/>
            </a:pPr>
            <a:r>
              <a:rPr lang="en" sz="1200" dirty="0">
                <a:solidFill>
                  <a:schemeClr val="bg1"/>
                </a:solidFill>
                <a:latin typeface="+mj-lt"/>
                <a:ea typeface="Bitter"/>
                <a:cs typeface="Bitter"/>
                <a:sym typeface="Bitter"/>
              </a:rPr>
              <a:t>This means that you can:</a:t>
            </a:r>
          </a:p>
          <a:p>
            <a:pPr marL="457200" lvl="0" indent="-285750" rtl="0">
              <a:spcBef>
                <a:spcPts val="0"/>
              </a:spcBef>
              <a:buClr>
                <a:srgbClr val="434343"/>
              </a:buClr>
              <a:buSzPct val="100000"/>
              <a:buFont typeface="Bitter"/>
              <a:buChar char="●"/>
            </a:pPr>
            <a:r>
              <a:rPr lang="en" sz="1200" dirty="0">
                <a:solidFill>
                  <a:schemeClr val="bg1"/>
                </a:solidFill>
                <a:latin typeface="+mj-lt"/>
                <a:ea typeface="Bitter"/>
                <a:cs typeface="Bitter"/>
                <a:sym typeface="Bitter"/>
              </a:rPr>
              <a:t>Resize them without losing quality.</a:t>
            </a:r>
          </a:p>
          <a:p>
            <a:pPr marL="457200" lvl="0" indent="-285750" rtl="0">
              <a:spcBef>
                <a:spcPts val="0"/>
              </a:spcBef>
              <a:buClr>
                <a:srgbClr val="434343"/>
              </a:buClr>
              <a:buSzPct val="100000"/>
              <a:buFont typeface="Bitter"/>
              <a:buChar char="●"/>
            </a:pPr>
            <a:r>
              <a:rPr lang="en" sz="1200" dirty="0">
                <a:solidFill>
                  <a:schemeClr val="bg1"/>
                </a:solidFill>
                <a:latin typeface="+mj-lt"/>
                <a:ea typeface="Bitter"/>
                <a:cs typeface="Bitter"/>
                <a:sym typeface="Bitter"/>
              </a:rPr>
              <a:t>Change fill color and opacity.</a:t>
            </a:r>
          </a:p>
          <a:p>
            <a:pPr marL="457200" lvl="0" indent="-285750" rtl="0">
              <a:spcBef>
                <a:spcPts val="0"/>
              </a:spcBef>
              <a:buClr>
                <a:srgbClr val="434343"/>
              </a:buClr>
              <a:buSzPct val="100000"/>
              <a:buFont typeface="Bitter"/>
              <a:buChar char="●"/>
            </a:pPr>
            <a:r>
              <a:rPr lang="en" sz="1200" dirty="0">
                <a:solidFill>
                  <a:schemeClr val="bg1"/>
                </a:solidFill>
                <a:latin typeface="+mj-lt"/>
                <a:ea typeface="Bitter"/>
                <a:cs typeface="Bitter"/>
                <a:sym typeface="Bitter"/>
              </a:rPr>
              <a:t>Change line color, width and style.</a:t>
            </a:r>
          </a:p>
          <a:p>
            <a:pPr lvl="0" rtl="0">
              <a:spcBef>
                <a:spcPts val="0"/>
              </a:spcBef>
              <a:buNone/>
            </a:pPr>
            <a:endParaRPr sz="1200" dirty="0">
              <a:solidFill>
                <a:schemeClr val="bg1"/>
              </a:solidFill>
              <a:latin typeface="+mj-lt"/>
              <a:ea typeface="Bitter"/>
              <a:cs typeface="Bitter"/>
              <a:sym typeface="Bitter"/>
            </a:endParaRPr>
          </a:p>
          <a:p>
            <a:pPr lvl="0" rtl="0">
              <a:spcBef>
                <a:spcPts val="0"/>
              </a:spcBef>
              <a:buNone/>
            </a:pPr>
            <a:r>
              <a:rPr lang="en" sz="1200" dirty="0">
                <a:solidFill>
                  <a:schemeClr val="bg1"/>
                </a:solidFill>
                <a:latin typeface="+mj-lt"/>
                <a:ea typeface="Bitter"/>
                <a:cs typeface="Bitter"/>
                <a:sym typeface="Bitter"/>
              </a:rPr>
              <a:t>Isn’t that AW</a:t>
            </a:r>
            <a:r>
              <a:rPr lang="en-US" sz="1200" dirty="0">
                <a:solidFill>
                  <a:schemeClr val="bg1"/>
                </a:solidFill>
                <a:latin typeface="+mj-lt"/>
                <a:ea typeface="Bitter"/>
                <a:cs typeface="Bitter"/>
                <a:sym typeface="Bitter"/>
              </a:rPr>
              <a:t>E</a:t>
            </a:r>
            <a:r>
              <a:rPr lang="en" sz="1200" dirty="0">
                <a:solidFill>
                  <a:schemeClr val="bg1"/>
                </a:solidFill>
                <a:latin typeface="+mj-lt"/>
                <a:ea typeface="Bitter"/>
                <a:cs typeface="Bitter"/>
                <a:sym typeface="Bitter"/>
              </a:rPr>
              <a:t>SOME !!!</a:t>
            </a:r>
          </a:p>
          <a:p>
            <a:pPr lvl="0" rtl="0">
              <a:spcBef>
                <a:spcPts val="0"/>
              </a:spcBef>
              <a:buNone/>
            </a:pPr>
            <a:endParaRPr lang="en" sz="1200" dirty="0">
              <a:solidFill>
                <a:schemeClr val="bg1"/>
              </a:solidFill>
              <a:latin typeface="+mj-lt"/>
              <a:ea typeface="Bitter"/>
              <a:cs typeface="Bitter"/>
              <a:sym typeface="Bitter"/>
            </a:endParaRPr>
          </a:p>
          <a:p>
            <a:pPr lvl="0" rtl="0">
              <a:spcBef>
                <a:spcPts val="0"/>
              </a:spcBef>
              <a:buNone/>
            </a:pPr>
            <a:endParaRPr sz="1200" dirty="0">
              <a:solidFill>
                <a:schemeClr val="bg1"/>
              </a:solidFill>
              <a:latin typeface="+mj-lt"/>
              <a:ea typeface="Bitter"/>
              <a:cs typeface="Bitter"/>
              <a:sym typeface="Bitter"/>
            </a:endParaRPr>
          </a:p>
          <a:p>
            <a:pPr lvl="0" rtl="0">
              <a:spcBef>
                <a:spcPts val="0"/>
              </a:spcBef>
              <a:buClr>
                <a:schemeClr val="dk1"/>
              </a:buClr>
              <a:buFont typeface="Arial"/>
              <a:buNone/>
            </a:pPr>
            <a:endParaRPr sz="1200" dirty="0">
              <a:solidFill>
                <a:schemeClr val="bg1"/>
              </a:solidFill>
              <a:latin typeface="+mj-lt"/>
              <a:ea typeface="Bitter"/>
              <a:cs typeface="Bitter"/>
              <a:sym typeface="Bitter"/>
            </a:endParaRPr>
          </a:p>
          <a:p>
            <a:pPr lvl="0" rtl="0">
              <a:spcBef>
                <a:spcPts val="0"/>
              </a:spcBef>
              <a:buNone/>
            </a:pPr>
            <a:endParaRPr sz="1200" dirty="0">
              <a:solidFill>
                <a:schemeClr val="bg1"/>
              </a:solidFill>
              <a:latin typeface="+mj-lt"/>
              <a:ea typeface="Bitter"/>
              <a:cs typeface="Bitter"/>
              <a:sym typeface="Bitter"/>
            </a:endParaRPr>
          </a:p>
        </p:txBody>
      </p:sp>
      <p:sp>
        <p:nvSpPr>
          <p:cNvPr id="276" name="Shape 633"/>
          <p:cNvSpPr txBox="1"/>
          <p:nvPr/>
        </p:nvSpPr>
        <p:spPr>
          <a:xfrm>
            <a:off x="276362" y="532945"/>
            <a:ext cx="3698029" cy="447194"/>
          </a:xfrm>
          <a:prstGeom prst="rect">
            <a:avLst/>
          </a:prstGeom>
          <a:noFill/>
          <a:ln>
            <a:noFill/>
          </a:ln>
        </p:spPr>
        <p:txBody>
          <a:bodyPr lIns="91425" tIns="91425" rIns="91425" bIns="91425" anchor="t" anchorCtr="0">
            <a:noAutofit/>
          </a:bodyPr>
          <a:lstStyle/>
          <a:p>
            <a:pPr lvl="0" rtl="0">
              <a:spcBef>
                <a:spcPts val="0"/>
              </a:spcBef>
              <a:buClr>
                <a:schemeClr val="dk1"/>
              </a:buClr>
              <a:buSzPct val="122222"/>
              <a:buFont typeface="Arial"/>
              <a:buNone/>
            </a:pPr>
            <a:r>
              <a:rPr lang="en-US" b="1" dirty="0">
                <a:solidFill>
                  <a:schemeClr val="bg1"/>
                </a:solidFill>
                <a:latin typeface="+mj-lt"/>
                <a:ea typeface="Bitter"/>
                <a:cs typeface="Bitter"/>
                <a:sym typeface="Bitter"/>
              </a:rPr>
              <a:t>ENJOY THESE EDITABLE ICONS</a:t>
            </a:r>
            <a:endParaRPr lang="en" dirty="0">
              <a:solidFill>
                <a:schemeClr val="bg1"/>
              </a:solidFill>
              <a:latin typeface="+mj-lt"/>
              <a:ea typeface="Bitter"/>
              <a:cs typeface="Bitter"/>
              <a:sym typeface="Bitter"/>
            </a:endParaRPr>
          </a:p>
          <a:p>
            <a:pPr lvl="0" rtl="0">
              <a:spcBef>
                <a:spcPts val="0"/>
              </a:spcBef>
              <a:buNone/>
            </a:pPr>
            <a:endParaRPr dirty="0">
              <a:solidFill>
                <a:schemeClr val="bg1"/>
              </a:solidFill>
              <a:latin typeface="+mj-lt"/>
              <a:ea typeface="Bitter"/>
              <a:cs typeface="Bitter"/>
              <a:sym typeface="Bitter"/>
            </a:endParaRPr>
          </a:p>
          <a:p>
            <a:pPr lvl="0" rtl="0">
              <a:spcBef>
                <a:spcPts val="0"/>
              </a:spcBef>
              <a:buClr>
                <a:schemeClr val="dk1"/>
              </a:buClr>
              <a:buFont typeface="Arial"/>
              <a:buNone/>
            </a:pPr>
            <a:endParaRPr dirty="0">
              <a:solidFill>
                <a:schemeClr val="bg1"/>
              </a:solidFill>
              <a:latin typeface="+mj-lt"/>
              <a:ea typeface="Bitter"/>
              <a:cs typeface="Bitter"/>
              <a:sym typeface="Bitter"/>
            </a:endParaRPr>
          </a:p>
          <a:p>
            <a:pPr lvl="0" rtl="0">
              <a:spcBef>
                <a:spcPts val="0"/>
              </a:spcBef>
              <a:buNone/>
            </a:pPr>
            <a:endParaRPr dirty="0">
              <a:solidFill>
                <a:schemeClr val="bg1"/>
              </a:solidFill>
              <a:latin typeface="+mj-lt"/>
              <a:ea typeface="Bitter"/>
              <a:cs typeface="Bitter"/>
              <a:sym typeface="Bitter"/>
            </a:endParaRPr>
          </a:p>
        </p:txBody>
      </p:sp>
      <p:sp>
        <p:nvSpPr>
          <p:cNvPr id="277" name="Rectangle 276">
            <a:extLst>
              <a:ext uri="{FF2B5EF4-FFF2-40B4-BE49-F238E27FC236}">
                <a16:creationId xmlns:a16="http://schemas.microsoft.com/office/drawing/2014/main" id="{D44C8436-A5B3-4464-96A5-57E339DDFA32}"/>
              </a:ext>
            </a:extLst>
          </p:cNvPr>
          <p:cNvSpPr/>
          <p:nvPr/>
        </p:nvSpPr>
        <p:spPr>
          <a:xfrm>
            <a:off x="250461" y="5926126"/>
            <a:ext cx="11779787" cy="584775"/>
          </a:xfrm>
          <a:prstGeom prst="rect">
            <a:avLst/>
          </a:prstGeom>
        </p:spPr>
        <p:txBody>
          <a:bodyPr wrap="square">
            <a:spAutoFit/>
          </a:bodyPr>
          <a:lstStyle/>
          <a:p>
            <a:pPr algn="ctr"/>
            <a:r>
              <a:rPr lang="en-US" sz="1600" dirty="0">
                <a:solidFill>
                  <a:schemeClr val="bg1"/>
                </a:solidFill>
              </a:rPr>
              <a:t>Special thanks and credits  to: </a:t>
            </a:r>
            <a:r>
              <a:rPr lang="en-US" sz="1600" dirty="0" smtClean="0">
                <a:solidFill>
                  <a:schemeClr val="bg1"/>
                </a:solidFill>
              </a:rPr>
              <a:t> </a:t>
            </a:r>
            <a:r>
              <a:rPr lang="en-US" sz="1600" dirty="0">
                <a:solidFill>
                  <a:schemeClr val="bg1"/>
                </a:solidFill>
              </a:rPr>
              <a:t>Unsplash.com  |  </a:t>
            </a:r>
            <a:r>
              <a:rPr lang="en-US" sz="1600" dirty="0" smtClean="0">
                <a:solidFill>
                  <a:schemeClr val="bg1"/>
                </a:solidFill>
              </a:rPr>
              <a:t>Pixabay.com </a:t>
            </a:r>
            <a:r>
              <a:rPr lang="en-US" sz="1600" dirty="0">
                <a:solidFill>
                  <a:schemeClr val="bg1"/>
                </a:solidFill>
              </a:rPr>
              <a:t>|  Pexels.com  Slidescarnival.com  </a:t>
            </a:r>
          </a:p>
          <a:p>
            <a:pPr algn="ctr"/>
            <a:r>
              <a:rPr lang="en-US" sz="1600" dirty="0">
                <a:solidFill>
                  <a:schemeClr val="bg1"/>
                </a:solidFill>
              </a:rPr>
              <a:t>Without these wonderful websites it would have been impossible to make these presentation templates for you guys.</a:t>
            </a:r>
          </a:p>
        </p:txBody>
      </p:sp>
    </p:spTree>
    <p:extLst>
      <p:ext uri="{BB962C8B-B14F-4D97-AF65-F5344CB8AC3E}">
        <p14:creationId xmlns:p14="http://schemas.microsoft.com/office/powerpoint/2010/main" val="1003437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1">
            <a:extLst>
              <a:ext uri="{FF2B5EF4-FFF2-40B4-BE49-F238E27FC236}">
                <a16:creationId xmlns:a16="http://schemas.microsoft.com/office/drawing/2014/main" id="{6BCDD2DE-0664-4B9B-802D-68F4AD93E3C5}"/>
              </a:ext>
            </a:extLst>
          </p:cNvPr>
          <p:cNvSpPr txBox="1">
            <a:spLocks/>
          </p:cNvSpPr>
          <p:nvPr/>
        </p:nvSpPr>
        <p:spPr>
          <a:xfrm>
            <a:off x="220457" y="786255"/>
            <a:ext cx="5614433" cy="664429"/>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3800" dirty="0"/>
              <a:t>INSTRUCTIONS FOR USE</a:t>
            </a:r>
          </a:p>
        </p:txBody>
      </p:sp>
      <p:sp>
        <p:nvSpPr>
          <p:cNvPr id="7" name="Rectangle 6">
            <a:extLst>
              <a:ext uri="{FF2B5EF4-FFF2-40B4-BE49-F238E27FC236}">
                <a16:creationId xmlns:a16="http://schemas.microsoft.com/office/drawing/2014/main" id="{354640A0-1D52-4378-B7F5-AEA08AA29279}"/>
              </a:ext>
            </a:extLst>
          </p:cNvPr>
          <p:cNvSpPr/>
          <p:nvPr/>
        </p:nvSpPr>
        <p:spPr>
          <a:xfrm>
            <a:off x="277607" y="1251532"/>
            <a:ext cx="5557283" cy="738664"/>
          </a:xfrm>
          <a:prstGeom prst="rect">
            <a:avLst/>
          </a:prstGeom>
        </p:spPr>
        <p:txBody>
          <a:bodyPr wrap="square">
            <a:spAutoFit/>
          </a:bodyPr>
          <a:lstStyle/>
          <a:p>
            <a:r>
              <a:rPr lang="en-US" sz="1400" dirty="0"/>
              <a:t>This template is free to use under Creative Commons Attribution license. Please mention Slidehood.com and other resources used in a slide footer.</a:t>
            </a:r>
          </a:p>
        </p:txBody>
      </p:sp>
      <p:sp>
        <p:nvSpPr>
          <p:cNvPr id="8" name="Rectangle 7">
            <a:extLst>
              <a:ext uri="{FF2B5EF4-FFF2-40B4-BE49-F238E27FC236}">
                <a16:creationId xmlns:a16="http://schemas.microsoft.com/office/drawing/2014/main" id="{83031EDF-1C34-49BB-A711-61952CB8A541}"/>
              </a:ext>
            </a:extLst>
          </p:cNvPr>
          <p:cNvSpPr/>
          <p:nvPr/>
        </p:nvSpPr>
        <p:spPr>
          <a:xfrm>
            <a:off x="6285010" y="5095982"/>
            <a:ext cx="3866764" cy="276999"/>
          </a:xfrm>
          <a:prstGeom prst="rect">
            <a:avLst/>
          </a:prstGeom>
        </p:spPr>
        <p:txBody>
          <a:bodyPr wrap="none">
            <a:spAutoFit/>
          </a:bodyPr>
          <a:lstStyle/>
          <a:p>
            <a:pPr algn="just"/>
            <a:r>
              <a:rPr lang="en-US" sz="1200" dirty="0">
                <a:solidFill>
                  <a:schemeClr val="accent1">
                    <a:lumMod val="75000"/>
                  </a:schemeClr>
                </a:solidFill>
              </a:rPr>
              <a:t>FONT:   </a:t>
            </a:r>
            <a:r>
              <a:rPr lang="en-US" sz="1200" dirty="0" err="1" smtClean="0">
                <a:solidFill>
                  <a:schemeClr val="accent1">
                    <a:lumMod val="75000"/>
                  </a:schemeClr>
                </a:solidFill>
              </a:rPr>
              <a:t>Roboto</a:t>
            </a:r>
            <a:r>
              <a:rPr lang="en-US" sz="1200" dirty="0" smtClean="0">
                <a:solidFill>
                  <a:schemeClr val="accent1">
                    <a:lumMod val="75000"/>
                  </a:schemeClr>
                </a:solidFill>
              </a:rPr>
              <a:t> Medium &amp; Regular </a:t>
            </a:r>
            <a:r>
              <a:rPr lang="en-US" sz="1200" dirty="0">
                <a:solidFill>
                  <a:schemeClr val="accent1">
                    <a:lumMod val="75000"/>
                  </a:schemeClr>
                </a:solidFill>
              </a:rPr>
              <a:t>(Free </a:t>
            </a:r>
            <a:r>
              <a:rPr lang="en-US" sz="1100" dirty="0">
                <a:solidFill>
                  <a:schemeClr val="accent1">
                    <a:lumMod val="75000"/>
                  </a:schemeClr>
                </a:solidFill>
              </a:rPr>
              <a:t>Google</a:t>
            </a:r>
            <a:r>
              <a:rPr lang="en-US" sz="1200" dirty="0">
                <a:solidFill>
                  <a:schemeClr val="accent1">
                    <a:lumMod val="75000"/>
                  </a:schemeClr>
                </a:solidFill>
              </a:rPr>
              <a:t> Fonts)</a:t>
            </a:r>
          </a:p>
        </p:txBody>
      </p:sp>
      <p:sp>
        <p:nvSpPr>
          <p:cNvPr id="9" name="Rectangle 8">
            <a:extLst>
              <a:ext uri="{FF2B5EF4-FFF2-40B4-BE49-F238E27FC236}">
                <a16:creationId xmlns:a16="http://schemas.microsoft.com/office/drawing/2014/main" id="{E0F5E55E-AFD7-47F6-83A4-64FBFB9C73FB}"/>
              </a:ext>
            </a:extLst>
          </p:cNvPr>
          <p:cNvSpPr/>
          <p:nvPr/>
        </p:nvSpPr>
        <p:spPr>
          <a:xfrm>
            <a:off x="6221208" y="2510658"/>
            <a:ext cx="4256293" cy="1292662"/>
          </a:xfrm>
          <a:prstGeom prst="rect">
            <a:avLst/>
          </a:prstGeom>
        </p:spPr>
        <p:txBody>
          <a:bodyPr wrap="square">
            <a:spAutoFit/>
          </a:bodyPr>
          <a:lstStyle/>
          <a:p>
            <a:r>
              <a:rPr lang="en-US" sz="1400" dirty="0">
                <a:solidFill>
                  <a:srgbClr val="7F3427"/>
                </a:solidFill>
              </a:rPr>
              <a:t>DOWNLOAD AS POWERPOINT TEMPLATE</a:t>
            </a:r>
          </a:p>
          <a:p>
            <a:endParaRPr lang="en-US" sz="800" dirty="0"/>
          </a:p>
          <a:p>
            <a:r>
              <a:rPr lang="en-US" sz="1200" dirty="0"/>
              <a:t>Click on the button under the presentation preview that says "Download as PowerPoint template". You will get a .pptx file that you can edit in PowerPoint. Remember to download and install the fonts used in this presentation.</a:t>
            </a:r>
          </a:p>
          <a:p>
            <a:endParaRPr lang="en-US" sz="800" dirty="0"/>
          </a:p>
        </p:txBody>
      </p:sp>
      <p:sp>
        <p:nvSpPr>
          <p:cNvPr id="10" name="Rectangle 9">
            <a:extLst>
              <a:ext uri="{FF2B5EF4-FFF2-40B4-BE49-F238E27FC236}">
                <a16:creationId xmlns:a16="http://schemas.microsoft.com/office/drawing/2014/main" id="{D57298C0-A38E-4A89-92DC-EA24513855AE}"/>
              </a:ext>
            </a:extLst>
          </p:cNvPr>
          <p:cNvSpPr/>
          <p:nvPr/>
        </p:nvSpPr>
        <p:spPr>
          <a:xfrm>
            <a:off x="6221207" y="3879520"/>
            <a:ext cx="4256293" cy="1169551"/>
          </a:xfrm>
          <a:prstGeom prst="rect">
            <a:avLst/>
          </a:prstGeom>
        </p:spPr>
        <p:txBody>
          <a:bodyPr wrap="square">
            <a:spAutoFit/>
          </a:bodyPr>
          <a:lstStyle/>
          <a:p>
            <a:r>
              <a:rPr lang="en-US" sz="1400" dirty="0">
                <a:solidFill>
                  <a:srgbClr val="7F3427"/>
                </a:solidFill>
              </a:rPr>
              <a:t>USE AS GOOGLE SLIDES THEME</a:t>
            </a:r>
          </a:p>
          <a:p>
            <a:endParaRPr lang="en-US" sz="800" dirty="0"/>
          </a:p>
          <a:p>
            <a:r>
              <a:rPr lang="en-US" sz="1200" dirty="0"/>
              <a:t>Click on the button that says "Use as Google Slides Theme". You will get a copy of this document on your Google Drive and will be able to edit, add or delete slides. Remember you must be signed in to your Google account.</a:t>
            </a:r>
          </a:p>
        </p:txBody>
      </p:sp>
      <p:pic>
        <p:nvPicPr>
          <p:cNvPr id="13" name="Picture Placeholder 12"/>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6438" b="6438"/>
          <a:stretch>
            <a:fillRect/>
          </a:stretch>
        </p:blipFill>
        <p:spPr/>
      </p:pic>
    </p:spTree>
    <p:extLst>
      <p:ext uri="{BB962C8B-B14F-4D97-AF65-F5344CB8AC3E}">
        <p14:creationId xmlns:p14="http://schemas.microsoft.com/office/powerpoint/2010/main" val="2501805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8"/>
          <p:cNvSpPr txBox="1">
            <a:spLocks noGrp="1"/>
          </p:cNvSpPr>
          <p:nvPr>
            <p:ph type="ctrTitle"/>
          </p:nvPr>
        </p:nvSpPr>
        <p:spPr>
          <a:xfrm>
            <a:off x="663119" y="2272601"/>
            <a:ext cx="3897859" cy="1398399"/>
          </a:xfrm>
          <a:prstGeom prst="rect">
            <a:avLst/>
          </a:prstGeom>
        </p:spPr>
        <p:txBody>
          <a:bodyPr lIns="91425" tIns="91425" rIns="91425" bIns="91425" anchor="b" anchorCtr="0">
            <a:noAutofit/>
          </a:bodyPr>
          <a:lstStyle/>
          <a:p>
            <a:pPr lvl="0" rtl="0">
              <a:spcBef>
                <a:spcPts val="0"/>
              </a:spcBef>
              <a:buNone/>
            </a:pPr>
            <a:r>
              <a:rPr lang="en" dirty="0" smtClean="0"/>
              <a:t>YOUR </a:t>
            </a:r>
            <a:r>
              <a:rPr lang="en" dirty="0"/>
              <a:t>FIRST HEADLINE</a:t>
            </a:r>
          </a:p>
        </p:txBody>
      </p:sp>
      <p:sp>
        <p:nvSpPr>
          <p:cNvPr id="5" name="Shape 99"/>
          <p:cNvSpPr txBox="1">
            <a:spLocks noGrp="1"/>
          </p:cNvSpPr>
          <p:nvPr>
            <p:ph type="subTitle" idx="1"/>
          </p:nvPr>
        </p:nvSpPr>
        <p:spPr>
          <a:xfrm>
            <a:off x="468246" y="3585275"/>
            <a:ext cx="4287603" cy="639951"/>
          </a:xfrm>
          <a:prstGeom prst="rect">
            <a:avLst/>
          </a:prstGeom>
        </p:spPr>
        <p:txBody>
          <a:bodyPr lIns="91425" tIns="91425" rIns="91425" bIns="91425" anchor="ctr" anchorCtr="0">
            <a:noAutofit/>
          </a:bodyPr>
          <a:lstStyle/>
          <a:p>
            <a:pPr lvl="0" rtl="0">
              <a:spcBef>
                <a:spcPts val="0"/>
              </a:spcBef>
              <a:buNone/>
            </a:pPr>
            <a:r>
              <a:rPr lang="en" sz="1800" dirty="0">
                <a:solidFill>
                  <a:schemeClr val="accent1">
                    <a:lumMod val="75000"/>
                  </a:schemeClr>
                </a:solidFill>
              </a:rPr>
              <a:t>First things first let’s start with the first set of slides</a:t>
            </a:r>
          </a:p>
        </p:txBody>
      </p:sp>
    </p:spTree>
    <p:extLst>
      <p:ext uri="{BB962C8B-B14F-4D97-AF65-F5344CB8AC3E}">
        <p14:creationId xmlns:p14="http://schemas.microsoft.com/office/powerpoint/2010/main" val="2157886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0441" r="10441"/>
          <a:stretch>
            <a:fillRect/>
          </a:stretch>
        </p:blipFill>
        <p:spPr/>
      </p:pic>
      <p:sp>
        <p:nvSpPr>
          <p:cNvPr id="8" name="Text Placeholder 1"/>
          <p:cNvSpPr txBox="1">
            <a:spLocks/>
          </p:cNvSpPr>
          <p:nvPr/>
        </p:nvSpPr>
        <p:spPr>
          <a:xfrm>
            <a:off x="6572250" y="2781300"/>
            <a:ext cx="4338740" cy="1725646"/>
          </a:xfrm>
          <a:prstGeom prst="rect">
            <a:avLst/>
          </a:prstGeom>
        </p:spPr>
        <p:txBody>
          <a:bodyPr vert="horz" lIns="91425" tIns="91425" rIns="91425" bIns="91425" rtlCol="0" anchor="ctr" anchorCtr="0">
            <a:normAutofit fontScale="62500" lnSpcReduction="20000"/>
          </a:bodyPr>
          <a:lstStyle>
            <a:lvl1pPr marL="0" lvl="0" indent="0" algn="ctr" defTabSz="914400" rtl="0" eaLnBrk="1" latinLnBrk="0" hangingPunct="1">
              <a:lnSpc>
                <a:spcPct val="100000"/>
              </a:lnSpc>
              <a:spcBef>
                <a:spcPts val="0"/>
              </a:spcBef>
              <a:buFont typeface="Arial" panose="020B0604020202020204" pitchFamily="34" charset="0"/>
              <a:buNone/>
              <a:defRPr sz="2000" b="0" i="1" kern="1200">
                <a:solidFill>
                  <a:schemeClr val="bg1"/>
                </a:solidFill>
                <a:latin typeface="+mn-lt"/>
                <a:ea typeface="+mn-ea"/>
                <a:cs typeface="+mn-cs"/>
              </a:defRPr>
            </a:lvl1pPr>
            <a:lvl2pPr marL="457200" lvl="1" indent="0" algn="ctr" defTabSz="914400" rtl="0" eaLnBrk="1" latinLnBrk="0" hangingPunct="1">
              <a:lnSpc>
                <a:spcPct val="90000"/>
              </a:lnSpc>
              <a:spcBef>
                <a:spcPts val="0"/>
              </a:spcBef>
              <a:buFont typeface="Arial" panose="020B0604020202020204" pitchFamily="34" charset="0"/>
              <a:buNone/>
              <a:defRPr sz="2400" b="1" i="1" kern="1200">
                <a:solidFill>
                  <a:schemeClr val="tx1"/>
                </a:solidFill>
                <a:latin typeface="+mn-lt"/>
                <a:ea typeface="+mn-ea"/>
                <a:cs typeface="+mn-cs"/>
              </a:defRPr>
            </a:lvl2pPr>
            <a:lvl3pPr marL="914400" lvl="2" indent="0" algn="ctr" defTabSz="914400" rtl="0" eaLnBrk="1" latinLnBrk="0" hangingPunct="1">
              <a:lnSpc>
                <a:spcPct val="90000"/>
              </a:lnSpc>
              <a:spcBef>
                <a:spcPts val="0"/>
              </a:spcBef>
              <a:buFont typeface="Arial" panose="020B0604020202020204" pitchFamily="34" charset="0"/>
              <a:buNone/>
              <a:defRPr sz="2000" b="1" i="1" kern="1200">
                <a:solidFill>
                  <a:schemeClr val="tx1"/>
                </a:solidFill>
                <a:latin typeface="+mn-lt"/>
                <a:ea typeface="+mn-ea"/>
                <a:cs typeface="+mn-cs"/>
              </a:defRPr>
            </a:lvl3pPr>
            <a:lvl4pPr marL="1371600" lvl="3" indent="0" algn="ctr" defTabSz="914400" rtl="0" eaLnBrk="1" latinLnBrk="0" hangingPunct="1">
              <a:lnSpc>
                <a:spcPct val="90000"/>
              </a:lnSpc>
              <a:spcBef>
                <a:spcPts val="0"/>
              </a:spcBef>
              <a:buFont typeface="Arial" panose="020B0604020202020204" pitchFamily="34" charset="0"/>
              <a:buNone/>
              <a:defRPr sz="1800" b="1" i="1" kern="1200">
                <a:solidFill>
                  <a:schemeClr val="tx1"/>
                </a:solidFill>
                <a:latin typeface="+mn-lt"/>
                <a:ea typeface="+mn-ea"/>
                <a:cs typeface="+mn-cs"/>
              </a:defRPr>
            </a:lvl4pPr>
            <a:lvl5pPr marL="1828800" lvl="4" indent="0" algn="ctr" defTabSz="914400" rtl="0" eaLnBrk="1" latinLnBrk="0" hangingPunct="1">
              <a:lnSpc>
                <a:spcPct val="90000"/>
              </a:lnSpc>
              <a:spcBef>
                <a:spcPts val="0"/>
              </a:spcBef>
              <a:buFont typeface="Arial" panose="020B0604020202020204" pitchFamily="34" charset="0"/>
              <a:buNone/>
              <a:defRPr sz="1800" b="1" i="1" kern="1200">
                <a:solidFill>
                  <a:schemeClr val="tx1"/>
                </a:solidFill>
                <a:latin typeface="+mn-lt"/>
                <a:ea typeface="+mn-ea"/>
                <a:cs typeface="+mn-cs"/>
              </a:defRPr>
            </a:lvl5pPr>
            <a:lvl6pPr marL="2514600" lvl="5" indent="-228600" algn="ctr" defTabSz="914400" rtl="0" eaLnBrk="1" latinLnBrk="0" hangingPunct="1">
              <a:lnSpc>
                <a:spcPct val="90000"/>
              </a:lnSpc>
              <a:spcBef>
                <a:spcPts val="0"/>
              </a:spcBef>
              <a:buFont typeface="Arial" panose="020B0604020202020204" pitchFamily="34" charset="0"/>
              <a:buChar char="•"/>
              <a:defRPr sz="1800" b="1" i="1" kern="1200">
                <a:solidFill>
                  <a:schemeClr val="tx1"/>
                </a:solidFill>
                <a:latin typeface="+mn-lt"/>
                <a:ea typeface="+mn-ea"/>
                <a:cs typeface="+mn-cs"/>
              </a:defRPr>
            </a:lvl6pPr>
            <a:lvl7pPr marL="2971800" lvl="6" indent="-228600" algn="ctr" defTabSz="914400" rtl="0" eaLnBrk="1" latinLnBrk="0" hangingPunct="1">
              <a:lnSpc>
                <a:spcPct val="90000"/>
              </a:lnSpc>
              <a:spcBef>
                <a:spcPts val="0"/>
              </a:spcBef>
              <a:buFont typeface="Arial" panose="020B0604020202020204" pitchFamily="34" charset="0"/>
              <a:buChar char="•"/>
              <a:defRPr sz="1800" b="1" i="1" kern="1200">
                <a:solidFill>
                  <a:schemeClr val="tx1"/>
                </a:solidFill>
                <a:latin typeface="+mn-lt"/>
                <a:ea typeface="+mn-ea"/>
                <a:cs typeface="+mn-cs"/>
              </a:defRPr>
            </a:lvl7pPr>
            <a:lvl8pPr marL="3429000" lvl="7" indent="-228600" algn="ctr" defTabSz="914400" rtl="0" eaLnBrk="1" latinLnBrk="0" hangingPunct="1">
              <a:lnSpc>
                <a:spcPct val="90000"/>
              </a:lnSpc>
              <a:spcBef>
                <a:spcPts val="0"/>
              </a:spcBef>
              <a:buFont typeface="Arial" panose="020B0604020202020204" pitchFamily="34" charset="0"/>
              <a:buChar char="•"/>
              <a:defRPr sz="1800" b="1" i="1" kern="1200">
                <a:solidFill>
                  <a:schemeClr val="tx1"/>
                </a:solidFill>
                <a:latin typeface="+mn-lt"/>
                <a:ea typeface="+mn-ea"/>
                <a:cs typeface="+mn-cs"/>
              </a:defRPr>
            </a:lvl8pPr>
            <a:lvl9pPr marL="3886200" lvl="8" indent="-228600" algn="ctr" defTabSz="914400" rtl="0" eaLnBrk="1" latinLnBrk="0" hangingPunct="1">
              <a:lnSpc>
                <a:spcPct val="90000"/>
              </a:lnSpc>
              <a:spcBef>
                <a:spcPts val="0"/>
              </a:spcBef>
              <a:buFont typeface="Arial" panose="020B0604020202020204" pitchFamily="34" charset="0"/>
              <a:buChar char="•"/>
              <a:defRPr sz="1800" b="1" i="1" kern="1200">
                <a:solidFill>
                  <a:schemeClr val="tx1"/>
                </a:solidFill>
                <a:latin typeface="+mn-lt"/>
                <a:ea typeface="+mn-ea"/>
                <a:cs typeface="+mn-cs"/>
              </a:defRPr>
            </a:lvl9pPr>
          </a:lstStyle>
          <a:p>
            <a:pPr algn="r"/>
            <a:endParaRPr lang="en-US" dirty="0" smtClean="0"/>
          </a:p>
          <a:p>
            <a:pPr algn="r"/>
            <a:r>
              <a:rPr lang="en-US" dirty="0" smtClean="0"/>
              <a:t>A fine quotation is a diamond in the hand of a man of wit and a pebble in the hand of a fool. A fine quotation is a diamond in the hand of a man of wit and a pebble in the hand of a fool. A fine quotation is a diamond in the hand of a man of wit and a pebble in the hand of a fool. A fine quotation is a diamond in the hand of a man of wit and a pebble in the hand of a fool. </a:t>
            </a:r>
          </a:p>
          <a:p>
            <a:pPr algn="r"/>
            <a:r>
              <a:rPr lang="en-US" dirty="0" smtClean="0"/>
              <a:t> </a:t>
            </a:r>
          </a:p>
          <a:p>
            <a:pPr algn="r"/>
            <a:endParaRPr lang="en-US" dirty="0">
              <a:latin typeface="+mj-lt"/>
            </a:endParaRPr>
          </a:p>
        </p:txBody>
      </p:sp>
      <p:sp>
        <p:nvSpPr>
          <p:cNvPr id="9" name="Shape 98"/>
          <p:cNvSpPr txBox="1">
            <a:spLocks/>
          </p:cNvSpPr>
          <p:nvPr/>
        </p:nvSpPr>
        <p:spPr>
          <a:xfrm>
            <a:off x="106609" y="345711"/>
            <a:ext cx="6994981" cy="636399"/>
          </a:xfrm>
          <a:prstGeom prst="rect">
            <a:avLst/>
          </a:prstGeom>
        </p:spPr>
        <p:txBody>
          <a:bodyPr vert="horz" lIns="91425" tIns="91425" rIns="91425" bIns="91425" rtlCol="0" anchor="b" anchorCtr="0">
            <a:noAutofit/>
          </a:bodyPr>
          <a:lstStyle>
            <a:lvl1pPr lvl="0" algn="l" defTabSz="914400" rtl="0" eaLnBrk="1" latinLnBrk="0" hangingPunct="1">
              <a:lnSpc>
                <a:spcPct val="90000"/>
              </a:lnSpc>
              <a:spcBef>
                <a:spcPts val="0"/>
              </a:spcBef>
              <a:buNone/>
              <a:defRPr sz="3600" kern="1200">
                <a:solidFill>
                  <a:srgbClr val="FF2601"/>
                </a:solidFill>
                <a:latin typeface="+mj-lt"/>
                <a:ea typeface="+mj-ea"/>
                <a:cs typeface="+mj-cs"/>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 sz="3000" dirty="0" smtClean="0"/>
              <a:t>YOUR WELCOME MESSAGE OR QUOTE</a:t>
            </a:r>
            <a:endParaRPr lang="en" sz="3000" dirty="0"/>
          </a:p>
        </p:txBody>
      </p:sp>
      <p:pic>
        <p:nvPicPr>
          <p:cNvPr id="10" name="Picture 9">
            <a:extLst>
              <a:ext uri="{FF2B5EF4-FFF2-40B4-BE49-F238E27FC236}">
                <a16:creationId xmlns:a16="http://schemas.microsoft.com/office/drawing/2014/main" id="{909AD3BC-2041-4473-8D2B-744BA09798A6}"/>
              </a:ext>
            </a:extLst>
          </p:cNvPr>
          <p:cNvPicPr>
            <a:picLocks noChangeAspect="1"/>
          </p:cNvPicPr>
          <p:nvPr/>
        </p:nvPicPr>
        <p:blipFill rotWithShape="1">
          <a:blip r:embed="rId3"/>
          <a:srcRect l="37102" t="22388" r="35344" b="54142"/>
          <a:stretch/>
        </p:blipFill>
        <p:spPr>
          <a:xfrm rot="10800000">
            <a:off x="8484445" y="1604941"/>
            <a:ext cx="895350" cy="971549"/>
          </a:xfrm>
          <a:prstGeom prst="rect">
            <a:avLst/>
          </a:prstGeom>
        </p:spPr>
      </p:pic>
      <p:sp>
        <p:nvSpPr>
          <p:cNvPr id="13" name="Freeform 12"/>
          <p:cNvSpPr/>
          <p:nvPr/>
        </p:nvSpPr>
        <p:spPr>
          <a:xfrm>
            <a:off x="6400800" y="1884410"/>
            <a:ext cx="171450" cy="3313120"/>
          </a:xfrm>
          <a:custGeom>
            <a:avLst/>
            <a:gdLst>
              <a:gd name="connsiteX0" fmla="*/ 0 w 171450"/>
              <a:gd name="connsiteY0" fmla="*/ 0 h 3313120"/>
              <a:gd name="connsiteX1" fmla="*/ 171450 w 171450"/>
              <a:gd name="connsiteY1" fmla="*/ 0 h 3313120"/>
              <a:gd name="connsiteX2" fmla="*/ 171450 w 171450"/>
              <a:gd name="connsiteY2" fmla="*/ 24351 h 3313120"/>
              <a:gd name="connsiteX3" fmla="*/ 24351 w 171450"/>
              <a:gd name="connsiteY3" fmla="*/ 24351 h 3313120"/>
              <a:gd name="connsiteX4" fmla="*/ 24351 w 171450"/>
              <a:gd name="connsiteY4" fmla="*/ 3288769 h 3313120"/>
              <a:gd name="connsiteX5" fmla="*/ 171450 w 171450"/>
              <a:gd name="connsiteY5" fmla="*/ 3288769 h 3313120"/>
              <a:gd name="connsiteX6" fmla="*/ 171450 w 171450"/>
              <a:gd name="connsiteY6" fmla="*/ 3313120 h 3313120"/>
              <a:gd name="connsiteX7" fmla="*/ 0 w 171450"/>
              <a:gd name="connsiteY7" fmla="*/ 3313120 h 331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3313120">
                <a:moveTo>
                  <a:pt x="0" y="0"/>
                </a:moveTo>
                <a:lnTo>
                  <a:pt x="171450" y="0"/>
                </a:lnTo>
                <a:lnTo>
                  <a:pt x="171450" y="24351"/>
                </a:lnTo>
                <a:lnTo>
                  <a:pt x="24351" y="24351"/>
                </a:lnTo>
                <a:lnTo>
                  <a:pt x="24351" y="3288769"/>
                </a:lnTo>
                <a:lnTo>
                  <a:pt x="171450" y="3288769"/>
                </a:lnTo>
                <a:lnTo>
                  <a:pt x="171450" y="3313120"/>
                </a:lnTo>
                <a:lnTo>
                  <a:pt x="0" y="33131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p:cNvSpPr/>
          <p:nvPr/>
        </p:nvSpPr>
        <p:spPr>
          <a:xfrm flipH="1">
            <a:off x="11291990" y="1884410"/>
            <a:ext cx="171450" cy="3313120"/>
          </a:xfrm>
          <a:custGeom>
            <a:avLst/>
            <a:gdLst>
              <a:gd name="connsiteX0" fmla="*/ 0 w 171450"/>
              <a:gd name="connsiteY0" fmla="*/ 0 h 3313120"/>
              <a:gd name="connsiteX1" fmla="*/ 171450 w 171450"/>
              <a:gd name="connsiteY1" fmla="*/ 0 h 3313120"/>
              <a:gd name="connsiteX2" fmla="*/ 171450 w 171450"/>
              <a:gd name="connsiteY2" fmla="*/ 24351 h 3313120"/>
              <a:gd name="connsiteX3" fmla="*/ 24351 w 171450"/>
              <a:gd name="connsiteY3" fmla="*/ 24351 h 3313120"/>
              <a:gd name="connsiteX4" fmla="*/ 24351 w 171450"/>
              <a:gd name="connsiteY4" fmla="*/ 3288769 h 3313120"/>
              <a:gd name="connsiteX5" fmla="*/ 171450 w 171450"/>
              <a:gd name="connsiteY5" fmla="*/ 3288769 h 3313120"/>
              <a:gd name="connsiteX6" fmla="*/ 171450 w 171450"/>
              <a:gd name="connsiteY6" fmla="*/ 3313120 h 3313120"/>
              <a:gd name="connsiteX7" fmla="*/ 0 w 171450"/>
              <a:gd name="connsiteY7" fmla="*/ 3313120 h 331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3313120">
                <a:moveTo>
                  <a:pt x="0" y="0"/>
                </a:moveTo>
                <a:lnTo>
                  <a:pt x="171450" y="0"/>
                </a:lnTo>
                <a:lnTo>
                  <a:pt x="171450" y="24351"/>
                </a:lnTo>
                <a:lnTo>
                  <a:pt x="24351" y="24351"/>
                </a:lnTo>
                <a:lnTo>
                  <a:pt x="24351" y="3288769"/>
                </a:lnTo>
                <a:lnTo>
                  <a:pt x="171450" y="3288769"/>
                </a:lnTo>
                <a:lnTo>
                  <a:pt x="171450" y="3313120"/>
                </a:lnTo>
                <a:lnTo>
                  <a:pt x="0" y="33131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04748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29">
            <a:extLst>
              <a:ext uri="{FF2B5EF4-FFF2-40B4-BE49-F238E27FC236}">
                <a16:creationId xmlns:a16="http://schemas.microsoft.com/office/drawing/2014/main" id="{2E1D2BAA-EC0A-4CC7-ABD6-5538F5A35D71}"/>
              </a:ext>
            </a:extLst>
          </p:cNvPr>
          <p:cNvSpPr txBox="1">
            <a:spLocks/>
          </p:cNvSpPr>
          <p:nvPr/>
        </p:nvSpPr>
        <p:spPr>
          <a:xfrm>
            <a:off x="4333506" y="3146509"/>
            <a:ext cx="3822824" cy="964316"/>
          </a:xfrm>
          <a:prstGeom prst="rect">
            <a:avLst/>
          </a:prstGeom>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6600" dirty="0"/>
              <a:t>BIG </a:t>
            </a:r>
            <a:r>
              <a:rPr lang="en" sz="6600" dirty="0">
                <a:solidFill>
                  <a:schemeClr val="tx1">
                    <a:lumMod val="40000"/>
                    <a:lumOff val="60000"/>
                  </a:schemeClr>
                </a:solidFill>
              </a:rPr>
              <a:t>IDEA</a:t>
            </a:r>
          </a:p>
        </p:txBody>
      </p:sp>
      <p:sp>
        <p:nvSpPr>
          <p:cNvPr id="3" name="Rectangle 2">
            <a:extLst>
              <a:ext uri="{FF2B5EF4-FFF2-40B4-BE49-F238E27FC236}">
                <a16:creationId xmlns:a16="http://schemas.microsoft.com/office/drawing/2014/main" id="{42309D67-9494-45B4-939A-55DD01CAA2D7}"/>
              </a:ext>
            </a:extLst>
          </p:cNvPr>
          <p:cNvSpPr/>
          <p:nvPr/>
        </p:nvSpPr>
        <p:spPr>
          <a:xfrm>
            <a:off x="4184588" y="3907433"/>
            <a:ext cx="3822824" cy="738664"/>
          </a:xfrm>
          <a:prstGeom prst="rect">
            <a:avLst/>
          </a:prstGeom>
        </p:spPr>
        <p:txBody>
          <a:bodyPr wrap="square">
            <a:spAutoFit/>
          </a:bodyPr>
          <a:lstStyle/>
          <a:p>
            <a:pPr algn="ctr"/>
            <a:r>
              <a:rPr lang="en-US" sz="1400" dirty="0"/>
              <a:t>Grab the attention of your audience by using icons and impressive</a:t>
            </a:r>
          </a:p>
          <a:p>
            <a:pPr algn="ctr"/>
            <a:r>
              <a:rPr lang="en-US" sz="1400" dirty="0"/>
              <a:t>images</a:t>
            </a:r>
          </a:p>
        </p:txBody>
      </p:sp>
      <p:grpSp>
        <p:nvGrpSpPr>
          <p:cNvPr id="9" name="Group 8"/>
          <p:cNvGrpSpPr/>
          <p:nvPr/>
        </p:nvGrpSpPr>
        <p:grpSpPr>
          <a:xfrm rot="5400000">
            <a:off x="5645083" y="1958113"/>
            <a:ext cx="901834" cy="352922"/>
            <a:chOff x="342901" y="912799"/>
            <a:chExt cx="942501" cy="190571"/>
          </a:xfrm>
          <a:effectLst>
            <a:outerShdw blurRad="50800" dist="38100" algn="l" rotWithShape="0">
              <a:prstClr val="black">
                <a:alpha val="40000"/>
              </a:prstClr>
            </a:outerShdw>
          </a:effectLst>
        </p:grpSpPr>
        <p:sp>
          <p:nvSpPr>
            <p:cNvPr id="10" name="Rectangle 9"/>
            <p:cNvSpPr/>
            <p:nvPr userDrawn="1"/>
          </p:nvSpPr>
          <p:spPr>
            <a:xfrm>
              <a:off x="342901" y="912799"/>
              <a:ext cx="236220" cy="189940"/>
            </a:xfrm>
            <a:prstGeom prst="rect">
              <a:avLst/>
            </a:prstGeom>
            <a:solidFill>
              <a:srgbClr val="7F1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Rectangle 10"/>
            <p:cNvSpPr/>
            <p:nvPr userDrawn="1"/>
          </p:nvSpPr>
          <p:spPr>
            <a:xfrm>
              <a:off x="579121" y="912799"/>
              <a:ext cx="236220" cy="190571"/>
            </a:xfrm>
            <a:prstGeom prst="rect">
              <a:avLst/>
            </a:prstGeom>
            <a:solidFill>
              <a:srgbClr val="FF6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 name="Rectangle 12"/>
            <p:cNvSpPr/>
            <p:nvPr userDrawn="1"/>
          </p:nvSpPr>
          <p:spPr>
            <a:xfrm>
              <a:off x="1049182" y="912799"/>
              <a:ext cx="236220" cy="190571"/>
            </a:xfrm>
            <a:prstGeom prst="rect">
              <a:avLst/>
            </a:prstGeom>
            <a:solidFill>
              <a:srgbClr val="7F3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Rectangle 13"/>
            <p:cNvSpPr/>
            <p:nvPr userDrawn="1"/>
          </p:nvSpPr>
          <p:spPr>
            <a:xfrm>
              <a:off x="814389" y="912799"/>
              <a:ext cx="236220" cy="190571"/>
            </a:xfrm>
            <a:prstGeom prst="rect">
              <a:avLst/>
            </a:prstGeom>
            <a:solidFill>
              <a:srgbClr val="CC1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15" name="Oval 14"/>
          <p:cNvSpPr/>
          <p:nvPr/>
        </p:nvSpPr>
        <p:spPr>
          <a:xfrm>
            <a:off x="5947083" y="2693782"/>
            <a:ext cx="297835" cy="287523"/>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0960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347437" y="1198126"/>
            <a:ext cx="4412890" cy="352716"/>
          </a:xfrm>
        </p:spPr>
        <p:txBody>
          <a:bodyPr>
            <a:normAutofit fontScale="85000" lnSpcReduction="20000"/>
          </a:bodyPr>
          <a:lstStyle/>
          <a:p>
            <a:r>
              <a:rPr lang="en-US" dirty="0" smtClean="0">
                <a:solidFill>
                  <a:schemeClr val="accent3">
                    <a:lumMod val="40000"/>
                    <a:lumOff val="60000"/>
                  </a:schemeClr>
                </a:solidFill>
              </a:rPr>
              <a:t>You can place a subtitle here if you want to</a:t>
            </a:r>
            <a:endParaRPr lang="en-US" dirty="0">
              <a:solidFill>
                <a:schemeClr val="accent3">
                  <a:lumMod val="40000"/>
                  <a:lumOff val="60000"/>
                </a:schemeClr>
              </a:solidFill>
            </a:endParaRPr>
          </a:p>
        </p:txBody>
      </p:sp>
      <p:pic>
        <p:nvPicPr>
          <p:cNvPr id="9" name="Picture Placeholder 8"/>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22099" r="22099"/>
          <a:stretch>
            <a:fillRect/>
          </a:stretch>
        </p:blipFill>
        <p:spPr>
          <a:effectLst>
            <a:outerShdw blurRad="50800" dist="38100" algn="l" rotWithShape="0">
              <a:prstClr val="black">
                <a:alpha val="40000"/>
              </a:prstClr>
            </a:outerShdw>
          </a:effectLst>
        </p:spPr>
      </p:pic>
      <p:pic>
        <p:nvPicPr>
          <p:cNvPr id="10" name="Picture Placeholder 9"/>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8600" r="18600"/>
          <a:stretch>
            <a:fillRect/>
          </a:stretch>
        </p:blipFill>
        <p:spPr>
          <a:effectLst>
            <a:outerShdw blurRad="50800" dist="38100" dir="8100000" algn="tr" rotWithShape="0">
              <a:prstClr val="black">
                <a:alpha val="40000"/>
              </a:prstClr>
            </a:outerShdw>
          </a:effectLst>
        </p:spPr>
      </p:pic>
      <p:sp>
        <p:nvSpPr>
          <p:cNvPr id="7" name="Title 1">
            <a:extLst>
              <a:ext uri="{FF2B5EF4-FFF2-40B4-BE49-F238E27FC236}">
                <a16:creationId xmlns:a16="http://schemas.microsoft.com/office/drawing/2014/main" id="{ABFFCBEE-9541-4CF2-A73C-DE3CA3F61503}"/>
              </a:ext>
            </a:extLst>
          </p:cNvPr>
          <p:cNvSpPr txBox="1">
            <a:spLocks/>
          </p:cNvSpPr>
          <p:nvPr/>
        </p:nvSpPr>
        <p:spPr>
          <a:xfrm>
            <a:off x="213750" y="526485"/>
            <a:ext cx="6159486" cy="847999"/>
          </a:xfrm>
          <a:prstGeom prst="rect">
            <a:avLst/>
          </a:prstGeom>
        </p:spPr>
        <p:txBody>
          <a:bodyPr vert="horz" lIns="91425" tIns="91425" rIns="91425" bIns="91425" rtlCol="0" anchor="b" anchorCtr="0">
            <a:normAutofit/>
          </a:bodyPr>
          <a:lstStyle>
            <a:lvl1pPr lvl="0" algn="l" defTabSz="914400" rtl="0" eaLnBrk="1" latinLnBrk="0" hangingPunct="1">
              <a:lnSpc>
                <a:spcPct val="90000"/>
              </a:lnSpc>
              <a:spcBef>
                <a:spcPts val="0"/>
              </a:spcBef>
              <a:buNone/>
              <a:defRPr sz="4400" kern="1200">
                <a:solidFill>
                  <a:srgbClr val="FF2601"/>
                </a:solidFill>
                <a:latin typeface="+mj-lt"/>
                <a:ea typeface="+mj-ea"/>
                <a:cs typeface="+mj-cs"/>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smtClean="0"/>
              <a:t>THIS IS YOUR </a:t>
            </a:r>
            <a:r>
              <a:rPr lang="en-US" dirty="0" smtClean="0">
                <a:solidFill>
                  <a:schemeClr val="accent1">
                    <a:lumMod val="75000"/>
                  </a:schemeClr>
                </a:solidFill>
              </a:rPr>
              <a:t>HEADING</a:t>
            </a:r>
            <a:endParaRPr lang="en-US" dirty="0">
              <a:solidFill>
                <a:schemeClr val="accent1">
                  <a:lumMod val="75000"/>
                </a:schemeClr>
              </a:solidFill>
            </a:endParaRPr>
          </a:p>
        </p:txBody>
      </p:sp>
      <p:sp>
        <p:nvSpPr>
          <p:cNvPr id="8" name="Text Placeholder 6">
            <a:extLst>
              <a:ext uri="{FF2B5EF4-FFF2-40B4-BE49-F238E27FC236}">
                <a16:creationId xmlns:a16="http://schemas.microsoft.com/office/drawing/2014/main" id="{2BD698C0-0D83-4801-B9DA-D3D6813A0E8C}"/>
              </a:ext>
            </a:extLst>
          </p:cNvPr>
          <p:cNvSpPr txBox="1">
            <a:spLocks/>
          </p:cNvSpPr>
          <p:nvPr/>
        </p:nvSpPr>
        <p:spPr>
          <a:xfrm>
            <a:off x="3974478" y="2493045"/>
            <a:ext cx="4243043" cy="2733026"/>
          </a:xfrm>
          <a:prstGeom prst="rect">
            <a:avLst/>
          </a:prstGeom>
        </p:spPr>
        <p:txBody>
          <a:bodyPr vert="horz" wrap="square" lIns="91425" tIns="91425" rIns="91425" bIns="91425" rtlCol="0" anchor="t" anchorCtr="0">
            <a:spAutoFit/>
          </a:bodyPr>
          <a:lstStyle>
            <a:lvl1pPr marL="0" lvl="0" indent="0" algn="l" defTabSz="914400" rtl="0" eaLnBrk="1" latinLnBrk="0" hangingPunct="1">
              <a:lnSpc>
                <a:spcPct val="90000"/>
              </a:lnSpc>
              <a:spcBef>
                <a:spcPts val="0"/>
              </a:spcBef>
              <a:buFont typeface="Arial" panose="020B0604020202020204" pitchFamily="34" charset="0"/>
              <a:buNone/>
              <a:defRPr sz="1600" kern="1200">
                <a:solidFill>
                  <a:schemeClr val="tx1"/>
                </a:solidFill>
                <a:latin typeface="+mn-lt"/>
                <a:ea typeface="+mn-ea"/>
                <a:cs typeface="+mn-cs"/>
              </a:defRPr>
            </a:lvl1pPr>
            <a:lvl2pPr marL="457200" lvl="1" indent="0" algn="l" defTabSz="914400" rtl="0" eaLnBrk="1" latinLnBrk="0" hangingPunct="1">
              <a:lnSpc>
                <a:spcPct val="90000"/>
              </a:lnSpc>
              <a:spcBef>
                <a:spcPts val="0"/>
              </a:spcBef>
              <a:buFont typeface="Arial" panose="020B0604020202020204" pitchFamily="34" charset="0"/>
              <a:buNone/>
              <a:defRPr sz="2400" kern="1200">
                <a:solidFill>
                  <a:schemeClr val="tx1"/>
                </a:solidFill>
                <a:latin typeface="+mn-lt"/>
                <a:ea typeface="+mn-ea"/>
                <a:cs typeface="+mn-cs"/>
              </a:defRPr>
            </a:lvl2pPr>
            <a:lvl3pPr marL="914400" lvl="2" indent="0" algn="l" defTabSz="914400" rtl="0" eaLnBrk="1" latinLnBrk="0" hangingPunct="1">
              <a:lnSpc>
                <a:spcPct val="90000"/>
              </a:lnSpc>
              <a:spcBef>
                <a:spcPts val="0"/>
              </a:spcBef>
              <a:buFont typeface="Arial" panose="020B0604020202020204" pitchFamily="34" charset="0"/>
              <a:buNone/>
              <a:defRPr sz="2000" kern="1200">
                <a:solidFill>
                  <a:schemeClr val="tx1"/>
                </a:solidFill>
                <a:latin typeface="+mn-lt"/>
                <a:ea typeface="+mn-ea"/>
                <a:cs typeface="+mn-cs"/>
              </a:defRPr>
            </a:lvl3pPr>
            <a:lvl4pPr marL="1371600" lvl="3" indent="0" algn="l"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4pPr>
            <a:lvl5pPr marL="1828800" lvl="4" indent="0" algn="l"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2514600" lvl="5"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9pPr>
          </a:lstStyle>
          <a:p>
            <a:pPr algn="just"/>
            <a:r>
              <a:rPr lang="en-US" sz="1400" b="1" dirty="0" smtClean="0">
                <a:solidFill>
                  <a:srgbClr val="131F2B"/>
                </a:solidFill>
              </a:rPr>
              <a:t>Chris Hadfield</a:t>
            </a:r>
            <a:r>
              <a:rPr lang="en-US" sz="1400" dirty="0" smtClean="0">
                <a:solidFill>
                  <a:srgbClr val="131F2B"/>
                </a:solidFill>
              </a:rPr>
              <a:t>	</a:t>
            </a:r>
          </a:p>
          <a:p>
            <a:pPr algn="just"/>
            <a:endParaRPr lang="en-US" sz="1400" dirty="0" smtClean="0"/>
          </a:p>
          <a:p>
            <a:pPr algn="just"/>
            <a:r>
              <a:rPr lang="en-US" sz="1200" dirty="0" smtClean="0"/>
              <a:t>Ultimately, leadership is not about glorious crowning acts. It's about keeping your team focused on a goal and motivated to do their best to achieve it, especially when the stakes are high and the consequences really matter. It is about laying the groundwork for others' success, and then standing back and letting them shine..</a:t>
            </a:r>
          </a:p>
          <a:p>
            <a:pPr algn="just"/>
            <a:endParaRPr lang="en-US" sz="1200" dirty="0" smtClean="0"/>
          </a:p>
          <a:p>
            <a:pPr algn="just"/>
            <a:r>
              <a:rPr lang="en-US" sz="1200" dirty="0" smtClean="0"/>
              <a:t>At the end of the day, you are solely responsible for your success and your failure. And the sooner you realize that, you accept that, and integrate that into your work ethic, you will start being successful. As long as you blame others for the reason you aren't where you want to be, you will always be a failure.</a:t>
            </a:r>
            <a:endParaRPr lang="en-US" sz="1200" dirty="0"/>
          </a:p>
        </p:txBody>
      </p:sp>
    </p:spTree>
    <p:extLst>
      <p:ext uri="{BB962C8B-B14F-4D97-AF65-F5344CB8AC3E}">
        <p14:creationId xmlns:p14="http://schemas.microsoft.com/office/powerpoint/2010/main" val="1177589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65"/>
          <p:cNvSpPr txBox="1">
            <a:spLocks noGrp="1"/>
          </p:cNvSpPr>
          <p:nvPr>
            <p:ph type="title"/>
          </p:nvPr>
        </p:nvSpPr>
        <p:spPr>
          <a:xfrm>
            <a:off x="241284" y="448609"/>
            <a:ext cx="5709812" cy="1283324"/>
          </a:xfrm>
          <a:prstGeom prst="rect">
            <a:avLst/>
          </a:prstGeom>
        </p:spPr>
        <p:txBody>
          <a:bodyPr lIns="91425" tIns="91425" rIns="91425" bIns="91425" anchor="b" anchorCtr="0">
            <a:noAutofit/>
          </a:bodyPr>
          <a:lstStyle/>
          <a:p>
            <a:pPr lvl="0">
              <a:lnSpc>
                <a:spcPts val="3900"/>
              </a:lnSpc>
              <a:spcBef>
                <a:spcPts val="0"/>
              </a:spcBef>
              <a:buNone/>
            </a:pPr>
            <a:r>
              <a:rPr lang="en" sz="4000" dirty="0"/>
              <a:t>YOU CAN ALSO </a:t>
            </a:r>
            <a:r>
              <a:rPr lang="en" sz="4000" dirty="0">
                <a:solidFill>
                  <a:srgbClr val="131F2B"/>
                </a:solidFill>
              </a:rPr>
              <a:t>SPLIT</a:t>
            </a:r>
            <a:r>
              <a:rPr lang="en" sz="4000" dirty="0"/>
              <a:t> YOUR CONTENT</a:t>
            </a:r>
          </a:p>
        </p:txBody>
      </p:sp>
      <p:sp>
        <p:nvSpPr>
          <p:cNvPr id="9" name="Rectangle 8">
            <a:extLst>
              <a:ext uri="{FF2B5EF4-FFF2-40B4-BE49-F238E27FC236}">
                <a16:creationId xmlns:a16="http://schemas.microsoft.com/office/drawing/2014/main" id="{D18FE4C6-3116-46FB-BDC6-3D6D419688D8}"/>
              </a:ext>
            </a:extLst>
          </p:cNvPr>
          <p:cNvSpPr/>
          <p:nvPr/>
        </p:nvSpPr>
        <p:spPr>
          <a:xfrm>
            <a:off x="3691305" y="2497699"/>
            <a:ext cx="3024289" cy="2677656"/>
          </a:xfrm>
          <a:prstGeom prst="rect">
            <a:avLst/>
          </a:prstGeom>
        </p:spPr>
        <p:txBody>
          <a:bodyPr wrap="square">
            <a:spAutoFit/>
          </a:bodyPr>
          <a:lstStyle/>
          <a:p>
            <a:pPr algn="just"/>
            <a:r>
              <a:rPr lang="en-US" sz="1400" b="1" dirty="0">
                <a:solidFill>
                  <a:srgbClr val="131F2B"/>
                </a:solidFill>
              </a:rPr>
              <a:t>Chris Hadfield</a:t>
            </a:r>
            <a:r>
              <a:rPr lang="en-US" sz="1400" dirty="0">
                <a:solidFill>
                  <a:srgbClr val="131F2B"/>
                </a:solidFill>
              </a:rPr>
              <a:t>	</a:t>
            </a:r>
          </a:p>
          <a:p>
            <a:pPr algn="just"/>
            <a:endParaRPr lang="en-US" sz="1400" dirty="0"/>
          </a:p>
          <a:p>
            <a:pPr algn="just"/>
            <a:r>
              <a:rPr lang="en-US" sz="1400" dirty="0">
                <a:solidFill>
                  <a:schemeClr val="bg1"/>
                </a:solidFill>
              </a:rPr>
              <a:t>Ultimately, leadership is not about glorious crowning acts. It's about keeping your team focused on a goal and motivated to do their best to achieve it, especially when the stakes are high and the consequences really matter. It is about laying the groundwork for others' success, and then standing back and letting them shine. </a:t>
            </a:r>
          </a:p>
        </p:txBody>
      </p:sp>
      <p:sp>
        <p:nvSpPr>
          <p:cNvPr id="10" name="Rectangle 9">
            <a:extLst>
              <a:ext uri="{FF2B5EF4-FFF2-40B4-BE49-F238E27FC236}">
                <a16:creationId xmlns:a16="http://schemas.microsoft.com/office/drawing/2014/main" id="{5E28E566-3E70-4F93-8CF8-5E466D650FF7}"/>
              </a:ext>
            </a:extLst>
          </p:cNvPr>
          <p:cNvSpPr/>
          <p:nvPr/>
        </p:nvSpPr>
        <p:spPr>
          <a:xfrm>
            <a:off x="271264" y="2463053"/>
            <a:ext cx="2966611" cy="2893100"/>
          </a:xfrm>
          <a:prstGeom prst="rect">
            <a:avLst/>
          </a:prstGeom>
        </p:spPr>
        <p:txBody>
          <a:bodyPr wrap="square">
            <a:spAutoFit/>
          </a:bodyPr>
          <a:lstStyle/>
          <a:p>
            <a:pPr algn="just"/>
            <a:r>
              <a:rPr lang="en-US" sz="1400" b="1" dirty="0">
                <a:solidFill>
                  <a:schemeClr val="accent1">
                    <a:lumMod val="75000"/>
                  </a:schemeClr>
                </a:solidFill>
              </a:rPr>
              <a:t>Erin Cummings</a:t>
            </a:r>
          </a:p>
          <a:p>
            <a:pPr algn="just"/>
            <a:endParaRPr lang="en-US" sz="1400" b="1" dirty="0"/>
          </a:p>
          <a:p>
            <a:pPr algn="just"/>
            <a:r>
              <a:rPr lang="en-US" sz="1400" dirty="0"/>
              <a:t>At the end of the day, you are solely responsible for your success and your failure. And the sooner you realize that, you accept that, and integrate that into your work ethic, you will start being successful. As long as you blame others for the reason you aren't where you want to be, you will always be a failure. </a:t>
            </a:r>
            <a:br>
              <a:rPr lang="en-US" sz="1400" dirty="0"/>
            </a:br>
            <a:endParaRPr lang="en-US" sz="1400" dirty="0"/>
          </a:p>
        </p:txBody>
      </p:sp>
      <p:sp>
        <p:nvSpPr>
          <p:cNvPr id="11" name="Text Placeholder 3"/>
          <p:cNvSpPr>
            <a:spLocks noGrp="1"/>
          </p:cNvSpPr>
          <p:nvPr>
            <p:ph type="body" idx="4294967295"/>
          </p:nvPr>
        </p:nvSpPr>
        <p:spPr>
          <a:xfrm>
            <a:off x="286254" y="1615722"/>
            <a:ext cx="4412890" cy="288028"/>
          </a:xfrm>
          <a:prstGeom prst="rect">
            <a:avLst/>
          </a:prstGeom>
        </p:spPr>
        <p:txBody>
          <a:bodyPr>
            <a:noAutofit/>
          </a:bodyPr>
          <a:lstStyle/>
          <a:p>
            <a:r>
              <a:rPr lang="en-US" sz="1400" dirty="0" smtClean="0">
                <a:solidFill>
                  <a:schemeClr val="accent3">
                    <a:lumMod val="40000"/>
                    <a:lumOff val="60000"/>
                  </a:schemeClr>
                </a:solidFill>
              </a:rPr>
              <a:t>Place</a:t>
            </a:r>
            <a:r>
              <a:rPr lang="en-US" sz="1600" dirty="0" smtClean="0">
                <a:solidFill>
                  <a:schemeClr val="accent3">
                    <a:lumMod val="40000"/>
                    <a:lumOff val="60000"/>
                  </a:schemeClr>
                </a:solidFill>
              </a:rPr>
              <a:t> a subtitle here if you want to</a:t>
            </a:r>
            <a:endParaRPr lang="en-US" sz="1600" dirty="0">
              <a:solidFill>
                <a:schemeClr val="accent3">
                  <a:lumMod val="40000"/>
                  <a:lumOff val="60000"/>
                </a:schemeClr>
              </a:solidFill>
            </a:endParaRPr>
          </a:p>
        </p:txBody>
      </p:sp>
      <p:pic>
        <p:nvPicPr>
          <p:cNvPr id="17" name="Picture Placeholder 16"/>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a:effectLst>
            <a:outerShdw blurRad="50800" dist="38100" dir="10800000" algn="r" rotWithShape="0">
              <a:prstClr val="black">
                <a:alpha val="40000"/>
              </a:prstClr>
            </a:outerShdw>
          </a:effectLst>
        </p:spPr>
      </p:pic>
      <p:pic>
        <p:nvPicPr>
          <p:cNvPr id="19" name="Picture Placeholder 18"/>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952682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0"/>
          <p:cNvSpPr txBox="1">
            <a:spLocks noGrp="1"/>
          </p:cNvSpPr>
          <p:nvPr>
            <p:ph type="title"/>
          </p:nvPr>
        </p:nvSpPr>
        <p:spPr>
          <a:xfrm>
            <a:off x="122492" y="316098"/>
            <a:ext cx="6947915" cy="771892"/>
          </a:xfrm>
          <a:prstGeom prst="rect">
            <a:avLst/>
          </a:prstGeom>
        </p:spPr>
        <p:txBody>
          <a:bodyPr lIns="91425" tIns="91425" rIns="91425" bIns="91425" anchor="b" anchorCtr="0">
            <a:noAutofit/>
          </a:bodyPr>
          <a:lstStyle/>
          <a:p>
            <a:pPr lvl="0">
              <a:spcBef>
                <a:spcPts val="0"/>
              </a:spcBef>
              <a:buNone/>
            </a:pPr>
            <a:r>
              <a:rPr lang="en" sz="3600" dirty="0"/>
              <a:t>IN </a:t>
            </a:r>
            <a:r>
              <a:rPr lang="en" dirty="0" smtClean="0"/>
              <a:t>THREE </a:t>
            </a:r>
            <a:r>
              <a:rPr lang="en" sz="3600" dirty="0" smtClean="0"/>
              <a:t>OR </a:t>
            </a:r>
            <a:r>
              <a:rPr lang="en" sz="3600" dirty="0" smtClean="0">
                <a:solidFill>
                  <a:srgbClr val="131F2B"/>
                </a:solidFill>
              </a:rPr>
              <a:t>FOUR</a:t>
            </a:r>
            <a:r>
              <a:rPr lang="en" sz="3600" dirty="0" smtClean="0"/>
              <a:t> </a:t>
            </a:r>
            <a:r>
              <a:rPr lang="en" sz="3600" dirty="0"/>
              <a:t>COLUMNS</a:t>
            </a:r>
          </a:p>
        </p:txBody>
      </p:sp>
      <p:sp>
        <p:nvSpPr>
          <p:cNvPr id="5" name="Rectangle 4">
            <a:extLst>
              <a:ext uri="{FF2B5EF4-FFF2-40B4-BE49-F238E27FC236}">
                <a16:creationId xmlns:a16="http://schemas.microsoft.com/office/drawing/2014/main" id="{31FC0428-E6EC-4DBE-9530-F222B75A5F18}"/>
              </a:ext>
            </a:extLst>
          </p:cNvPr>
          <p:cNvSpPr/>
          <p:nvPr/>
        </p:nvSpPr>
        <p:spPr>
          <a:xfrm>
            <a:off x="319561" y="3214029"/>
            <a:ext cx="2648549" cy="2031325"/>
          </a:xfrm>
          <a:prstGeom prst="rect">
            <a:avLst/>
          </a:prstGeom>
        </p:spPr>
        <p:txBody>
          <a:bodyPr wrap="square">
            <a:spAutoFit/>
          </a:bodyPr>
          <a:lstStyle/>
          <a:p>
            <a:pPr algn="ctr"/>
            <a:r>
              <a:rPr lang="en-US" sz="1400" b="1" dirty="0">
                <a:solidFill>
                  <a:schemeClr val="bg1"/>
                </a:solidFill>
              </a:rPr>
              <a:t>Helen Keller </a:t>
            </a:r>
          </a:p>
          <a:p>
            <a:pPr algn="ctr"/>
            <a:r>
              <a:rPr lang="en-US" sz="1400" dirty="0">
                <a:solidFill>
                  <a:schemeClr val="bg1"/>
                </a:solidFill>
              </a:rPr>
              <a:t>	</a:t>
            </a:r>
          </a:p>
          <a:p>
            <a:pPr algn="ctr"/>
            <a:r>
              <a:rPr lang="en-US" sz="1400" dirty="0">
                <a:solidFill>
                  <a:schemeClr val="bg1"/>
                </a:solidFill>
              </a:rPr>
              <a:t>Character cannot be developed in ease and quiet. Only through experience of trial and suffering can the soul be strengthened, ambition inspired, and success achieved.</a:t>
            </a:r>
          </a:p>
        </p:txBody>
      </p:sp>
      <p:sp>
        <p:nvSpPr>
          <p:cNvPr id="13" name="Rectangle 12">
            <a:extLst>
              <a:ext uri="{FF2B5EF4-FFF2-40B4-BE49-F238E27FC236}">
                <a16:creationId xmlns:a16="http://schemas.microsoft.com/office/drawing/2014/main" id="{3BCB2097-C847-40BA-8D5E-74F20DE0B44A}"/>
              </a:ext>
            </a:extLst>
          </p:cNvPr>
          <p:cNvSpPr/>
          <p:nvPr/>
        </p:nvSpPr>
        <p:spPr>
          <a:xfrm>
            <a:off x="3287671" y="3214029"/>
            <a:ext cx="2648549" cy="2031325"/>
          </a:xfrm>
          <a:prstGeom prst="rect">
            <a:avLst/>
          </a:prstGeom>
        </p:spPr>
        <p:txBody>
          <a:bodyPr wrap="square">
            <a:spAutoFit/>
          </a:bodyPr>
          <a:lstStyle/>
          <a:p>
            <a:pPr algn="ctr"/>
            <a:r>
              <a:rPr lang="en-US" sz="1400" b="1" dirty="0">
                <a:solidFill>
                  <a:schemeClr val="bg1"/>
                </a:solidFill>
              </a:rPr>
              <a:t>Mario Andretti</a:t>
            </a:r>
          </a:p>
          <a:p>
            <a:pPr algn="ctr"/>
            <a:endParaRPr lang="en-US" sz="1400" dirty="0">
              <a:solidFill>
                <a:schemeClr val="bg1"/>
              </a:solidFill>
            </a:endParaRPr>
          </a:p>
          <a:p>
            <a:pPr algn="ctr"/>
            <a:r>
              <a:rPr lang="en-US" sz="1400" dirty="0">
                <a:solidFill>
                  <a:schemeClr val="bg1"/>
                </a:solidFill>
              </a:rPr>
              <a:t>Desire is the key to motivation, but it's determination and commitment to an unrelenting pursuit of your goal - a commitment to excellence - that will enable you to attain the success you seek. </a:t>
            </a:r>
          </a:p>
        </p:txBody>
      </p:sp>
      <p:sp>
        <p:nvSpPr>
          <p:cNvPr id="15" name="Rectangle 14">
            <a:extLst>
              <a:ext uri="{FF2B5EF4-FFF2-40B4-BE49-F238E27FC236}">
                <a16:creationId xmlns:a16="http://schemas.microsoft.com/office/drawing/2014/main" id="{4CB47B4E-BAAC-4198-8C46-7F4000C010E8}"/>
              </a:ext>
            </a:extLst>
          </p:cNvPr>
          <p:cNvSpPr/>
          <p:nvPr/>
        </p:nvSpPr>
        <p:spPr>
          <a:xfrm>
            <a:off x="6255781" y="3214029"/>
            <a:ext cx="2648549" cy="2031325"/>
          </a:xfrm>
          <a:prstGeom prst="rect">
            <a:avLst/>
          </a:prstGeom>
        </p:spPr>
        <p:txBody>
          <a:bodyPr wrap="square">
            <a:spAutoFit/>
          </a:bodyPr>
          <a:lstStyle/>
          <a:p>
            <a:pPr algn="ctr"/>
            <a:r>
              <a:rPr lang="en-US" sz="1400" b="1" dirty="0">
                <a:solidFill>
                  <a:schemeClr val="bg1"/>
                </a:solidFill>
              </a:rPr>
              <a:t>Dwight. Eisenhower</a:t>
            </a:r>
          </a:p>
          <a:p>
            <a:pPr algn="ctr"/>
            <a:endParaRPr lang="en-US" sz="1400" b="1" dirty="0">
              <a:solidFill>
                <a:schemeClr val="bg1"/>
              </a:solidFill>
            </a:endParaRPr>
          </a:p>
          <a:p>
            <a:pPr algn="ctr"/>
            <a:r>
              <a:rPr lang="en-US" sz="1400" dirty="0">
                <a:solidFill>
                  <a:schemeClr val="bg1"/>
                </a:solidFill>
              </a:rPr>
              <a:t>The supreme quality for leadership is unquestionably integrity. Without it, no real success is possible, no matter whether it is on a section gang, a football field, in an army, or in an office. </a:t>
            </a:r>
          </a:p>
        </p:txBody>
      </p:sp>
      <p:sp>
        <p:nvSpPr>
          <p:cNvPr id="7" name="Rectangle 6">
            <a:extLst>
              <a:ext uri="{FF2B5EF4-FFF2-40B4-BE49-F238E27FC236}">
                <a16:creationId xmlns:a16="http://schemas.microsoft.com/office/drawing/2014/main" id="{31FC0428-E6EC-4DBE-9530-F222B75A5F18}"/>
              </a:ext>
            </a:extLst>
          </p:cNvPr>
          <p:cNvSpPr/>
          <p:nvPr/>
        </p:nvSpPr>
        <p:spPr>
          <a:xfrm>
            <a:off x="9223891" y="3214028"/>
            <a:ext cx="2648549" cy="2031325"/>
          </a:xfrm>
          <a:prstGeom prst="rect">
            <a:avLst/>
          </a:prstGeom>
        </p:spPr>
        <p:txBody>
          <a:bodyPr wrap="square">
            <a:spAutoFit/>
          </a:bodyPr>
          <a:lstStyle/>
          <a:p>
            <a:pPr algn="ctr"/>
            <a:r>
              <a:rPr lang="en-US" sz="1400" b="1" dirty="0">
                <a:solidFill>
                  <a:schemeClr val="bg1"/>
                </a:solidFill>
              </a:rPr>
              <a:t>Helen Keller </a:t>
            </a:r>
          </a:p>
          <a:p>
            <a:pPr algn="ctr"/>
            <a:r>
              <a:rPr lang="en-US" sz="1400" dirty="0">
                <a:solidFill>
                  <a:schemeClr val="bg1"/>
                </a:solidFill>
              </a:rPr>
              <a:t>	</a:t>
            </a:r>
          </a:p>
          <a:p>
            <a:pPr algn="ctr"/>
            <a:r>
              <a:rPr lang="en-US" sz="1400" dirty="0">
                <a:solidFill>
                  <a:schemeClr val="bg1"/>
                </a:solidFill>
              </a:rPr>
              <a:t>Character cannot be developed in ease and quiet. Only through experience of trial and suffering can the soul be strengthened, ambition inspired, and success achieved.</a:t>
            </a:r>
          </a:p>
        </p:txBody>
      </p:sp>
      <p:grpSp>
        <p:nvGrpSpPr>
          <p:cNvPr id="8" name="Shape 516"/>
          <p:cNvGrpSpPr/>
          <p:nvPr/>
        </p:nvGrpSpPr>
        <p:grpSpPr>
          <a:xfrm>
            <a:off x="1403501" y="2581782"/>
            <a:ext cx="480668" cy="323050"/>
            <a:chOff x="1241275" y="3718400"/>
            <a:chExt cx="450650" cy="302875"/>
          </a:xfrm>
          <a:solidFill>
            <a:schemeClr val="bg1"/>
          </a:solidFill>
          <a:effectLst>
            <a:outerShdw blurRad="63500" sx="102000" sy="102000" algn="ctr" rotWithShape="0">
              <a:prstClr val="black">
                <a:alpha val="40000"/>
              </a:prstClr>
            </a:outerShdw>
          </a:effectLst>
        </p:grpSpPr>
        <p:sp>
          <p:nvSpPr>
            <p:cNvPr id="9" name="Shape 517"/>
            <p:cNvSpPr/>
            <p:nvPr/>
          </p:nvSpPr>
          <p:spPr>
            <a:xfrm>
              <a:off x="1241275" y="3718400"/>
              <a:ext cx="450650" cy="302875"/>
            </a:xfrm>
            <a:custGeom>
              <a:avLst/>
              <a:gdLst/>
              <a:ahLst/>
              <a:cxnLst/>
              <a:rect l="0" t="0" r="0" b="0"/>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 name="Shape 518"/>
            <p:cNvSpPr/>
            <p:nvPr/>
          </p:nvSpPr>
          <p:spPr>
            <a:xfrm>
              <a:off x="1293175" y="3895475"/>
              <a:ext cx="174050" cy="12225"/>
            </a:xfrm>
            <a:custGeom>
              <a:avLst/>
              <a:gdLst/>
              <a:ahLst/>
              <a:cxnLst/>
              <a:rect l="0" t="0" r="0" b="0"/>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 name="Shape 519"/>
            <p:cNvSpPr/>
            <p:nvPr/>
          </p:nvSpPr>
          <p:spPr>
            <a:xfrm>
              <a:off x="1293175" y="3935775"/>
              <a:ext cx="122750" cy="12225"/>
            </a:xfrm>
            <a:custGeom>
              <a:avLst/>
              <a:gdLst/>
              <a:ahLst/>
              <a:cxnLst/>
              <a:rect l="0" t="0" r="0" b="0"/>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 name="Shape 520"/>
            <p:cNvSpPr/>
            <p:nvPr/>
          </p:nvSpPr>
          <p:spPr>
            <a:xfrm>
              <a:off x="1570375" y="3901575"/>
              <a:ext cx="62300" cy="40325"/>
            </a:xfrm>
            <a:custGeom>
              <a:avLst/>
              <a:gdLst/>
              <a:ahLst/>
              <a:cxnLst/>
              <a:rect l="0" t="0" r="0" b="0"/>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4" name="Shape 521"/>
          <p:cNvGrpSpPr/>
          <p:nvPr/>
        </p:nvGrpSpPr>
        <p:grpSpPr>
          <a:xfrm>
            <a:off x="4378144" y="2556717"/>
            <a:ext cx="467601" cy="373180"/>
            <a:chOff x="1921475" y="3695200"/>
            <a:chExt cx="438400" cy="349875"/>
          </a:xfrm>
          <a:solidFill>
            <a:schemeClr val="bg1"/>
          </a:solidFill>
          <a:effectLst>
            <a:outerShdw blurRad="63500" sx="102000" sy="102000" algn="ctr" rotWithShape="0">
              <a:prstClr val="black">
                <a:alpha val="40000"/>
              </a:prstClr>
            </a:outerShdw>
          </a:effectLst>
        </p:grpSpPr>
        <p:sp>
          <p:nvSpPr>
            <p:cNvPr id="16" name="Shape 522"/>
            <p:cNvSpPr/>
            <p:nvPr/>
          </p:nvSpPr>
          <p:spPr>
            <a:xfrm>
              <a:off x="2246900" y="3992550"/>
              <a:ext cx="52525" cy="52525"/>
            </a:xfrm>
            <a:custGeom>
              <a:avLst/>
              <a:gdLst/>
              <a:ahLst/>
              <a:cxnLst/>
              <a:rect l="0" t="0" r="0" b="0"/>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 name="Shape 523"/>
            <p:cNvSpPr/>
            <p:nvPr/>
          </p:nvSpPr>
          <p:spPr>
            <a:xfrm>
              <a:off x="2033800" y="3992550"/>
              <a:ext cx="52550" cy="52525"/>
            </a:xfrm>
            <a:custGeom>
              <a:avLst/>
              <a:gdLst/>
              <a:ahLst/>
              <a:cxnLst/>
              <a:rect l="0" t="0" r="0" b="0"/>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 name="Shape 524"/>
            <p:cNvSpPr/>
            <p:nvPr/>
          </p:nvSpPr>
          <p:spPr>
            <a:xfrm>
              <a:off x="1921475" y="3695200"/>
              <a:ext cx="438400" cy="297975"/>
            </a:xfrm>
            <a:custGeom>
              <a:avLst/>
              <a:gdLst/>
              <a:ahLst/>
              <a:cxnLst/>
              <a:rect l="0" t="0" r="0" b="0"/>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9" name="Shape 532"/>
          <p:cNvGrpSpPr/>
          <p:nvPr/>
        </p:nvGrpSpPr>
        <p:grpSpPr>
          <a:xfrm>
            <a:off x="7338441" y="2581782"/>
            <a:ext cx="483228" cy="354301"/>
            <a:chOff x="3936375" y="3703750"/>
            <a:chExt cx="453050" cy="332175"/>
          </a:xfrm>
          <a:solidFill>
            <a:schemeClr val="bg1"/>
          </a:solidFill>
          <a:effectLst>
            <a:outerShdw blurRad="63500" sx="102000" sy="102000" algn="ctr" rotWithShape="0">
              <a:prstClr val="black">
                <a:alpha val="40000"/>
              </a:prstClr>
            </a:outerShdw>
          </a:effectLst>
        </p:grpSpPr>
        <p:sp>
          <p:nvSpPr>
            <p:cNvPr id="20" name="Shape 533"/>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 name="Shape 534"/>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 name="Shape 535"/>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 name="Shape 536"/>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 name="Shape 537"/>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5" name="Shape 572"/>
          <p:cNvSpPr/>
          <p:nvPr/>
        </p:nvSpPr>
        <p:spPr>
          <a:xfrm>
            <a:off x="10314365" y="2601341"/>
            <a:ext cx="450696" cy="450669"/>
          </a:xfrm>
          <a:custGeom>
            <a:avLst/>
            <a:gdLst/>
            <a:ahLst/>
            <a:cxnLst/>
            <a:rect l="0" t="0" r="0" b="0"/>
            <a:pathLst>
              <a:path w="16902" h="16901" extrusionOk="0">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chemeClr val="bg1"/>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lvl="0">
              <a:spcBef>
                <a:spcPts val="0"/>
              </a:spcBef>
              <a:buNone/>
            </a:pPr>
            <a:endParaRPr>
              <a:solidFill>
                <a:srgbClr val="434343"/>
              </a:solidFill>
            </a:endParaRPr>
          </a:p>
        </p:txBody>
      </p:sp>
    </p:spTree>
    <p:extLst>
      <p:ext uri="{BB962C8B-B14F-4D97-AF65-F5344CB8AC3E}">
        <p14:creationId xmlns:p14="http://schemas.microsoft.com/office/powerpoint/2010/main" val="3160943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5358"/>
          <a:stretch/>
        </p:blipFill>
        <p:spPr>
          <a:xfrm>
            <a:off x="0" y="-19050"/>
            <a:ext cx="12192000" cy="6877050"/>
          </a:xfrm>
          <a:prstGeom prst="rect">
            <a:avLst/>
          </a:prstGeom>
        </p:spPr>
      </p:pic>
      <p:sp>
        <p:nvSpPr>
          <p:cNvPr id="5" name="Rectangle 4"/>
          <p:cNvSpPr/>
          <p:nvPr/>
        </p:nvSpPr>
        <p:spPr>
          <a:xfrm>
            <a:off x="6647528" y="164364"/>
            <a:ext cx="5544472" cy="1473936"/>
          </a:xfrm>
          <a:prstGeom prst="rect">
            <a:avLst/>
          </a:prstGeom>
          <a:solidFill>
            <a:srgbClr val="FF26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C98CEC8-2E60-4064-BDD4-9E2DF1BC342E}"/>
              </a:ext>
            </a:extLst>
          </p:cNvPr>
          <p:cNvSpPr txBox="1">
            <a:spLocks/>
          </p:cNvSpPr>
          <p:nvPr/>
        </p:nvSpPr>
        <p:spPr>
          <a:xfrm>
            <a:off x="6647528" y="271578"/>
            <a:ext cx="5469194" cy="14739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dirty="0">
                <a:solidFill>
                  <a:schemeClr val="bg1"/>
                </a:solidFill>
                <a:latin typeface="+mn-lt"/>
              </a:rPr>
              <a:t>BIG PICTURE CREATES BIG IMPACT</a:t>
            </a:r>
            <a:r>
              <a:rPr lang="en-US" sz="2400" dirty="0">
                <a:solidFill>
                  <a:schemeClr val="bg1"/>
                </a:solidFill>
                <a:latin typeface="+mn-lt"/>
              </a:rPr>
              <a:t/>
            </a:r>
            <a:br>
              <a:rPr lang="en-US" sz="2400" dirty="0">
                <a:solidFill>
                  <a:schemeClr val="bg1"/>
                </a:solidFill>
                <a:latin typeface="+mn-lt"/>
              </a:rPr>
            </a:br>
            <a:r>
              <a:rPr lang="en-US" sz="2400" dirty="0">
                <a:solidFill>
                  <a:schemeClr val="bg1"/>
                </a:solidFill>
                <a:latin typeface="+mn-lt"/>
              </a:rPr>
              <a:t>A Picture Is Worth A Thousand Words</a:t>
            </a:r>
          </a:p>
        </p:txBody>
      </p:sp>
    </p:spTree>
    <p:extLst>
      <p:ext uri="{BB962C8B-B14F-4D97-AF65-F5344CB8AC3E}">
        <p14:creationId xmlns:p14="http://schemas.microsoft.com/office/powerpoint/2010/main" val="3302808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Tone">
      <a:dk1>
        <a:srgbClr val="C00000"/>
      </a:dk1>
      <a:lt1>
        <a:srgbClr val="FFFFFF"/>
      </a:lt1>
      <a:dk2>
        <a:srgbClr val="545462"/>
      </a:dk2>
      <a:lt2>
        <a:srgbClr val="FFFFFF"/>
      </a:lt2>
      <a:accent1>
        <a:srgbClr val="FE6666"/>
      </a:accent1>
      <a:accent2>
        <a:srgbClr val="F80A04"/>
      </a:accent2>
      <a:accent3>
        <a:srgbClr val="C00000"/>
      </a:accent3>
      <a:accent4>
        <a:srgbClr val="B57979"/>
      </a:accent4>
      <a:accent5>
        <a:srgbClr val="5C0000"/>
      </a:accent5>
      <a:accent6>
        <a:srgbClr val="FF9B9B"/>
      </a:accent6>
      <a:hlink>
        <a:srgbClr val="33333C"/>
      </a:hlink>
      <a:folHlink>
        <a:srgbClr val="A5A5A5"/>
      </a:folHlink>
    </a:clrScheme>
    <a:fontScheme name="Custom 7">
      <a:majorFont>
        <a:latin typeface="Roboto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1073</TotalTime>
  <Words>1191</Words>
  <Application>Microsoft Office PowerPoint</Application>
  <PresentationFormat>Widescreen</PresentationFormat>
  <Paragraphs>104</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Bitter</vt:lpstr>
      <vt:lpstr>Dosis</vt:lpstr>
      <vt:lpstr>Lato</vt:lpstr>
      <vt:lpstr>Muli</vt:lpstr>
      <vt:lpstr>Roboto</vt:lpstr>
      <vt:lpstr>Roboto Medium</vt:lpstr>
      <vt:lpstr>Office Theme</vt:lpstr>
      <vt:lpstr>BUSINESS REPORT</vt:lpstr>
      <vt:lpstr>PowerPoint Presentation</vt:lpstr>
      <vt:lpstr>YOUR FIRST HEADLINE</vt:lpstr>
      <vt:lpstr>PowerPoint Presentation</vt:lpstr>
      <vt:lpstr>PowerPoint Presentation</vt:lpstr>
      <vt:lpstr>PowerPoint Presentation</vt:lpstr>
      <vt:lpstr>YOU CAN ALSO SPLIT YOUR CONTENT</vt:lpstr>
      <vt:lpstr>IN THREE OR FOUR COLUMNS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Slidehood.com</dc:creator>
  <cp:lastModifiedBy>Suhair Shakeel</cp:lastModifiedBy>
  <cp:revision>136</cp:revision>
  <dcterms:created xsi:type="dcterms:W3CDTF">2017-08-02T20:41:11Z</dcterms:created>
  <dcterms:modified xsi:type="dcterms:W3CDTF">2018-02-01T15:12:28Z</dcterms:modified>
</cp:coreProperties>
</file>