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1"/>
  </p:handoutMasterIdLst>
  <p:sldIdLst>
    <p:sldId id="256" r:id="rId2"/>
    <p:sldId id="285" r:id="rId3"/>
    <p:sldId id="257" r:id="rId4"/>
    <p:sldId id="265" r:id="rId5"/>
    <p:sldId id="297" r:id="rId6"/>
    <p:sldId id="286" r:id="rId7"/>
    <p:sldId id="260" r:id="rId8"/>
    <p:sldId id="261" r:id="rId9"/>
    <p:sldId id="277" r:id="rId10"/>
    <p:sldId id="303" r:id="rId11"/>
    <p:sldId id="278" r:id="rId12"/>
    <p:sldId id="288" r:id="rId13"/>
    <p:sldId id="304" r:id="rId14"/>
    <p:sldId id="305" r:id="rId15"/>
    <p:sldId id="291" r:id="rId16"/>
    <p:sldId id="292" r:id="rId17"/>
    <p:sldId id="293" r:id="rId18"/>
    <p:sldId id="294" r:id="rId19"/>
    <p:sldId id="29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E23"/>
    <a:srgbClr val="5A903F"/>
    <a:srgbClr val="AC1F23"/>
    <a:srgbClr val="CFA49D"/>
    <a:srgbClr val="E3CBC7"/>
    <a:srgbClr val="A85E51"/>
    <a:srgbClr val="D0C7D1"/>
    <a:srgbClr val="21D7CD"/>
    <a:srgbClr val="EB2264"/>
    <a:srgbClr val="131F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900" y="66"/>
      </p:cViewPr>
      <p:guideLst/>
    </p:cSldViewPr>
  </p:slideViewPr>
  <p:notesTextViewPr>
    <p:cViewPr>
      <p:scale>
        <a:sx n="1" d="1"/>
        <a:sy n="1" d="1"/>
      </p:scale>
      <p:origin x="0" y="0"/>
    </p:cViewPr>
  </p:notesTextViewPr>
  <p:notesViewPr>
    <p:cSldViewPr snapToGrid="0">
      <p:cViewPr varScale="1">
        <p:scale>
          <a:sx n="49" d="100"/>
          <a:sy n="49" d="100"/>
        </p:scale>
        <p:origin x="2910"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2700000" scaled="1"/>
                <a:tileRect/>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2700000" scaled="1"/>
                <a:tileRect/>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2700000" scaled="1"/>
                <a:tileRect/>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overlap val="-24"/>
        <c:axId val="594356376"/>
        <c:axId val="594349488"/>
      </c:bar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3" csCatId="accent1"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1">
                <a:shade val="80000"/>
                <a:hueOff val="163534"/>
                <a:satOff val="274"/>
                <a:lumOff val="9377"/>
                <a:alphaOff val="0"/>
                <a:satMod val="103000"/>
                <a:lumMod val="102000"/>
                <a:tint val="94000"/>
              </a:schemeClr>
            </a:gs>
            <a:gs pos="50000">
              <a:schemeClr val="accent1">
                <a:shade val="80000"/>
                <a:hueOff val="163534"/>
                <a:satOff val="274"/>
                <a:lumOff val="9377"/>
                <a:alphaOff val="0"/>
                <a:satMod val="110000"/>
                <a:lumMod val="100000"/>
                <a:shade val="100000"/>
              </a:schemeClr>
            </a:gs>
            <a:gs pos="100000">
              <a:schemeClr val="accent1">
                <a:shade val="80000"/>
                <a:hueOff val="163534"/>
                <a:satOff val="274"/>
                <a:lumOff val="93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shade val="80000"/>
              <a:hueOff val="163534"/>
              <a:satOff val="274"/>
              <a:lumOff val="937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1">
                <a:shade val="80000"/>
                <a:hueOff val="327068"/>
                <a:satOff val="548"/>
                <a:lumOff val="18754"/>
                <a:alphaOff val="0"/>
                <a:satMod val="103000"/>
                <a:lumMod val="102000"/>
                <a:tint val="94000"/>
              </a:schemeClr>
            </a:gs>
            <a:gs pos="50000">
              <a:schemeClr val="accent1">
                <a:shade val="80000"/>
                <a:hueOff val="327068"/>
                <a:satOff val="548"/>
                <a:lumOff val="18754"/>
                <a:alphaOff val="0"/>
                <a:satMod val="110000"/>
                <a:lumMod val="100000"/>
                <a:shade val="100000"/>
              </a:schemeClr>
            </a:gs>
            <a:gs pos="100000">
              <a:schemeClr val="accent1">
                <a:shade val="80000"/>
                <a:hueOff val="327068"/>
                <a:satOff val="548"/>
                <a:lumOff val="187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shade val="80000"/>
              <a:hueOff val="327068"/>
              <a:satOff val="548"/>
              <a:lumOff val="1875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1">
                <a:shade val="80000"/>
                <a:hueOff val="490602"/>
                <a:satOff val="822"/>
                <a:lumOff val="28131"/>
                <a:alphaOff val="0"/>
                <a:satMod val="103000"/>
                <a:lumMod val="102000"/>
                <a:tint val="94000"/>
              </a:schemeClr>
            </a:gs>
            <a:gs pos="50000">
              <a:schemeClr val="accent1">
                <a:shade val="80000"/>
                <a:hueOff val="490602"/>
                <a:satOff val="822"/>
                <a:lumOff val="28131"/>
                <a:alphaOff val="0"/>
                <a:satMod val="110000"/>
                <a:lumMod val="100000"/>
                <a:shade val="100000"/>
              </a:schemeClr>
            </a:gs>
            <a:gs pos="100000">
              <a:schemeClr val="accent1">
                <a:shade val="80000"/>
                <a:hueOff val="490602"/>
                <a:satOff val="822"/>
                <a:lumOff val="2813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shade val="80000"/>
              <a:hueOff val="490602"/>
              <a:satOff val="822"/>
              <a:lumOff val="2813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3079E41-2B30-4C8F-8858-661D3B638A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98AAE6D-5B59-459E-B772-A83841A99AE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3C2E9E-9777-4110-AB58-42172EB6D0E6}" type="datetimeFigureOut">
              <a:rPr lang="en-US" smtClean="0"/>
              <a:t>3/10/2018</a:t>
            </a:fld>
            <a:endParaRPr lang="en-US"/>
          </a:p>
        </p:txBody>
      </p:sp>
      <p:sp>
        <p:nvSpPr>
          <p:cNvPr id="4" name="Footer Placeholder 3">
            <a:extLst>
              <a:ext uri="{FF2B5EF4-FFF2-40B4-BE49-F238E27FC236}">
                <a16:creationId xmlns:a16="http://schemas.microsoft.com/office/drawing/2014/main" id="{E3250B26-F0C6-4F33-B90F-143E88CCFFF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08B429C-B294-4D6B-8E3F-9F28B57EDB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A06F352-9392-4C5A-8BA3-D9758C5F108B}" type="slidenum">
              <a:rPr lang="en-US" smtClean="0"/>
              <a:t>‹#›</a:t>
            </a:fld>
            <a:endParaRPr lang="en-US"/>
          </a:p>
        </p:txBody>
      </p:sp>
    </p:spTree>
    <p:extLst>
      <p:ext uri="{BB962C8B-B14F-4D97-AF65-F5344CB8AC3E}">
        <p14:creationId xmlns:p14="http://schemas.microsoft.com/office/powerpoint/2010/main" val="222350347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09" name="Picture 308"/>
          <p:cNvPicPr>
            <a:picLocks noChangeAspect="1"/>
          </p:cNvPicPr>
          <p:nvPr userDrawn="1"/>
        </p:nvPicPr>
        <p:blipFill>
          <a:blip r:embed="rId2">
            <a:duotone>
              <a:schemeClr val="bg2">
                <a:shade val="45000"/>
                <a:satMod val="135000"/>
              </a:schemeClr>
              <a:prstClr val="white"/>
            </a:duotone>
          </a:blip>
          <a:stretch>
            <a:fillRect/>
          </a:stretch>
        </p:blipFill>
        <p:spPr>
          <a:xfrm>
            <a:off x="161030" y="-297"/>
            <a:ext cx="11869941" cy="6858594"/>
          </a:xfrm>
          <a:prstGeom prst="rect">
            <a:avLst/>
          </a:prstGeom>
        </p:spPr>
      </p:pic>
      <p:sp>
        <p:nvSpPr>
          <p:cNvPr id="2" name="Oval 1">
            <a:extLst>
              <a:ext uri="{FF2B5EF4-FFF2-40B4-BE49-F238E27FC236}">
                <a16:creationId xmlns:a16="http://schemas.microsoft.com/office/drawing/2014/main" id="{C238D49B-4877-4412-881C-7696006420B9}"/>
              </a:ext>
            </a:extLst>
          </p:cNvPr>
          <p:cNvSpPr/>
          <p:nvPr userDrawn="1"/>
        </p:nvSpPr>
        <p:spPr>
          <a:xfrm>
            <a:off x="3815711" y="1148711"/>
            <a:ext cx="4560579" cy="4560579"/>
          </a:xfrm>
          <a:prstGeom prst="ellipse">
            <a:avLst/>
          </a:prstGeom>
          <a:solidFill>
            <a:srgbClr val="CFA49D"/>
          </a:solidFill>
          <a:ln w="28575">
            <a:solidFill>
              <a:srgbClr val="AB1E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2" y="2940181"/>
            <a:ext cx="5185236" cy="907867"/>
          </a:xfrm>
          <a:prstGeom prst="rect">
            <a:avLst/>
          </a:prstGeom>
        </p:spPr>
        <p:txBody>
          <a:bodyPr lIns="91425" tIns="91425" rIns="91425" bIns="91425" anchor="ctr" anchorCtr="0">
            <a:normAutofit/>
          </a:bodyPr>
          <a:lstStyle>
            <a:lvl1pPr lvl="0" algn="ctr">
              <a:spcBef>
                <a:spcPts val="0"/>
              </a:spcBef>
              <a:buSzPct val="100000"/>
              <a:defRPr sz="4200">
                <a:solidFill>
                  <a:schemeClr val="bg1"/>
                </a:solidFill>
                <a:effectLst>
                  <a:outerShdw blurRad="38100" dist="38100" dir="2700000" algn="tl">
                    <a:srgbClr val="000000">
                      <a:alpha val="43137"/>
                    </a:srgbClr>
                  </a:outerShdw>
                </a:effectLst>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pic>
        <p:nvPicPr>
          <p:cNvPr id="6" name="Picture 5"/>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6395"/>
            <a:ext cx="1691198" cy="6870787"/>
          </a:xfrm>
          <a:prstGeom prst="rect">
            <a:avLst/>
          </a:prstGeom>
        </p:spPr>
      </p:pic>
      <p:pic>
        <p:nvPicPr>
          <p:cNvPr id="20" name="Picture 19"/>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10499220" y="0"/>
            <a:ext cx="1691198" cy="6870787"/>
          </a:xfrm>
          <a:prstGeom prst="rect">
            <a:avLst/>
          </a:prstGeom>
        </p:spPr>
      </p:pic>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grpSp>
        <p:nvGrpSpPr>
          <p:cNvPr id="23" name="Group 22"/>
          <p:cNvGrpSpPr/>
          <p:nvPr userDrawn="1"/>
        </p:nvGrpSpPr>
        <p:grpSpPr>
          <a:xfrm>
            <a:off x="171450" y="0"/>
            <a:ext cx="11868150" cy="6858000"/>
            <a:chOff x="171450" y="0"/>
            <a:chExt cx="11868150" cy="6858000"/>
          </a:xfrm>
          <a:solidFill>
            <a:srgbClr val="E3CBC7"/>
          </a:solidFill>
        </p:grpSpPr>
        <p:sp>
          <p:nvSpPr>
            <p:cNvPr id="2" name="Rectangle 1"/>
            <p:cNvSpPr/>
            <p:nvPr userDrawn="1"/>
          </p:nvSpPr>
          <p:spPr>
            <a:xfrm>
              <a:off x="171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781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1390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2000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609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219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829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4438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5048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5657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6267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6877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7486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8096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705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9315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9925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0534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1144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11753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4" name="Picture 3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8" y="1853048"/>
            <a:ext cx="12193057" cy="3151905"/>
          </a:xfrm>
          <a:prstGeom prst="rect">
            <a:avLst/>
          </a:prstGeom>
          <a:effectLst>
            <a:outerShdw blurRad="101600" dist="101600" dir="5400000" algn="t" rotWithShape="0">
              <a:prstClr val="black">
                <a:alpha val="32000"/>
              </a:prstClr>
            </a:outerShdw>
          </a:effectLst>
        </p:spPr>
      </p:pic>
      <p:sp>
        <p:nvSpPr>
          <p:cNvPr id="28" name="Rectangle 27">
            <a:extLst>
              <a:ext uri="{FF2B5EF4-FFF2-40B4-BE49-F238E27FC236}">
                <a16:creationId xmlns:a16="http://schemas.microsoft.com/office/drawing/2014/main" id="{C5228E41-2B30-42B5-BAE8-611770538A54}"/>
              </a:ext>
            </a:extLst>
          </p:cNvPr>
          <p:cNvSpPr/>
          <p:nvPr userDrawn="1"/>
        </p:nvSpPr>
        <p:spPr>
          <a:xfrm>
            <a:off x="-3333" y="1853048"/>
            <a:ext cx="12195333" cy="3151905"/>
          </a:xfrm>
          <a:prstGeom prst="rect">
            <a:avLst/>
          </a:prstGeom>
          <a:solidFill>
            <a:schemeClr val="tx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9050" y="-38099"/>
            <a:ext cx="781050" cy="876300"/>
          </a:xfrm>
          <a:prstGeom prst="rect">
            <a:avLst/>
          </a:prstGeom>
        </p:spPr>
      </p:pic>
      <p:pic>
        <p:nvPicPr>
          <p:cNvPr id="30" name="Picture 29"/>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6200000">
            <a:off x="47625" y="6029325"/>
            <a:ext cx="781050" cy="876300"/>
          </a:xfrm>
          <a:prstGeom prst="rect">
            <a:avLst/>
          </a:prstGeom>
        </p:spPr>
      </p:pic>
      <p:pic>
        <p:nvPicPr>
          <p:cNvPr id="31" name="Picture 3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11405961" y="2147"/>
            <a:ext cx="781050" cy="876300"/>
          </a:xfrm>
          <a:prstGeom prst="rect">
            <a:avLst/>
          </a:prstGeom>
        </p:spPr>
      </p:pic>
      <p:pic>
        <p:nvPicPr>
          <p:cNvPr id="32" name="Picture 3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flipH="1">
            <a:off x="11363325" y="6029325"/>
            <a:ext cx="781050" cy="876300"/>
          </a:xfrm>
          <a:prstGeom prst="rect">
            <a:avLst/>
          </a:prstGeom>
        </p:spPr>
      </p:pic>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grpSp>
        <p:nvGrpSpPr>
          <p:cNvPr id="2" name="Group 1"/>
          <p:cNvGrpSpPr/>
          <p:nvPr userDrawn="1"/>
        </p:nvGrpSpPr>
        <p:grpSpPr>
          <a:xfrm>
            <a:off x="171450" y="0"/>
            <a:ext cx="11868150" cy="6858000"/>
            <a:chOff x="171450" y="0"/>
            <a:chExt cx="11868150" cy="6858000"/>
          </a:xfrm>
          <a:solidFill>
            <a:schemeClr val="accent6">
              <a:lumMod val="20000"/>
              <a:lumOff val="80000"/>
            </a:schemeClr>
          </a:solidFill>
        </p:grpSpPr>
        <p:sp>
          <p:nvSpPr>
            <p:cNvPr id="3" name="Rectangle 2"/>
            <p:cNvSpPr/>
            <p:nvPr userDrawn="1"/>
          </p:nvSpPr>
          <p:spPr>
            <a:xfrm>
              <a:off x="171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781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1390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2000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609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219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829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4438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5048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5657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6267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6877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7486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8096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705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9315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9925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0534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1144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11753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p:cNvSpPr/>
          <p:nvPr userDrawn="1"/>
        </p:nvSpPr>
        <p:spPr>
          <a:xfrm>
            <a:off x="-264" y="1571625"/>
            <a:ext cx="12192529" cy="3714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9" y="1560414"/>
            <a:ext cx="12193057" cy="3737172"/>
          </a:xfrm>
          <a:prstGeom prst="rect">
            <a:avLst/>
          </a:prstGeom>
          <a:effectLst>
            <a:outerShdw blurRad="139700" dist="88900" dir="5400000" algn="t" rotWithShape="0">
              <a:prstClr val="black">
                <a:alpha val="34000"/>
              </a:prstClr>
            </a:outerShdw>
          </a:effectLst>
        </p:spPr>
      </p:pic>
      <p:sp>
        <p:nvSpPr>
          <p:cNvPr id="23" name="Rectangle 22">
            <a:extLst>
              <a:ext uri="{FF2B5EF4-FFF2-40B4-BE49-F238E27FC236}">
                <a16:creationId xmlns:a16="http://schemas.microsoft.com/office/drawing/2014/main" id="{98597022-6306-47C1-B2AA-52B4BA70F121}"/>
              </a:ext>
            </a:extLst>
          </p:cNvPr>
          <p:cNvSpPr/>
          <p:nvPr userDrawn="1"/>
        </p:nvSpPr>
        <p:spPr>
          <a:xfrm>
            <a:off x="-3333" y="1560414"/>
            <a:ext cx="12195333" cy="3714750"/>
          </a:xfrm>
          <a:prstGeom prst="rect">
            <a:avLst/>
          </a:prstGeom>
          <a:solidFill>
            <a:schemeClr val="tx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9050" y="-19050"/>
            <a:ext cx="1943100" cy="1066800"/>
          </a:xfrm>
          <a:prstGeom prst="rect">
            <a:avLst/>
          </a:prstGeom>
        </p:spPr>
      </p:pic>
      <p:pic>
        <p:nvPicPr>
          <p:cNvPr id="37" name="Picture 3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V="1">
            <a:off x="0" y="5799882"/>
            <a:ext cx="1943100" cy="1066800"/>
          </a:xfrm>
          <a:prstGeom prst="rect">
            <a:avLst/>
          </a:prstGeom>
        </p:spPr>
      </p:pic>
      <p:pic>
        <p:nvPicPr>
          <p:cNvPr id="38" name="Picture 3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10248900" y="-27732"/>
            <a:ext cx="1943100" cy="1066800"/>
          </a:xfrm>
          <a:prstGeom prst="rect">
            <a:avLst/>
          </a:prstGeom>
        </p:spPr>
      </p:pic>
      <p:pic>
        <p:nvPicPr>
          <p:cNvPr id="39" name="Picture 3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flipV="1">
            <a:off x="10267950" y="5791200"/>
            <a:ext cx="1943100" cy="1066800"/>
          </a:xfrm>
          <a:prstGeom prst="rect">
            <a:avLst/>
          </a:prstGeom>
        </p:spPr>
      </p:pic>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grpSp>
        <p:nvGrpSpPr>
          <p:cNvPr id="2" name="Group 1"/>
          <p:cNvGrpSpPr/>
          <p:nvPr userDrawn="1"/>
        </p:nvGrpSpPr>
        <p:grpSpPr>
          <a:xfrm>
            <a:off x="171450" y="0"/>
            <a:ext cx="11868150" cy="6858000"/>
            <a:chOff x="171450" y="0"/>
            <a:chExt cx="11868150" cy="6858000"/>
          </a:xfrm>
          <a:solidFill>
            <a:schemeClr val="accent5">
              <a:lumMod val="20000"/>
              <a:lumOff val="80000"/>
            </a:schemeClr>
          </a:solidFill>
        </p:grpSpPr>
        <p:sp>
          <p:nvSpPr>
            <p:cNvPr id="3" name="Rectangle 2"/>
            <p:cNvSpPr/>
            <p:nvPr userDrawn="1"/>
          </p:nvSpPr>
          <p:spPr>
            <a:xfrm>
              <a:off x="171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781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1390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2000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609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219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829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4438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5048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5657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6267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6877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7486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8096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705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93154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99250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05346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11442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11753850" y="0"/>
              <a:ext cx="28575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29"/>
          <p:cNvPicPr>
            <a:picLocks noChangeAspect="1"/>
          </p:cNvPicPr>
          <p:nvPr userDrawn="1"/>
        </p:nvPicPr>
        <p:blipFill>
          <a:blip r:embed="rId2"/>
          <a:stretch>
            <a:fillRect/>
          </a:stretch>
        </p:blipFill>
        <p:spPr>
          <a:xfrm>
            <a:off x="-529" y="1572607"/>
            <a:ext cx="12193057" cy="3712786"/>
          </a:xfrm>
          <a:prstGeom prst="rect">
            <a:avLst/>
          </a:prstGeom>
          <a:effectLst>
            <a:outerShdw blurRad="114300" dist="114300" dir="5400000" algn="t" rotWithShape="0">
              <a:prstClr val="black">
                <a:alpha val="31000"/>
              </a:prstClr>
            </a:outerShdw>
          </a:effectLst>
        </p:spPr>
      </p:pic>
      <p:pic>
        <p:nvPicPr>
          <p:cNvPr id="28" name="Picture 2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9050" y="-19050"/>
            <a:ext cx="1943100" cy="1066800"/>
          </a:xfrm>
          <a:prstGeom prst="rect">
            <a:avLst/>
          </a:prstGeom>
        </p:spPr>
      </p:pic>
      <p:pic>
        <p:nvPicPr>
          <p:cNvPr id="29" name="Picture 2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V="1">
            <a:off x="0" y="5799882"/>
            <a:ext cx="1943100" cy="1066800"/>
          </a:xfrm>
          <a:prstGeom prst="rect">
            <a:avLst/>
          </a:prstGeom>
        </p:spPr>
      </p:pic>
      <p:pic>
        <p:nvPicPr>
          <p:cNvPr id="35" name="Picture 34"/>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10248900" y="-27732"/>
            <a:ext cx="1943100" cy="1066800"/>
          </a:xfrm>
          <a:prstGeom prst="rect">
            <a:avLst/>
          </a:prstGeom>
        </p:spPr>
      </p:pic>
      <p:pic>
        <p:nvPicPr>
          <p:cNvPr id="36" name="Picture 35"/>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flipV="1">
            <a:off x="10267950" y="5791200"/>
            <a:ext cx="1943100" cy="1066800"/>
          </a:xfrm>
          <a:prstGeom prst="rect">
            <a:avLst/>
          </a:prstGeom>
        </p:spPr>
      </p:pic>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3" name="Frame 2"/>
          <p:cNvSpPr/>
          <p:nvPr userDrawn="1"/>
        </p:nvSpPr>
        <p:spPr>
          <a:xfrm>
            <a:off x="276225" y="200025"/>
            <a:ext cx="11639550" cy="6457950"/>
          </a:xfrm>
          <a:prstGeom prst="frame">
            <a:avLst>
              <a:gd name="adj1" fmla="val 701"/>
            </a:avLst>
          </a:prstGeom>
          <a:solidFill>
            <a:srgbClr val="AC1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6922317" y="2301978"/>
            <a:ext cx="3932497" cy="1458057"/>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6922317" y="3930898"/>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accent6"/>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pic>
        <p:nvPicPr>
          <p:cNvPr id="2" name="Picture 1"/>
          <p:cNvPicPr>
            <a:picLocks noChangeAspect="1"/>
          </p:cNvPicPr>
          <p:nvPr userDrawn="1"/>
        </p:nvPicPr>
        <p:blipFill rotWithShape="1">
          <a:blip r:embed="rId2" cstate="hqprint">
            <a:extLst>
              <a:ext uri="{28A0092B-C50C-407E-A947-70E740481C1C}">
                <a14:useLocalDpi xmlns:a14="http://schemas.microsoft.com/office/drawing/2010/main" val="0"/>
              </a:ext>
            </a:extLst>
          </a:blip>
          <a:srcRect/>
          <a:stretch/>
        </p:blipFill>
        <p:spPr>
          <a:xfrm>
            <a:off x="0" y="0"/>
            <a:ext cx="6448937" cy="6858000"/>
          </a:xfrm>
          <a:prstGeom prst="rect">
            <a:avLst/>
          </a:prstGeom>
        </p:spPr>
      </p:pic>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sp>
        <p:nvSpPr>
          <p:cNvPr id="2" name="Rectangle 1"/>
          <p:cNvSpPr/>
          <p:nvPr userDrawn="1"/>
        </p:nvSpPr>
        <p:spPr>
          <a:xfrm>
            <a:off x="0" y="1184223"/>
            <a:ext cx="12146280" cy="4182257"/>
          </a:xfrm>
          <a:prstGeom prst="rect">
            <a:avLst/>
          </a:prstGeom>
          <a:solidFill>
            <a:srgbClr val="CFA49D"/>
          </a:solidFill>
          <a:ln w="76200" cmpd="thickThin">
            <a:solidFill>
              <a:srgbClr val="AB1E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4" name="Shape 34"/>
          <p:cNvSpPr txBox="1">
            <a:spLocks noGrp="1"/>
          </p:cNvSpPr>
          <p:nvPr>
            <p:ph type="body" idx="1"/>
          </p:nvPr>
        </p:nvSpPr>
        <p:spPr>
          <a:xfrm>
            <a:off x="2967600" y="2882399"/>
            <a:ext cx="6256800" cy="1093199"/>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rgbClr val="EB2264"/>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9497" y="-29498"/>
            <a:ext cx="3421626" cy="6931743"/>
          </a:xfrm>
          <a:prstGeom prst="rect">
            <a:avLst/>
          </a:prstGeom>
        </p:spPr>
      </p:pic>
      <p:pic>
        <p:nvPicPr>
          <p:cNvPr id="11" name="Picture 1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8759610" y="0"/>
            <a:ext cx="3432390" cy="6858000"/>
          </a:xfrm>
          <a:prstGeom prst="rect">
            <a:avLst/>
          </a:prstGeom>
        </p:spPr>
      </p:pic>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sp>
        <p:nvSpPr>
          <p:cNvPr id="51" name="Frame 50"/>
          <p:cNvSpPr/>
          <p:nvPr userDrawn="1"/>
        </p:nvSpPr>
        <p:spPr>
          <a:xfrm>
            <a:off x="133350" y="200025"/>
            <a:ext cx="11944350" cy="6457950"/>
          </a:xfrm>
          <a:prstGeom prst="frame">
            <a:avLst>
              <a:gd name="adj1" fmla="val 406"/>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5695951" y="1008396"/>
            <a:ext cx="6076950" cy="5068554"/>
          </a:xfrm>
          <a:prstGeom prst="rect">
            <a:avLst/>
          </a:prstGeom>
          <a:solidFill>
            <a:srgbClr val="CFA49D"/>
          </a:solidFill>
          <a:ln w="76200" cmpd="thickThin">
            <a:solidFill>
              <a:srgbClr val="AB1E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Shape 47"/>
          <p:cNvSpPr txBox="1">
            <a:spLocks noGrp="1"/>
          </p:cNvSpPr>
          <p:nvPr>
            <p:ph type="title"/>
          </p:nvPr>
        </p:nvSpPr>
        <p:spPr>
          <a:xfrm>
            <a:off x="5962651" y="1135178"/>
            <a:ext cx="5487864" cy="847999"/>
          </a:xfrm>
          <a:prstGeom prst="rect">
            <a:avLst/>
          </a:prstGeom>
        </p:spPr>
        <p:txBody>
          <a:bodyPr lIns="91425" tIns="91425" rIns="91425" bIns="91425" anchor="b" anchorCtr="0"/>
          <a:lstStyle>
            <a:lvl1pPr lvl="0" algn="ctr">
              <a:spcBef>
                <a:spcPts val="0"/>
              </a:spcBef>
              <a:defRPr>
                <a:solidFill>
                  <a:srgbClr val="EB2264"/>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5962651" y="2118773"/>
            <a:ext cx="5487864" cy="3686000"/>
          </a:xfrm>
          <a:prstGeom prst="rect">
            <a:avLst/>
          </a:prstGeom>
        </p:spPr>
        <p:txBody>
          <a:bodyPr lIns="91425" tIns="91425" rIns="91425" bIns="91425" anchor="t" anchorCtr="0">
            <a:normAutofit/>
          </a:bodyPr>
          <a:lstStyle>
            <a:lvl1pPr lvl="0">
              <a:spcBef>
                <a:spcPts val="0"/>
              </a:spcBef>
              <a:defRPr sz="1800">
                <a:solidFill>
                  <a:schemeClr val="accent5">
                    <a:lumMod val="7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6" name="Group 5"/>
          <p:cNvGrpSpPr/>
          <p:nvPr userDrawn="1"/>
        </p:nvGrpSpPr>
        <p:grpSpPr>
          <a:xfrm>
            <a:off x="-29497" y="-103072"/>
            <a:ext cx="6331298" cy="6975820"/>
            <a:chOff x="-29497" y="-103072"/>
            <a:chExt cx="6331298" cy="6975820"/>
          </a:xfrm>
        </p:grpSpPr>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9497" y="1983177"/>
              <a:ext cx="5403062" cy="4889571"/>
            </a:xfrm>
            <a:prstGeom prst="rect">
              <a:avLst/>
            </a:prstGeom>
          </p:spPr>
        </p:pic>
        <p:pic>
          <p:nvPicPr>
            <p:cNvPr id="3" name="Picture 2"/>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9051" y="-103072"/>
              <a:ext cx="1822933" cy="3375529"/>
            </a:xfrm>
            <a:prstGeom prst="rect">
              <a:avLst/>
            </a:prstGeom>
          </p:spPr>
        </p:pic>
        <p:pic>
          <p:nvPicPr>
            <p:cNvPr id="10" name="Picture 9"/>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flipH="1">
              <a:off x="913729" y="-19051"/>
              <a:ext cx="5388072" cy="4674827"/>
            </a:xfrm>
            <a:prstGeom prst="rect">
              <a:avLst/>
            </a:prstGeom>
          </p:spPr>
        </p:pic>
      </p:gr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6" name="Rectangle 5"/>
          <p:cNvSpPr/>
          <p:nvPr userDrawn="1"/>
        </p:nvSpPr>
        <p:spPr>
          <a:xfrm>
            <a:off x="739159" y="657226"/>
            <a:ext cx="6404592" cy="5600699"/>
          </a:xfrm>
          <a:prstGeom prst="rect">
            <a:avLst/>
          </a:prstGeom>
          <a:solidFill>
            <a:srgbClr val="E3CBC7"/>
          </a:solidFill>
          <a:ln w="76200"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Frame 4"/>
          <p:cNvSpPr/>
          <p:nvPr userDrawn="1"/>
        </p:nvSpPr>
        <p:spPr>
          <a:xfrm>
            <a:off x="247650" y="200025"/>
            <a:ext cx="11668125" cy="6457950"/>
          </a:xfrm>
          <a:prstGeom prst="frame">
            <a:avLst>
              <a:gd name="adj1" fmla="val 701"/>
            </a:avLst>
          </a:prstGeom>
          <a:solidFill>
            <a:srgbClr val="5A90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hape 47"/>
          <p:cNvSpPr txBox="1">
            <a:spLocks noGrp="1"/>
          </p:cNvSpPr>
          <p:nvPr>
            <p:ph type="title"/>
          </p:nvPr>
        </p:nvSpPr>
        <p:spPr>
          <a:xfrm>
            <a:off x="1014413" y="1050363"/>
            <a:ext cx="5676900" cy="847999"/>
          </a:xfrm>
          <a:prstGeom prst="rect">
            <a:avLst/>
          </a:prstGeom>
        </p:spPr>
        <p:txBody>
          <a:bodyPr lIns="91425" tIns="91425" rIns="91425" bIns="91425" anchor="b" anchorCtr="0"/>
          <a:lstStyle>
            <a:lvl1pPr lvl="0" algn="ctr">
              <a:spcBef>
                <a:spcPts val="0"/>
              </a:spcBef>
              <a:defRPr>
                <a:solidFill>
                  <a:srgbClr val="EB2264"/>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1032624" y="2355563"/>
            <a:ext cx="5676900" cy="3521361"/>
          </a:xfrm>
          <a:prstGeom prst="rect">
            <a:avLst/>
          </a:prstGeom>
        </p:spPr>
        <p:txBody>
          <a:bodyPr lIns="91425" tIns="91425" rIns="91425" bIns="91425" anchor="t" anchorCtr="0">
            <a:normAutofit/>
          </a:bodyPr>
          <a:lstStyle>
            <a:lvl1pPr lvl="0">
              <a:spcBef>
                <a:spcPts val="0"/>
              </a:spcBef>
              <a:defRPr sz="1800">
                <a:solidFill>
                  <a:schemeClr val="accent5">
                    <a:lumMod val="7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9050" y="-38099"/>
            <a:ext cx="781050" cy="876300"/>
          </a:xfrm>
          <a:prstGeom prst="rect">
            <a:avLst/>
          </a:prstGeom>
        </p:spPr>
      </p:pic>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47625" y="6029325"/>
            <a:ext cx="781050" cy="876300"/>
          </a:xfrm>
          <a:prstGeom prst="rect">
            <a:avLst/>
          </a:prstGeom>
        </p:spPr>
      </p:pic>
      <p:grpSp>
        <p:nvGrpSpPr>
          <p:cNvPr id="16" name="Group 15"/>
          <p:cNvGrpSpPr/>
          <p:nvPr userDrawn="1"/>
        </p:nvGrpSpPr>
        <p:grpSpPr>
          <a:xfrm flipH="1">
            <a:off x="5876538" y="-117820"/>
            <a:ext cx="6331298" cy="6975820"/>
            <a:chOff x="-29497" y="-103072"/>
            <a:chExt cx="6331298" cy="6975820"/>
          </a:xfrm>
        </p:grpSpPr>
        <p:pic>
          <p:nvPicPr>
            <p:cNvPr id="17" name="Picture 1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9497" y="1983177"/>
              <a:ext cx="5403062" cy="4889571"/>
            </a:xfrm>
            <a:prstGeom prst="rect">
              <a:avLst/>
            </a:prstGeom>
          </p:spPr>
        </p:pic>
        <p:pic>
          <p:nvPicPr>
            <p:cNvPr id="18" name="Picture 17"/>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19051" y="-103072"/>
              <a:ext cx="1822933" cy="3375529"/>
            </a:xfrm>
            <a:prstGeom prst="rect">
              <a:avLst/>
            </a:prstGeom>
          </p:spPr>
        </p:pic>
        <p:pic>
          <p:nvPicPr>
            <p:cNvPr id="19" name="Picture 18"/>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flipH="1">
              <a:off x="913729" y="-19051"/>
              <a:ext cx="5388072" cy="4674827"/>
            </a:xfrm>
            <a:prstGeom prst="rect">
              <a:avLst/>
            </a:prstGeom>
          </p:spPr>
        </p:pic>
      </p:gr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20" name="Frame 19"/>
          <p:cNvSpPr/>
          <p:nvPr userDrawn="1"/>
        </p:nvSpPr>
        <p:spPr>
          <a:xfrm>
            <a:off x="123825" y="200025"/>
            <a:ext cx="11944350" cy="6457950"/>
          </a:xfrm>
          <a:prstGeom prst="frame">
            <a:avLst>
              <a:gd name="adj1" fmla="val 701"/>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hape 63"/>
          <p:cNvSpPr txBox="1">
            <a:spLocks noGrp="1"/>
          </p:cNvSpPr>
          <p:nvPr>
            <p:ph type="body" idx="1"/>
          </p:nvPr>
        </p:nvSpPr>
        <p:spPr>
          <a:xfrm>
            <a:off x="296956" y="2398182"/>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accent3">
                    <a:lumMod val="75000"/>
                  </a:schemeClr>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3581437" y="2398182"/>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accent3">
                    <a:lumMod val="75000"/>
                  </a:schemeClr>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308245" y="1583780"/>
            <a:ext cx="6307303" cy="625687"/>
          </a:xfrm>
          <a:prstGeom prst="rect">
            <a:avLst/>
          </a:prstGeom>
        </p:spPr>
        <p:txBody>
          <a:bodyPr lIns="91425" tIns="91425" rIns="91425" bIns="91425" anchor="b" anchorCtr="0">
            <a:normAutofit/>
          </a:bodyPr>
          <a:lstStyle>
            <a:lvl1pPr lvl="0" algn="ctr" rtl="0">
              <a:spcBef>
                <a:spcPts val="0"/>
              </a:spcBef>
              <a:defRPr sz="3600">
                <a:solidFill>
                  <a:srgbClr val="EB2264"/>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5" name="Picture Placeholder 14"/>
          <p:cNvSpPr>
            <a:spLocks noGrp="1"/>
          </p:cNvSpPr>
          <p:nvPr>
            <p:ph type="pic" sz="quarter" idx="10"/>
          </p:nvPr>
        </p:nvSpPr>
        <p:spPr>
          <a:xfrm>
            <a:off x="6930946" y="1584325"/>
            <a:ext cx="4956254" cy="3938588"/>
          </a:xfrm>
        </p:spPr>
        <p:txBody>
          <a:bodyPr/>
          <a:lstStyle/>
          <a:p>
            <a:endParaRPr lang="en-US"/>
          </a:p>
        </p:txBody>
      </p:sp>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b="77255"/>
          <a:stretch/>
        </p:blipFill>
        <p:spPr>
          <a:xfrm>
            <a:off x="-19050" y="-19049"/>
            <a:ext cx="12230100" cy="1676400"/>
          </a:xfrm>
          <a:prstGeom prst="rect">
            <a:avLst/>
          </a:prstGeom>
        </p:spPr>
      </p:pic>
      <p:pic>
        <p:nvPicPr>
          <p:cNvPr id="14" name="Picture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539" y="5596778"/>
            <a:ext cx="12223539" cy="1280271"/>
          </a:xfrm>
          <a:prstGeom prst="rect">
            <a:avLst/>
          </a:prstGeom>
        </p:spPr>
      </p:pic>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grpSp>
        <p:nvGrpSpPr>
          <p:cNvPr id="2" name="Group 1"/>
          <p:cNvGrpSpPr/>
          <p:nvPr userDrawn="1"/>
        </p:nvGrpSpPr>
        <p:grpSpPr>
          <a:xfrm>
            <a:off x="1200151" y="1335141"/>
            <a:ext cx="9629776" cy="4199348"/>
            <a:chOff x="1200151" y="1335141"/>
            <a:chExt cx="9629776" cy="4199348"/>
          </a:xfrm>
        </p:grpSpPr>
        <p:sp>
          <p:nvSpPr>
            <p:cNvPr id="10" name="Rectangle 9"/>
            <p:cNvSpPr/>
            <p:nvPr userDrawn="1"/>
          </p:nvSpPr>
          <p:spPr>
            <a:xfrm>
              <a:off x="1281114" y="1409241"/>
              <a:ext cx="9467851" cy="4039519"/>
            </a:xfrm>
            <a:prstGeom prst="rect">
              <a:avLst/>
            </a:prstGeom>
            <a:solidFill>
              <a:srgbClr val="E3CBC7"/>
            </a:solidFill>
            <a:ln w="76200"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Frame 10"/>
            <p:cNvSpPr/>
            <p:nvPr userDrawn="1"/>
          </p:nvSpPr>
          <p:spPr>
            <a:xfrm>
              <a:off x="1200151" y="1335141"/>
              <a:ext cx="9629776" cy="4199348"/>
            </a:xfrm>
            <a:prstGeom prst="frame">
              <a:avLst>
                <a:gd name="adj1" fmla="val 701"/>
              </a:avLst>
            </a:prstGeom>
            <a:solidFill>
              <a:srgbClr val="E3CBC7"/>
            </a:solidFill>
            <a:ln w="76200" cmpd="thickThin">
              <a:solidFill>
                <a:srgbClr val="A85E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80" name="Shape 80"/>
          <p:cNvSpPr txBox="1">
            <a:spLocks noGrp="1"/>
          </p:cNvSpPr>
          <p:nvPr>
            <p:ph type="body" idx="2"/>
          </p:nvPr>
        </p:nvSpPr>
        <p:spPr>
          <a:xfrm>
            <a:off x="5129352" y="2959085"/>
            <a:ext cx="2206989" cy="2384893"/>
          </a:xfrm>
          <a:prstGeom prst="rect">
            <a:avLst/>
          </a:prstGeom>
        </p:spPr>
        <p:txBody>
          <a:bodyPr lIns="91425" tIns="91425" rIns="91425" bIns="91425" anchor="t" anchorCtr="0">
            <a:normAutofit/>
          </a:bodyPr>
          <a:lstStyle>
            <a:lvl1pPr lvl="0" rtl="0">
              <a:spcBef>
                <a:spcPts val="0"/>
              </a:spcBef>
              <a:buSzPct val="100000"/>
              <a:defRPr sz="1600">
                <a:solidFill>
                  <a:schemeClr val="accent3">
                    <a:lumMod val="75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8069699" y="2959085"/>
            <a:ext cx="2206989" cy="2384893"/>
          </a:xfrm>
          <a:prstGeom prst="rect">
            <a:avLst/>
          </a:prstGeom>
        </p:spPr>
        <p:txBody>
          <a:bodyPr lIns="91425" tIns="91425" rIns="91425" bIns="91425" anchor="t" anchorCtr="0">
            <a:normAutofit/>
          </a:bodyPr>
          <a:lstStyle>
            <a:lvl1pPr lvl="0" rtl="0">
              <a:spcBef>
                <a:spcPts val="0"/>
              </a:spcBef>
              <a:buSzPct val="100000"/>
              <a:defRPr sz="1600">
                <a:solidFill>
                  <a:schemeClr val="accent3">
                    <a:lumMod val="75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2189005" y="1494970"/>
            <a:ext cx="8087683" cy="685347"/>
          </a:xfrm>
          <a:prstGeom prst="rect">
            <a:avLst/>
          </a:prstGeom>
        </p:spPr>
        <p:txBody>
          <a:bodyPr lIns="91425" tIns="91425" rIns="91425" bIns="91425" anchor="b" anchorCtr="0">
            <a:normAutofit/>
          </a:bodyPr>
          <a:lstStyle>
            <a:lvl1pPr lvl="0" algn="ctr" rtl="0">
              <a:spcBef>
                <a:spcPts val="0"/>
              </a:spcBef>
              <a:defRPr sz="3600">
                <a:solidFill>
                  <a:srgbClr val="EB2264"/>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2189005" y="2959085"/>
            <a:ext cx="2206989" cy="2384893"/>
          </a:xfrm>
          <a:prstGeom prst="rect">
            <a:avLst/>
          </a:prstGeom>
        </p:spPr>
        <p:txBody>
          <a:bodyPr lIns="91425" tIns="91425" rIns="91425" bIns="91425" anchor="t" anchorCtr="0">
            <a:normAutofit/>
          </a:bodyPr>
          <a:lstStyle>
            <a:lvl1pPr lvl="0" rtl="0">
              <a:spcBef>
                <a:spcPts val="0"/>
              </a:spcBef>
              <a:buSzPct val="100000"/>
              <a:defRPr sz="1600">
                <a:solidFill>
                  <a:schemeClr val="accent3">
                    <a:lumMod val="75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pic>
        <p:nvPicPr>
          <p:cNvPr id="13" name="Picture 12"/>
          <p:cNvPicPr>
            <a:picLocks noChangeAspect="1"/>
          </p:cNvPicPr>
          <p:nvPr userDrawn="1"/>
        </p:nvPicPr>
        <p:blipFill rotWithShape="1">
          <a:blip r:embed="rId2" cstate="email">
            <a:extLst>
              <a:ext uri="{28A0092B-C50C-407E-A947-70E740481C1C}">
                <a14:useLocalDpi xmlns:a14="http://schemas.microsoft.com/office/drawing/2010/main"/>
              </a:ext>
            </a:extLst>
          </a:blip>
          <a:srcRect t="-1"/>
          <a:stretch/>
        </p:blipFill>
        <p:spPr>
          <a:xfrm>
            <a:off x="-31539" y="5640320"/>
            <a:ext cx="12223539" cy="1239451"/>
          </a:xfrm>
          <a:prstGeom prst="rect">
            <a:avLst/>
          </a:prstGeom>
        </p:spPr>
      </p:pic>
      <p:pic>
        <p:nvPicPr>
          <p:cNvPr id="14" name="Picture 13"/>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flipV="1">
            <a:off x="-31540" y="-1"/>
            <a:ext cx="12223539" cy="1251243"/>
          </a:xfrm>
          <a:prstGeom prst="rect">
            <a:avLst/>
          </a:prstGeom>
        </p:spPr>
      </p:pic>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4" name="Rectangle 3"/>
          <p:cNvSpPr/>
          <p:nvPr userDrawn="1"/>
        </p:nvSpPr>
        <p:spPr>
          <a:xfrm>
            <a:off x="0" y="0"/>
            <a:ext cx="12192000" cy="6858000"/>
          </a:xfrm>
          <a:prstGeom prst="rect">
            <a:avLst/>
          </a:prstGeom>
          <a:blipFill dpi="0" rotWithShape="1">
            <a:blip r:embed="rId2" cstate="email">
              <a:alphaModFix amt="52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ame 5"/>
          <p:cNvSpPr/>
          <p:nvPr userDrawn="1"/>
        </p:nvSpPr>
        <p:spPr>
          <a:xfrm>
            <a:off x="123825" y="166688"/>
            <a:ext cx="11944350" cy="6524625"/>
          </a:xfrm>
          <a:prstGeom prst="frame">
            <a:avLst>
              <a:gd name="adj1" fmla="val 701"/>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275709" y="317808"/>
            <a:ext cx="7450082" cy="732011"/>
          </a:xfrm>
          <a:prstGeom prst="rect">
            <a:avLst/>
          </a:prstGeom>
        </p:spPr>
        <p:txBody>
          <a:bodyPr lIns="91425" tIns="91425" rIns="91425" bIns="91425" anchor="b" anchorCtr="0">
            <a:normAutofit/>
          </a:bodyPr>
          <a:lstStyle>
            <a:lvl1pPr lvl="0" algn="ctr">
              <a:spcBef>
                <a:spcPts val="0"/>
              </a:spcBef>
              <a:defRPr sz="3600">
                <a:solidFill>
                  <a:schemeClr val="accent3">
                    <a:lumMod val="7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3" name="Rectangle 2"/>
          <p:cNvSpPr/>
          <p:nvPr userDrawn="1"/>
        </p:nvSpPr>
        <p:spPr>
          <a:xfrm>
            <a:off x="0" y="0"/>
            <a:ext cx="12192000" cy="6858000"/>
          </a:xfrm>
          <a:prstGeom prst="rect">
            <a:avLst/>
          </a:prstGeom>
          <a:blipFill dpi="0" rotWithShape="1">
            <a:blip r:embed="rId2" cstate="email">
              <a:alphaModFix amt="31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ame 3"/>
          <p:cNvSpPr/>
          <p:nvPr userDrawn="1"/>
        </p:nvSpPr>
        <p:spPr>
          <a:xfrm>
            <a:off x="123825" y="83344"/>
            <a:ext cx="11944350" cy="6691313"/>
          </a:xfrm>
          <a:prstGeom prst="frame">
            <a:avLst>
              <a:gd name="adj1" fmla="val 70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3/10/2018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5A049C-87EF-4F2A-921C-382F44EEF126}"/>
              </a:ext>
            </a:extLst>
          </p:cNvPr>
          <p:cNvSpPr/>
          <p:nvPr/>
        </p:nvSpPr>
        <p:spPr>
          <a:xfrm>
            <a:off x="4446702" y="3644443"/>
            <a:ext cx="3298595" cy="307777"/>
          </a:xfrm>
          <a:prstGeom prst="rect">
            <a:avLst/>
          </a:prstGeom>
        </p:spPr>
        <p:txBody>
          <a:bodyPr wrap="none">
            <a:spAutoFit/>
          </a:bodyPr>
          <a:lstStyle/>
          <a:p>
            <a:pPr algn="just"/>
            <a:r>
              <a:rPr lang="en-US" sz="1400" dirty="0">
                <a:solidFill>
                  <a:srgbClr val="FFFF00"/>
                </a:solidFill>
              </a:rPr>
              <a:t>PowerPoint &amp; Google Slides Templates</a:t>
            </a:r>
          </a:p>
        </p:txBody>
      </p:sp>
      <p:sp>
        <p:nvSpPr>
          <p:cNvPr id="4" name="Rectangle 3">
            <a:extLst>
              <a:ext uri="{FF2B5EF4-FFF2-40B4-BE49-F238E27FC236}">
                <a16:creationId xmlns:a16="http://schemas.microsoft.com/office/drawing/2014/main" id="{31FB71B0-08FC-4914-9719-BC11BBBEC420}"/>
              </a:ext>
            </a:extLst>
          </p:cNvPr>
          <p:cNvSpPr/>
          <p:nvPr/>
        </p:nvSpPr>
        <p:spPr>
          <a:xfrm>
            <a:off x="4068843" y="3059668"/>
            <a:ext cx="4054315" cy="738664"/>
          </a:xfrm>
          <a:prstGeom prst="rect">
            <a:avLst/>
          </a:prstGeom>
        </p:spPr>
        <p:txBody>
          <a:bodyPr wrap="none">
            <a:spAutoFit/>
          </a:bodyPr>
          <a:lstStyle/>
          <a:p>
            <a:pPr algn="just"/>
            <a:r>
              <a:rPr lang="en-US" sz="4200" dirty="0">
                <a:solidFill>
                  <a:schemeClr val="bg1"/>
                </a:solidFill>
                <a:effectLst>
                  <a:outerShdw blurRad="38100" dist="38100" dir="2700000" algn="tl">
                    <a:srgbClr val="000000">
                      <a:alpha val="43137"/>
                    </a:srgbClr>
                  </a:outerShdw>
                </a:effectLst>
                <a:latin typeface="+mj-lt"/>
              </a:rPr>
              <a:t>FLORAL GUILD</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C68E4E-2584-4732-B277-772FF7DCD52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88E57F05-9B39-4368-9FAE-82D995F45971}"/>
              </a:ext>
            </a:extLst>
          </p:cNvPr>
          <p:cNvSpPr txBox="1">
            <a:spLocks/>
          </p:cNvSpPr>
          <p:nvPr/>
        </p:nvSpPr>
        <p:spPr>
          <a:xfrm>
            <a:off x="7193716" y="316876"/>
            <a:ext cx="4894913" cy="1212121"/>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chemeClr val="bg1"/>
                </a:solidFill>
              </a:rPr>
              <a:t>BIG PICTURE CREATES BIG 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4215579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254181" y="1108648"/>
            <a:ext cx="6234591" cy="109691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a:t>
            </a:r>
            <a:r>
              <a:rPr lang="en-US" sz="3600" dirty="0"/>
              <a:t>TABLES</a:t>
            </a:r>
            <a:r>
              <a:rPr lang="en" sz="3600" dirty="0"/>
              <a:t> TO EXPLAIN YOUR </a:t>
            </a:r>
            <a:r>
              <a:rPr lang="en-US" sz="3600" dirty="0">
                <a:solidFill>
                  <a:srgbClr val="0070C0"/>
                </a:solidFill>
              </a:rPr>
              <a:t>DATA</a:t>
            </a:r>
            <a:endParaRPr lang="en" sz="3600" dirty="0">
              <a:solidFill>
                <a:srgbClr val="0070C0"/>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589563420"/>
              </p:ext>
            </p:extLst>
          </p:nvPr>
        </p:nvGraphicFramePr>
        <p:xfrm>
          <a:off x="3121187" y="2339713"/>
          <a:ext cx="6500580" cy="3412416"/>
        </p:xfrm>
        <a:graphic>
          <a:graphicData uri="http://schemas.openxmlformats.org/drawingml/2006/table">
            <a:tbl>
              <a:tblPr firstRow="1" bandRow="1">
                <a:effectLst>
                  <a:outerShdw blurRad="215900" sx="101000" sy="101000" algn="ctr" rotWithShape="0">
                    <a:prstClr val="black">
                      <a:alpha val="19000"/>
                    </a:prstClr>
                  </a:outerShdw>
                </a:effectLst>
                <a:tableStyleId>{7DF18680-E054-41AD-8BC1-D1AEF772440D}</a:tableStyleId>
              </a:tblPr>
              <a:tblGrid>
                <a:gridCol w="1625145">
                  <a:extLst>
                    <a:ext uri="{9D8B030D-6E8A-4147-A177-3AD203B41FA5}">
                      <a16:colId xmlns:a16="http://schemas.microsoft.com/office/drawing/2014/main" val="4287316403"/>
                    </a:ext>
                  </a:extLst>
                </a:gridCol>
                <a:gridCol w="1625145">
                  <a:extLst>
                    <a:ext uri="{9D8B030D-6E8A-4147-A177-3AD203B41FA5}">
                      <a16:colId xmlns:a16="http://schemas.microsoft.com/office/drawing/2014/main" val="1902235641"/>
                    </a:ext>
                  </a:extLst>
                </a:gridCol>
                <a:gridCol w="1625145">
                  <a:extLst>
                    <a:ext uri="{9D8B030D-6E8A-4147-A177-3AD203B41FA5}">
                      <a16:colId xmlns:a16="http://schemas.microsoft.com/office/drawing/2014/main" val="3162900589"/>
                    </a:ext>
                  </a:extLst>
                </a:gridCol>
                <a:gridCol w="1625145">
                  <a:extLst>
                    <a:ext uri="{9D8B030D-6E8A-4147-A177-3AD203B41FA5}">
                      <a16:colId xmlns:a16="http://schemas.microsoft.com/office/drawing/2014/main" val="2921416807"/>
                    </a:ext>
                  </a:extLst>
                </a:gridCol>
              </a:tblGrid>
              <a:tr h="316456">
                <a:tc>
                  <a:txBody>
                    <a:bodyPr/>
                    <a:lstStyle/>
                    <a:p>
                      <a:pPr algn="ctr"/>
                      <a:r>
                        <a:rPr lang="en-US" sz="1400" dirty="0"/>
                        <a:t>DATA</a:t>
                      </a:r>
                    </a:p>
                  </a:txBody>
                  <a:tcPr/>
                </a:tc>
                <a:tc>
                  <a:txBody>
                    <a:bodyPr/>
                    <a:lstStyle/>
                    <a:p>
                      <a:pPr algn="ctr"/>
                      <a:r>
                        <a:rPr lang="en-US" sz="1400" dirty="0"/>
                        <a:t>DATA</a:t>
                      </a:r>
                    </a:p>
                  </a:txBody>
                  <a:tcPr/>
                </a:tc>
                <a:tc>
                  <a:txBody>
                    <a:bodyPr/>
                    <a:lstStyle/>
                    <a:p>
                      <a:pPr algn="ctr"/>
                      <a:r>
                        <a:rPr lang="en-US" sz="1400" dirty="0"/>
                        <a:t>MORE DATA</a:t>
                      </a:r>
                    </a:p>
                  </a:txBody>
                  <a:tcPr/>
                </a:tc>
                <a:tc>
                  <a:txBody>
                    <a:bodyPr/>
                    <a:lstStyle/>
                    <a:p>
                      <a:pPr algn="ctr"/>
                      <a:r>
                        <a:rPr lang="en-US" sz="1400" dirty="0"/>
                        <a:t>LOTS OF DATA</a:t>
                      </a:r>
                    </a:p>
                  </a:txBody>
                  <a:tcPr/>
                </a:tc>
                <a:extLst>
                  <a:ext uri="{0D108BD9-81ED-4DB2-BD59-A6C34878D82A}">
                    <a16:rowId xmlns:a16="http://schemas.microsoft.com/office/drawing/2014/main" val="3132156098"/>
                  </a:ext>
                </a:extLst>
              </a:tr>
              <a:tr h="44228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44228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44228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44228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44228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44228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44228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40216" y="45896"/>
            <a:ext cx="2917581"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MAPS</a:t>
            </a:r>
          </a:p>
        </p:txBody>
      </p:sp>
      <p:sp>
        <p:nvSpPr>
          <p:cNvPr id="5" name="Shape 249">
            <a:extLst>
              <a:ext uri="{FF2B5EF4-FFF2-40B4-BE49-F238E27FC236}">
                <a16:creationId xmlns:a16="http://schemas.microsoft.com/office/drawing/2014/main" id="{44357103-9277-4716-AE8A-A83FDDBE1545}"/>
              </a:ext>
            </a:extLst>
          </p:cNvPr>
          <p:cNvSpPr/>
          <p:nvPr/>
        </p:nvSpPr>
        <p:spPr>
          <a:xfrm>
            <a:off x="987104" y="1454935"/>
            <a:ext cx="10217791" cy="4867973"/>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a:gsLst>
              <a:gs pos="0">
                <a:schemeClr val="accent6">
                  <a:lumMod val="75000"/>
                  <a:shade val="30000"/>
                  <a:satMod val="115000"/>
                </a:schemeClr>
              </a:gs>
              <a:gs pos="100000">
                <a:srgbClr val="7030A0"/>
              </a:gs>
              <a:gs pos="55000">
                <a:schemeClr val="accent1">
                  <a:lumMod val="60000"/>
                  <a:lumOff val="40000"/>
                </a:schemeClr>
              </a:gs>
            </a:gsLst>
            <a:lin ang="2700000" scaled="1"/>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2477376" y="1889921"/>
            <a:ext cx="1142123" cy="356598"/>
          </a:xfrm>
          <a:prstGeom prst="wedgeRectCallout">
            <a:avLst>
              <a:gd name="adj1" fmla="val -21428"/>
              <a:gd name="adj2" fmla="val 84287"/>
            </a:avLst>
          </a:prstGeom>
          <a:solidFill>
            <a:srgbClr val="F24745"/>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663256" y="2475432"/>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2952744" y="4207983"/>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019269" y="236692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72842078"/>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3E7B97"/>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25939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3"/>
                </a:solidFill>
                <a:latin typeface="Roboto" pitchFamily="2" charset="0"/>
                <a:ea typeface="Roboto" pitchFamily="2" charset="0"/>
                <a:cs typeface="Lato" panose="020F0502020204030203" pitchFamily="34" charset="0"/>
              </a:rPr>
              <a:t>OUR PROCESS IS </a:t>
            </a:r>
            <a:r>
              <a:rPr lang="en-US" sz="4000" b="1" cap="none" spc="0" dirty="0">
                <a:ln w="0"/>
                <a:solidFill>
                  <a:schemeClr val="accent3"/>
                </a:solidFill>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A85E5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dirty="0">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A85E5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A85E51"/>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A85E51"/>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12780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p:cNvCxnSpPr/>
          <p:nvPr/>
        </p:nvCxnSpPr>
        <p:spPr>
          <a:xfrm>
            <a:off x="9486602" y="1239365"/>
            <a:ext cx="1531869" cy="0"/>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939238" y="1056805"/>
            <a:ext cx="28433" cy="4553442"/>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728634" y="5716481"/>
            <a:ext cx="2195856" cy="13711"/>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550633" y="4479395"/>
            <a:ext cx="2400487" cy="14989"/>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84071" y="3278921"/>
            <a:ext cx="2474300" cy="1545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428603" y="3380047"/>
            <a:ext cx="9541" cy="1528183"/>
          </a:xfrm>
          <a:prstGeom prst="line">
            <a:avLst/>
          </a:prstGeom>
          <a:ln w="38100">
            <a:solidFill>
              <a:srgbClr val="5A903F"/>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425127" y="4957205"/>
            <a:ext cx="3042996" cy="19001"/>
          </a:xfrm>
          <a:prstGeom prst="line">
            <a:avLst/>
          </a:prstGeom>
          <a:ln w="38100">
            <a:solidFill>
              <a:srgbClr val="5A903F"/>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202399" y="3353299"/>
            <a:ext cx="2400487" cy="14989"/>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009650" y="1778083"/>
            <a:ext cx="2400487" cy="14989"/>
          </a:xfrm>
          <a:prstGeom prst="line">
            <a:avLst/>
          </a:prstGeom>
          <a:ln w="38100">
            <a:solidFill>
              <a:srgbClr val="E3CBC7"/>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73270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solidFill>
              <a:srgbClr val="CFA49D"/>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73270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solidFill>
              <a:srgbClr val="21D7CD"/>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76071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solidFill>
              <a:srgbClr val="5A903F"/>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27525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solidFill>
              <a:schemeClr val="accent6">
                <a:lumMod val="75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808094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rgbClr val="8A80BC"/>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330136" y="4417893"/>
            <a:ext cx="2363076" cy="1231106"/>
          </a:xfrm>
          <a:prstGeom prst="rect">
            <a:avLst/>
          </a:prstGeom>
          <a:noFill/>
        </p:spPr>
        <p:txBody>
          <a:bodyPr wrap="square" rtlCol="0">
            <a:spAutoFit/>
          </a:bodyPr>
          <a:lstStyle/>
          <a:p>
            <a:r>
              <a:rPr lang="en-US" b="1" dirty="0">
                <a:solidFill>
                  <a:srgbClr val="00B0F0"/>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606821" y="158329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CFA49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301779" y="2102420"/>
            <a:ext cx="2363076" cy="1231106"/>
          </a:xfrm>
          <a:prstGeom prst="rect">
            <a:avLst/>
          </a:prstGeom>
          <a:noFill/>
        </p:spPr>
        <p:txBody>
          <a:bodyPr wrap="square" rtlCol="0">
            <a:spAutoFit/>
          </a:bodyPr>
          <a:lstStyle/>
          <a:p>
            <a:r>
              <a:rPr lang="en-US" b="1" dirty="0">
                <a:solidFill>
                  <a:srgbClr val="CFA49D"/>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526809" y="2826842"/>
            <a:ext cx="2363076" cy="1231106"/>
          </a:xfrm>
          <a:prstGeom prst="rect">
            <a:avLst/>
          </a:prstGeom>
          <a:noFill/>
        </p:spPr>
        <p:txBody>
          <a:bodyPr wrap="square" rtlCol="0">
            <a:spAutoFit/>
          </a:bodyPr>
          <a:lstStyle/>
          <a:p>
            <a:r>
              <a:rPr lang="en-US" b="1" dirty="0">
                <a:solidFill>
                  <a:srgbClr val="5A903F"/>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234149" y="1146476"/>
            <a:ext cx="211178" cy="211178"/>
          </a:xfrm>
          <a:prstGeom prst="ellipse">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764461" y="5259910"/>
            <a:ext cx="2363076" cy="1231106"/>
          </a:xfrm>
          <a:prstGeom prst="rect">
            <a:avLst/>
          </a:prstGeom>
          <a:noFill/>
        </p:spPr>
        <p:txBody>
          <a:bodyPr wrap="square" rtlCol="0">
            <a:spAutoFit/>
          </a:bodyPr>
          <a:lstStyle/>
          <a:p>
            <a:r>
              <a:rPr lang="en-US" b="1" dirty="0">
                <a:solidFill>
                  <a:srgbClr val="7030A0"/>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894176" y="649325"/>
            <a:ext cx="2363076" cy="1231106"/>
          </a:xfrm>
          <a:prstGeom prst="rect">
            <a:avLst/>
          </a:prstGeom>
          <a:noFill/>
        </p:spPr>
        <p:txBody>
          <a:bodyPr wrap="square" rtlCol="0">
            <a:spAutoFit/>
          </a:bodyPr>
          <a:lstStyle/>
          <a:p>
            <a:r>
              <a:rPr lang="en-US" b="1" dirty="0">
                <a:solidFill>
                  <a:srgbClr val="AB1E23"/>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753575" y="964247"/>
            <a:ext cx="457203" cy="487148"/>
            <a:chOff x="5970800" y="1619250"/>
            <a:chExt cx="428650" cy="456725"/>
          </a:xfrm>
          <a:solidFill>
            <a:schemeClr val="bg1"/>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20695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272938" y="4708441"/>
            <a:ext cx="274865" cy="448083"/>
            <a:chOff x="6730350" y="2315900"/>
            <a:chExt cx="257700" cy="420100"/>
          </a:xfrm>
          <a:solidFill>
            <a:schemeClr val="bg1"/>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563103" y="5517707"/>
            <a:ext cx="483228" cy="354301"/>
            <a:chOff x="4610450" y="3703750"/>
            <a:chExt cx="453050" cy="332175"/>
          </a:xfrm>
          <a:solidFill>
            <a:schemeClr val="bg1"/>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192188" y="3057607"/>
            <a:ext cx="472829" cy="472856"/>
            <a:chOff x="570875" y="4322250"/>
            <a:chExt cx="443300" cy="443325"/>
          </a:xfrm>
          <a:solidFill>
            <a:schemeClr val="bg1"/>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192890" y="341846"/>
            <a:ext cx="4969659" cy="444994"/>
          </a:xfrm>
          <a:prstGeom prst="rect">
            <a:avLst/>
          </a:prstGeom>
          <a:noFill/>
        </p:spPr>
        <p:txBody>
          <a:bodyPr wrap="square" lIns="91440" tIns="45720" rIns="91440" bIns="45720">
            <a:spAutoFit/>
          </a:bodyPr>
          <a:lstStyle/>
          <a:p>
            <a:pPr>
              <a:lnSpc>
                <a:spcPts val="2600"/>
              </a:lnSpc>
            </a:pPr>
            <a:r>
              <a:rPr lang="en-US" sz="3200" cap="none" spc="0" dirty="0">
                <a:ln w="0"/>
                <a:solidFill>
                  <a:srgbClr val="AC1F23"/>
                </a:solidFill>
                <a:latin typeface="Roboto" pitchFamily="2" charset="0"/>
                <a:ea typeface="Roboto" pitchFamily="2" charset="0"/>
                <a:cs typeface="Lato" panose="020F0502020204030203" pitchFamily="34" charset="0"/>
              </a:rPr>
              <a:t>TIMELINE 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261009" y="622849"/>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5A903F"/>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513267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345668" y="2048866"/>
            <a:ext cx="4985716"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600" dirty="0">
                <a:solidFill>
                  <a:schemeClr val="bg1"/>
                </a:solidFill>
                <a:effectLst>
                  <a:outerShdw blurRad="38100" dist="38100" dir="2700000" algn="tl">
                    <a:srgbClr val="000000">
                      <a:alpha val="43137"/>
                    </a:srgbClr>
                  </a:outerShdw>
                </a:effectLst>
                <a:latin typeface="+mj-lt"/>
                <a:ea typeface="Muli"/>
                <a:cs typeface="Muli"/>
                <a:sym typeface="Muli"/>
              </a:rPr>
              <a:t>	</a:t>
            </a:r>
            <a:r>
              <a:rPr lang="en-US" sz="3600" b="1" dirty="0">
                <a:solidFill>
                  <a:schemeClr val="bg1"/>
                </a:solidFill>
                <a:effectLst>
                  <a:outerShdw blurRad="38100" dist="38100" dir="2700000" algn="tl">
                    <a:srgbClr val="000000">
                      <a:alpha val="43137"/>
                    </a:srgbClr>
                  </a:outerShdw>
                </a:effectLst>
                <a:latin typeface="+mj-lt"/>
                <a:ea typeface="Muli"/>
                <a:cs typeface="Muli"/>
                <a:sym typeface="Muli"/>
              </a:rPr>
              <a:t>ANDROID</a:t>
            </a:r>
            <a:r>
              <a:rPr lang="en-US" sz="3600" dirty="0">
                <a:solidFill>
                  <a:schemeClr val="bg1"/>
                </a:solidFill>
                <a:effectLst>
                  <a:outerShdw blurRad="38100" dist="38100" dir="2700000" algn="tl">
                    <a:srgbClr val="000000">
                      <a:alpha val="43137"/>
                    </a:srgbClr>
                  </a:outerShdw>
                </a:effectLst>
                <a:latin typeface="+mj-lt"/>
                <a:ea typeface="Muli"/>
                <a:cs typeface="Muli"/>
                <a:sym typeface="Muli"/>
              </a:rPr>
              <a:t> MOCKUP</a:t>
            </a:r>
            <a:endParaRPr lang="en-US" sz="3600" dirty="0">
              <a:solidFill>
                <a:schemeClr val="bg1"/>
              </a:solidFill>
              <a:effectLst>
                <a:outerShdw blurRad="38100" dist="38100" dir="2700000" algn="tl">
                  <a:srgbClr val="000000">
                    <a:alpha val="43137"/>
                  </a:srgbClr>
                </a:outerShdw>
              </a:effectLst>
              <a:ea typeface="Muli"/>
              <a:cs typeface="Muli"/>
              <a:sym typeface="Muli"/>
            </a:endParaRPr>
          </a:p>
          <a:p>
            <a:pPr>
              <a:spcBef>
                <a:spcPts val="0"/>
              </a:spcBef>
              <a:buNone/>
            </a:pPr>
            <a:endParaRPr lang="en-US" sz="3600" dirty="0">
              <a:solidFill>
                <a:schemeClr val="bg1"/>
              </a:solidFill>
              <a:effectLst>
                <a:outerShdw blurRad="38100" dist="38100" dir="2700000" algn="tl">
                  <a:srgbClr val="000000">
                    <a:alpha val="43137"/>
                  </a:srgbClr>
                </a:outerShdw>
              </a:effectLst>
              <a:ea typeface="Muli"/>
              <a:cs typeface="Muli"/>
              <a:sym typeface="Muli"/>
            </a:endParaRPr>
          </a:p>
          <a:p>
            <a:pPr>
              <a:spcBef>
                <a:spcPts val="0"/>
              </a:spcBef>
              <a:buFont typeface="Arial" panose="020B0604020202020204" pitchFamily="34" charset="0"/>
              <a:buNone/>
            </a:pPr>
            <a:endParaRPr lang="en-US" sz="3600" dirty="0">
              <a:solidFill>
                <a:schemeClr val="bg1"/>
              </a:solidFill>
              <a:effectLst>
                <a:outerShdw blurRad="38100" dist="38100" dir="2700000" algn="tl">
                  <a:srgbClr val="000000">
                    <a:alpha val="43137"/>
                  </a:srgbClr>
                </a:outerShdw>
              </a:effectLst>
              <a:ea typeface="Muli"/>
              <a:cs typeface="Muli"/>
              <a:sym typeface="Muli"/>
            </a:endParaRPr>
          </a:p>
        </p:txBody>
      </p:sp>
      <p:sp>
        <p:nvSpPr>
          <p:cNvPr id="5" name="Rectangle 4">
            <a:extLst>
              <a:ext uri="{FF2B5EF4-FFF2-40B4-BE49-F238E27FC236}">
                <a16:creationId xmlns:a16="http://schemas.microsoft.com/office/drawing/2014/main" id="{91612518-AB68-45A1-A65A-5EAC3F8698C4}"/>
              </a:ext>
            </a:extLst>
          </p:cNvPr>
          <p:cNvSpPr/>
          <p:nvPr/>
        </p:nvSpPr>
        <p:spPr>
          <a:xfrm>
            <a:off x="1857471" y="2700881"/>
            <a:ext cx="5225906" cy="954107"/>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A6CA35E2-233A-4B6D-BE8F-A03EAF0B3308}"/>
              </a:ext>
            </a:extLst>
          </p:cNvPr>
          <p:cNvSpPr/>
          <p:nvPr/>
        </p:nvSpPr>
        <p:spPr>
          <a:xfrm>
            <a:off x="1820444" y="3829701"/>
            <a:ext cx="5275477" cy="954107"/>
          </a:xfrm>
          <a:prstGeom prst="rect">
            <a:avLst/>
          </a:prstGeom>
        </p:spPr>
        <p:txBody>
          <a:bodyPr wrap="square">
            <a:spAutoFit/>
          </a:bodyPr>
          <a:lstStyle/>
          <a:p>
            <a:pPr algn="just"/>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6">
            <a:extLst>
              <a:ext uri="{FF2B5EF4-FFF2-40B4-BE49-F238E27FC236}">
                <a16:creationId xmlns:a16="http://schemas.microsoft.com/office/drawing/2014/main" id="{F5383A91-EE0B-41C4-B0A9-9D30283F4F4C}"/>
              </a:ext>
            </a:extLst>
          </p:cNvPr>
          <p:cNvSpPr/>
          <p:nvPr/>
        </p:nvSpPr>
        <p:spPr>
          <a:xfrm>
            <a:off x="1345668" y="286410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algn="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345668" y="402642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algn="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2" name="Group 11"/>
          <p:cNvGrpSpPr/>
          <p:nvPr/>
        </p:nvGrpSpPr>
        <p:grpSpPr>
          <a:xfrm>
            <a:off x="8044009" y="975413"/>
            <a:ext cx="2429059" cy="4874119"/>
            <a:chOff x="7491559" y="1006689"/>
            <a:chExt cx="2429059" cy="4874119"/>
          </a:xfrm>
        </p:grpSpPr>
        <p:pic>
          <p:nvPicPr>
            <p:cNvPr id="13" name="Picture 1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1653" y="1330048"/>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9"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126BCD-5034-45F0-A790-D88DD8B1F9E6}"/>
              </a:ext>
            </a:extLst>
          </p:cNvPr>
          <p:cNvSpPr/>
          <p:nvPr/>
        </p:nvSpPr>
        <p:spPr>
          <a:xfrm>
            <a:off x="6112382" y="2615946"/>
            <a:ext cx="5085996" cy="954107"/>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5" name="Rectangle 4">
            <a:extLst>
              <a:ext uri="{FF2B5EF4-FFF2-40B4-BE49-F238E27FC236}">
                <a16:creationId xmlns:a16="http://schemas.microsoft.com/office/drawing/2014/main" id="{0F676009-01E6-4F41-A44D-931C16281E77}"/>
              </a:ext>
            </a:extLst>
          </p:cNvPr>
          <p:cNvSpPr/>
          <p:nvPr/>
        </p:nvSpPr>
        <p:spPr>
          <a:xfrm>
            <a:off x="6112382" y="3728004"/>
            <a:ext cx="5134240" cy="954107"/>
          </a:xfrm>
          <a:prstGeom prst="rect">
            <a:avLst/>
          </a:prstGeom>
        </p:spPr>
        <p:txBody>
          <a:bodyPr wrap="square">
            <a:spAutoFit/>
          </a:bodyPr>
          <a:lstStyle/>
          <a:p>
            <a:pPr algn="just"/>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6" name="Shape 496">
            <a:extLst>
              <a:ext uri="{FF2B5EF4-FFF2-40B4-BE49-F238E27FC236}">
                <a16:creationId xmlns:a16="http://schemas.microsoft.com/office/drawing/2014/main" id="{2917E0F2-C85E-488C-B664-9D9F976B62CE}"/>
              </a:ext>
            </a:extLst>
          </p:cNvPr>
          <p:cNvSpPr/>
          <p:nvPr/>
        </p:nvSpPr>
        <p:spPr>
          <a:xfrm>
            <a:off x="5638664" y="281352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638664" y="389288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5727874" y="1890639"/>
            <a:ext cx="3903777" cy="646331"/>
          </a:xfrm>
          <a:prstGeom prst="rect">
            <a:avLst/>
          </a:prstGeom>
        </p:spPr>
        <p:txBody>
          <a:bodyPr wrap="square">
            <a:spAutoFit/>
          </a:bodyPr>
          <a:lstStyle/>
          <a:p>
            <a:pPr algn="ctr">
              <a:spcBef>
                <a:spcPts val="0"/>
              </a:spcBef>
              <a:buFont typeface="Arial" panose="020B0604020202020204" pitchFamily="34" charset="0"/>
              <a:buNone/>
            </a:pPr>
            <a:r>
              <a:rPr lang="en-US" sz="3600" b="1" dirty="0">
                <a:solidFill>
                  <a:schemeClr val="bg1"/>
                </a:solidFill>
                <a:effectLst>
                  <a:outerShdw blurRad="38100" dist="38100" dir="2700000" algn="tl">
                    <a:srgbClr val="000000">
                      <a:alpha val="43137"/>
                    </a:srgbClr>
                  </a:outerShdw>
                </a:effectLst>
                <a:latin typeface="+mj-lt"/>
                <a:ea typeface="Muli"/>
                <a:cs typeface="Muli"/>
                <a:sym typeface="Muli"/>
              </a:rPr>
              <a:t>iPhone</a:t>
            </a:r>
            <a:r>
              <a:rPr lang="en-US" sz="3600" dirty="0">
                <a:solidFill>
                  <a:schemeClr val="bg1"/>
                </a:solidFill>
                <a:effectLst>
                  <a:outerShdw blurRad="38100" dist="38100" dir="2700000" algn="tl">
                    <a:srgbClr val="000000">
                      <a:alpha val="43137"/>
                    </a:srgbClr>
                  </a:outerShdw>
                </a:effectLst>
                <a:latin typeface="+mj-lt"/>
                <a:ea typeface="Muli"/>
                <a:cs typeface="Muli"/>
                <a:sym typeface="Muli"/>
              </a:rPr>
              <a:t> MOCK</a:t>
            </a:r>
          </a:p>
        </p:txBody>
      </p:sp>
      <p:grpSp>
        <p:nvGrpSpPr>
          <p:cNvPr id="10" name="Group 9"/>
          <p:cNvGrpSpPr/>
          <p:nvPr/>
        </p:nvGrpSpPr>
        <p:grpSpPr>
          <a:xfrm>
            <a:off x="2393646" y="1055913"/>
            <a:ext cx="2362546" cy="4971806"/>
            <a:chOff x="2393646" y="1055913"/>
            <a:chExt cx="2362546" cy="4971806"/>
          </a:xfrm>
          <a:effectLst/>
        </p:grpSpPr>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573147" y="1596895"/>
              <a:ext cx="2032170" cy="3875007"/>
            </a:xfrm>
            <a:prstGeom prst="roundRect">
              <a:avLst>
                <a:gd name="adj" fmla="val 0"/>
              </a:avLst>
            </a:prstGeom>
          </p:spPr>
        </p:pic>
        <p:sp>
          <p:nvSpPr>
            <p:cNvPr id="15" name="Shape 401">
              <a:extLst>
                <a:ext uri="{FF2B5EF4-FFF2-40B4-BE49-F238E27FC236}">
                  <a16:creationId xmlns:a16="http://schemas.microsoft.com/office/drawing/2014/main" id="{85F65B61-6A22-4ADE-B0F7-14DF715996CA}"/>
                </a:ext>
              </a:extLst>
            </p:cNvPr>
            <p:cNvSpPr/>
            <p:nvPr/>
          </p:nvSpPr>
          <p:spPr>
            <a:xfrm>
              <a:off x="2393646" y="1055913"/>
              <a:ext cx="2362546" cy="4971806"/>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076708" y="2103215"/>
            <a:ext cx="5152122"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600" b="1" dirty="0">
                <a:solidFill>
                  <a:schemeClr val="bg1"/>
                </a:solidFill>
                <a:effectLst>
                  <a:outerShdw blurRad="38100" dist="38100" dir="2700000" algn="tl">
                    <a:srgbClr val="000000">
                      <a:alpha val="43137"/>
                    </a:srgbClr>
                  </a:outerShdw>
                </a:effectLst>
                <a:latin typeface="+mj-lt"/>
                <a:ea typeface="Muli"/>
                <a:cs typeface="Muli"/>
                <a:sym typeface="Muli"/>
              </a:rPr>
              <a:t>WEBSITE</a:t>
            </a:r>
            <a:r>
              <a:rPr lang="en-US" sz="3600" dirty="0">
                <a:solidFill>
                  <a:schemeClr val="bg1"/>
                </a:solidFill>
                <a:effectLst>
                  <a:outerShdw blurRad="38100" dist="38100" dir="2700000" algn="tl">
                    <a:srgbClr val="000000">
                      <a:alpha val="43137"/>
                    </a:srgbClr>
                  </a:outerShdw>
                </a:effectLst>
                <a:latin typeface="+mj-lt"/>
                <a:ea typeface="Muli"/>
                <a:cs typeface="Muli"/>
                <a:sym typeface="Muli"/>
              </a:rPr>
              <a:t> MOCKUP</a:t>
            </a:r>
          </a:p>
          <a:p>
            <a:pPr>
              <a:spcBef>
                <a:spcPts val="0"/>
              </a:spcBef>
              <a:buFont typeface="Arial" panose="020B0604020202020204" pitchFamily="34" charset="0"/>
              <a:buNone/>
            </a:pPr>
            <a:endParaRPr lang="en-US" sz="1400" dirty="0">
              <a:solidFill>
                <a:schemeClr val="bg1"/>
              </a:solidFill>
              <a:effectLst>
                <a:outerShdw blurRad="38100" dist="38100" dir="2700000" algn="tl">
                  <a:srgbClr val="000000">
                    <a:alpha val="43137"/>
                  </a:srgbClr>
                </a:outerShdw>
              </a:effectLst>
              <a:ea typeface="Muli"/>
              <a:cs typeface="Muli"/>
              <a:sym typeface="Muli"/>
            </a:endParaRPr>
          </a:p>
          <a:p>
            <a:pPr algn="just">
              <a:spcBef>
                <a:spcPts val="0"/>
              </a:spcBef>
              <a:buFont typeface="Arial" panose="020B0604020202020204" pitchFamily="34" charset="0"/>
              <a:buNone/>
            </a:pPr>
            <a:r>
              <a:rPr lang="en-US" sz="1400" dirty="0">
                <a:solidFill>
                  <a:schemeClr val="bg1"/>
                </a:solidFill>
                <a:effectLst>
                  <a:outerShdw blurRad="38100" dist="38100" dir="2700000" algn="tl">
                    <a:srgbClr val="000000">
                      <a:alpha val="43137"/>
                    </a:srgbClr>
                  </a:outerShdw>
                </a:effectLst>
                <a:ea typeface="Muli"/>
                <a:cs typeface="Muli"/>
                <a:sym typeface="Muli"/>
              </a:rPr>
              <a:t>    </a:t>
            </a:r>
            <a:endParaRPr lang="en-US" sz="2000" dirty="0">
              <a:solidFill>
                <a:schemeClr val="bg1"/>
              </a:solidFill>
              <a:effectLst>
                <a:outerShdw blurRad="38100" dist="38100" dir="2700000" algn="tl">
                  <a:srgbClr val="000000">
                    <a:alpha val="43137"/>
                  </a:srgbClr>
                </a:outerShdw>
              </a:effectLst>
              <a:ea typeface="Muli"/>
              <a:cs typeface="Muli"/>
              <a:sym typeface="Muli"/>
            </a:endParaRPr>
          </a:p>
          <a:p>
            <a:pPr>
              <a:spcBef>
                <a:spcPts val="0"/>
              </a:spcBef>
              <a:buFont typeface="Arial" panose="020B0604020202020204" pitchFamily="34" charset="0"/>
              <a:buNone/>
            </a:pPr>
            <a:endParaRPr lang="en-US" sz="2000" dirty="0">
              <a:solidFill>
                <a:schemeClr val="bg1"/>
              </a:solidFill>
              <a:effectLst>
                <a:outerShdw blurRad="38100" dist="38100" dir="2700000" algn="tl">
                  <a:srgbClr val="000000">
                    <a:alpha val="43137"/>
                  </a:srgbClr>
                </a:outerShdw>
              </a:effectLst>
              <a:ea typeface="Muli"/>
              <a:cs typeface="Muli"/>
              <a:sym typeface="Muli"/>
            </a:endParaRPr>
          </a:p>
        </p:txBody>
      </p:sp>
      <p:sp>
        <p:nvSpPr>
          <p:cNvPr id="9" name="Rectangle 8">
            <a:extLst>
              <a:ext uri="{FF2B5EF4-FFF2-40B4-BE49-F238E27FC236}">
                <a16:creationId xmlns:a16="http://schemas.microsoft.com/office/drawing/2014/main" id="{C64907C5-3740-4238-9850-C8055C626A55}"/>
              </a:ext>
            </a:extLst>
          </p:cNvPr>
          <p:cNvSpPr/>
          <p:nvPr/>
        </p:nvSpPr>
        <p:spPr>
          <a:xfrm>
            <a:off x="1581684" y="2728691"/>
            <a:ext cx="4415599" cy="954107"/>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0" name="Rectangle 9">
            <a:extLst>
              <a:ext uri="{FF2B5EF4-FFF2-40B4-BE49-F238E27FC236}">
                <a16:creationId xmlns:a16="http://schemas.microsoft.com/office/drawing/2014/main" id="{8C08EFAB-7F49-40C9-8B53-F0C912FAC053}"/>
              </a:ext>
            </a:extLst>
          </p:cNvPr>
          <p:cNvSpPr/>
          <p:nvPr/>
        </p:nvSpPr>
        <p:spPr>
          <a:xfrm>
            <a:off x="1581684" y="3742643"/>
            <a:ext cx="4415599" cy="954107"/>
          </a:xfrm>
          <a:prstGeom prst="rect">
            <a:avLst/>
          </a:prstGeom>
        </p:spPr>
        <p:txBody>
          <a:bodyPr wrap="square">
            <a:spAutoFit/>
          </a:bodyPr>
          <a:lstStyle/>
          <a:p>
            <a:pPr algn="just"/>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923690" y="2995925"/>
            <a:ext cx="493682" cy="475442"/>
            <a:chOff x="2583325" y="2972875"/>
            <a:chExt cx="462850" cy="445750"/>
          </a:xfrm>
          <a:solidFill>
            <a:schemeClr val="bg1"/>
          </a:solidFill>
          <a:effectLst>
            <a:outerShdw blurRad="50800" dist="38100" dir="2700000" algn="tl" rotWithShape="0">
              <a:prstClr val="black">
                <a:alpha val="40000"/>
              </a:prstClr>
            </a:outerShdw>
          </a:effectLst>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923690" y="3955225"/>
            <a:ext cx="493682" cy="475442"/>
            <a:chOff x="2583325" y="2972875"/>
            <a:chExt cx="462850" cy="445750"/>
          </a:xfrm>
          <a:solidFill>
            <a:schemeClr val="bg1"/>
          </a:solidFill>
          <a:effectLst>
            <a:outerShdw blurRad="50800" dist="38100" dir="2700000" algn="tl" rotWithShape="0">
              <a:prstClr val="black">
                <a:alpha val="40000"/>
              </a:prstClr>
            </a:outerShdw>
          </a:effectLst>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grpSp>
        <p:nvGrpSpPr>
          <p:cNvPr id="19" name="Group 18"/>
          <p:cNvGrpSpPr/>
          <p:nvPr/>
        </p:nvGrpSpPr>
        <p:grpSpPr>
          <a:xfrm>
            <a:off x="6733806" y="1334415"/>
            <a:ext cx="4477754" cy="3682548"/>
            <a:chOff x="6089746" y="1660633"/>
            <a:chExt cx="4477754" cy="3485982"/>
          </a:xfrm>
          <a:effectLst/>
        </p:grpSpPr>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1"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252043" y="2006547"/>
            <a:ext cx="3514104" cy="646331"/>
          </a:xfrm>
          <a:prstGeom prst="rect">
            <a:avLst/>
          </a:prstGeom>
        </p:spPr>
        <p:txBody>
          <a:bodyPr wrap="none">
            <a:spAutoFit/>
          </a:bodyPr>
          <a:lstStyle/>
          <a:p>
            <a:pPr algn="ctr"/>
            <a:r>
              <a:rPr lang="en-US" sz="3600" b="1" dirty="0">
                <a:solidFill>
                  <a:schemeClr val="bg1"/>
                </a:solidFill>
                <a:effectLst>
                  <a:outerShdw blurRad="38100" dist="38100" dir="2700000" algn="tl">
                    <a:srgbClr val="000000">
                      <a:alpha val="43137"/>
                    </a:srgbClr>
                  </a:outerShdw>
                </a:effectLst>
                <a:latin typeface="+mj-lt"/>
                <a:ea typeface="Muli"/>
                <a:cs typeface="Muli"/>
                <a:sym typeface="Muli"/>
              </a:rPr>
              <a:t>TABLET</a:t>
            </a:r>
            <a:r>
              <a:rPr lang="en-US" sz="3600" dirty="0">
                <a:solidFill>
                  <a:schemeClr val="bg1"/>
                </a:solidFill>
                <a:effectLst>
                  <a:outerShdw blurRad="38100" dist="38100" dir="2700000" algn="tl">
                    <a:srgbClr val="000000">
                      <a:alpha val="43137"/>
                    </a:srgbClr>
                  </a:outerShdw>
                </a:effectLst>
                <a:latin typeface="+mj-lt"/>
                <a:ea typeface="Muli"/>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401013" y="2764759"/>
            <a:ext cx="4954348" cy="954107"/>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401013" y="3800588"/>
            <a:ext cx="5001342" cy="954107"/>
          </a:xfrm>
          <a:prstGeom prst="rect">
            <a:avLst/>
          </a:prstGeom>
        </p:spPr>
        <p:txBody>
          <a:bodyPr wrap="square">
            <a:spAutoFit/>
          </a:bodyPr>
          <a:lstStyle/>
          <a:p>
            <a:pPr algn="just"/>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5829300" y="2932532"/>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algn="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5855270" y="4005925"/>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algn="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15" name="Group 14"/>
          <p:cNvGrpSpPr/>
          <p:nvPr/>
        </p:nvGrpSpPr>
        <p:grpSpPr>
          <a:xfrm>
            <a:off x="2099532" y="1261619"/>
            <a:ext cx="3145876" cy="4449063"/>
            <a:chOff x="2099532" y="1261619"/>
            <a:chExt cx="3145876" cy="4449063"/>
          </a:xfrm>
        </p:grpSpPr>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2247605" y="1654303"/>
              <a:ext cx="2796369" cy="3874968"/>
            </a:xfrm>
            <a:prstGeom prst="rect">
              <a:avLst/>
            </a:prstGeom>
          </p:spPr>
        </p:pic>
        <p:sp>
          <p:nvSpPr>
            <p:cNvPr id="17" name="Shape 408">
              <a:extLst>
                <a:ext uri="{FF2B5EF4-FFF2-40B4-BE49-F238E27FC236}">
                  <a16:creationId xmlns:a16="http://schemas.microsoft.com/office/drawing/2014/main" id="{BD7FF2A7-FFA6-4CA8-8801-C0C750500F42}"/>
                </a:ext>
              </a:extLst>
            </p:cNvPr>
            <p:cNvSpPr/>
            <p:nvPr/>
          </p:nvSpPr>
          <p:spPr>
            <a:xfrm>
              <a:off x="2099532" y="1261619"/>
              <a:ext cx="3145876" cy="4449063"/>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grpSp>
        <p:nvGrpSpPr>
          <p:cNvPr id="2" name="Shape 350">
            <a:extLst>
              <a:ext uri="{FF2B5EF4-FFF2-40B4-BE49-F238E27FC236}">
                <a16:creationId xmlns:a16="http://schemas.microsoft.com/office/drawing/2014/main" id="{591AD864-2645-4B4F-B9D8-50725F06A6E3}"/>
              </a:ext>
            </a:extLst>
          </p:cNvPr>
          <p:cNvGrpSpPr/>
          <p:nvPr/>
        </p:nvGrpSpPr>
        <p:grpSpPr>
          <a:xfrm>
            <a:off x="4572584" y="409303"/>
            <a:ext cx="442856" cy="560078"/>
            <a:chOff x="584925" y="238125"/>
            <a:chExt cx="415200" cy="525100"/>
          </a:xfrm>
          <a:solidFill>
            <a:schemeClr val="accent1"/>
          </a:solidFill>
        </p:grpSpPr>
        <p:sp>
          <p:nvSpPr>
            <p:cNvPr id="3" name="Shape 351">
              <a:extLst>
                <a:ext uri="{FF2B5EF4-FFF2-40B4-BE49-F238E27FC236}">
                  <a16:creationId xmlns:a16="http://schemas.microsoft.com/office/drawing/2014/main" id="{521BBC6B-08D7-49C4-B46F-D13AD7A6B019}"/>
                </a:ext>
              </a:extLst>
            </p:cNvPr>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 name="Shape 352">
              <a:extLst>
                <a:ext uri="{FF2B5EF4-FFF2-40B4-BE49-F238E27FC236}">
                  <a16:creationId xmlns:a16="http://schemas.microsoft.com/office/drawing/2014/main" id="{7138ACC9-E73E-47B2-A80F-C9E077024F2B}"/>
                </a:ext>
              </a:extLst>
            </p:cNvPr>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 name="Shape 353">
              <a:extLst>
                <a:ext uri="{FF2B5EF4-FFF2-40B4-BE49-F238E27FC236}">
                  <a16:creationId xmlns:a16="http://schemas.microsoft.com/office/drawing/2014/main" id="{3335D6AE-93FE-494E-AFB2-7BD9F5EDC3A9}"/>
                </a:ext>
              </a:extLst>
            </p:cNvPr>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 name="Shape 354">
              <a:extLst>
                <a:ext uri="{FF2B5EF4-FFF2-40B4-BE49-F238E27FC236}">
                  <a16:creationId xmlns:a16="http://schemas.microsoft.com/office/drawing/2014/main" id="{6FD0F53A-6FB2-42BD-BE0E-E86BF5836F2A}"/>
                </a:ext>
              </a:extLst>
            </p:cNvPr>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 name="Shape 355">
              <a:extLst>
                <a:ext uri="{FF2B5EF4-FFF2-40B4-BE49-F238E27FC236}">
                  <a16:creationId xmlns:a16="http://schemas.microsoft.com/office/drawing/2014/main" id="{52E5578C-31FE-49B5-A9BF-DF2790D1EB45}"/>
                </a:ext>
              </a:extLst>
            </p:cNvPr>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 name="Shape 356">
              <a:extLst>
                <a:ext uri="{FF2B5EF4-FFF2-40B4-BE49-F238E27FC236}">
                  <a16:creationId xmlns:a16="http://schemas.microsoft.com/office/drawing/2014/main" id="{3CBA04FC-656F-4E49-8568-56DA199CC9AD}"/>
                </a:ext>
              </a:extLst>
            </p:cNvPr>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9" name="Shape 357">
            <a:extLst>
              <a:ext uri="{FF2B5EF4-FFF2-40B4-BE49-F238E27FC236}">
                <a16:creationId xmlns:a16="http://schemas.microsoft.com/office/drawing/2014/main" id="{74234F2F-776A-4AC5-9707-795D57B41CE8}"/>
              </a:ext>
            </a:extLst>
          </p:cNvPr>
          <p:cNvGrpSpPr/>
          <p:nvPr/>
        </p:nvGrpSpPr>
        <p:grpSpPr>
          <a:xfrm>
            <a:off x="5275909" y="490686"/>
            <a:ext cx="474134" cy="394699"/>
            <a:chOff x="1244325" y="314425"/>
            <a:chExt cx="444525" cy="370050"/>
          </a:xfrm>
          <a:solidFill>
            <a:schemeClr val="accent1"/>
          </a:solidFill>
        </p:grpSpPr>
        <p:sp>
          <p:nvSpPr>
            <p:cNvPr id="10" name="Shape 358">
              <a:extLst>
                <a:ext uri="{FF2B5EF4-FFF2-40B4-BE49-F238E27FC236}">
                  <a16:creationId xmlns:a16="http://schemas.microsoft.com/office/drawing/2014/main" id="{615960F5-3BFD-49FB-AB85-E7EE99519AA7}"/>
                </a:ext>
              </a:extLst>
            </p:cNvPr>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 name="Shape 359">
              <a:extLst>
                <a:ext uri="{FF2B5EF4-FFF2-40B4-BE49-F238E27FC236}">
                  <a16:creationId xmlns:a16="http://schemas.microsoft.com/office/drawing/2014/main" id="{E0BAC907-817A-4BD2-942E-632E372D3680}"/>
                </a:ext>
              </a:extLst>
            </p:cNvPr>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2" name="Shape 360">
            <a:extLst>
              <a:ext uri="{FF2B5EF4-FFF2-40B4-BE49-F238E27FC236}">
                <a16:creationId xmlns:a16="http://schemas.microsoft.com/office/drawing/2014/main" id="{DCDBDAA1-D92C-4F93-B0AC-5A11AFEA047F}"/>
              </a:ext>
            </a:extLst>
          </p:cNvPr>
          <p:cNvGrpSpPr/>
          <p:nvPr/>
        </p:nvGrpSpPr>
        <p:grpSpPr>
          <a:xfrm>
            <a:off x="6005312" y="488738"/>
            <a:ext cx="453311" cy="398593"/>
            <a:chOff x="1928175" y="312600"/>
            <a:chExt cx="425000" cy="373700"/>
          </a:xfrm>
          <a:solidFill>
            <a:schemeClr val="accent1"/>
          </a:solidFill>
        </p:grpSpPr>
        <p:sp>
          <p:nvSpPr>
            <p:cNvPr id="13" name="Shape 361">
              <a:extLst>
                <a:ext uri="{FF2B5EF4-FFF2-40B4-BE49-F238E27FC236}">
                  <a16:creationId xmlns:a16="http://schemas.microsoft.com/office/drawing/2014/main" id="{C43B93D2-61A5-45A8-B33A-CED8933044B7}"/>
                </a:ext>
              </a:extLst>
            </p:cNvPr>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 name="Shape 362">
              <a:extLst>
                <a:ext uri="{FF2B5EF4-FFF2-40B4-BE49-F238E27FC236}">
                  <a16:creationId xmlns:a16="http://schemas.microsoft.com/office/drawing/2014/main" id="{A3525322-CB19-48EE-ACF8-28B74FC61BE5}"/>
                </a:ext>
              </a:extLst>
            </p:cNvPr>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5" name="Shape 363">
            <a:extLst>
              <a:ext uri="{FF2B5EF4-FFF2-40B4-BE49-F238E27FC236}">
                <a16:creationId xmlns:a16="http://schemas.microsoft.com/office/drawing/2014/main" id="{BA83CD92-5E93-47E2-AAC0-B16ED5AC857E}"/>
              </a:ext>
            </a:extLst>
          </p:cNvPr>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6" name="Shape 364">
            <a:extLst>
              <a:ext uri="{FF2B5EF4-FFF2-40B4-BE49-F238E27FC236}">
                <a16:creationId xmlns:a16="http://schemas.microsoft.com/office/drawing/2014/main" id="{BB969196-59F1-49DC-898C-B74C75E6ABF8}"/>
              </a:ext>
            </a:extLst>
          </p:cNvPr>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17" name="Shape 365">
            <a:extLst>
              <a:ext uri="{FF2B5EF4-FFF2-40B4-BE49-F238E27FC236}">
                <a16:creationId xmlns:a16="http://schemas.microsoft.com/office/drawing/2014/main" id="{647FB57C-F9AF-4A87-8260-32D2CA51A07C}"/>
              </a:ext>
            </a:extLst>
          </p:cNvPr>
          <p:cNvGrpSpPr/>
          <p:nvPr/>
        </p:nvGrpSpPr>
        <p:grpSpPr>
          <a:xfrm>
            <a:off x="8128377" y="467913"/>
            <a:ext cx="521040" cy="440270"/>
            <a:chOff x="3918650" y="293075"/>
            <a:chExt cx="488500" cy="412775"/>
          </a:xfrm>
          <a:solidFill>
            <a:schemeClr val="accent1"/>
          </a:solidFill>
        </p:grpSpPr>
        <p:sp>
          <p:nvSpPr>
            <p:cNvPr id="18" name="Shape 366">
              <a:extLst>
                <a:ext uri="{FF2B5EF4-FFF2-40B4-BE49-F238E27FC236}">
                  <a16:creationId xmlns:a16="http://schemas.microsoft.com/office/drawing/2014/main" id="{F2EC07D8-C477-4573-95D9-65028B98C704}"/>
                </a:ext>
              </a:extLst>
            </p:cNvPr>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 name="Shape 367">
              <a:extLst>
                <a:ext uri="{FF2B5EF4-FFF2-40B4-BE49-F238E27FC236}">
                  <a16:creationId xmlns:a16="http://schemas.microsoft.com/office/drawing/2014/main" id="{700F00CB-1989-41A4-A2FA-7BC2CE106F3A}"/>
                </a:ext>
              </a:extLst>
            </p:cNvPr>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 name="Shape 368">
              <a:extLst>
                <a:ext uri="{FF2B5EF4-FFF2-40B4-BE49-F238E27FC236}">
                  <a16:creationId xmlns:a16="http://schemas.microsoft.com/office/drawing/2014/main" id="{D04B417F-BF19-4BD4-B648-FCAB2728C8DA}"/>
                </a:ext>
              </a:extLst>
            </p:cNvPr>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1" name="Shape 369">
            <a:extLst>
              <a:ext uri="{FF2B5EF4-FFF2-40B4-BE49-F238E27FC236}">
                <a16:creationId xmlns:a16="http://schemas.microsoft.com/office/drawing/2014/main" id="{DFD0B8FD-9FC5-4A65-94BA-5378EEEC864A}"/>
              </a:ext>
            </a:extLst>
          </p:cNvPr>
          <p:cNvGrpSpPr/>
          <p:nvPr/>
        </p:nvGrpSpPr>
        <p:grpSpPr>
          <a:xfrm>
            <a:off x="8893592" y="434688"/>
            <a:ext cx="428564" cy="506693"/>
            <a:chOff x="4636075" y="261925"/>
            <a:chExt cx="401800" cy="475050"/>
          </a:xfrm>
          <a:solidFill>
            <a:schemeClr val="accent1"/>
          </a:solidFill>
        </p:grpSpPr>
        <p:sp>
          <p:nvSpPr>
            <p:cNvPr id="22" name="Shape 370">
              <a:extLst>
                <a:ext uri="{FF2B5EF4-FFF2-40B4-BE49-F238E27FC236}">
                  <a16:creationId xmlns:a16="http://schemas.microsoft.com/office/drawing/2014/main" id="{89ADFAA6-7043-4A99-A567-FE8CC35C3986}"/>
                </a:ext>
              </a:extLst>
            </p:cNvPr>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 name="Shape 371">
              <a:extLst>
                <a:ext uri="{FF2B5EF4-FFF2-40B4-BE49-F238E27FC236}">
                  <a16:creationId xmlns:a16="http://schemas.microsoft.com/office/drawing/2014/main" id="{CF1E14C0-DA18-4B2C-A237-3AB5B667294A}"/>
                </a:ext>
              </a:extLst>
            </p:cNvPr>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 name="Shape 372">
              <a:extLst>
                <a:ext uri="{FF2B5EF4-FFF2-40B4-BE49-F238E27FC236}">
                  <a16:creationId xmlns:a16="http://schemas.microsoft.com/office/drawing/2014/main" id="{F313120D-827E-4319-8BAF-19D7036ABBBB}"/>
                </a:ext>
              </a:extLst>
            </p:cNvPr>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 name="Shape 373">
              <a:extLst>
                <a:ext uri="{FF2B5EF4-FFF2-40B4-BE49-F238E27FC236}">
                  <a16:creationId xmlns:a16="http://schemas.microsoft.com/office/drawing/2014/main" id="{09C7542C-B9E0-49F8-9892-ECAF105FA337}"/>
                </a:ext>
              </a:extLst>
            </p:cNvPr>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6" name="Shape 374">
            <a:extLst>
              <a:ext uri="{FF2B5EF4-FFF2-40B4-BE49-F238E27FC236}">
                <a16:creationId xmlns:a16="http://schemas.microsoft.com/office/drawing/2014/main" id="{1131FFDA-8939-42BC-89FE-11CA065CCD79}"/>
              </a:ext>
            </a:extLst>
          </p:cNvPr>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27" name="Shape 375">
            <a:extLst>
              <a:ext uri="{FF2B5EF4-FFF2-40B4-BE49-F238E27FC236}">
                <a16:creationId xmlns:a16="http://schemas.microsoft.com/office/drawing/2014/main" id="{A7F5D1AB-547C-43C4-AE30-F87391D134DD}"/>
              </a:ext>
            </a:extLst>
          </p:cNvPr>
          <p:cNvGrpSpPr/>
          <p:nvPr/>
        </p:nvGrpSpPr>
        <p:grpSpPr>
          <a:xfrm>
            <a:off x="10330906" y="477032"/>
            <a:ext cx="429845" cy="421365"/>
            <a:chOff x="5983625" y="301625"/>
            <a:chExt cx="403000" cy="395050"/>
          </a:xfrm>
          <a:solidFill>
            <a:schemeClr val="accent1"/>
          </a:solidFill>
        </p:grpSpPr>
        <p:sp>
          <p:nvSpPr>
            <p:cNvPr id="28" name="Shape 376">
              <a:extLst>
                <a:ext uri="{FF2B5EF4-FFF2-40B4-BE49-F238E27FC236}">
                  <a16:creationId xmlns:a16="http://schemas.microsoft.com/office/drawing/2014/main" id="{4A3C121C-8435-4BAB-A356-CF35DDB5FBB0}"/>
                </a:ext>
              </a:extLst>
            </p:cNvPr>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9" name="Shape 377">
              <a:extLst>
                <a:ext uri="{FF2B5EF4-FFF2-40B4-BE49-F238E27FC236}">
                  <a16:creationId xmlns:a16="http://schemas.microsoft.com/office/drawing/2014/main" id="{D6865C19-C6D0-4DBC-82D3-13461BE00038}"/>
                </a:ext>
              </a:extLst>
            </p:cNvPr>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0" name="Shape 378">
              <a:extLst>
                <a:ext uri="{FF2B5EF4-FFF2-40B4-BE49-F238E27FC236}">
                  <a16:creationId xmlns:a16="http://schemas.microsoft.com/office/drawing/2014/main" id="{4EA2CE05-E8AE-46C7-8253-7F58587E4822}"/>
                </a:ext>
              </a:extLst>
            </p:cNvPr>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1" name="Shape 379">
              <a:extLst>
                <a:ext uri="{FF2B5EF4-FFF2-40B4-BE49-F238E27FC236}">
                  <a16:creationId xmlns:a16="http://schemas.microsoft.com/office/drawing/2014/main" id="{437912D3-704E-45A8-ACB4-09F93148C2CB}"/>
                </a:ext>
              </a:extLst>
            </p:cNvPr>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2" name="Shape 380">
              <a:extLst>
                <a:ext uri="{FF2B5EF4-FFF2-40B4-BE49-F238E27FC236}">
                  <a16:creationId xmlns:a16="http://schemas.microsoft.com/office/drawing/2014/main" id="{9AEF9416-9FB2-472B-BCC0-150F274DD44A}"/>
                </a:ext>
              </a:extLst>
            </p:cNvPr>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3" name="Shape 381">
              <a:extLst>
                <a:ext uri="{FF2B5EF4-FFF2-40B4-BE49-F238E27FC236}">
                  <a16:creationId xmlns:a16="http://schemas.microsoft.com/office/drawing/2014/main" id="{4105B72B-B390-424B-A328-70BFDB2CE4AF}"/>
                </a:ext>
              </a:extLst>
            </p:cNvPr>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4" name="Shape 382">
              <a:extLst>
                <a:ext uri="{FF2B5EF4-FFF2-40B4-BE49-F238E27FC236}">
                  <a16:creationId xmlns:a16="http://schemas.microsoft.com/office/drawing/2014/main" id="{6DB6FDD7-257C-40D1-A232-760717469FAC}"/>
                </a:ext>
              </a:extLst>
            </p:cNvPr>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5" name="Shape 383">
              <a:extLst>
                <a:ext uri="{FF2B5EF4-FFF2-40B4-BE49-F238E27FC236}">
                  <a16:creationId xmlns:a16="http://schemas.microsoft.com/office/drawing/2014/main" id="{46B4A3D9-D71B-49A5-9E87-AB323A8721C3}"/>
                </a:ext>
              </a:extLst>
            </p:cNvPr>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6" name="Shape 384">
              <a:extLst>
                <a:ext uri="{FF2B5EF4-FFF2-40B4-BE49-F238E27FC236}">
                  <a16:creationId xmlns:a16="http://schemas.microsoft.com/office/drawing/2014/main" id="{36D32BCF-A477-4CC3-964A-82C2886F1279}"/>
                </a:ext>
              </a:extLst>
            </p:cNvPr>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7" name="Shape 385">
              <a:extLst>
                <a:ext uri="{FF2B5EF4-FFF2-40B4-BE49-F238E27FC236}">
                  <a16:creationId xmlns:a16="http://schemas.microsoft.com/office/drawing/2014/main" id="{702E955C-B4F4-4FF4-AAF0-4A55378D14B6}"/>
                </a:ext>
              </a:extLst>
            </p:cNvPr>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8" name="Shape 386">
              <a:extLst>
                <a:ext uri="{FF2B5EF4-FFF2-40B4-BE49-F238E27FC236}">
                  <a16:creationId xmlns:a16="http://schemas.microsoft.com/office/drawing/2014/main" id="{BFF09B63-35AE-44BE-BE7E-51612EA49D85}"/>
                </a:ext>
              </a:extLst>
            </p:cNvPr>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9" name="Shape 387">
              <a:extLst>
                <a:ext uri="{FF2B5EF4-FFF2-40B4-BE49-F238E27FC236}">
                  <a16:creationId xmlns:a16="http://schemas.microsoft.com/office/drawing/2014/main" id="{179778CA-97D1-41C7-ACAC-5B8663EF7D4F}"/>
                </a:ext>
              </a:extLst>
            </p:cNvPr>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0" name="Shape 388">
              <a:extLst>
                <a:ext uri="{FF2B5EF4-FFF2-40B4-BE49-F238E27FC236}">
                  <a16:creationId xmlns:a16="http://schemas.microsoft.com/office/drawing/2014/main" id="{C35FF4B5-D2F5-4034-8B50-7F3BB3C86360}"/>
                </a:ext>
              </a:extLst>
            </p:cNvPr>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1" name="Shape 389">
              <a:extLst>
                <a:ext uri="{FF2B5EF4-FFF2-40B4-BE49-F238E27FC236}">
                  <a16:creationId xmlns:a16="http://schemas.microsoft.com/office/drawing/2014/main" id="{2CA2EF29-CA32-4044-A339-F3C76475C353}"/>
                </a:ext>
              </a:extLst>
            </p:cNvPr>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2" name="Shape 390">
              <a:extLst>
                <a:ext uri="{FF2B5EF4-FFF2-40B4-BE49-F238E27FC236}">
                  <a16:creationId xmlns:a16="http://schemas.microsoft.com/office/drawing/2014/main" id="{A5BEE3E1-F3AB-413C-8723-7FC9B83B3470}"/>
                </a:ext>
              </a:extLst>
            </p:cNvPr>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3" name="Shape 391">
              <a:extLst>
                <a:ext uri="{FF2B5EF4-FFF2-40B4-BE49-F238E27FC236}">
                  <a16:creationId xmlns:a16="http://schemas.microsoft.com/office/drawing/2014/main" id="{5D10605E-6B01-4A3C-A7B9-E3F93999BBDF}"/>
                </a:ext>
              </a:extLst>
            </p:cNvPr>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4" name="Shape 392">
              <a:extLst>
                <a:ext uri="{FF2B5EF4-FFF2-40B4-BE49-F238E27FC236}">
                  <a16:creationId xmlns:a16="http://schemas.microsoft.com/office/drawing/2014/main" id="{9FF7B1F5-C9A3-4CDA-9A11-2B97E5B346B4}"/>
                </a:ext>
              </a:extLst>
            </p:cNvPr>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5" name="Shape 393">
              <a:extLst>
                <a:ext uri="{FF2B5EF4-FFF2-40B4-BE49-F238E27FC236}">
                  <a16:creationId xmlns:a16="http://schemas.microsoft.com/office/drawing/2014/main" id="{B1736327-6CB8-4AF4-A916-0650297B9CF3}"/>
                </a:ext>
              </a:extLst>
            </p:cNvPr>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6" name="Shape 394">
              <a:extLst>
                <a:ext uri="{FF2B5EF4-FFF2-40B4-BE49-F238E27FC236}">
                  <a16:creationId xmlns:a16="http://schemas.microsoft.com/office/drawing/2014/main" id="{3AFFBB06-6D18-4E9F-BE4E-2C02953A5039}"/>
                </a:ext>
              </a:extLst>
            </p:cNvPr>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7" name="Shape 395">
              <a:extLst>
                <a:ext uri="{FF2B5EF4-FFF2-40B4-BE49-F238E27FC236}">
                  <a16:creationId xmlns:a16="http://schemas.microsoft.com/office/drawing/2014/main" id="{111B6D17-D93B-4D47-9BF9-298A1A8FEBB3}"/>
                </a:ext>
              </a:extLst>
            </p:cNvPr>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48" name="Shape 396">
            <a:extLst>
              <a:ext uri="{FF2B5EF4-FFF2-40B4-BE49-F238E27FC236}">
                <a16:creationId xmlns:a16="http://schemas.microsoft.com/office/drawing/2014/main" id="{53B4D903-152F-4AE7-BB77-B1976A5BCE73}"/>
              </a:ext>
            </a:extLst>
          </p:cNvPr>
          <p:cNvGrpSpPr/>
          <p:nvPr/>
        </p:nvGrpSpPr>
        <p:grpSpPr>
          <a:xfrm>
            <a:off x="11053136" y="473753"/>
            <a:ext cx="423338" cy="422697"/>
            <a:chOff x="6660750" y="298550"/>
            <a:chExt cx="396900" cy="396300"/>
          </a:xfrm>
          <a:solidFill>
            <a:schemeClr val="accent1"/>
          </a:solidFill>
        </p:grpSpPr>
        <p:sp>
          <p:nvSpPr>
            <p:cNvPr id="49" name="Shape 397">
              <a:extLst>
                <a:ext uri="{FF2B5EF4-FFF2-40B4-BE49-F238E27FC236}">
                  <a16:creationId xmlns:a16="http://schemas.microsoft.com/office/drawing/2014/main" id="{5D690972-CC1C-4A63-A3B2-BC48E8970B16}"/>
                </a:ext>
              </a:extLst>
            </p:cNvPr>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0" name="Shape 398">
              <a:extLst>
                <a:ext uri="{FF2B5EF4-FFF2-40B4-BE49-F238E27FC236}">
                  <a16:creationId xmlns:a16="http://schemas.microsoft.com/office/drawing/2014/main" id="{50F083B6-6F2F-4A76-B18F-80F7AAA10106}"/>
                </a:ext>
              </a:extLst>
            </p:cNvPr>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1" name="Shape 399">
            <a:extLst>
              <a:ext uri="{FF2B5EF4-FFF2-40B4-BE49-F238E27FC236}">
                <a16:creationId xmlns:a16="http://schemas.microsoft.com/office/drawing/2014/main" id="{94109315-C013-404B-94EA-5170E4BB0A65}"/>
              </a:ext>
            </a:extLst>
          </p:cNvPr>
          <p:cNvGrpSpPr/>
          <p:nvPr/>
        </p:nvGrpSpPr>
        <p:grpSpPr>
          <a:xfrm>
            <a:off x="4572584" y="1139346"/>
            <a:ext cx="442856" cy="535999"/>
            <a:chOff x="584925" y="922575"/>
            <a:chExt cx="415200" cy="502525"/>
          </a:xfrm>
          <a:solidFill>
            <a:schemeClr val="accent1"/>
          </a:solidFill>
        </p:grpSpPr>
        <p:sp>
          <p:nvSpPr>
            <p:cNvPr id="52" name="Shape 400">
              <a:extLst>
                <a:ext uri="{FF2B5EF4-FFF2-40B4-BE49-F238E27FC236}">
                  <a16:creationId xmlns:a16="http://schemas.microsoft.com/office/drawing/2014/main" id="{45E0488B-FC5A-491C-9303-5976C1DD48FC}"/>
                </a:ext>
              </a:extLst>
            </p:cNvPr>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3" name="Shape 401">
              <a:extLst>
                <a:ext uri="{FF2B5EF4-FFF2-40B4-BE49-F238E27FC236}">
                  <a16:creationId xmlns:a16="http://schemas.microsoft.com/office/drawing/2014/main" id="{4B1F1A48-7AE4-4E0E-B17A-FB17119D38F8}"/>
                </a:ext>
              </a:extLst>
            </p:cNvPr>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4" name="Shape 402">
              <a:extLst>
                <a:ext uri="{FF2B5EF4-FFF2-40B4-BE49-F238E27FC236}">
                  <a16:creationId xmlns:a16="http://schemas.microsoft.com/office/drawing/2014/main" id="{6B89BD59-23B8-4763-AF9B-5D91EDFDC46E}"/>
                </a:ext>
              </a:extLst>
            </p:cNvPr>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5" name="Shape 403">
            <a:extLst>
              <a:ext uri="{FF2B5EF4-FFF2-40B4-BE49-F238E27FC236}">
                <a16:creationId xmlns:a16="http://schemas.microsoft.com/office/drawing/2014/main" id="{57B188CD-CAB1-4639-A135-22C73FCD43EE}"/>
              </a:ext>
            </a:extLst>
          </p:cNvPr>
          <p:cNvGrpSpPr/>
          <p:nvPr/>
        </p:nvGrpSpPr>
        <p:grpSpPr>
          <a:xfrm>
            <a:off x="5278521" y="1126973"/>
            <a:ext cx="468936" cy="558797"/>
            <a:chOff x="1246775" y="910975"/>
            <a:chExt cx="439650" cy="523900"/>
          </a:xfrm>
          <a:solidFill>
            <a:schemeClr val="accent1"/>
          </a:solidFill>
        </p:grpSpPr>
        <p:sp>
          <p:nvSpPr>
            <p:cNvPr id="56" name="Shape 404">
              <a:extLst>
                <a:ext uri="{FF2B5EF4-FFF2-40B4-BE49-F238E27FC236}">
                  <a16:creationId xmlns:a16="http://schemas.microsoft.com/office/drawing/2014/main" id="{E2E5AFC1-B2B6-4909-ABF5-A2F63DEC19FA}"/>
                </a:ext>
              </a:extLst>
            </p:cNvPr>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7" name="Shape 405">
              <a:extLst>
                <a:ext uri="{FF2B5EF4-FFF2-40B4-BE49-F238E27FC236}">
                  <a16:creationId xmlns:a16="http://schemas.microsoft.com/office/drawing/2014/main" id="{522C059A-BA23-4588-B8D8-683DE759E05E}"/>
                </a:ext>
              </a:extLst>
            </p:cNvPr>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8" name="Shape 406">
              <a:extLst>
                <a:ext uri="{FF2B5EF4-FFF2-40B4-BE49-F238E27FC236}">
                  <a16:creationId xmlns:a16="http://schemas.microsoft.com/office/drawing/2014/main" id="{B71BFD63-80EB-4096-8920-35AE107E59FC}"/>
                </a:ext>
              </a:extLst>
            </p:cNvPr>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9" name="Shape 407">
            <a:extLst>
              <a:ext uri="{FF2B5EF4-FFF2-40B4-BE49-F238E27FC236}">
                <a16:creationId xmlns:a16="http://schemas.microsoft.com/office/drawing/2014/main" id="{D3314C68-2296-42DE-BB5D-D54BDAF74618}"/>
              </a:ext>
            </a:extLst>
          </p:cNvPr>
          <p:cNvGrpSpPr/>
          <p:nvPr/>
        </p:nvGrpSpPr>
        <p:grpSpPr>
          <a:xfrm>
            <a:off x="6003365" y="1216836"/>
            <a:ext cx="457203" cy="380354"/>
            <a:chOff x="1926350" y="995225"/>
            <a:chExt cx="428650" cy="356600"/>
          </a:xfrm>
          <a:solidFill>
            <a:schemeClr val="accent1"/>
          </a:solidFill>
        </p:grpSpPr>
        <p:sp>
          <p:nvSpPr>
            <p:cNvPr id="60" name="Shape 408">
              <a:extLst>
                <a:ext uri="{FF2B5EF4-FFF2-40B4-BE49-F238E27FC236}">
                  <a16:creationId xmlns:a16="http://schemas.microsoft.com/office/drawing/2014/main" id="{5A5DB169-85A3-41E2-9603-7BEAE129E70A}"/>
                </a:ext>
              </a:extLst>
            </p:cNvPr>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1" name="Shape 409">
              <a:extLst>
                <a:ext uri="{FF2B5EF4-FFF2-40B4-BE49-F238E27FC236}">
                  <a16:creationId xmlns:a16="http://schemas.microsoft.com/office/drawing/2014/main" id="{1928C1DC-0A8B-4077-B728-09350794B980}"/>
                </a:ext>
              </a:extLst>
            </p:cNvPr>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2" name="Shape 410">
              <a:extLst>
                <a:ext uri="{FF2B5EF4-FFF2-40B4-BE49-F238E27FC236}">
                  <a16:creationId xmlns:a16="http://schemas.microsoft.com/office/drawing/2014/main" id="{B051ECB5-25A2-4D5F-830C-8BA214CCED17}"/>
                </a:ext>
              </a:extLst>
            </p:cNvPr>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3" name="Shape 411">
              <a:extLst>
                <a:ext uri="{FF2B5EF4-FFF2-40B4-BE49-F238E27FC236}">
                  <a16:creationId xmlns:a16="http://schemas.microsoft.com/office/drawing/2014/main" id="{46A84742-0805-4505-87D7-4D9513FED7EE}"/>
                </a:ext>
              </a:extLst>
            </p:cNvPr>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64" name="Shape 412">
            <a:extLst>
              <a:ext uri="{FF2B5EF4-FFF2-40B4-BE49-F238E27FC236}">
                <a16:creationId xmlns:a16="http://schemas.microsoft.com/office/drawing/2014/main" id="{D27CD756-7ECC-4D12-AF8D-6BE519EFB387}"/>
              </a:ext>
            </a:extLst>
          </p:cNvPr>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65" name="Shape 413">
            <a:extLst>
              <a:ext uri="{FF2B5EF4-FFF2-40B4-BE49-F238E27FC236}">
                <a16:creationId xmlns:a16="http://schemas.microsoft.com/office/drawing/2014/main" id="{F54EAE1C-BCEB-44E8-B020-0C56099E282E}"/>
              </a:ext>
            </a:extLst>
          </p:cNvPr>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66" name="Shape 414">
            <a:extLst>
              <a:ext uri="{FF2B5EF4-FFF2-40B4-BE49-F238E27FC236}">
                <a16:creationId xmlns:a16="http://schemas.microsoft.com/office/drawing/2014/main" id="{8A5A622D-3572-452A-8746-2E9868F60397}"/>
              </a:ext>
            </a:extLst>
          </p:cNvPr>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67" name="Shape 415">
            <a:extLst>
              <a:ext uri="{FF2B5EF4-FFF2-40B4-BE49-F238E27FC236}">
                <a16:creationId xmlns:a16="http://schemas.microsoft.com/office/drawing/2014/main" id="{5198834E-21B5-4B37-B0FD-021C1A01BA7D}"/>
              </a:ext>
            </a:extLst>
          </p:cNvPr>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68" name="Shape 416">
            <a:extLst>
              <a:ext uri="{FF2B5EF4-FFF2-40B4-BE49-F238E27FC236}">
                <a16:creationId xmlns:a16="http://schemas.microsoft.com/office/drawing/2014/main" id="{34D0B6AD-EBE8-4F5F-ABE9-DF0C52F750D9}"/>
              </a:ext>
            </a:extLst>
          </p:cNvPr>
          <p:cNvGrpSpPr/>
          <p:nvPr/>
        </p:nvGrpSpPr>
        <p:grpSpPr>
          <a:xfrm>
            <a:off x="9604116" y="1188197"/>
            <a:ext cx="445470" cy="446110"/>
            <a:chOff x="5302225" y="968375"/>
            <a:chExt cx="417650" cy="418250"/>
          </a:xfrm>
          <a:solidFill>
            <a:schemeClr val="accent1"/>
          </a:solidFill>
        </p:grpSpPr>
        <p:sp>
          <p:nvSpPr>
            <p:cNvPr id="69" name="Shape 417">
              <a:extLst>
                <a:ext uri="{FF2B5EF4-FFF2-40B4-BE49-F238E27FC236}">
                  <a16:creationId xmlns:a16="http://schemas.microsoft.com/office/drawing/2014/main" id="{48F8BF48-23A6-4D1F-B4EC-F835396A4169}"/>
                </a:ext>
              </a:extLst>
            </p:cNvPr>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0" name="Shape 418">
              <a:extLst>
                <a:ext uri="{FF2B5EF4-FFF2-40B4-BE49-F238E27FC236}">
                  <a16:creationId xmlns:a16="http://schemas.microsoft.com/office/drawing/2014/main" id="{56ADC733-74FA-47A3-AA4A-146C681DB3E0}"/>
                </a:ext>
              </a:extLst>
            </p:cNvPr>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1" name="Shape 419">
            <a:extLst>
              <a:ext uri="{FF2B5EF4-FFF2-40B4-BE49-F238E27FC236}">
                <a16:creationId xmlns:a16="http://schemas.microsoft.com/office/drawing/2014/main" id="{144C03E7-07B4-409F-BC99-3AA2BE970933}"/>
              </a:ext>
            </a:extLst>
          </p:cNvPr>
          <p:cNvGrpSpPr/>
          <p:nvPr/>
        </p:nvGrpSpPr>
        <p:grpSpPr>
          <a:xfrm>
            <a:off x="10269682" y="1138039"/>
            <a:ext cx="552291" cy="537946"/>
            <a:chOff x="5926225" y="921350"/>
            <a:chExt cx="517800" cy="504350"/>
          </a:xfrm>
          <a:solidFill>
            <a:schemeClr val="accent1"/>
          </a:solidFill>
        </p:grpSpPr>
        <p:sp>
          <p:nvSpPr>
            <p:cNvPr id="72" name="Shape 420">
              <a:extLst>
                <a:ext uri="{FF2B5EF4-FFF2-40B4-BE49-F238E27FC236}">
                  <a16:creationId xmlns:a16="http://schemas.microsoft.com/office/drawing/2014/main" id="{424050B1-6A31-4751-BB26-01851C23D28E}"/>
                </a:ext>
              </a:extLst>
            </p:cNvPr>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3" name="Shape 421">
              <a:extLst>
                <a:ext uri="{FF2B5EF4-FFF2-40B4-BE49-F238E27FC236}">
                  <a16:creationId xmlns:a16="http://schemas.microsoft.com/office/drawing/2014/main" id="{D28F7CEF-8DFC-468A-B342-16039A8CCFB3}"/>
                </a:ext>
              </a:extLst>
            </p:cNvPr>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4" name="Shape 422">
            <a:extLst>
              <a:ext uri="{FF2B5EF4-FFF2-40B4-BE49-F238E27FC236}">
                <a16:creationId xmlns:a16="http://schemas.microsoft.com/office/drawing/2014/main" id="{947B93FB-5B99-4803-8323-846AA68970C0}"/>
              </a:ext>
            </a:extLst>
          </p:cNvPr>
          <p:cNvGrpSpPr/>
          <p:nvPr/>
        </p:nvGrpSpPr>
        <p:grpSpPr>
          <a:xfrm>
            <a:off x="11006898" y="1148466"/>
            <a:ext cx="515813" cy="517121"/>
            <a:chOff x="6617400" y="931125"/>
            <a:chExt cx="483600" cy="484825"/>
          </a:xfrm>
          <a:solidFill>
            <a:schemeClr val="accent1"/>
          </a:solidFill>
        </p:grpSpPr>
        <p:sp>
          <p:nvSpPr>
            <p:cNvPr id="75" name="Shape 423">
              <a:extLst>
                <a:ext uri="{FF2B5EF4-FFF2-40B4-BE49-F238E27FC236}">
                  <a16:creationId xmlns:a16="http://schemas.microsoft.com/office/drawing/2014/main" id="{21B1405E-8447-44FF-9213-429FFEB52D3E}"/>
                </a:ext>
              </a:extLst>
            </p:cNvPr>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6" name="Shape 424">
              <a:extLst>
                <a:ext uri="{FF2B5EF4-FFF2-40B4-BE49-F238E27FC236}">
                  <a16:creationId xmlns:a16="http://schemas.microsoft.com/office/drawing/2014/main" id="{5BBD947E-BDA0-4822-BE3C-C0D377388ACF}"/>
                </a:ext>
              </a:extLst>
            </p:cNvPr>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7" name="Shape 425">
            <a:extLst>
              <a:ext uri="{FF2B5EF4-FFF2-40B4-BE49-F238E27FC236}">
                <a16:creationId xmlns:a16="http://schemas.microsoft.com/office/drawing/2014/main" id="{C94E1475-916D-415C-B1AD-A7F8273164DD}"/>
              </a:ext>
            </a:extLst>
          </p:cNvPr>
          <p:cNvGrpSpPr/>
          <p:nvPr/>
        </p:nvGrpSpPr>
        <p:grpSpPr>
          <a:xfrm>
            <a:off x="4545226" y="1951438"/>
            <a:ext cx="497574" cy="349102"/>
            <a:chOff x="559275" y="1683950"/>
            <a:chExt cx="466500" cy="327300"/>
          </a:xfrm>
          <a:solidFill>
            <a:schemeClr val="accent1"/>
          </a:solidFill>
        </p:grpSpPr>
        <p:sp>
          <p:nvSpPr>
            <p:cNvPr id="78" name="Shape 426">
              <a:extLst>
                <a:ext uri="{FF2B5EF4-FFF2-40B4-BE49-F238E27FC236}">
                  <a16:creationId xmlns:a16="http://schemas.microsoft.com/office/drawing/2014/main" id="{DF4E7081-00DD-43F3-B74D-13869D8C087E}"/>
                </a:ext>
              </a:extLst>
            </p:cNvPr>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9" name="Shape 427">
              <a:extLst>
                <a:ext uri="{FF2B5EF4-FFF2-40B4-BE49-F238E27FC236}">
                  <a16:creationId xmlns:a16="http://schemas.microsoft.com/office/drawing/2014/main" id="{511F2F42-ECCF-47BF-80C0-13F48BDC9C20}"/>
                </a:ext>
              </a:extLst>
            </p:cNvPr>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0" name="Shape 428">
            <a:extLst>
              <a:ext uri="{FF2B5EF4-FFF2-40B4-BE49-F238E27FC236}">
                <a16:creationId xmlns:a16="http://schemas.microsoft.com/office/drawing/2014/main" id="{96DC09C8-D819-4E34-AB1F-E0A0FCA4B38B}"/>
              </a:ext>
            </a:extLst>
          </p:cNvPr>
          <p:cNvGrpSpPr/>
          <p:nvPr/>
        </p:nvGrpSpPr>
        <p:grpSpPr>
          <a:xfrm>
            <a:off x="5264204" y="1882429"/>
            <a:ext cx="497574" cy="487148"/>
            <a:chOff x="1233350" y="1619250"/>
            <a:chExt cx="466500" cy="456725"/>
          </a:xfrm>
          <a:solidFill>
            <a:schemeClr val="accent1"/>
          </a:solidFill>
        </p:grpSpPr>
        <p:sp>
          <p:nvSpPr>
            <p:cNvPr id="81" name="Shape 429">
              <a:extLst>
                <a:ext uri="{FF2B5EF4-FFF2-40B4-BE49-F238E27FC236}">
                  <a16:creationId xmlns:a16="http://schemas.microsoft.com/office/drawing/2014/main" id="{B2C237B4-85B5-4F24-BEF5-E80C8D476CA6}"/>
                </a:ext>
              </a:extLst>
            </p:cNvPr>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2" name="Shape 430">
              <a:extLst>
                <a:ext uri="{FF2B5EF4-FFF2-40B4-BE49-F238E27FC236}">
                  <a16:creationId xmlns:a16="http://schemas.microsoft.com/office/drawing/2014/main" id="{E40BA8D6-3A58-4CD5-B190-B1239C0212D0}"/>
                </a:ext>
              </a:extLst>
            </p:cNvPr>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3" name="Shape 431">
              <a:extLst>
                <a:ext uri="{FF2B5EF4-FFF2-40B4-BE49-F238E27FC236}">
                  <a16:creationId xmlns:a16="http://schemas.microsoft.com/office/drawing/2014/main" id="{C0302B51-0DF1-4AA7-BACB-9777C7231A6D}"/>
                </a:ext>
              </a:extLst>
            </p:cNvPr>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4" name="Shape 432">
              <a:extLst>
                <a:ext uri="{FF2B5EF4-FFF2-40B4-BE49-F238E27FC236}">
                  <a16:creationId xmlns:a16="http://schemas.microsoft.com/office/drawing/2014/main" id="{59692B64-B71A-48F0-B6B4-FE9ED37B1930}"/>
                </a:ext>
              </a:extLst>
            </p:cNvPr>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5" name="Shape 433">
            <a:extLst>
              <a:ext uri="{FF2B5EF4-FFF2-40B4-BE49-F238E27FC236}">
                <a16:creationId xmlns:a16="http://schemas.microsoft.com/office/drawing/2014/main" id="{18BA3392-293B-482B-A710-74A98610FB7B}"/>
              </a:ext>
            </a:extLst>
          </p:cNvPr>
          <p:cNvGrpSpPr/>
          <p:nvPr/>
        </p:nvGrpSpPr>
        <p:grpSpPr>
          <a:xfrm>
            <a:off x="5998805" y="1892827"/>
            <a:ext cx="466322" cy="466322"/>
            <a:chOff x="1922075" y="1629000"/>
            <a:chExt cx="437200" cy="437200"/>
          </a:xfrm>
          <a:solidFill>
            <a:schemeClr val="accent1"/>
          </a:solidFill>
        </p:grpSpPr>
        <p:sp>
          <p:nvSpPr>
            <p:cNvPr id="86" name="Shape 434">
              <a:extLst>
                <a:ext uri="{FF2B5EF4-FFF2-40B4-BE49-F238E27FC236}">
                  <a16:creationId xmlns:a16="http://schemas.microsoft.com/office/drawing/2014/main" id="{DB4C2BE9-2795-41C1-8DE5-06F157914E38}"/>
                </a:ext>
              </a:extLst>
            </p:cNvPr>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7" name="Shape 435">
              <a:extLst>
                <a:ext uri="{FF2B5EF4-FFF2-40B4-BE49-F238E27FC236}">
                  <a16:creationId xmlns:a16="http://schemas.microsoft.com/office/drawing/2014/main" id="{5C629669-1F15-462B-8A50-D8263A899A87}"/>
                </a:ext>
              </a:extLst>
            </p:cNvPr>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8" name="Shape 436">
            <a:extLst>
              <a:ext uri="{FF2B5EF4-FFF2-40B4-BE49-F238E27FC236}">
                <a16:creationId xmlns:a16="http://schemas.microsoft.com/office/drawing/2014/main" id="{01C1E360-85A2-4EF8-9157-3D816139B06E}"/>
              </a:ext>
            </a:extLst>
          </p:cNvPr>
          <p:cNvGrpSpPr/>
          <p:nvPr/>
        </p:nvGrpSpPr>
        <p:grpSpPr>
          <a:xfrm>
            <a:off x="6715837" y="1890882"/>
            <a:ext cx="470214" cy="470215"/>
            <a:chOff x="2594325" y="1627175"/>
            <a:chExt cx="440850" cy="440850"/>
          </a:xfrm>
          <a:solidFill>
            <a:schemeClr val="accent1"/>
          </a:solidFill>
        </p:grpSpPr>
        <p:sp>
          <p:nvSpPr>
            <p:cNvPr id="89" name="Shape 437">
              <a:extLst>
                <a:ext uri="{FF2B5EF4-FFF2-40B4-BE49-F238E27FC236}">
                  <a16:creationId xmlns:a16="http://schemas.microsoft.com/office/drawing/2014/main" id="{44FF15EA-689C-4633-9E37-F08DEF3B5286}"/>
                </a:ext>
              </a:extLst>
            </p:cNvPr>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0" name="Shape 438">
              <a:extLst>
                <a:ext uri="{FF2B5EF4-FFF2-40B4-BE49-F238E27FC236}">
                  <a16:creationId xmlns:a16="http://schemas.microsoft.com/office/drawing/2014/main" id="{7C557739-F3DF-4A93-A1E7-5DB4D45403C0}"/>
                </a:ext>
              </a:extLst>
            </p:cNvPr>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1" name="Shape 439">
              <a:extLst>
                <a:ext uri="{FF2B5EF4-FFF2-40B4-BE49-F238E27FC236}">
                  <a16:creationId xmlns:a16="http://schemas.microsoft.com/office/drawing/2014/main" id="{72FFC5A6-BC01-45A4-8009-01E6062CB8B3}"/>
                </a:ext>
              </a:extLst>
            </p:cNvPr>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92" name="Shape 440">
            <a:extLst>
              <a:ext uri="{FF2B5EF4-FFF2-40B4-BE49-F238E27FC236}">
                <a16:creationId xmlns:a16="http://schemas.microsoft.com/office/drawing/2014/main" id="{142FCAAC-F276-412D-8208-5C6C1D6DE680}"/>
              </a:ext>
            </a:extLst>
          </p:cNvPr>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93" name="Shape 441">
            <a:extLst>
              <a:ext uri="{FF2B5EF4-FFF2-40B4-BE49-F238E27FC236}">
                <a16:creationId xmlns:a16="http://schemas.microsoft.com/office/drawing/2014/main" id="{89D39DE1-797D-4DCC-9739-DEA17C5AFFB3}"/>
              </a:ext>
            </a:extLst>
          </p:cNvPr>
          <p:cNvGrpSpPr/>
          <p:nvPr/>
        </p:nvGrpSpPr>
        <p:grpSpPr>
          <a:xfrm>
            <a:off x="8198081" y="1855709"/>
            <a:ext cx="381633" cy="540558"/>
            <a:chOff x="3984000" y="1594200"/>
            <a:chExt cx="357800" cy="506800"/>
          </a:xfrm>
          <a:solidFill>
            <a:schemeClr val="accent1"/>
          </a:solidFill>
        </p:grpSpPr>
        <p:sp>
          <p:nvSpPr>
            <p:cNvPr id="94" name="Shape 442">
              <a:extLst>
                <a:ext uri="{FF2B5EF4-FFF2-40B4-BE49-F238E27FC236}">
                  <a16:creationId xmlns:a16="http://schemas.microsoft.com/office/drawing/2014/main" id="{E60A2B6B-A7CE-4BDB-B179-0EC9AA43AD36}"/>
                </a:ext>
              </a:extLst>
            </p:cNvPr>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5" name="Shape 443">
              <a:extLst>
                <a:ext uri="{FF2B5EF4-FFF2-40B4-BE49-F238E27FC236}">
                  <a16:creationId xmlns:a16="http://schemas.microsoft.com/office/drawing/2014/main" id="{4F3E98BC-63D1-47D0-AAF4-8DA1E08C4A4E}"/>
                </a:ext>
              </a:extLst>
            </p:cNvPr>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96" name="Shape 444">
            <a:extLst>
              <a:ext uri="{FF2B5EF4-FFF2-40B4-BE49-F238E27FC236}">
                <a16:creationId xmlns:a16="http://schemas.microsoft.com/office/drawing/2014/main" id="{051B7E8E-2B5E-47DD-A7B0-72E5F928333C}"/>
              </a:ext>
            </a:extLst>
          </p:cNvPr>
          <p:cNvGrpSpPr/>
          <p:nvPr/>
        </p:nvGrpSpPr>
        <p:grpSpPr>
          <a:xfrm>
            <a:off x="8856475" y="1971623"/>
            <a:ext cx="502800" cy="308731"/>
            <a:chOff x="4601275" y="1702875"/>
            <a:chExt cx="471400" cy="289450"/>
          </a:xfrm>
          <a:solidFill>
            <a:schemeClr val="accent1"/>
          </a:solidFill>
        </p:grpSpPr>
        <p:sp>
          <p:nvSpPr>
            <p:cNvPr id="97" name="Shape 445">
              <a:extLst>
                <a:ext uri="{FF2B5EF4-FFF2-40B4-BE49-F238E27FC236}">
                  <a16:creationId xmlns:a16="http://schemas.microsoft.com/office/drawing/2014/main" id="{BF757DF7-92F8-4CC6-BCD5-447F5C859B9A}"/>
                </a:ext>
              </a:extLst>
            </p:cNvPr>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8" name="Shape 446">
              <a:extLst>
                <a:ext uri="{FF2B5EF4-FFF2-40B4-BE49-F238E27FC236}">
                  <a16:creationId xmlns:a16="http://schemas.microsoft.com/office/drawing/2014/main" id="{D3874DF5-D3D2-4008-B615-FBBDCAF4CE6A}"/>
                </a:ext>
              </a:extLst>
            </p:cNvPr>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9" name="Shape 447">
              <a:extLst>
                <a:ext uri="{FF2B5EF4-FFF2-40B4-BE49-F238E27FC236}">
                  <a16:creationId xmlns:a16="http://schemas.microsoft.com/office/drawing/2014/main" id="{2E0FA70E-8D22-49CA-AB23-09FC0BA7F4A8}"/>
                </a:ext>
              </a:extLst>
            </p:cNvPr>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0" name="Shape 448">
              <a:extLst>
                <a:ext uri="{FF2B5EF4-FFF2-40B4-BE49-F238E27FC236}">
                  <a16:creationId xmlns:a16="http://schemas.microsoft.com/office/drawing/2014/main" id="{45044CB4-EA2F-4BE6-AB1E-36B76DFA9BD6}"/>
                </a:ext>
              </a:extLst>
            </p:cNvPr>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1" name="Shape 449">
              <a:extLst>
                <a:ext uri="{FF2B5EF4-FFF2-40B4-BE49-F238E27FC236}">
                  <a16:creationId xmlns:a16="http://schemas.microsoft.com/office/drawing/2014/main" id="{4AD41FA8-41B5-4D8E-AFDD-830F46F1E5BB}"/>
                </a:ext>
              </a:extLst>
            </p:cNvPr>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02" name="Shape 450">
            <a:extLst>
              <a:ext uri="{FF2B5EF4-FFF2-40B4-BE49-F238E27FC236}">
                <a16:creationId xmlns:a16="http://schemas.microsoft.com/office/drawing/2014/main" id="{19F80134-E542-4BA4-8D5E-27347DC69814}"/>
              </a:ext>
            </a:extLst>
          </p:cNvPr>
          <p:cNvGrpSpPr/>
          <p:nvPr/>
        </p:nvGrpSpPr>
        <p:grpSpPr>
          <a:xfrm>
            <a:off x="9599556" y="1896080"/>
            <a:ext cx="454589" cy="459816"/>
            <a:chOff x="5297950" y="1632050"/>
            <a:chExt cx="426200" cy="431100"/>
          </a:xfrm>
          <a:solidFill>
            <a:schemeClr val="accent1"/>
          </a:solidFill>
        </p:grpSpPr>
        <p:sp>
          <p:nvSpPr>
            <p:cNvPr id="103" name="Shape 451">
              <a:extLst>
                <a:ext uri="{FF2B5EF4-FFF2-40B4-BE49-F238E27FC236}">
                  <a16:creationId xmlns:a16="http://schemas.microsoft.com/office/drawing/2014/main" id="{3EAAD65A-CE1E-434D-8F96-9FBD79129C6F}"/>
                </a:ext>
              </a:extLst>
            </p:cNvPr>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4" name="Shape 452">
              <a:extLst>
                <a:ext uri="{FF2B5EF4-FFF2-40B4-BE49-F238E27FC236}">
                  <a16:creationId xmlns:a16="http://schemas.microsoft.com/office/drawing/2014/main" id="{C33F3BAD-0FFD-4125-8FF6-CCC70BCE4867}"/>
                </a:ext>
              </a:extLst>
            </p:cNvPr>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05" name="Shape 453">
            <a:extLst>
              <a:ext uri="{FF2B5EF4-FFF2-40B4-BE49-F238E27FC236}">
                <a16:creationId xmlns:a16="http://schemas.microsoft.com/office/drawing/2014/main" id="{DCF551A7-4D21-47BF-A071-3EEE2466F0A1}"/>
              </a:ext>
            </a:extLst>
          </p:cNvPr>
          <p:cNvGrpSpPr/>
          <p:nvPr/>
        </p:nvGrpSpPr>
        <p:grpSpPr>
          <a:xfrm>
            <a:off x="10317227" y="1882429"/>
            <a:ext cx="457203" cy="487148"/>
            <a:chOff x="5970800" y="1619250"/>
            <a:chExt cx="428650" cy="456725"/>
          </a:xfrm>
          <a:solidFill>
            <a:schemeClr val="accent1"/>
          </a:solidFill>
        </p:grpSpPr>
        <p:sp>
          <p:nvSpPr>
            <p:cNvPr id="106" name="Shape 454">
              <a:extLst>
                <a:ext uri="{FF2B5EF4-FFF2-40B4-BE49-F238E27FC236}">
                  <a16:creationId xmlns:a16="http://schemas.microsoft.com/office/drawing/2014/main" id="{3B212A6D-6F3A-4703-ACCE-DD79844FB412}"/>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7" name="Shape 455">
              <a:extLst>
                <a:ext uri="{FF2B5EF4-FFF2-40B4-BE49-F238E27FC236}">
                  <a16:creationId xmlns:a16="http://schemas.microsoft.com/office/drawing/2014/main" id="{DA6C259A-52C6-4585-B3B2-83E22A123B8E}"/>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8" name="Shape 456">
              <a:extLst>
                <a:ext uri="{FF2B5EF4-FFF2-40B4-BE49-F238E27FC236}">
                  <a16:creationId xmlns:a16="http://schemas.microsoft.com/office/drawing/2014/main" id="{2322961D-4064-4722-B0F4-9BA8FD45F57A}"/>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9" name="Shape 457">
              <a:extLst>
                <a:ext uri="{FF2B5EF4-FFF2-40B4-BE49-F238E27FC236}">
                  <a16:creationId xmlns:a16="http://schemas.microsoft.com/office/drawing/2014/main" id="{B86B63B5-EDD4-49C1-9122-968972B13080}"/>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0" name="Shape 458">
              <a:extLst>
                <a:ext uri="{FF2B5EF4-FFF2-40B4-BE49-F238E27FC236}">
                  <a16:creationId xmlns:a16="http://schemas.microsoft.com/office/drawing/2014/main" id="{AD3E94A3-8F42-4988-AD34-3218BFD0C42F}"/>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11" name="Shape 459">
            <a:extLst>
              <a:ext uri="{FF2B5EF4-FFF2-40B4-BE49-F238E27FC236}">
                <a16:creationId xmlns:a16="http://schemas.microsoft.com/office/drawing/2014/main" id="{D739DE04-8D8E-4B7E-B0A1-4A3F17F77816}"/>
              </a:ext>
            </a:extLst>
          </p:cNvPr>
          <p:cNvGrpSpPr/>
          <p:nvPr/>
        </p:nvGrpSpPr>
        <p:grpSpPr>
          <a:xfrm>
            <a:off x="11015377" y="1876562"/>
            <a:ext cx="512533" cy="467601"/>
            <a:chOff x="6625350" y="1613750"/>
            <a:chExt cx="480525" cy="438400"/>
          </a:xfrm>
          <a:solidFill>
            <a:schemeClr val="accent1"/>
          </a:solidFill>
        </p:grpSpPr>
        <p:sp>
          <p:nvSpPr>
            <p:cNvPr id="112" name="Shape 460">
              <a:extLst>
                <a:ext uri="{FF2B5EF4-FFF2-40B4-BE49-F238E27FC236}">
                  <a16:creationId xmlns:a16="http://schemas.microsoft.com/office/drawing/2014/main" id="{967FC8E8-972B-4844-9EE7-56C1D9CC39F7}"/>
                </a:ext>
              </a:extLst>
            </p:cNvPr>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3" name="Shape 461">
              <a:extLst>
                <a:ext uri="{FF2B5EF4-FFF2-40B4-BE49-F238E27FC236}">
                  <a16:creationId xmlns:a16="http://schemas.microsoft.com/office/drawing/2014/main" id="{E291DE8A-32D2-49A6-9565-35727EAFE83C}"/>
                </a:ext>
              </a:extLst>
            </p:cNvPr>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4" name="Shape 462">
              <a:extLst>
                <a:ext uri="{FF2B5EF4-FFF2-40B4-BE49-F238E27FC236}">
                  <a16:creationId xmlns:a16="http://schemas.microsoft.com/office/drawing/2014/main" id="{4EA886EF-3282-4BD1-8100-2DFC233B76C5}"/>
                </a:ext>
              </a:extLst>
            </p:cNvPr>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5" name="Shape 463">
              <a:extLst>
                <a:ext uri="{FF2B5EF4-FFF2-40B4-BE49-F238E27FC236}">
                  <a16:creationId xmlns:a16="http://schemas.microsoft.com/office/drawing/2014/main" id="{2F7E031F-1194-4E9E-862E-D3D17F7058D0}"/>
                </a:ext>
              </a:extLst>
            </p:cNvPr>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6" name="Shape 464">
              <a:extLst>
                <a:ext uri="{FF2B5EF4-FFF2-40B4-BE49-F238E27FC236}">
                  <a16:creationId xmlns:a16="http://schemas.microsoft.com/office/drawing/2014/main" id="{F7611880-FF32-4D4B-9429-D719BB5301E6}"/>
                </a:ext>
              </a:extLst>
            </p:cNvPr>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17" name="Shape 465">
            <a:extLst>
              <a:ext uri="{FF2B5EF4-FFF2-40B4-BE49-F238E27FC236}">
                <a16:creationId xmlns:a16="http://schemas.microsoft.com/office/drawing/2014/main" id="{E5144B0D-7116-4A7E-BC50-6714086414F3}"/>
              </a:ext>
            </a:extLst>
          </p:cNvPr>
          <p:cNvGrpSpPr/>
          <p:nvPr/>
        </p:nvGrpSpPr>
        <p:grpSpPr>
          <a:xfrm>
            <a:off x="4600583" y="2637216"/>
            <a:ext cx="386860" cy="415525"/>
            <a:chOff x="611175" y="2326900"/>
            <a:chExt cx="362700" cy="389575"/>
          </a:xfrm>
          <a:solidFill>
            <a:schemeClr val="accent1"/>
          </a:solidFill>
        </p:grpSpPr>
        <p:sp>
          <p:nvSpPr>
            <p:cNvPr id="118" name="Shape 466">
              <a:extLst>
                <a:ext uri="{FF2B5EF4-FFF2-40B4-BE49-F238E27FC236}">
                  <a16:creationId xmlns:a16="http://schemas.microsoft.com/office/drawing/2014/main" id="{09DDD2F9-D392-47BA-AD84-F553598A0E2B}"/>
                </a:ext>
              </a:extLst>
            </p:cNvPr>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9" name="Shape 467">
              <a:extLst>
                <a:ext uri="{FF2B5EF4-FFF2-40B4-BE49-F238E27FC236}">
                  <a16:creationId xmlns:a16="http://schemas.microsoft.com/office/drawing/2014/main" id="{BADCD029-4B36-466F-9195-6E44278B1413}"/>
                </a:ext>
              </a:extLst>
            </p:cNvPr>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0" name="Shape 468">
              <a:extLst>
                <a:ext uri="{FF2B5EF4-FFF2-40B4-BE49-F238E27FC236}">
                  <a16:creationId xmlns:a16="http://schemas.microsoft.com/office/drawing/2014/main" id="{08EC4E06-6DD9-4656-945F-BC782E03BD04}"/>
                </a:ext>
              </a:extLst>
            </p:cNvPr>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1" name="Shape 469">
              <a:extLst>
                <a:ext uri="{FF2B5EF4-FFF2-40B4-BE49-F238E27FC236}">
                  <a16:creationId xmlns:a16="http://schemas.microsoft.com/office/drawing/2014/main" id="{B7EECEF7-C75E-4890-81C7-6B9AEA6B5F0E}"/>
                </a:ext>
              </a:extLst>
            </p:cNvPr>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22" name="Shape 470">
            <a:extLst>
              <a:ext uri="{FF2B5EF4-FFF2-40B4-BE49-F238E27FC236}">
                <a16:creationId xmlns:a16="http://schemas.microsoft.com/office/drawing/2014/main" id="{BBCA3084-3814-4E92-B5D7-8CCF72A44AB6}"/>
              </a:ext>
            </a:extLst>
          </p:cNvPr>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23" name="Shape 471">
            <a:extLst>
              <a:ext uri="{FF2B5EF4-FFF2-40B4-BE49-F238E27FC236}">
                <a16:creationId xmlns:a16="http://schemas.microsoft.com/office/drawing/2014/main" id="{49C8725C-6DCC-421B-BAEC-9FF7B4919BB1}"/>
              </a:ext>
            </a:extLst>
          </p:cNvPr>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24" name="Shape 472">
            <a:extLst>
              <a:ext uri="{FF2B5EF4-FFF2-40B4-BE49-F238E27FC236}">
                <a16:creationId xmlns:a16="http://schemas.microsoft.com/office/drawing/2014/main" id="{DEC15930-B95C-4161-98B8-0CD9D33A6BDC}"/>
              </a:ext>
            </a:extLst>
          </p:cNvPr>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125" name="Shape 473">
            <a:extLst>
              <a:ext uri="{FF2B5EF4-FFF2-40B4-BE49-F238E27FC236}">
                <a16:creationId xmlns:a16="http://schemas.microsoft.com/office/drawing/2014/main" id="{122F0CE0-F580-43CD-9611-C710F4163A4E}"/>
              </a:ext>
            </a:extLst>
          </p:cNvPr>
          <p:cNvGrpSpPr/>
          <p:nvPr/>
        </p:nvGrpSpPr>
        <p:grpSpPr>
          <a:xfrm>
            <a:off x="7561153" y="2570793"/>
            <a:ext cx="217535" cy="543171"/>
            <a:chOff x="3386850" y="2264625"/>
            <a:chExt cx="203950" cy="509250"/>
          </a:xfrm>
          <a:solidFill>
            <a:schemeClr val="accent1"/>
          </a:solidFill>
        </p:grpSpPr>
        <p:sp>
          <p:nvSpPr>
            <p:cNvPr id="126" name="Shape 474">
              <a:extLst>
                <a:ext uri="{FF2B5EF4-FFF2-40B4-BE49-F238E27FC236}">
                  <a16:creationId xmlns:a16="http://schemas.microsoft.com/office/drawing/2014/main" id="{4C0A19D9-BF76-42BB-A231-A54D9E06FE07}"/>
                </a:ext>
              </a:extLst>
            </p:cNvPr>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7" name="Shape 475">
              <a:extLst>
                <a:ext uri="{FF2B5EF4-FFF2-40B4-BE49-F238E27FC236}">
                  <a16:creationId xmlns:a16="http://schemas.microsoft.com/office/drawing/2014/main" id="{EFD06882-0FF4-4C4E-8D57-9344333B186C}"/>
                </a:ext>
              </a:extLst>
            </p:cNvPr>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28" name="Shape 476">
            <a:extLst>
              <a:ext uri="{FF2B5EF4-FFF2-40B4-BE49-F238E27FC236}">
                <a16:creationId xmlns:a16="http://schemas.microsoft.com/office/drawing/2014/main" id="{A79356E7-34AC-4725-AF6F-760BFD77256C}"/>
              </a:ext>
            </a:extLst>
          </p:cNvPr>
          <p:cNvGrpSpPr/>
          <p:nvPr/>
        </p:nvGrpSpPr>
        <p:grpSpPr>
          <a:xfrm>
            <a:off x="9018652" y="2639830"/>
            <a:ext cx="178443" cy="405099"/>
            <a:chOff x="4753325" y="2329350"/>
            <a:chExt cx="167300" cy="379800"/>
          </a:xfrm>
          <a:solidFill>
            <a:schemeClr val="accent1"/>
          </a:solidFill>
        </p:grpSpPr>
        <p:sp>
          <p:nvSpPr>
            <p:cNvPr id="129" name="Shape 477">
              <a:extLst>
                <a:ext uri="{FF2B5EF4-FFF2-40B4-BE49-F238E27FC236}">
                  <a16:creationId xmlns:a16="http://schemas.microsoft.com/office/drawing/2014/main" id="{5FFDEF8D-6DA4-48EE-B35E-50DB1FE1DC2E}"/>
                </a:ext>
              </a:extLst>
            </p:cNvPr>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0" name="Shape 478">
              <a:extLst>
                <a:ext uri="{FF2B5EF4-FFF2-40B4-BE49-F238E27FC236}">
                  <a16:creationId xmlns:a16="http://schemas.microsoft.com/office/drawing/2014/main" id="{A10643F3-0B65-4C11-9002-9E3E8C5BCC9D}"/>
                </a:ext>
              </a:extLst>
            </p:cNvPr>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31" name="Shape 479">
            <a:extLst>
              <a:ext uri="{FF2B5EF4-FFF2-40B4-BE49-F238E27FC236}">
                <a16:creationId xmlns:a16="http://schemas.microsoft.com/office/drawing/2014/main" id="{B53FF074-FCEC-4227-9C69-81C15193B7AB}"/>
              </a:ext>
            </a:extLst>
          </p:cNvPr>
          <p:cNvGrpSpPr/>
          <p:nvPr/>
        </p:nvGrpSpPr>
        <p:grpSpPr>
          <a:xfrm>
            <a:off x="8296395" y="2573379"/>
            <a:ext cx="185002" cy="537971"/>
            <a:chOff x="4076175" y="2267050"/>
            <a:chExt cx="173450" cy="504375"/>
          </a:xfrm>
          <a:solidFill>
            <a:schemeClr val="accent1"/>
          </a:solidFill>
        </p:grpSpPr>
        <p:sp>
          <p:nvSpPr>
            <p:cNvPr id="132" name="Shape 480">
              <a:extLst>
                <a:ext uri="{FF2B5EF4-FFF2-40B4-BE49-F238E27FC236}">
                  <a16:creationId xmlns:a16="http://schemas.microsoft.com/office/drawing/2014/main" id="{F1E910BA-894B-408F-A239-80EE1AF9BACF}"/>
                </a:ext>
              </a:extLst>
            </p:cNvPr>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3" name="Shape 481">
              <a:extLst>
                <a:ext uri="{FF2B5EF4-FFF2-40B4-BE49-F238E27FC236}">
                  <a16:creationId xmlns:a16="http://schemas.microsoft.com/office/drawing/2014/main" id="{BFBCD5A0-76C9-448A-B3C0-16B40A032275}"/>
                </a:ext>
              </a:extLst>
            </p:cNvPr>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34" name="Shape 482">
            <a:extLst>
              <a:ext uri="{FF2B5EF4-FFF2-40B4-BE49-F238E27FC236}">
                <a16:creationId xmlns:a16="http://schemas.microsoft.com/office/drawing/2014/main" id="{35266428-E692-4ABE-9520-A50DB3F886AD}"/>
              </a:ext>
            </a:extLst>
          </p:cNvPr>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135" name="Shape 483">
            <a:extLst>
              <a:ext uri="{FF2B5EF4-FFF2-40B4-BE49-F238E27FC236}">
                <a16:creationId xmlns:a16="http://schemas.microsoft.com/office/drawing/2014/main" id="{89102C9A-4C6A-411E-953A-DF1566A311E4}"/>
              </a:ext>
            </a:extLst>
          </p:cNvPr>
          <p:cNvGrpSpPr/>
          <p:nvPr/>
        </p:nvGrpSpPr>
        <p:grpSpPr>
          <a:xfrm>
            <a:off x="10321786" y="2637857"/>
            <a:ext cx="448083" cy="414219"/>
            <a:chOff x="5975075" y="2327500"/>
            <a:chExt cx="420100" cy="388350"/>
          </a:xfrm>
          <a:solidFill>
            <a:schemeClr val="accent1"/>
          </a:solidFill>
        </p:grpSpPr>
        <p:sp>
          <p:nvSpPr>
            <p:cNvPr id="136" name="Shape 484">
              <a:extLst>
                <a:ext uri="{FF2B5EF4-FFF2-40B4-BE49-F238E27FC236}">
                  <a16:creationId xmlns:a16="http://schemas.microsoft.com/office/drawing/2014/main" id="{3878061E-D76C-4017-BCB0-E3EEFA2D9572}"/>
                </a:ext>
              </a:extLst>
            </p:cNvPr>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7" name="Shape 485">
              <a:extLst>
                <a:ext uri="{FF2B5EF4-FFF2-40B4-BE49-F238E27FC236}">
                  <a16:creationId xmlns:a16="http://schemas.microsoft.com/office/drawing/2014/main" id="{6968743A-94A4-4913-B86A-A4E93DCD5D96}"/>
                </a:ext>
              </a:extLst>
            </p:cNvPr>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38" name="Shape 486">
            <a:extLst>
              <a:ext uri="{FF2B5EF4-FFF2-40B4-BE49-F238E27FC236}">
                <a16:creationId xmlns:a16="http://schemas.microsoft.com/office/drawing/2014/main" id="{0AFF491C-2AA1-41E5-880C-0605B01DFE35}"/>
              </a:ext>
            </a:extLst>
          </p:cNvPr>
          <p:cNvGrpSpPr/>
          <p:nvPr/>
        </p:nvGrpSpPr>
        <p:grpSpPr>
          <a:xfrm>
            <a:off x="11127371" y="2625483"/>
            <a:ext cx="274865" cy="448083"/>
            <a:chOff x="6730350" y="2315900"/>
            <a:chExt cx="257700" cy="420100"/>
          </a:xfrm>
          <a:solidFill>
            <a:schemeClr val="accent1"/>
          </a:solidFill>
        </p:grpSpPr>
        <p:sp>
          <p:nvSpPr>
            <p:cNvPr id="139" name="Shape 487">
              <a:extLst>
                <a:ext uri="{FF2B5EF4-FFF2-40B4-BE49-F238E27FC236}">
                  <a16:creationId xmlns:a16="http://schemas.microsoft.com/office/drawing/2014/main" id="{EBBA7CEF-7D61-4A29-B0C7-0382BC867FAF}"/>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0" name="Shape 488">
              <a:extLst>
                <a:ext uri="{FF2B5EF4-FFF2-40B4-BE49-F238E27FC236}">
                  <a16:creationId xmlns:a16="http://schemas.microsoft.com/office/drawing/2014/main" id="{68538F72-53E9-440B-B4DF-D9D78FF4D9B9}"/>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1" name="Shape 489">
              <a:extLst>
                <a:ext uri="{FF2B5EF4-FFF2-40B4-BE49-F238E27FC236}">
                  <a16:creationId xmlns:a16="http://schemas.microsoft.com/office/drawing/2014/main" id="{8CC1E346-13E0-4711-9557-8AF42FEBEC85}"/>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2" name="Shape 490">
              <a:extLst>
                <a:ext uri="{FF2B5EF4-FFF2-40B4-BE49-F238E27FC236}">
                  <a16:creationId xmlns:a16="http://schemas.microsoft.com/office/drawing/2014/main" id="{7EBBCFC6-050D-4845-9733-99130221F116}"/>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3" name="Shape 491">
              <a:extLst>
                <a:ext uri="{FF2B5EF4-FFF2-40B4-BE49-F238E27FC236}">
                  <a16:creationId xmlns:a16="http://schemas.microsoft.com/office/drawing/2014/main" id="{8FDDE8CA-0324-451C-974B-EC476571CC6C}"/>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44" name="Shape 492">
            <a:extLst>
              <a:ext uri="{FF2B5EF4-FFF2-40B4-BE49-F238E27FC236}">
                <a16:creationId xmlns:a16="http://schemas.microsoft.com/office/drawing/2014/main" id="{337DD06D-CF07-42EE-9C57-5CD0EE684696}"/>
              </a:ext>
            </a:extLst>
          </p:cNvPr>
          <p:cNvGrpSpPr/>
          <p:nvPr/>
        </p:nvGrpSpPr>
        <p:grpSpPr>
          <a:xfrm>
            <a:off x="4724310" y="3309955"/>
            <a:ext cx="139405" cy="508001"/>
            <a:chOff x="727175" y="2957625"/>
            <a:chExt cx="130700" cy="476275"/>
          </a:xfrm>
          <a:solidFill>
            <a:schemeClr val="accent1"/>
          </a:solidFill>
        </p:grpSpPr>
        <p:sp>
          <p:nvSpPr>
            <p:cNvPr id="145" name="Shape 493">
              <a:extLst>
                <a:ext uri="{FF2B5EF4-FFF2-40B4-BE49-F238E27FC236}">
                  <a16:creationId xmlns:a16="http://schemas.microsoft.com/office/drawing/2014/main" id="{637B1070-5010-4F7F-B3A3-2CAD344C0B1B}"/>
                </a:ext>
              </a:extLst>
            </p:cNvPr>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6" name="Shape 494">
              <a:extLst>
                <a:ext uri="{FF2B5EF4-FFF2-40B4-BE49-F238E27FC236}">
                  <a16:creationId xmlns:a16="http://schemas.microsoft.com/office/drawing/2014/main" id="{3FBD5458-C817-4872-8795-A58F468A332B}"/>
                </a:ext>
              </a:extLst>
            </p:cNvPr>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47" name="Shape 495">
            <a:extLst>
              <a:ext uri="{FF2B5EF4-FFF2-40B4-BE49-F238E27FC236}">
                <a16:creationId xmlns:a16="http://schemas.microsoft.com/office/drawing/2014/main" id="{9C1C24D0-520D-4B59-AAE3-77451E6426BA}"/>
              </a:ext>
            </a:extLst>
          </p:cNvPr>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48" name="Shape 496">
            <a:extLst>
              <a:ext uri="{FF2B5EF4-FFF2-40B4-BE49-F238E27FC236}">
                <a16:creationId xmlns:a16="http://schemas.microsoft.com/office/drawing/2014/main" id="{C9467651-C639-4510-A8C9-7DE53E8884CA}"/>
              </a:ext>
            </a:extLst>
          </p:cNvPr>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149" name="Shape 497">
            <a:extLst>
              <a:ext uri="{FF2B5EF4-FFF2-40B4-BE49-F238E27FC236}">
                <a16:creationId xmlns:a16="http://schemas.microsoft.com/office/drawing/2014/main" id="{13D01FF2-0037-4303-AF98-A746DB317B9D}"/>
              </a:ext>
            </a:extLst>
          </p:cNvPr>
          <p:cNvGrpSpPr/>
          <p:nvPr/>
        </p:nvGrpSpPr>
        <p:grpSpPr>
          <a:xfrm>
            <a:off x="6704104" y="3326221"/>
            <a:ext cx="493682" cy="475442"/>
            <a:chOff x="2583325" y="2972875"/>
            <a:chExt cx="462850" cy="445750"/>
          </a:xfrm>
          <a:solidFill>
            <a:schemeClr val="accent1"/>
          </a:solidFill>
        </p:grpSpPr>
        <p:sp>
          <p:nvSpPr>
            <p:cNvPr id="150" name="Shape 498">
              <a:extLst>
                <a:ext uri="{FF2B5EF4-FFF2-40B4-BE49-F238E27FC236}">
                  <a16:creationId xmlns:a16="http://schemas.microsoft.com/office/drawing/2014/main" id="{DD2689F4-C516-48D0-88E8-44E440440E8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1" name="Shape 499">
              <a:extLst>
                <a:ext uri="{FF2B5EF4-FFF2-40B4-BE49-F238E27FC236}">
                  <a16:creationId xmlns:a16="http://schemas.microsoft.com/office/drawing/2014/main" id="{30931771-5250-466A-B354-1AD0EF17059F}"/>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52" name="Shape 500">
            <a:extLst>
              <a:ext uri="{FF2B5EF4-FFF2-40B4-BE49-F238E27FC236}">
                <a16:creationId xmlns:a16="http://schemas.microsoft.com/office/drawing/2014/main" id="{819D4A31-25D6-4C57-A084-798974888E94}"/>
              </a:ext>
            </a:extLst>
          </p:cNvPr>
          <p:cNvGrpSpPr/>
          <p:nvPr/>
        </p:nvGrpSpPr>
        <p:grpSpPr>
          <a:xfrm>
            <a:off x="7406147" y="3397231"/>
            <a:ext cx="527546" cy="333449"/>
            <a:chOff x="3241525" y="3039450"/>
            <a:chExt cx="494600" cy="312625"/>
          </a:xfrm>
          <a:solidFill>
            <a:schemeClr val="accent1"/>
          </a:solidFill>
        </p:grpSpPr>
        <p:sp>
          <p:nvSpPr>
            <p:cNvPr id="153" name="Shape 501">
              <a:extLst>
                <a:ext uri="{FF2B5EF4-FFF2-40B4-BE49-F238E27FC236}">
                  <a16:creationId xmlns:a16="http://schemas.microsoft.com/office/drawing/2014/main" id="{0AAA805F-F113-4847-AE65-DB1A8453A8F7}"/>
                </a:ext>
              </a:extLst>
            </p:cNvPr>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4" name="Shape 502">
              <a:extLst>
                <a:ext uri="{FF2B5EF4-FFF2-40B4-BE49-F238E27FC236}">
                  <a16:creationId xmlns:a16="http://schemas.microsoft.com/office/drawing/2014/main" id="{168EE51B-A870-494D-BC4B-650E88D9A011}"/>
                </a:ext>
              </a:extLst>
            </p:cNvPr>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55" name="Shape 503">
            <a:extLst>
              <a:ext uri="{FF2B5EF4-FFF2-40B4-BE49-F238E27FC236}">
                <a16:creationId xmlns:a16="http://schemas.microsoft.com/office/drawing/2014/main" id="{E04B4B9D-E441-4B24-AB89-AFE89EDDC4BD}"/>
              </a:ext>
            </a:extLst>
          </p:cNvPr>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156" name="Shape 504">
            <a:extLst>
              <a:ext uri="{FF2B5EF4-FFF2-40B4-BE49-F238E27FC236}">
                <a16:creationId xmlns:a16="http://schemas.microsoft.com/office/drawing/2014/main" id="{EC833749-CE34-425D-B205-BABEDF7281C1}"/>
              </a:ext>
            </a:extLst>
          </p:cNvPr>
          <p:cNvGrpSpPr/>
          <p:nvPr/>
        </p:nvGrpSpPr>
        <p:grpSpPr>
          <a:xfrm>
            <a:off x="9553958" y="3362059"/>
            <a:ext cx="545785" cy="403792"/>
            <a:chOff x="5255200" y="3006475"/>
            <a:chExt cx="511700" cy="378575"/>
          </a:xfrm>
          <a:solidFill>
            <a:schemeClr val="accent1"/>
          </a:solidFill>
        </p:grpSpPr>
        <p:sp>
          <p:nvSpPr>
            <p:cNvPr id="157" name="Shape 505">
              <a:extLst>
                <a:ext uri="{FF2B5EF4-FFF2-40B4-BE49-F238E27FC236}">
                  <a16:creationId xmlns:a16="http://schemas.microsoft.com/office/drawing/2014/main" id="{73897A6F-70C3-4BFF-BF21-F66132537DC2}"/>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8" name="Shape 506">
              <a:extLst>
                <a:ext uri="{FF2B5EF4-FFF2-40B4-BE49-F238E27FC236}">
                  <a16:creationId xmlns:a16="http://schemas.microsoft.com/office/drawing/2014/main" id="{4F84850A-41D4-4924-AADE-D1F2D9F7F298}"/>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59" name="Shape 507">
            <a:extLst>
              <a:ext uri="{FF2B5EF4-FFF2-40B4-BE49-F238E27FC236}">
                <a16:creationId xmlns:a16="http://schemas.microsoft.com/office/drawing/2014/main" id="{4F69AFB1-F7FB-4BD9-BBC2-43B17F179AC7}"/>
              </a:ext>
            </a:extLst>
          </p:cNvPr>
          <p:cNvGrpSpPr/>
          <p:nvPr/>
        </p:nvGrpSpPr>
        <p:grpSpPr>
          <a:xfrm>
            <a:off x="8168108" y="3338620"/>
            <a:ext cx="441578" cy="450669"/>
            <a:chOff x="3955900" y="2984500"/>
            <a:chExt cx="414000" cy="422525"/>
          </a:xfrm>
          <a:solidFill>
            <a:schemeClr val="accent1"/>
          </a:solidFill>
        </p:grpSpPr>
        <p:sp>
          <p:nvSpPr>
            <p:cNvPr id="160" name="Shape 508">
              <a:extLst>
                <a:ext uri="{FF2B5EF4-FFF2-40B4-BE49-F238E27FC236}">
                  <a16:creationId xmlns:a16="http://schemas.microsoft.com/office/drawing/2014/main" id="{EC900740-6BB5-498C-B16C-AA3F8E2F5529}"/>
                </a:ext>
              </a:extLst>
            </p:cNvPr>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1" name="Shape 509">
              <a:extLst>
                <a:ext uri="{FF2B5EF4-FFF2-40B4-BE49-F238E27FC236}">
                  <a16:creationId xmlns:a16="http://schemas.microsoft.com/office/drawing/2014/main" id="{8D58FEF5-E9E1-4205-9192-A85B9032C47F}"/>
                </a:ext>
              </a:extLst>
            </p:cNvPr>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2" name="Shape 510">
              <a:extLst>
                <a:ext uri="{FF2B5EF4-FFF2-40B4-BE49-F238E27FC236}">
                  <a16:creationId xmlns:a16="http://schemas.microsoft.com/office/drawing/2014/main" id="{DBEDD0B3-07EE-4C2A-B0C6-F7DE5B6B5107}"/>
                </a:ext>
              </a:extLst>
            </p:cNvPr>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63" name="Shape 511">
            <a:extLst>
              <a:ext uri="{FF2B5EF4-FFF2-40B4-BE49-F238E27FC236}">
                <a16:creationId xmlns:a16="http://schemas.microsoft.com/office/drawing/2014/main" id="{9E51DF13-4EB8-4153-8C27-A05238516122}"/>
              </a:ext>
            </a:extLst>
          </p:cNvPr>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64" name="Shape 512">
            <a:extLst>
              <a:ext uri="{FF2B5EF4-FFF2-40B4-BE49-F238E27FC236}">
                <a16:creationId xmlns:a16="http://schemas.microsoft.com/office/drawing/2014/main" id="{95581748-0F86-49D9-AD68-60681FBE0F43}"/>
              </a:ext>
            </a:extLst>
          </p:cNvPr>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165" name="Shape 513">
            <a:extLst>
              <a:ext uri="{FF2B5EF4-FFF2-40B4-BE49-F238E27FC236}">
                <a16:creationId xmlns:a16="http://schemas.microsoft.com/office/drawing/2014/main" id="{0928B8CC-94B4-4B5A-A607-1BE54A8940A3}"/>
              </a:ext>
            </a:extLst>
          </p:cNvPr>
          <p:cNvGrpSpPr/>
          <p:nvPr/>
        </p:nvGrpSpPr>
        <p:grpSpPr>
          <a:xfrm>
            <a:off x="11096120" y="3332088"/>
            <a:ext cx="337369" cy="479361"/>
            <a:chOff x="6701050" y="2978375"/>
            <a:chExt cx="316300" cy="449425"/>
          </a:xfrm>
          <a:solidFill>
            <a:schemeClr val="accent1"/>
          </a:solidFill>
        </p:grpSpPr>
        <p:sp>
          <p:nvSpPr>
            <p:cNvPr id="166" name="Shape 514">
              <a:extLst>
                <a:ext uri="{FF2B5EF4-FFF2-40B4-BE49-F238E27FC236}">
                  <a16:creationId xmlns:a16="http://schemas.microsoft.com/office/drawing/2014/main" id="{1CC7BF37-61CC-454B-AD24-6913AF5B5323}"/>
                </a:ext>
              </a:extLst>
            </p:cNvPr>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7" name="Shape 515">
              <a:extLst>
                <a:ext uri="{FF2B5EF4-FFF2-40B4-BE49-F238E27FC236}">
                  <a16:creationId xmlns:a16="http://schemas.microsoft.com/office/drawing/2014/main" id="{AA82F83C-0D06-46C8-A6E4-8F5861488D2F}"/>
                </a:ext>
              </a:extLst>
            </p:cNvPr>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68" name="Shape 516">
            <a:extLst>
              <a:ext uri="{FF2B5EF4-FFF2-40B4-BE49-F238E27FC236}">
                <a16:creationId xmlns:a16="http://schemas.microsoft.com/office/drawing/2014/main" id="{267581D7-F5B6-423D-8C85-44EB703B1B49}"/>
              </a:ext>
            </a:extLst>
          </p:cNvPr>
          <p:cNvGrpSpPr/>
          <p:nvPr/>
        </p:nvGrpSpPr>
        <p:grpSpPr>
          <a:xfrm>
            <a:off x="5272657" y="4121408"/>
            <a:ext cx="480668" cy="323050"/>
            <a:chOff x="1241275" y="3718400"/>
            <a:chExt cx="450650" cy="302875"/>
          </a:xfrm>
          <a:solidFill>
            <a:schemeClr val="accent1"/>
          </a:solidFill>
        </p:grpSpPr>
        <p:sp>
          <p:nvSpPr>
            <p:cNvPr id="169" name="Shape 517">
              <a:extLst>
                <a:ext uri="{FF2B5EF4-FFF2-40B4-BE49-F238E27FC236}">
                  <a16:creationId xmlns:a16="http://schemas.microsoft.com/office/drawing/2014/main" id="{EF674812-E5C3-4FBA-9F36-B3E1D698C95A}"/>
                </a:ext>
              </a:extLst>
            </p:cNvPr>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0" name="Shape 518">
              <a:extLst>
                <a:ext uri="{FF2B5EF4-FFF2-40B4-BE49-F238E27FC236}">
                  <a16:creationId xmlns:a16="http://schemas.microsoft.com/office/drawing/2014/main" id="{1049FBA3-47ED-424E-A4DC-19A917FDD16C}"/>
                </a:ext>
              </a:extLst>
            </p:cNvPr>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1" name="Shape 519">
              <a:extLst>
                <a:ext uri="{FF2B5EF4-FFF2-40B4-BE49-F238E27FC236}">
                  <a16:creationId xmlns:a16="http://schemas.microsoft.com/office/drawing/2014/main" id="{A6554CF7-006C-45CC-B304-97BED1697CE1}"/>
                </a:ext>
              </a:extLst>
            </p:cNvPr>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2" name="Shape 520">
              <a:extLst>
                <a:ext uri="{FF2B5EF4-FFF2-40B4-BE49-F238E27FC236}">
                  <a16:creationId xmlns:a16="http://schemas.microsoft.com/office/drawing/2014/main" id="{E24D6FFB-CCB0-46D2-A263-90CDFE161A91}"/>
                </a:ext>
              </a:extLst>
            </p:cNvPr>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73" name="Shape 521">
            <a:extLst>
              <a:ext uri="{FF2B5EF4-FFF2-40B4-BE49-F238E27FC236}">
                <a16:creationId xmlns:a16="http://schemas.microsoft.com/office/drawing/2014/main" id="{45311452-61B2-4469-A1B6-74EF89FCAA96}"/>
              </a:ext>
            </a:extLst>
          </p:cNvPr>
          <p:cNvGrpSpPr/>
          <p:nvPr/>
        </p:nvGrpSpPr>
        <p:grpSpPr>
          <a:xfrm>
            <a:off x="5998164" y="4096663"/>
            <a:ext cx="467601" cy="373180"/>
            <a:chOff x="1921475" y="3695200"/>
            <a:chExt cx="438400" cy="349875"/>
          </a:xfrm>
          <a:solidFill>
            <a:schemeClr val="accent1"/>
          </a:solidFill>
        </p:grpSpPr>
        <p:sp>
          <p:nvSpPr>
            <p:cNvPr id="174" name="Shape 522">
              <a:extLst>
                <a:ext uri="{FF2B5EF4-FFF2-40B4-BE49-F238E27FC236}">
                  <a16:creationId xmlns:a16="http://schemas.microsoft.com/office/drawing/2014/main" id="{B9600021-3FDB-4D3E-8514-2024C6F12DA8}"/>
                </a:ext>
              </a:extLst>
            </p:cNvPr>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5" name="Shape 523">
              <a:extLst>
                <a:ext uri="{FF2B5EF4-FFF2-40B4-BE49-F238E27FC236}">
                  <a16:creationId xmlns:a16="http://schemas.microsoft.com/office/drawing/2014/main" id="{731F3059-8832-4E86-9AF1-D7EA51071B6A}"/>
                </a:ext>
              </a:extLst>
            </p:cNvPr>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6" name="Shape 524">
              <a:extLst>
                <a:ext uri="{FF2B5EF4-FFF2-40B4-BE49-F238E27FC236}">
                  <a16:creationId xmlns:a16="http://schemas.microsoft.com/office/drawing/2014/main" id="{8058AEAE-F7D6-496C-A4ED-F93D180CE941}"/>
                </a:ext>
              </a:extLst>
            </p:cNvPr>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77" name="Shape 525">
            <a:extLst>
              <a:ext uri="{FF2B5EF4-FFF2-40B4-BE49-F238E27FC236}">
                <a16:creationId xmlns:a16="http://schemas.microsoft.com/office/drawing/2014/main" id="{799E3496-31DB-4517-87D2-66B257B03D5E}"/>
              </a:ext>
            </a:extLst>
          </p:cNvPr>
          <p:cNvGrpSpPr/>
          <p:nvPr/>
        </p:nvGrpSpPr>
        <p:grpSpPr>
          <a:xfrm>
            <a:off x="6721703" y="4090797"/>
            <a:ext cx="458482" cy="384274"/>
            <a:chOff x="2599825" y="3689700"/>
            <a:chExt cx="429850" cy="360275"/>
          </a:xfrm>
          <a:solidFill>
            <a:schemeClr val="accent1"/>
          </a:solidFill>
        </p:grpSpPr>
        <p:sp>
          <p:nvSpPr>
            <p:cNvPr id="178" name="Shape 526">
              <a:extLst>
                <a:ext uri="{FF2B5EF4-FFF2-40B4-BE49-F238E27FC236}">
                  <a16:creationId xmlns:a16="http://schemas.microsoft.com/office/drawing/2014/main" id="{F52AD5F9-CF2B-412A-A291-5EB838B79F3D}"/>
                </a:ext>
              </a:extLst>
            </p:cNvPr>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9" name="Shape 527">
              <a:extLst>
                <a:ext uri="{FF2B5EF4-FFF2-40B4-BE49-F238E27FC236}">
                  <a16:creationId xmlns:a16="http://schemas.microsoft.com/office/drawing/2014/main" id="{EEE89E55-DB82-4425-9194-F9C2634CE988}"/>
                </a:ext>
              </a:extLst>
            </p:cNvPr>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80" name="Shape 528">
            <a:extLst>
              <a:ext uri="{FF2B5EF4-FFF2-40B4-BE49-F238E27FC236}">
                <a16:creationId xmlns:a16="http://schemas.microsoft.com/office/drawing/2014/main" id="{8BF8405F-2E0C-4611-A002-EAEAA0D53708}"/>
              </a:ext>
            </a:extLst>
          </p:cNvPr>
          <p:cNvGrpSpPr/>
          <p:nvPr/>
        </p:nvGrpSpPr>
        <p:grpSpPr>
          <a:xfrm>
            <a:off x="7462811" y="4051065"/>
            <a:ext cx="414219" cy="432458"/>
            <a:chOff x="3294650" y="3652450"/>
            <a:chExt cx="388350" cy="405450"/>
          </a:xfrm>
          <a:solidFill>
            <a:schemeClr val="accent1"/>
          </a:solidFill>
        </p:grpSpPr>
        <p:sp>
          <p:nvSpPr>
            <p:cNvPr id="181" name="Shape 529">
              <a:extLst>
                <a:ext uri="{FF2B5EF4-FFF2-40B4-BE49-F238E27FC236}">
                  <a16:creationId xmlns:a16="http://schemas.microsoft.com/office/drawing/2014/main" id="{884DAAD4-2063-4285-A7F4-25F493BD22D9}"/>
                </a:ext>
              </a:extLst>
            </p:cNvPr>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2" name="Shape 530">
              <a:extLst>
                <a:ext uri="{FF2B5EF4-FFF2-40B4-BE49-F238E27FC236}">
                  <a16:creationId xmlns:a16="http://schemas.microsoft.com/office/drawing/2014/main" id="{64A7E006-6F1C-4EB4-B86C-20F535D3BB11}"/>
                </a:ext>
              </a:extLst>
            </p:cNvPr>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3" name="Shape 531">
              <a:extLst>
                <a:ext uri="{FF2B5EF4-FFF2-40B4-BE49-F238E27FC236}">
                  <a16:creationId xmlns:a16="http://schemas.microsoft.com/office/drawing/2014/main" id="{0F5A850E-2554-4154-9BE5-BABFB1CD685E}"/>
                </a:ext>
              </a:extLst>
            </p:cNvPr>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84" name="Shape 532">
            <a:extLst>
              <a:ext uri="{FF2B5EF4-FFF2-40B4-BE49-F238E27FC236}">
                <a16:creationId xmlns:a16="http://schemas.microsoft.com/office/drawing/2014/main" id="{11631F4D-5C6E-47CC-843E-E8FF3373ACEB}"/>
              </a:ext>
            </a:extLst>
          </p:cNvPr>
          <p:cNvGrpSpPr/>
          <p:nvPr/>
        </p:nvGrpSpPr>
        <p:grpSpPr>
          <a:xfrm>
            <a:off x="8147283" y="4105782"/>
            <a:ext cx="483228" cy="354301"/>
            <a:chOff x="3936375" y="3703750"/>
            <a:chExt cx="453050" cy="332175"/>
          </a:xfrm>
          <a:solidFill>
            <a:schemeClr val="accent1"/>
          </a:solidFill>
        </p:grpSpPr>
        <p:sp>
          <p:nvSpPr>
            <p:cNvPr id="185" name="Shape 533">
              <a:extLst>
                <a:ext uri="{FF2B5EF4-FFF2-40B4-BE49-F238E27FC236}">
                  <a16:creationId xmlns:a16="http://schemas.microsoft.com/office/drawing/2014/main" id="{F0A864DD-9D60-475F-8415-4B4E6AA3DD7B}"/>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6" name="Shape 534">
              <a:extLst>
                <a:ext uri="{FF2B5EF4-FFF2-40B4-BE49-F238E27FC236}">
                  <a16:creationId xmlns:a16="http://schemas.microsoft.com/office/drawing/2014/main" id="{509327D3-BECA-4E38-9A32-9459E1520E0B}"/>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7" name="Shape 535">
              <a:extLst>
                <a:ext uri="{FF2B5EF4-FFF2-40B4-BE49-F238E27FC236}">
                  <a16:creationId xmlns:a16="http://schemas.microsoft.com/office/drawing/2014/main" id="{7952D194-D441-4CD5-894B-DC9F75B70771}"/>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8" name="Shape 536">
              <a:extLst>
                <a:ext uri="{FF2B5EF4-FFF2-40B4-BE49-F238E27FC236}">
                  <a16:creationId xmlns:a16="http://schemas.microsoft.com/office/drawing/2014/main" id="{A2BD49ED-7BAD-4956-A84F-6456CAE0C77B}"/>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9" name="Shape 537">
              <a:extLst>
                <a:ext uri="{FF2B5EF4-FFF2-40B4-BE49-F238E27FC236}">
                  <a16:creationId xmlns:a16="http://schemas.microsoft.com/office/drawing/2014/main" id="{2E108E58-613A-4BF7-B6F8-06D0497C47C8}"/>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90" name="Shape 538">
            <a:extLst>
              <a:ext uri="{FF2B5EF4-FFF2-40B4-BE49-F238E27FC236}">
                <a16:creationId xmlns:a16="http://schemas.microsoft.com/office/drawing/2014/main" id="{601ECE13-0D38-4979-B159-0268F215D1A7}"/>
              </a:ext>
            </a:extLst>
          </p:cNvPr>
          <p:cNvGrpSpPr/>
          <p:nvPr/>
        </p:nvGrpSpPr>
        <p:grpSpPr>
          <a:xfrm>
            <a:off x="8866260" y="4105782"/>
            <a:ext cx="483228" cy="354301"/>
            <a:chOff x="4610450" y="3703750"/>
            <a:chExt cx="453050" cy="332175"/>
          </a:xfrm>
          <a:solidFill>
            <a:schemeClr val="accent1"/>
          </a:solidFill>
        </p:grpSpPr>
        <p:sp>
          <p:nvSpPr>
            <p:cNvPr id="191" name="Shape 539">
              <a:extLst>
                <a:ext uri="{FF2B5EF4-FFF2-40B4-BE49-F238E27FC236}">
                  <a16:creationId xmlns:a16="http://schemas.microsoft.com/office/drawing/2014/main" id="{ABCEF973-B173-46D1-9FAE-0E178EB522CF}"/>
                </a:ext>
              </a:extLst>
            </p:cNvPr>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2" name="Shape 540">
              <a:extLst>
                <a:ext uri="{FF2B5EF4-FFF2-40B4-BE49-F238E27FC236}">
                  <a16:creationId xmlns:a16="http://schemas.microsoft.com/office/drawing/2014/main" id="{991E6CF7-7C44-4CBA-81F2-C123FDFFB0B7}"/>
                </a:ext>
              </a:extLst>
            </p:cNvPr>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93" name="Shape 541">
            <a:extLst>
              <a:ext uri="{FF2B5EF4-FFF2-40B4-BE49-F238E27FC236}">
                <a16:creationId xmlns:a16="http://schemas.microsoft.com/office/drawing/2014/main" id="{E48462F5-FF2C-43A2-818D-22D13A4BCC19}"/>
              </a:ext>
            </a:extLst>
          </p:cNvPr>
          <p:cNvGrpSpPr/>
          <p:nvPr/>
        </p:nvGrpSpPr>
        <p:grpSpPr>
          <a:xfrm>
            <a:off x="9602170" y="4069971"/>
            <a:ext cx="449363" cy="425925"/>
            <a:chOff x="5300400" y="3670175"/>
            <a:chExt cx="421300" cy="399325"/>
          </a:xfrm>
          <a:solidFill>
            <a:schemeClr val="accent1"/>
          </a:solidFill>
        </p:grpSpPr>
        <p:sp>
          <p:nvSpPr>
            <p:cNvPr id="194" name="Shape 542">
              <a:extLst>
                <a:ext uri="{FF2B5EF4-FFF2-40B4-BE49-F238E27FC236}">
                  <a16:creationId xmlns:a16="http://schemas.microsoft.com/office/drawing/2014/main" id="{C67A61C3-BC55-4155-8DDE-0A19B4FC4716}"/>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5" name="Shape 543">
              <a:extLst>
                <a:ext uri="{FF2B5EF4-FFF2-40B4-BE49-F238E27FC236}">
                  <a16:creationId xmlns:a16="http://schemas.microsoft.com/office/drawing/2014/main" id="{82CA61E0-167C-4131-ACE0-69490EC3E7FC}"/>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6" name="Shape 544">
              <a:extLst>
                <a:ext uri="{FF2B5EF4-FFF2-40B4-BE49-F238E27FC236}">
                  <a16:creationId xmlns:a16="http://schemas.microsoft.com/office/drawing/2014/main" id="{1C958D04-BCEB-4E40-8E50-A94BEA1E0869}"/>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7" name="Shape 545">
              <a:extLst>
                <a:ext uri="{FF2B5EF4-FFF2-40B4-BE49-F238E27FC236}">
                  <a16:creationId xmlns:a16="http://schemas.microsoft.com/office/drawing/2014/main" id="{DE780C86-EE11-4CFC-A944-25A2B5B7C0E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8" name="Shape 546">
              <a:extLst>
                <a:ext uri="{FF2B5EF4-FFF2-40B4-BE49-F238E27FC236}">
                  <a16:creationId xmlns:a16="http://schemas.microsoft.com/office/drawing/2014/main" id="{8B511FD7-390C-4BCD-B061-153B94D753F0}"/>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99" name="Shape 547">
            <a:extLst>
              <a:ext uri="{FF2B5EF4-FFF2-40B4-BE49-F238E27FC236}">
                <a16:creationId xmlns:a16="http://schemas.microsoft.com/office/drawing/2014/main" id="{16314193-0802-44F3-B2FB-B606E6EE417E}"/>
              </a:ext>
            </a:extLst>
          </p:cNvPr>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200" name="Shape 548">
            <a:extLst>
              <a:ext uri="{FF2B5EF4-FFF2-40B4-BE49-F238E27FC236}">
                <a16:creationId xmlns:a16="http://schemas.microsoft.com/office/drawing/2014/main" id="{99186A02-4D1E-4235-919E-ED18297435A4}"/>
              </a:ext>
            </a:extLst>
          </p:cNvPr>
          <p:cNvGrpSpPr/>
          <p:nvPr/>
        </p:nvGrpSpPr>
        <p:grpSpPr>
          <a:xfrm>
            <a:off x="11046629" y="4064743"/>
            <a:ext cx="436350" cy="436377"/>
            <a:chOff x="6654650" y="3665275"/>
            <a:chExt cx="409100" cy="409125"/>
          </a:xfrm>
          <a:solidFill>
            <a:schemeClr val="accent1"/>
          </a:solidFill>
        </p:grpSpPr>
        <p:sp>
          <p:nvSpPr>
            <p:cNvPr id="201" name="Shape 549">
              <a:extLst>
                <a:ext uri="{FF2B5EF4-FFF2-40B4-BE49-F238E27FC236}">
                  <a16:creationId xmlns:a16="http://schemas.microsoft.com/office/drawing/2014/main" id="{48F434B3-A03B-4D60-9A99-5D0D0EA34348}"/>
                </a:ext>
              </a:extLst>
            </p:cNvPr>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2" name="Shape 550">
              <a:extLst>
                <a:ext uri="{FF2B5EF4-FFF2-40B4-BE49-F238E27FC236}">
                  <a16:creationId xmlns:a16="http://schemas.microsoft.com/office/drawing/2014/main" id="{E53671ED-9FF2-4077-A3D1-4C3A8B2378F1}"/>
                </a:ext>
              </a:extLst>
            </p:cNvPr>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03" name="Shape 551">
            <a:extLst>
              <a:ext uri="{FF2B5EF4-FFF2-40B4-BE49-F238E27FC236}">
                <a16:creationId xmlns:a16="http://schemas.microsoft.com/office/drawing/2014/main" id="{8F96C42A-587A-45FD-8831-1AAAEF15F544}"/>
              </a:ext>
            </a:extLst>
          </p:cNvPr>
          <p:cNvGrpSpPr/>
          <p:nvPr/>
        </p:nvGrpSpPr>
        <p:grpSpPr>
          <a:xfrm>
            <a:off x="4557599" y="4765481"/>
            <a:ext cx="472829" cy="472856"/>
            <a:chOff x="570875" y="4322250"/>
            <a:chExt cx="443300" cy="443325"/>
          </a:xfrm>
          <a:solidFill>
            <a:schemeClr val="accent1"/>
          </a:solidFill>
        </p:grpSpPr>
        <p:sp>
          <p:nvSpPr>
            <p:cNvPr id="204" name="Shape 552">
              <a:extLst>
                <a:ext uri="{FF2B5EF4-FFF2-40B4-BE49-F238E27FC236}">
                  <a16:creationId xmlns:a16="http://schemas.microsoft.com/office/drawing/2014/main" id="{7DE6CEE3-7E91-456E-A73F-A5E0CC286DAC}"/>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5" name="Shape 553">
              <a:extLst>
                <a:ext uri="{FF2B5EF4-FFF2-40B4-BE49-F238E27FC236}">
                  <a16:creationId xmlns:a16="http://schemas.microsoft.com/office/drawing/2014/main" id="{F5F93B92-11F6-42D4-94B8-2E426291776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6" name="Shape 554">
              <a:extLst>
                <a:ext uri="{FF2B5EF4-FFF2-40B4-BE49-F238E27FC236}">
                  <a16:creationId xmlns:a16="http://schemas.microsoft.com/office/drawing/2014/main" id="{BD337468-2853-4438-9AD4-775F2F6D6188}"/>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7" name="Shape 555">
              <a:extLst>
                <a:ext uri="{FF2B5EF4-FFF2-40B4-BE49-F238E27FC236}">
                  <a16:creationId xmlns:a16="http://schemas.microsoft.com/office/drawing/2014/main" id="{97FD3316-2F97-4328-916A-745B7D2FF392}"/>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08" name="Shape 556">
            <a:extLst>
              <a:ext uri="{FF2B5EF4-FFF2-40B4-BE49-F238E27FC236}">
                <a16:creationId xmlns:a16="http://schemas.microsoft.com/office/drawing/2014/main" id="{6935DDF7-DF7E-4BC4-9A24-8A11DE785B36}"/>
              </a:ext>
            </a:extLst>
          </p:cNvPr>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209" name="Shape 557">
            <a:extLst>
              <a:ext uri="{FF2B5EF4-FFF2-40B4-BE49-F238E27FC236}">
                <a16:creationId xmlns:a16="http://schemas.microsoft.com/office/drawing/2014/main" id="{A1DC3350-3DFB-40E3-8A5D-C61BB77757E7}"/>
              </a:ext>
            </a:extLst>
          </p:cNvPr>
          <p:cNvGrpSpPr/>
          <p:nvPr/>
        </p:nvGrpSpPr>
        <p:grpSpPr>
          <a:xfrm>
            <a:off x="6060029" y="4730337"/>
            <a:ext cx="343876" cy="543144"/>
            <a:chOff x="1979475" y="4289300"/>
            <a:chExt cx="322400" cy="509225"/>
          </a:xfrm>
          <a:solidFill>
            <a:schemeClr val="accent1"/>
          </a:solidFill>
        </p:grpSpPr>
        <p:sp>
          <p:nvSpPr>
            <p:cNvPr id="210" name="Shape 558">
              <a:extLst>
                <a:ext uri="{FF2B5EF4-FFF2-40B4-BE49-F238E27FC236}">
                  <a16:creationId xmlns:a16="http://schemas.microsoft.com/office/drawing/2014/main" id="{F3B577E8-7274-486A-8511-9879ADD095A8}"/>
                </a:ext>
              </a:extLst>
            </p:cNvPr>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1" name="Shape 559">
              <a:extLst>
                <a:ext uri="{FF2B5EF4-FFF2-40B4-BE49-F238E27FC236}">
                  <a16:creationId xmlns:a16="http://schemas.microsoft.com/office/drawing/2014/main" id="{1A23EFC7-355D-4F73-8AB0-44B90BAB0D80}"/>
                </a:ext>
              </a:extLst>
            </p:cNvPr>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2" name="Shape 560">
              <a:extLst>
                <a:ext uri="{FF2B5EF4-FFF2-40B4-BE49-F238E27FC236}">
                  <a16:creationId xmlns:a16="http://schemas.microsoft.com/office/drawing/2014/main" id="{65E8AFF9-A169-465E-9850-A7822E5DA9E2}"/>
                </a:ext>
              </a:extLst>
            </p:cNvPr>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13" name="Shape 561">
            <a:extLst>
              <a:ext uri="{FF2B5EF4-FFF2-40B4-BE49-F238E27FC236}">
                <a16:creationId xmlns:a16="http://schemas.microsoft.com/office/drawing/2014/main" id="{3E0572F1-1C72-4F65-BC2F-3F3EDE49B3DF}"/>
              </a:ext>
            </a:extLst>
          </p:cNvPr>
          <p:cNvGrpSpPr/>
          <p:nvPr/>
        </p:nvGrpSpPr>
        <p:grpSpPr>
          <a:xfrm>
            <a:off x="6748393" y="4737483"/>
            <a:ext cx="405739" cy="528852"/>
            <a:chOff x="2624850" y="4296000"/>
            <a:chExt cx="380400" cy="495825"/>
          </a:xfrm>
          <a:solidFill>
            <a:schemeClr val="accent1"/>
          </a:solidFill>
        </p:grpSpPr>
        <p:sp>
          <p:nvSpPr>
            <p:cNvPr id="214" name="Shape 562">
              <a:extLst>
                <a:ext uri="{FF2B5EF4-FFF2-40B4-BE49-F238E27FC236}">
                  <a16:creationId xmlns:a16="http://schemas.microsoft.com/office/drawing/2014/main" id="{488FC626-9FC4-4801-837D-615F7A6B5319}"/>
                </a:ext>
              </a:extLst>
            </p:cNvPr>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5" name="Shape 563">
              <a:extLst>
                <a:ext uri="{FF2B5EF4-FFF2-40B4-BE49-F238E27FC236}">
                  <a16:creationId xmlns:a16="http://schemas.microsoft.com/office/drawing/2014/main" id="{D4F53712-7F97-4D83-A20A-3EFF155A2AA6}"/>
                </a:ext>
              </a:extLst>
            </p:cNvPr>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6" name="Shape 564">
              <a:extLst>
                <a:ext uri="{FF2B5EF4-FFF2-40B4-BE49-F238E27FC236}">
                  <a16:creationId xmlns:a16="http://schemas.microsoft.com/office/drawing/2014/main" id="{6428401C-0B7F-412E-B7AB-3690D8C6B723}"/>
                </a:ext>
              </a:extLst>
            </p:cNvPr>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17" name="Shape 565">
            <a:extLst>
              <a:ext uri="{FF2B5EF4-FFF2-40B4-BE49-F238E27FC236}">
                <a16:creationId xmlns:a16="http://schemas.microsoft.com/office/drawing/2014/main" id="{1B62300A-1949-4D9C-AE79-AACDECDB937D}"/>
              </a:ext>
            </a:extLst>
          </p:cNvPr>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218" name="Shape 566">
            <a:extLst>
              <a:ext uri="{FF2B5EF4-FFF2-40B4-BE49-F238E27FC236}">
                <a16:creationId xmlns:a16="http://schemas.microsoft.com/office/drawing/2014/main" id="{63DB8DC0-486A-42DF-9C40-82636EF6F0F1}"/>
              </a:ext>
            </a:extLst>
          </p:cNvPr>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219" name="Shape 567">
            <a:extLst>
              <a:ext uri="{FF2B5EF4-FFF2-40B4-BE49-F238E27FC236}">
                <a16:creationId xmlns:a16="http://schemas.microsoft.com/office/drawing/2014/main" id="{9A83E682-069C-428D-A061-73BBB2D0DD89}"/>
              </a:ext>
            </a:extLst>
          </p:cNvPr>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220" name="Shape 568">
            <a:extLst>
              <a:ext uri="{FF2B5EF4-FFF2-40B4-BE49-F238E27FC236}">
                <a16:creationId xmlns:a16="http://schemas.microsoft.com/office/drawing/2014/main" id="{E564F50B-C721-407B-86F0-AF38DD338B90}"/>
              </a:ext>
            </a:extLst>
          </p:cNvPr>
          <p:cNvGrpSpPr/>
          <p:nvPr/>
        </p:nvGrpSpPr>
        <p:grpSpPr>
          <a:xfrm>
            <a:off x="9576117" y="4789587"/>
            <a:ext cx="501468" cy="424644"/>
            <a:chOff x="5275975" y="4344850"/>
            <a:chExt cx="470150" cy="398125"/>
          </a:xfrm>
          <a:solidFill>
            <a:schemeClr val="accent1"/>
          </a:solidFill>
        </p:grpSpPr>
        <p:sp>
          <p:nvSpPr>
            <p:cNvPr id="221" name="Shape 569">
              <a:extLst>
                <a:ext uri="{FF2B5EF4-FFF2-40B4-BE49-F238E27FC236}">
                  <a16:creationId xmlns:a16="http://schemas.microsoft.com/office/drawing/2014/main" id="{52F8E7DC-A902-4DAD-B9C5-150EE7B46A67}"/>
                </a:ext>
              </a:extLst>
            </p:cNvPr>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2" name="Shape 570">
              <a:extLst>
                <a:ext uri="{FF2B5EF4-FFF2-40B4-BE49-F238E27FC236}">
                  <a16:creationId xmlns:a16="http://schemas.microsoft.com/office/drawing/2014/main" id="{E4E897FF-FC4D-47CE-8C5B-A094F40A072F}"/>
                </a:ext>
              </a:extLst>
            </p:cNvPr>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3" name="Shape 571">
              <a:extLst>
                <a:ext uri="{FF2B5EF4-FFF2-40B4-BE49-F238E27FC236}">
                  <a16:creationId xmlns:a16="http://schemas.microsoft.com/office/drawing/2014/main" id="{E7111885-B4AF-4FAD-849B-245036C4E820}"/>
                </a:ext>
              </a:extLst>
            </p:cNvPr>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24" name="Shape 572">
            <a:extLst>
              <a:ext uri="{FF2B5EF4-FFF2-40B4-BE49-F238E27FC236}">
                <a16:creationId xmlns:a16="http://schemas.microsoft.com/office/drawing/2014/main" id="{6292AB86-2DD4-40BA-AEAD-32144F2540D2}"/>
              </a:ext>
            </a:extLst>
          </p:cNvPr>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225" name="Shape 573">
            <a:extLst>
              <a:ext uri="{FF2B5EF4-FFF2-40B4-BE49-F238E27FC236}">
                <a16:creationId xmlns:a16="http://schemas.microsoft.com/office/drawing/2014/main" id="{E9C65C87-0665-44C9-B3A6-8817E544F2EC}"/>
              </a:ext>
            </a:extLst>
          </p:cNvPr>
          <p:cNvGrpSpPr/>
          <p:nvPr/>
        </p:nvGrpSpPr>
        <p:grpSpPr>
          <a:xfrm>
            <a:off x="11033590" y="4755083"/>
            <a:ext cx="462428" cy="493655"/>
            <a:chOff x="6642425" y="4312500"/>
            <a:chExt cx="433550" cy="462825"/>
          </a:xfrm>
          <a:solidFill>
            <a:schemeClr val="accent1"/>
          </a:solidFill>
        </p:grpSpPr>
        <p:sp>
          <p:nvSpPr>
            <p:cNvPr id="226" name="Shape 574">
              <a:extLst>
                <a:ext uri="{FF2B5EF4-FFF2-40B4-BE49-F238E27FC236}">
                  <a16:creationId xmlns:a16="http://schemas.microsoft.com/office/drawing/2014/main" id="{A6573D70-94BD-478B-A01D-349AC2DC9790}"/>
                </a:ext>
              </a:extLst>
            </p:cNvPr>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7" name="Shape 575">
              <a:extLst>
                <a:ext uri="{FF2B5EF4-FFF2-40B4-BE49-F238E27FC236}">
                  <a16:creationId xmlns:a16="http://schemas.microsoft.com/office/drawing/2014/main" id="{C8265747-0CDB-4D29-9881-7D4D3EAE48EE}"/>
                </a:ext>
              </a:extLst>
            </p:cNvPr>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8" name="Shape 576">
              <a:extLst>
                <a:ext uri="{FF2B5EF4-FFF2-40B4-BE49-F238E27FC236}">
                  <a16:creationId xmlns:a16="http://schemas.microsoft.com/office/drawing/2014/main" id="{3CE1058E-067F-4EF2-A817-6BECA35549B9}"/>
                </a:ext>
              </a:extLst>
            </p:cNvPr>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29" name="Shape 577">
            <a:extLst>
              <a:ext uri="{FF2B5EF4-FFF2-40B4-BE49-F238E27FC236}">
                <a16:creationId xmlns:a16="http://schemas.microsoft.com/office/drawing/2014/main" id="{469D7D00-ADA0-4028-9B12-71918CE2C3F5}"/>
              </a:ext>
            </a:extLst>
          </p:cNvPr>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230" name="Shape 578">
            <a:extLst>
              <a:ext uri="{FF2B5EF4-FFF2-40B4-BE49-F238E27FC236}">
                <a16:creationId xmlns:a16="http://schemas.microsoft.com/office/drawing/2014/main" id="{6EDD555C-C34E-4E6A-B962-7FC3B9D2FD8F}"/>
              </a:ext>
            </a:extLst>
          </p:cNvPr>
          <p:cNvGrpSpPr/>
          <p:nvPr/>
        </p:nvGrpSpPr>
        <p:grpSpPr>
          <a:xfrm>
            <a:off x="5275909" y="5487739"/>
            <a:ext cx="474134" cy="466322"/>
            <a:chOff x="1244325" y="4999400"/>
            <a:chExt cx="444525" cy="437200"/>
          </a:xfrm>
          <a:solidFill>
            <a:schemeClr val="accent1"/>
          </a:solidFill>
        </p:grpSpPr>
        <p:sp>
          <p:nvSpPr>
            <p:cNvPr id="231" name="Shape 579">
              <a:extLst>
                <a:ext uri="{FF2B5EF4-FFF2-40B4-BE49-F238E27FC236}">
                  <a16:creationId xmlns:a16="http://schemas.microsoft.com/office/drawing/2014/main" id="{2870047B-1856-44CD-AA84-358558FEFCC8}"/>
                </a:ext>
              </a:extLst>
            </p:cNvPr>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2" name="Shape 580">
              <a:extLst>
                <a:ext uri="{FF2B5EF4-FFF2-40B4-BE49-F238E27FC236}">
                  <a16:creationId xmlns:a16="http://schemas.microsoft.com/office/drawing/2014/main" id="{527DB27F-D8E3-48D5-A5D2-AB3073991045}"/>
                </a:ext>
              </a:extLst>
            </p:cNvPr>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3" name="Shape 581">
              <a:extLst>
                <a:ext uri="{FF2B5EF4-FFF2-40B4-BE49-F238E27FC236}">
                  <a16:creationId xmlns:a16="http://schemas.microsoft.com/office/drawing/2014/main" id="{FA453265-A6FD-448B-8221-0CFE5A428462}"/>
                </a:ext>
              </a:extLst>
            </p:cNvPr>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4" name="Shape 582">
              <a:extLst>
                <a:ext uri="{FF2B5EF4-FFF2-40B4-BE49-F238E27FC236}">
                  <a16:creationId xmlns:a16="http://schemas.microsoft.com/office/drawing/2014/main" id="{4E304C81-9E20-43CD-B8D9-68E66D1B41D8}"/>
                </a:ext>
              </a:extLst>
            </p:cNvPr>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5" name="Shape 583">
              <a:extLst>
                <a:ext uri="{FF2B5EF4-FFF2-40B4-BE49-F238E27FC236}">
                  <a16:creationId xmlns:a16="http://schemas.microsoft.com/office/drawing/2014/main" id="{017EECF5-6B78-491F-90F4-D82EAF5E8703}"/>
                </a:ext>
              </a:extLst>
            </p:cNvPr>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36" name="Shape 584">
            <a:extLst>
              <a:ext uri="{FF2B5EF4-FFF2-40B4-BE49-F238E27FC236}">
                <a16:creationId xmlns:a16="http://schemas.microsoft.com/office/drawing/2014/main" id="{3914A208-F5CE-415F-9A94-F0B191D53EBC}"/>
              </a:ext>
            </a:extLst>
          </p:cNvPr>
          <p:cNvGrpSpPr/>
          <p:nvPr/>
        </p:nvGrpSpPr>
        <p:grpSpPr>
          <a:xfrm>
            <a:off x="6037230" y="5472753"/>
            <a:ext cx="389474" cy="496268"/>
            <a:chOff x="1958100" y="4985350"/>
            <a:chExt cx="365150" cy="465275"/>
          </a:xfrm>
          <a:solidFill>
            <a:schemeClr val="accent1"/>
          </a:solidFill>
        </p:grpSpPr>
        <p:sp>
          <p:nvSpPr>
            <p:cNvPr id="237" name="Shape 585">
              <a:extLst>
                <a:ext uri="{FF2B5EF4-FFF2-40B4-BE49-F238E27FC236}">
                  <a16:creationId xmlns:a16="http://schemas.microsoft.com/office/drawing/2014/main" id="{89BC0687-3CA6-481F-873E-1C0897D401D1}"/>
                </a:ext>
              </a:extLst>
            </p:cNvPr>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8" name="Shape 586">
              <a:extLst>
                <a:ext uri="{FF2B5EF4-FFF2-40B4-BE49-F238E27FC236}">
                  <a16:creationId xmlns:a16="http://schemas.microsoft.com/office/drawing/2014/main" id="{EE686502-3E04-458D-8C3A-E93500BF7AAD}"/>
                </a:ext>
              </a:extLst>
            </p:cNvPr>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9" name="Shape 587">
              <a:extLst>
                <a:ext uri="{FF2B5EF4-FFF2-40B4-BE49-F238E27FC236}">
                  <a16:creationId xmlns:a16="http://schemas.microsoft.com/office/drawing/2014/main" id="{5D1A2EAA-5CF5-4BD2-A04F-B2D079ABA8C5}"/>
                </a:ext>
              </a:extLst>
            </p:cNvPr>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40" name="Shape 588">
            <a:extLst>
              <a:ext uri="{FF2B5EF4-FFF2-40B4-BE49-F238E27FC236}">
                <a16:creationId xmlns:a16="http://schemas.microsoft.com/office/drawing/2014/main" id="{6F9FB8B3-DB66-4894-9214-44C8807BE9FE}"/>
              </a:ext>
            </a:extLst>
          </p:cNvPr>
          <p:cNvGrpSpPr/>
          <p:nvPr/>
        </p:nvGrpSpPr>
        <p:grpSpPr>
          <a:xfrm>
            <a:off x="6727543" y="5491631"/>
            <a:ext cx="446803" cy="459150"/>
            <a:chOff x="2605300" y="5003050"/>
            <a:chExt cx="418900" cy="430475"/>
          </a:xfrm>
          <a:solidFill>
            <a:schemeClr val="accent1"/>
          </a:solidFill>
        </p:grpSpPr>
        <p:sp>
          <p:nvSpPr>
            <p:cNvPr id="241" name="Shape 589">
              <a:extLst>
                <a:ext uri="{FF2B5EF4-FFF2-40B4-BE49-F238E27FC236}">
                  <a16:creationId xmlns:a16="http://schemas.microsoft.com/office/drawing/2014/main" id="{CB897486-FBDF-4C17-BE72-BCB16B731CBC}"/>
                </a:ext>
              </a:extLst>
            </p:cNvPr>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2" name="Shape 590">
              <a:extLst>
                <a:ext uri="{FF2B5EF4-FFF2-40B4-BE49-F238E27FC236}">
                  <a16:creationId xmlns:a16="http://schemas.microsoft.com/office/drawing/2014/main" id="{00A96556-D438-4AB9-AE7B-C74935392178}"/>
                </a:ext>
              </a:extLst>
            </p:cNvPr>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3" name="Shape 591">
              <a:extLst>
                <a:ext uri="{FF2B5EF4-FFF2-40B4-BE49-F238E27FC236}">
                  <a16:creationId xmlns:a16="http://schemas.microsoft.com/office/drawing/2014/main" id="{CE796361-2730-464A-A56D-DF72C5EAD84A}"/>
                </a:ext>
              </a:extLst>
            </p:cNvPr>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44" name="Shape 592">
            <a:extLst>
              <a:ext uri="{FF2B5EF4-FFF2-40B4-BE49-F238E27FC236}">
                <a16:creationId xmlns:a16="http://schemas.microsoft.com/office/drawing/2014/main" id="{D14F51C3-EBDC-441F-A5AB-61D4990379F3}"/>
              </a:ext>
            </a:extLst>
          </p:cNvPr>
          <p:cNvGrpSpPr/>
          <p:nvPr/>
        </p:nvGrpSpPr>
        <p:grpSpPr>
          <a:xfrm>
            <a:off x="7402894" y="5501418"/>
            <a:ext cx="534053" cy="438963"/>
            <a:chOff x="3238475" y="5012225"/>
            <a:chExt cx="500700" cy="411550"/>
          </a:xfrm>
          <a:solidFill>
            <a:schemeClr val="accent1"/>
          </a:solidFill>
        </p:grpSpPr>
        <p:sp>
          <p:nvSpPr>
            <p:cNvPr id="245" name="Shape 593">
              <a:extLst>
                <a:ext uri="{FF2B5EF4-FFF2-40B4-BE49-F238E27FC236}">
                  <a16:creationId xmlns:a16="http://schemas.microsoft.com/office/drawing/2014/main" id="{AF591CE0-2124-4B28-8ED4-DEC867F8B8A0}"/>
                </a:ext>
              </a:extLst>
            </p:cNvPr>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6" name="Shape 594">
              <a:extLst>
                <a:ext uri="{FF2B5EF4-FFF2-40B4-BE49-F238E27FC236}">
                  <a16:creationId xmlns:a16="http://schemas.microsoft.com/office/drawing/2014/main" id="{52BFC8D4-9DEB-4B97-9855-26E534108E00}"/>
                </a:ext>
              </a:extLst>
            </p:cNvPr>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7" name="Shape 595">
              <a:extLst>
                <a:ext uri="{FF2B5EF4-FFF2-40B4-BE49-F238E27FC236}">
                  <a16:creationId xmlns:a16="http://schemas.microsoft.com/office/drawing/2014/main" id="{54F389DB-A560-4A0A-828E-49A1294D3603}"/>
                </a:ext>
              </a:extLst>
            </p:cNvPr>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8" name="Shape 596">
              <a:extLst>
                <a:ext uri="{FF2B5EF4-FFF2-40B4-BE49-F238E27FC236}">
                  <a16:creationId xmlns:a16="http://schemas.microsoft.com/office/drawing/2014/main" id="{57B7E31E-6437-4952-BD4B-551735D79F5D}"/>
                </a:ext>
              </a:extLst>
            </p:cNvPr>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9" name="Shape 597">
              <a:extLst>
                <a:ext uri="{FF2B5EF4-FFF2-40B4-BE49-F238E27FC236}">
                  <a16:creationId xmlns:a16="http://schemas.microsoft.com/office/drawing/2014/main" id="{26398CDC-B43F-496A-938D-916FACE1EEFD}"/>
                </a:ext>
              </a:extLst>
            </p:cNvPr>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0" name="Shape 598">
            <a:extLst>
              <a:ext uri="{FF2B5EF4-FFF2-40B4-BE49-F238E27FC236}">
                <a16:creationId xmlns:a16="http://schemas.microsoft.com/office/drawing/2014/main" id="{295A332C-8C58-44B7-AA3A-A23A9BFFF957}"/>
              </a:ext>
            </a:extLst>
          </p:cNvPr>
          <p:cNvGrpSpPr/>
          <p:nvPr/>
        </p:nvGrpSpPr>
        <p:grpSpPr>
          <a:xfrm>
            <a:off x="8814796" y="5454515"/>
            <a:ext cx="586155" cy="532746"/>
            <a:chOff x="4562200" y="4968250"/>
            <a:chExt cx="549550" cy="499475"/>
          </a:xfrm>
          <a:solidFill>
            <a:schemeClr val="accent1"/>
          </a:solidFill>
        </p:grpSpPr>
        <p:sp>
          <p:nvSpPr>
            <p:cNvPr id="251" name="Shape 599">
              <a:extLst>
                <a:ext uri="{FF2B5EF4-FFF2-40B4-BE49-F238E27FC236}">
                  <a16:creationId xmlns:a16="http://schemas.microsoft.com/office/drawing/2014/main" id="{5559376E-2BE9-4FA7-AA97-5254D7958773}"/>
                </a:ext>
              </a:extLst>
            </p:cNvPr>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2" name="Shape 600">
              <a:extLst>
                <a:ext uri="{FF2B5EF4-FFF2-40B4-BE49-F238E27FC236}">
                  <a16:creationId xmlns:a16="http://schemas.microsoft.com/office/drawing/2014/main" id="{CA265C9A-1BF2-4049-99F8-3ED84A08A4CE}"/>
                </a:ext>
              </a:extLst>
            </p:cNvPr>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3" name="Shape 601">
              <a:extLst>
                <a:ext uri="{FF2B5EF4-FFF2-40B4-BE49-F238E27FC236}">
                  <a16:creationId xmlns:a16="http://schemas.microsoft.com/office/drawing/2014/main" id="{AE01518D-4D65-411F-A5E8-3A45D1A61E72}"/>
                </a:ext>
              </a:extLst>
            </p:cNvPr>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4" name="Shape 602">
              <a:extLst>
                <a:ext uri="{FF2B5EF4-FFF2-40B4-BE49-F238E27FC236}">
                  <a16:creationId xmlns:a16="http://schemas.microsoft.com/office/drawing/2014/main" id="{11C26F1B-5F11-4AB4-967A-C08D8C061D76}"/>
                </a:ext>
              </a:extLst>
            </p:cNvPr>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5" name="Shape 603">
              <a:extLst>
                <a:ext uri="{FF2B5EF4-FFF2-40B4-BE49-F238E27FC236}">
                  <a16:creationId xmlns:a16="http://schemas.microsoft.com/office/drawing/2014/main" id="{CBA67CA1-C8D4-4224-966F-D7089AF118DA}"/>
                </a:ext>
              </a:extLst>
            </p:cNvPr>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6" name="Shape 604">
            <a:extLst>
              <a:ext uri="{FF2B5EF4-FFF2-40B4-BE49-F238E27FC236}">
                <a16:creationId xmlns:a16="http://schemas.microsoft.com/office/drawing/2014/main" id="{D8D70B6B-0F90-46B7-8A07-803EE9B578E9}"/>
              </a:ext>
            </a:extLst>
          </p:cNvPr>
          <p:cNvGrpSpPr/>
          <p:nvPr/>
        </p:nvGrpSpPr>
        <p:grpSpPr>
          <a:xfrm>
            <a:off x="8185708" y="5484486"/>
            <a:ext cx="406378" cy="472162"/>
            <a:chOff x="3972400" y="4996350"/>
            <a:chExt cx="381000" cy="442675"/>
          </a:xfrm>
          <a:solidFill>
            <a:schemeClr val="accent1"/>
          </a:solidFill>
        </p:grpSpPr>
        <p:sp>
          <p:nvSpPr>
            <p:cNvPr id="257" name="Shape 605">
              <a:extLst>
                <a:ext uri="{FF2B5EF4-FFF2-40B4-BE49-F238E27FC236}">
                  <a16:creationId xmlns:a16="http://schemas.microsoft.com/office/drawing/2014/main" id="{C6637B95-2FC4-442A-B9CB-C075AE5411C7}"/>
                </a:ext>
              </a:extLst>
            </p:cNvPr>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8" name="Shape 606">
              <a:extLst>
                <a:ext uri="{FF2B5EF4-FFF2-40B4-BE49-F238E27FC236}">
                  <a16:creationId xmlns:a16="http://schemas.microsoft.com/office/drawing/2014/main" id="{A0091A79-1D3A-4741-AC0F-B482165AEBAF}"/>
                </a:ext>
              </a:extLst>
            </p:cNvPr>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9" name="Shape 607">
            <a:extLst>
              <a:ext uri="{FF2B5EF4-FFF2-40B4-BE49-F238E27FC236}">
                <a16:creationId xmlns:a16="http://schemas.microsoft.com/office/drawing/2014/main" id="{1C2AD274-DC75-4674-8C4E-B1F5CD90D05D}"/>
              </a:ext>
            </a:extLst>
          </p:cNvPr>
          <p:cNvGrpSpPr/>
          <p:nvPr/>
        </p:nvGrpSpPr>
        <p:grpSpPr>
          <a:xfrm>
            <a:off x="9538999" y="5444755"/>
            <a:ext cx="575730" cy="552264"/>
            <a:chOff x="5241175" y="4959100"/>
            <a:chExt cx="539775" cy="517775"/>
          </a:xfrm>
          <a:solidFill>
            <a:schemeClr val="accent1"/>
          </a:solidFill>
        </p:grpSpPr>
        <p:sp>
          <p:nvSpPr>
            <p:cNvPr id="260" name="Shape 608">
              <a:extLst>
                <a:ext uri="{FF2B5EF4-FFF2-40B4-BE49-F238E27FC236}">
                  <a16:creationId xmlns:a16="http://schemas.microsoft.com/office/drawing/2014/main" id="{E130248B-A2FD-40AD-8B8A-F990368EF3E3}"/>
                </a:ext>
              </a:extLst>
            </p:cNvPr>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1" name="Shape 609">
              <a:extLst>
                <a:ext uri="{FF2B5EF4-FFF2-40B4-BE49-F238E27FC236}">
                  <a16:creationId xmlns:a16="http://schemas.microsoft.com/office/drawing/2014/main" id="{F76A0602-3896-4DCE-AA32-55D5F5EAD453}"/>
                </a:ext>
              </a:extLst>
            </p:cNvPr>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2" name="Shape 610">
              <a:extLst>
                <a:ext uri="{FF2B5EF4-FFF2-40B4-BE49-F238E27FC236}">
                  <a16:creationId xmlns:a16="http://schemas.microsoft.com/office/drawing/2014/main" id="{A8CDAD3C-A786-4CBC-A605-05855F0FB77F}"/>
                </a:ext>
              </a:extLst>
            </p:cNvPr>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3" name="Shape 611">
              <a:extLst>
                <a:ext uri="{FF2B5EF4-FFF2-40B4-BE49-F238E27FC236}">
                  <a16:creationId xmlns:a16="http://schemas.microsoft.com/office/drawing/2014/main" id="{1F35D9E0-6E48-4363-82EF-419D8BC4D751}"/>
                </a:ext>
              </a:extLst>
            </p:cNvPr>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4" name="Shape 612">
              <a:extLst>
                <a:ext uri="{FF2B5EF4-FFF2-40B4-BE49-F238E27FC236}">
                  <a16:creationId xmlns:a16="http://schemas.microsoft.com/office/drawing/2014/main" id="{A9187607-ADA1-4DF0-90B8-3A2FDFAA77FF}"/>
                </a:ext>
              </a:extLst>
            </p:cNvPr>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5" name="Shape 613">
              <a:extLst>
                <a:ext uri="{FF2B5EF4-FFF2-40B4-BE49-F238E27FC236}">
                  <a16:creationId xmlns:a16="http://schemas.microsoft.com/office/drawing/2014/main" id="{78DEBD06-1953-49E9-8EE0-412951F7B00E}"/>
                </a:ext>
              </a:extLst>
            </p:cNvPr>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66" name="Shape 614">
            <a:extLst>
              <a:ext uri="{FF2B5EF4-FFF2-40B4-BE49-F238E27FC236}">
                <a16:creationId xmlns:a16="http://schemas.microsoft.com/office/drawing/2014/main" id="{AB7F55F6-C791-42C6-A470-8ED948C82F4D}"/>
              </a:ext>
            </a:extLst>
          </p:cNvPr>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accent1"/>
          </a:solidFill>
          <a:ln>
            <a:noFill/>
          </a:ln>
        </p:spPr>
        <p:txBody>
          <a:bodyPr lIns="91425" tIns="91425" rIns="91425" bIns="91425" anchor="ctr" anchorCtr="0">
            <a:noAutofit/>
          </a:bodyPr>
          <a:lstStyle/>
          <a:p>
            <a:pPr lvl="0">
              <a:spcBef>
                <a:spcPts val="0"/>
              </a:spcBef>
              <a:buNone/>
            </a:pPr>
            <a:endParaRPr/>
          </a:p>
        </p:txBody>
      </p:sp>
      <p:grpSp>
        <p:nvGrpSpPr>
          <p:cNvPr id="267" name="Shape 615">
            <a:extLst>
              <a:ext uri="{FF2B5EF4-FFF2-40B4-BE49-F238E27FC236}">
                <a16:creationId xmlns:a16="http://schemas.microsoft.com/office/drawing/2014/main" id="{836AE2F2-50D9-4371-8D06-60D7638BC82C}"/>
              </a:ext>
            </a:extLst>
          </p:cNvPr>
          <p:cNvGrpSpPr/>
          <p:nvPr/>
        </p:nvGrpSpPr>
        <p:grpSpPr>
          <a:xfrm>
            <a:off x="11079187" y="5526804"/>
            <a:ext cx="369288" cy="424644"/>
            <a:chOff x="6685175" y="5036025"/>
            <a:chExt cx="346225" cy="398125"/>
          </a:xfrm>
          <a:solidFill>
            <a:schemeClr val="accent1"/>
          </a:solidFill>
        </p:grpSpPr>
        <p:sp>
          <p:nvSpPr>
            <p:cNvPr id="268" name="Shape 616">
              <a:extLst>
                <a:ext uri="{FF2B5EF4-FFF2-40B4-BE49-F238E27FC236}">
                  <a16:creationId xmlns:a16="http://schemas.microsoft.com/office/drawing/2014/main" id="{FD867403-E2AC-4D1C-A2EE-6B1848F6DFF2}"/>
                </a:ext>
              </a:extLst>
            </p:cNvPr>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9" name="Shape 617">
              <a:extLst>
                <a:ext uri="{FF2B5EF4-FFF2-40B4-BE49-F238E27FC236}">
                  <a16:creationId xmlns:a16="http://schemas.microsoft.com/office/drawing/2014/main" id="{3E3A0C06-62C4-4427-B656-D720A491D9E1}"/>
                </a:ext>
              </a:extLst>
            </p:cNvPr>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0" name="Shape 618">
              <a:extLst>
                <a:ext uri="{FF2B5EF4-FFF2-40B4-BE49-F238E27FC236}">
                  <a16:creationId xmlns:a16="http://schemas.microsoft.com/office/drawing/2014/main" id="{B824E84F-2DF1-4C47-8F99-5627E05C775D}"/>
                </a:ext>
              </a:extLst>
            </p:cNvPr>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1" name="Shape 619">
              <a:extLst>
                <a:ext uri="{FF2B5EF4-FFF2-40B4-BE49-F238E27FC236}">
                  <a16:creationId xmlns:a16="http://schemas.microsoft.com/office/drawing/2014/main" id="{BA3C489C-A2A2-410E-9C99-C24D5A694459}"/>
                </a:ext>
              </a:extLst>
            </p:cNvPr>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2" name="Shape 620">
              <a:extLst>
                <a:ext uri="{FF2B5EF4-FFF2-40B4-BE49-F238E27FC236}">
                  <a16:creationId xmlns:a16="http://schemas.microsoft.com/office/drawing/2014/main" id="{27EDF04A-A574-49DC-B48B-94C20F3FDD17}"/>
                </a:ext>
              </a:extLst>
            </p:cNvPr>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73" name="Shape 633">
            <a:extLst>
              <a:ext uri="{FF2B5EF4-FFF2-40B4-BE49-F238E27FC236}">
                <a16:creationId xmlns:a16="http://schemas.microsoft.com/office/drawing/2014/main" id="{77762459-B94F-43F3-A3A8-0C54D0D732FF}"/>
              </a:ext>
            </a:extLst>
          </p:cNvPr>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latin typeface="+mj-lt"/>
                <a:ea typeface="Bitter"/>
                <a:cs typeface="Bitter"/>
                <a:sym typeface="Bitter"/>
              </a:rPr>
              <a:t>Editable Icons</a:t>
            </a:r>
            <a:r>
              <a:rPr lang="en" sz="1200" dirty="0">
                <a:latin typeface="+mj-lt"/>
                <a:ea typeface="Bitter"/>
                <a:cs typeface="Bitter"/>
                <a:sym typeface="Bitter"/>
              </a:rPr>
              <a:t>. </a:t>
            </a:r>
          </a:p>
          <a:p>
            <a:pPr lvl="0" rtl="0">
              <a:spcBef>
                <a:spcPts val="0"/>
              </a:spcBef>
              <a:buClr>
                <a:schemeClr val="dk1"/>
              </a:buClr>
              <a:buFont typeface="Arial"/>
              <a:buNone/>
            </a:pPr>
            <a:endParaRPr sz="1200" dirty="0">
              <a:latin typeface="+mj-lt"/>
              <a:ea typeface="Bitter"/>
              <a:cs typeface="Bitter"/>
              <a:sym typeface="Bitter"/>
            </a:endParaRPr>
          </a:p>
          <a:p>
            <a:pPr lvl="0" rtl="0">
              <a:spcBef>
                <a:spcPts val="0"/>
              </a:spcBef>
              <a:buClr>
                <a:schemeClr val="dk1"/>
              </a:buClr>
              <a:buSzPct val="122222"/>
              <a:buFont typeface="Arial"/>
              <a:buNone/>
            </a:pPr>
            <a:r>
              <a:rPr lang="en" sz="1200" dirty="0">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Change line color, width and style.</a:t>
            </a:r>
          </a:p>
          <a:p>
            <a:pPr lvl="0" rtl="0">
              <a:spcBef>
                <a:spcPts val="0"/>
              </a:spcBef>
              <a:buNone/>
            </a:pPr>
            <a:endParaRPr sz="1200" dirty="0">
              <a:latin typeface="+mj-lt"/>
              <a:ea typeface="Bitter"/>
              <a:cs typeface="Bitter"/>
              <a:sym typeface="Bitter"/>
            </a:endParaRPr>
          </a:p>
          <a:p>
            <a:pPr lvl="0" rtl="0">
              <a:spcBef>
                <a:spcPts val="0"/>
              </a:spcBef>
              <a:buNone/>
            </a:pPr>
            <a:r>
              <a:rPr lang="en" sz="1200" dirty="0">
                <a:latin typeface="+mj-lt"/>
                <a:ea typeface="Bitter"/>
                <a:cs typeface="Bitter"/>
                <a:sym typeface="Bitter"/>
              </a:rPr>
              <a:t>Isn’t that AW</a:t>
            </a:r>
            <a:r>
              <a:rPr lang="en-US" sz="1200" dirty="0">
                <a:latin typeface="+mj-lt"/>
                <a:ea typeface="Bitter"/>
                <a:cs typeface="Bitter"/>
                <a:sym typeface="Bitter"/>
              </a:rPr>
              <a:t>E</a:t>
            </a:r>
            <a:r>
              <a:rPr lang="en" sz="1200" dirty="0">
                <a:latin typeface="+mj-lt"/>
                <a:ea typeface="Bitter"/>
                <a:cs typeface="Bitter"/>
                <a:sym typeface="Bitter"/>
              </a:rPr>
              <a:t>SOME !!!</a:t>
            </a:r>
          </a:p>
          <a:p>
            <a:pPr lvl="0" rtl="0">
              <a:spcBef>
                <a:spcPts val="0"/>
              </a:spcBef>
              <a:buNone/>
            </a:pPr>
            <a:endParaRPr lang="en" sz="1200" dirty="0">
              <a:latin typeface="+mj-lt"/>
              <a:ea typeface="Bitter"/>
              <a:cs typeface="Bitter"/>
              <a:sym typeface="Bitter"/>
            </a:endParaRPr>
          </a:p>
          <a:p>
            <a:pPr lvl="0" rtl="0">
              <a:spcBef>
                <a:spcPts val="0"/>
              </a:spcBef>
              <a:buNone/>
            </a:pPr>
            <a:endParaRPr sz="1200" dirty="0">
              <a:latin typeface="+mj-lt"/>
              <a:ea typeface="Bitter"/>
              <a:cs typeface="Bitter"/>
              <a:sym typeface="Bitter"/>
            </a:endParaRPr>
          </a:p>
          <a:p>
            <a:pPr lvl="0" rtl="0">
              <a:spcBef>
                <a:spcPts val="0"/>
              </a:spcBef>
              <a:buClr>
                <a:schemeClr val="dk1"/>
              </a:buClr>
              <a:buFont typeface="Arial"/>
              <a:buNone/>
            </a:pPr>
            <a:endParaRPr sz="1200" dirty="0">
              <a:latin typeface="+mj-lt"/>
              <a:ea typeface="Bitter"/>
              <a:cs typeface="Bitter"/>
              <a:sym typeface="Bitter"/>
            </a:endParaRPr>
          </a:p>
          <a:p>
            <a:pPr lvl="0" rtl="0">
              <a:spcBef>
                <a:spcPts val="0"/>
              </a:spcBef>
              <a:buNone/>
            </a:pPr>
            <a:endParaRPr sz="1200" dirty="0">
              <a:latin typeface="+mj-lt"/>
              <a:ea typeface="Bitter"/>
              <a:cs typeface="Bitter"/>
              <a:sym typeface="Bitter"/>
            </a:endParaRPr>
          </a:p>
        </p:txBody>
      </p:sp>
      <p:sp>
        <p:nvSpPr>
          <p:cNvPr id="274" name="Shape 633">
            <a:extLst>
              <a:ext uri="{FF2B5EF4-FFF2-40B4-BE49-F238E27FC236}">
                <a16:creationId xmlns:a16="http://schemas.microsoft.com/office/drawing/2014/main" id="{21A106B4-FF92-40F4-B3A9-6CCA69B37249}"/>
              </a:ext>
            </a:extLst>
          </p:cNvPr>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latin typeface="+mj-lt"/>
                <a:ea typeface="Bitter"/>
                <a:cs typeface="Bitter"/>
                <a:sym typeface="Bitter"/>
              </a:rPr>
              <a:t>ENJOY THESE EDITABLE ICONS</a:t>
            </a:r>
            <a:endParaRPr lang="en" dirty="0">
              <a:latin typeface="+mj-lt"/>
              <a:ea typeface="Bitter"/>
              <a:cs typeface="Bitter"/>
              <a:sym typeface="Bitter"/>
            </a:endParaRPr>
          </a:p>
          <a:p>
            <a:pPr lvl="0" rtl="0">
              <a:spcBef>
                <a:spcPts val="0"/>
              </a:spcBef>
              <a:buNone/>
            </a:pPr>
            <a:endParaRPr dirty="0">
              <a:latin typeface="+mj-lt"/>
              <a:ea typeface="Bitter"/>
              <a:cs typeface="Bitter"/>
              <a:sym typeface="Bitter"/>
            </a:endParaRPr>
          </a:p>
          <a:p>
            <a:pPr lvl="0" rtl="0">
              <a:spcBef>
                <a:spcPts val="0"/>
              </a:spcBef>
              <a:buClr>
                <a:schemeClr val="dk1"/>
              </a:buClr>
              <a:buFont typeface="Arial"/>
              <a:buNone/>
            </a:pPr>
            <a:endParaRPr dirty="0">
              <a:latin typeface="+mj-lt"/>
              <a:ea typeface="Bitter"/>
              <a:cs typeface="Bitter"/>
              <a:sym typeface="Bitter"/>
            </a:endParaRPr>
          </a:p>
          <a:p>
            <a:pPr lvl="0" rtl="0">
              <a:spcBef>
                <a:spcPts val="0"/>
              </a:spcBef>
              <a:buNone/>
            </a:pPr>
            <a:endParaRPr dirty="0">
              <a:latin typeface="+mj-lt"/>
              <a:ea typeface="Bitter"/>
              <a:cs typeface="Bitter"/>
              <a:sym typeface="Bitter"/>
            </a:endParaRPr>
          </a:p>
        </p:txBody>
      </p:sp>
      <p:sp>
        <p:nvSpPr>
          <p:cNvPr id="276" name="Rectangle 275">
            <a:extLst>
              <a:ext uri="{FF2B5EF4-FFF2-40B4-BE49-F238E27FC236}">
                <a16:creationId xmlns:a16="http://schemas.microsoft.com/office/drawing/2014/main" id="{D44C8436-A5B3-4464-96A5-57E339DDFA32}"/>
              </a:ext>
            </a:extLst>
          </p:cNvPr>
          <p:cNvSpPr/>
          <p:nvPr/>
        </p:nvSpPr>
        <p:spPr>
          <a:xfrm>
            <a:off x="209640" y="2824504"/>
            <a:ext cx="4211805" cy="3908762"/>
          </a:xfrm>
          <a:prstGeom prst="rect">
            <a:avLst/>
          </a:prstGeom>
        </p:spPr>
        <p:txBody>
          <a:bodyPr wrap="square">
            <a:spAutoFit/>
          </a:bodyPr>
          <a:lstStyle/>
          <a:p>
            <a:r>
              <a:rPr lang="en-US" sz="1600" dirty="0">
                <a:solidFill>
                  <a:srgbClr val="AB1E23"/>
                </a:solidFill>
              </a:rPr>
              <a:t>Presentation Template by: Slidehood.com</a:t>
            </a:r>
          </a:p>
          <a:p>
            <a:endParaRPr lang="en-US" sz="1600" b="1" dirty="0">
              <a:solidFill>
                <a:srgbClr val="AB1E23"/>
              </a:solidFill>
            </a:endParaRPr>
          </a:p>
          <a:p>
            <a:r>
              <a:rPr lang="en-US" sz="1600" b="1" dirty="0">
                <a:solidFill>
                  <a:srgbClr val="AB1E23"/>
                </a:solidFill>
              </a:rPr>
              <a:t>Special thanks and credits  to:</a:t>
            </a:r>
          </a:p>
          <a:p>
            <a:endParaRPr lang="en-US" sz="1600" dirty="0">
              <a:solidFill>
                <a:srgbClr val="AB1E23"/>
              </a:solidFill>
            </a:endParaRPr>
          </a:p>
          <a:p>
            <a:pPr marL="285750" indent="-285750">
              <a:buFont typeface="Arial" panose="020B0604020202020204" pitchFamily="34" charset="0"/>
              <a:buChar char="•"/>
            </a:pPr>
            <a:r>
              <a:rPr lang="en-US" sz="1500" dirty="0">
                <a:solidFill>
                  <a:srgbClr val="AB1E23"/>
                </a:solidFill>
              </a:rPr>
              <a:t>Photographs by Unsplash.com, Pixabay.com </a:t>
            </a:r>
          </a:p>
          <a:p>
            <a:pPr marL="285750" indent="-285750">
              <a:buFont typeface="Arial" panose="020B0604020202020204" pitchFamily="34" charset="0"/>
              <a:buChar char="•"/>
            </a:pPr>
            <a:r>
              <a:rPr lang="en-US" sz="1500" dirty="0">
                <a:solidFill>
                  <a:srgbClr val="AB1E23"/>
                </a:solidFill>
              </a:rPr>
              <a:t>&amp; Pexels.com  </a:t>
            </a:r>
          </a:p>
          <a:p>
            <a:pPr marL="285750" indent="-285750">
              <a:buFont typeface="Arial" panose="020B0604020202020204" pitchFamily="34" charset="0"/>
              <a:buChar char="•"/>
            </a:pPr>
            <a:endParaRPr lang="en-US" sz="1500" dirty="0">
              <a:solidFill>
                <a:srgbClr val="AB1E23"/>
              </a:solidFill>
            </a:endParaRPr>
          </a:p>
          <a:p>
            <a:pPr marL="285750" indent="-285750">
              <a:buFont typeface="Arial" panose="020B0604020202020204" pitchFamily="34" charset="0"/>
              <a:buChar char="•"/>
            </a:pPr>
            <a:r>
              <a:rPr lang="en-US" sz="1500" dirty="0">
                <a:solidFill>
                  <a:srgbClr val="AB1E23"/>
                </a:solidFill>
              </a:rPr>
              <a:t>Inspiration and Icons by: Slidescarnival.com</a:t>
            </a:r>
          </a:p>
          <a:p>
            <a:pPr marL="285750" indent="-285750">
              <a:buFont typeface="Arial" panose="020B0604020202020204" pitchFamily="34" charset="0"/>
              <a:buChar char="•"/>
            </a:pPr>
            <a:endParaRPr lang="en-US" sz="1500" dirty="0">
              <a:solidFill>
                <a:srgbClr val="AB1E23"/>
              </a:solidFill>
            </a:endParaRPr>
          </a:p>
          <a:p>
            <a:pPr marL="285750" indent="-285750">
              <a:buFont typeface="Arial" panose="020B0604020202020204" pitchFamily="34" charset="0"/>
              <a:buChar char="•"/>
            </a:pPr>
            <a:r>
              <a:rPr lang="en-US" sz="1500" dirty="0">
                <a:solidFill>
                  <a:srgbClr val="AB1E23"/>
                </a:solidFill>
              </a:rPr>
              <a:t>Vector Graphics by: publicdomainvectors.org  </a:t>
            </a:r>
          </a:p>
          <a:p>
            <a:endParaRPr lang="en-US" sz="1600" dirty="0">
              <a:solidFill>
                <a:srgbClr val="AB1E23"/>
              </a:solidFill>
            </a:endParaRPr>
          </a:p>
          <a:p>
            <a:r>
              <a:rPr lang="en-US" sz="1600" dirty="0">
                <a:solidFill>
                  <a:srgbClr val="AB1E23"/>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3927256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6BCDD2DE-0664-4B9B-802D-68F4AD93E3C5}"/>
              </a:ext>
            </a:extLst>
          </p:cNvPr>
          <p:cNvSpPr txBox="1">
            <a:spLocks/>
          </p:cNvSpPr>
          <p:nvPr/>
        </p:nvSpPr>
        <p:spPr>
          <a:xfrm>
            <a:off x="974962" y="1225558"/>
            <a:ext cx="6002021"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INSTRUCTIONS FOR USE</a:t>
            </a:r>
          </a:p>
        </p:txBody>
      </p:sp>
      <p:sp>
        <p:nvSpPr>
          <p:cNvPr id="5" name="Shape 83">
            <a:extLst>
              <a:ext uri="{FF2B5EF4-FFF2-40B4-BE49-F238E27FC236}">
                <a16:creationId xmlns:a16="http://schemas.microsoft.com/office/drawing/2014/main" id="{95B8656C-FD63-4AAA-B206-7E1C765B7DC0}"/>
              </a:ext>
            </a:extLst>
          </p:cNvPr>
          <p:cNvSpPr txBox="1">
            <a:spLocks/>
          </p:cNvSpPr>
          <p:nvPr/>
        </p:nvSpPr>
        <p:spPr>
          <a:xfrm>
            <a:off x="1337291" y="2379406"/>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6" name="Rectangle 5">
            <a:extLst>
              <a:ext uri="{FF2B5EF4-FFF2-40B4-BE49-F238E27FC236}">
                <a16:creationId xmlns:a16="http://schemas.microsoft.com/office/drawing/2014/main" id="{83031EDF-1C34-49BB-A711-61952CB8A541}"/>
              </a:ext>
            </a:extLst>
          </p:cNvPr>
          <p:cNvSpPr/>
          <p:nvPr/>
        </p:nvSpPr>
        <p:spPr>
          <a:xfrm>
            <a:off x="1068950" y="4569904"/>
            <a:ext cx="3664145" cy="307777"/>
          </a:xfrm>
          <a:prstGeom prst="rect">
            <a:avLst/>
          </a:prstGeom>
        </p:spPr>
        <p:txBody>
          <a:bodyPr wrap="none">
            <a:spAutoFit/>
          </a:bodyPr>
          <a:lstStyle/>
          <a:p>
            <a:pPr algn="just"/>
            <a:r>
              <a:rPr lang="en-US" sz="1400" dirty="0">
                <a:solidFill>
                  <a:schemeClr val="accent1">
                    <a:lumMod val="75000"/>
                  </a:schemeClr>
                </a:solidFill>
              </a:rPr>
              <a:t>FONT:   Lora &amp; </a:t>
            </a:r>
            <a:r>
              <a:rPr lang="en-US" sz="1400" dirty="0" err="1">
                <a:solidFill>
                  <a:schemeClr val="accent1">
                    <a:lumMod val="75000"/>
                  </a:schemeClr>
                </a:solidFill>
              </a:rPr>
              <a:t>Roboto</a:t>
            </a:r>
            <a:r>
              <a:rPr lang="en-US" sz="1400" dirty="0">
                <a:solidFill>
                  <a:schemeClr val="accent1">
                    <a:lumMod val="75000"/>
                  </a:schemeClr>
                </a:solidFill>
              </a:rPr>
              <a:t> (Free 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974962" y="2118377"/>
            <a:ext cx="3078002" cy="2277547"/>
          </a:xfrm>
          <a:prstGeom prst="rect">
            <a:avLst/>
          </a:prstGeom>
        </p:spPr>
        <p:txBody>
          <a:bodyPr wrap="square">
            <a:spAutoFit/>
          </a:bodyPr>
          <a:lstStyle/>
          <a:p>
            <a:r>
              <a:rPr lang="en-US" sz="1400" dirty="0">
                <a:solidFill>
                  <a:schemeClr val="accent1">
                    <a:lumMod val="75000"/>
                  </a:schemeClr>
                </a:solidFill>
              </a:rPr>
              <a:t>DOWNLOAD AS POWERPOINT TEMPLATE</a:t>
            </a:r>
          </a:p>
          <a:p>
            <a:endParaRPr lang="en-US" sz="800" dirty="0"/>
          </a:p>
          <a:p>
            <a:r>
              <a:rPr lang="en-US" sz="1400" dirty="0">
                <a:solidFill>
                  <a:schemeClr val="bg1"/>
                </a:solidFill>
              </a:rPr>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D57298C0-A38E-4A89-92DC-EA24513855AE}"/>
              </a:ext>
            </a:extLst>
          </p:cNvPr>
          <p:cNvSpPr/>
          <p:nvPr/>
        </p:nvSpPr>
        <p:spPr>
          <a:xfrm>
            <a:off x="4052963" y="2118377"/>
            <a:ext cx="2924019" cy="2154436"/>
          </a:xfrm>
          <a:prstGeom prst="rect">
            <a:avLst/>
          </a:prstGeom>
        </p:spPr>
        <p:txBody>
          <a:bodyPr wrap="square">
            <a:spAutoFit/>
          </a:bodyPr>
          <a:lstStyle/>
          <a:p>
            <a:r>
              <a:rPr lang="en-US" sz="1400" dirty="0">
                <a:solidFill>
                  <a:schemeClr val="accent1">
                    <a:lumMod val="75000"/>
                  </a:schemeClr>
                </a:solidFill>
              </a:rPr>
              <a:t>USE AS GOOGLE SLIDES THEME</a:t>
            </a:r>
          </a:p>
          <a:p>
            <a:endParaRPr lang="en-US" sz="800" dirty="0"/>
          </a:p>
          <a:p>
            <a:r>
              <a:rPr lang="en-US" sz="14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974962" y="5118480"/>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Tree>
    <p:extLst>
      <p:ext uri="{BB962C8B-B14F-4D97-AF65-F5344CB8AC3E}">
        <p14:creationId xmlns:p14="http://schemas.microsoft.com/office/powerpoint/2010/main" val="2972498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6554253" y="2729801"/>
            <a:ext cx="3897859" cy="1398399"/>
          </a:xfrm>
          <a:prstGeom prst="rect">
            <a:avLst/>
          </a:prstGeom>
        </p:spPr>
        <p:txBody>
          <a:bodyPr lIns="91425" tIns="91425" rIns="91425" bIns="91425" anchor="b" anchorCtr="0">
            <a:noAutofit/>
          </a:bodyPr>
          <a:lstStyle/>
          <a:p>
            <a:pPr lvl="0" rtl="0">
              <a:spcBef>
                <a:spcPts val="0"/>
              </a:spcBef>
              <a:buNone/>
            </a:pPr>
            <a:r>
              <a:rPr lang="en" dirty="0"/>
              <a:t>YOUR FIRST HEADLINE</a:t>
            </a:r>
          </a:p>
        </p:txBody>
      </p:sp>
      <p:sp>
        <p:nvSpPr>
          <p:cNvPr id="5" name="Shape 99"/>
          <p:cNvSpPr txBox="1">
            <a:spLocks noGrp="1"/>
          </p:cNvSpPr>
          <p:nvPr>
            <p:ph type="subTitle" idx="1"/>
          </p:nvPr>
        </p:nvSpPr>
        <p:spPr>
          <a:xfrm>
            <a:off x="6554253" y="3940823"/>
            <a:ext cx="3897860" cy="639951"/>
          </a:xfrm>
          <a:prstGeom prst="rect">
            <a:avLst/>
          </a:prstGeom>
        </p:spPr>
        <p:txBody>
          <a:bodyPr lIns="91425" tIns="91425" rIns="91425" bIns="91425" anchor="ctr" anchorCtr="0">
            <a:noAutofit/>
          </a:bodyPr>
          <a:lstStyle/>
          <a:p>
            <a:pPr lvl="0" rtl="0">
              <a:spcBef>
                <a:spcPts val="0"/>
              </a:spcBef>
              <a:buNone/>
            </a:pPr>
            <a:r>
              <a:rPr lang="en" sz="1600" dirty="0">
                <a:solidFill>
                  <a:schemeClr val="accent1">
                    <a:lumMod val="75000"/>
                  </a:schemeClr>
                </a:solidFill>
              </a:rPr>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912550" y="3324069"/>
            <a:ext cx="6366900" cy="1638301"/>
          </a:xfrm>
        </p:spPr>
        <p:txBody>
          <a:bodyPr>
            <a:normAutofit/>
          </a:bodyPr>
          <a:lstStyle/>
          <a:p>
            <a:endParaRPr lang="en-US" sz="1800" b="0" dirty="0">
              <a:solidFill>
                <a:schemeClr val="bg1"/>
              </a:solidFill>
              <a:latin typeface="+mj-lt"/>
            </a:endParaRPr>
          </a:p>
          <a:p>
            <a:r>
              <a:rPr lang="en-US" sz="1800" b="0" dirty="0">
                <a:solidFill>
                  <a:schemeClr val="bg1"/>
                </a:solidFill>
                <a:latin typeface="+mj-lt"/>
              </a:rPr>
              <a:t>A fine quotation is a diamond in the hand of a man of wit and a pebble in the hand of a fool. </a:t>
            </a:r>
            <a:r>
              <a:rPr lang="en-US" sz="1800" dirty="0">
                <a:solidFill>
                  <a:schemeClr val="bg1"/>
                </a:solidFill>
              </a:rPr>
              <a:t>A fine quotation is a diamond in the hand of a man of wit and a pebble in the hand of a fool. </a:t>
            </a:r>
            <a:endParaRPr lang="en-US" sz="1800" b="0" dirty="0">
              <a:solidFill>
                <a:schemeClr val="bg1"/>
              </a:solidFill>
              <a:latin typeface="+mj-lt"/>
            </a:endParaRPr>
          </a:p>
          <a:p>
            <a:endParaRPr lang="en-US" sz="1800" b="0" dirty="0">
              <a:solidFill>
                <a:schemeClr val="bg1"/>
              </a:solidFill>
              <a:latin typeface="+mj-lt"/>
            </a:endParaRPr>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5749918" y="2677930"/>
            <a:ext cx="692163" cy="751070"/>
          </a:xfrm>
          <a:prstGeom prst="rect">
            <a:avLst/>
          </a:prstGeom>
        </p:spPr>
      </p:pic>
      <p:sp>
        <p:nvSpPr>
          <p:cNvPr id="4" name="Shape 81">
            <a:extLst>
              <a:ext uri="{FF2B5EF4-FFF2-40B4-BE49-F238E27FC236}">
                <a16:creationId xmlns:a16="http://schemas.microsoft.com/office/drawing/2014/main" id="{A4D4E2A1-6C52-4718-B381-DEF0F00D1B71}"/>
              </a:ext>
            </a:extLst>
          </p:cNvPr>
          <p:cNvSpPr txBox="1">
            <a:spLocks/>
          </p:cNvSpPr>
          <p:nvPr/>
        </p:nvSpPr>
        <p:spPr>
          <a:xfrm>
            <a:off x="3094988" y="1790699"/>
            <a:ext cx="6002021" cy="103835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3200" dirty="0">
                <a:solidFill>
                  <a:schemeClr val="accent1">
                    <a:lumMod val="75000"/>
                  </a:schemeClr>
                </a:solidFill>
              </a:rPr>
              <a:t>YOUR WELCOME MESSAGE OR QUOTE</a:t>
            </a:r>
            <a:endParaRPr lang="en" sz="3200" dirty="0">
              <a:solidFill>
                <a:schemeClr val="accent1">
                  <a:lumMod val="75000"/>
                </a:schemeClr>
              </a:solidFill>
            </a:endParaRPr>
          </a:p>
        </p:txBody>
      </p:sp>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9">
            <a:extLst>
              <a:ext uri="{FF2B5EF4-FFF2-40B4-BE49-F238E27FC236}">
                <a16:creationId xmlns:a16="http://schemas.microsoft.com/office/drawing/2014/main" id="{EC11BC4D-BF35-4EE6-9E09-B1458AB8D5B2}"/>
              </a:ext>
            </a:extLst>
          </p:cNvPr>
          <p:cNvSpPr txBox="1">
            <a:spLocks/>
          </p:cNvSpPr>
          <p:nvPr/>
        </p:nvSpPr>
        <p:spPr>
          <a:xfrm>
            <a:off x="4070288" y="2653285"/>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effectLst>
                  <a:outerShdw blurRad="38100" dist="38100" dir="2700000" algn="tl">
                    <a:srgbClr val="000000">
                      <a:alpha val="43137"/>
                    </a:srgbClr>
                  </a:outerShdw>
                </a:effectLst>
              </a:rPr>
              <a:t>BIG </a:t>
            </a:r>
            <a:r>
              <a:rPr lang="en" sz="6600" dirty="0">
                <a:solidFill>
                  <a:schemeClr val="accent2">
                    <a:lumMod val="40000"/>
                    <a:lumOff val="60000"/>
                  </a:schemeClr>
                </a:solidFill>
                <a:effectLst>
                  <a:outerShdw blurRad="38100" dist="38100" dir="2700000" algn="tl">
                    <a:srgbClr val="000000">
                      <a:alpha val="43137"/>
                    </a:srgbClr>
                  </a:outerShdw>
                </a:effectLst>
              </a:rPr>
              <a:t>IDEA</a:t>
            </a:r>
          </a:p>
        </p:txBody>
      </p:sp>
      <p:sp>
        <p:nvSpPr>
          <p:cNvPr id="3" name="Rectangle 2">
            <a:extLst>
              <a:ext uri="{FF2B5EF4-FFF2-40B4-BE49-F238E27FC236}">
                <a16:creationId xmlns:a16="http://schemas.microsoft.com/office/drawing/2014/main" id="{3E9633C6-81C6-4771-B0C0-C64C3644F32D}"/>
              </a:ext>
            </a:extLst>
          </p:cNvPr>
          <p:cNvSpPr/>
          <p:nvPr/>
        </p:nvSpPr>
        <p:spPr>
          <a:xfrm>
            <a:off x="4070288" y="3455305"/>
            <a:ext cx="3822824" cy="738664"/>
          </a:xfrm>
          <a:prstGeom prst="rect">
            <a:avLst/>
          </a:prstGeom>
        </p:spPr>
        <p:txBody>
          <a:bodyPr wrap="square">
            <a:spAutoFit/>
          </a:bodyPr>
          <a:lstStyle/>
          <a:p>
            <a:pPr algn="ctr"/>
            <a:r>
              <a:rPr lang="en-US" sz="1400" dirty="0">
                <a:solidFill>
                  <a:schemeClr val="bg1"/>
                </a:solidFill>
              </a:rPr>
              <a:t>Grab the attention of your audience by using icons and impressive</a:t>
            </a:r>
          </a:p>
          <a:p>
            <a:pPr algn="ctr"/>
            <a:r>
              <a:rPr lang="en-US" sz="1400" dirty="0">
                <a:solidFill>
                  <a:schemeClr val="bg1"/>
                </a:solidFill>
              </a:rPr>
              <a:t>images</a:t>
            </a:r>
          </a:p>
        </p:txBody>
      </p:sp>
    </p:spTree>
    <p:extLst>
      <p:ext uri="{BB962C8B-B14F-4D97-AF65-F5344CB8AC3E}">
        <p14:creationId xmlns:p14="http://schemas.microsoft.com/office/powerpoint/2010/main" val="429401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BFFCBEE-9541-4CF2-A73C-DE3CA3F61503}"/>
              </a:ext>
            </a:extLst>
          </p:cNvPr>
          <p:cNvSpPr>
            <a:spLocks noGrp="1"/>
          </p:cNvSpPr>
          <p:nvPr>
            <p:ph type="title"/>
          </p:nvPr>
        </p:nvSpPr>
        <p:spPr>
          <a:xfrm>
            <a:off x="5672203" y="1602565"/>
            <a:ext cx="6159486" cy="847999"/>
          </a:xfrm>
        </p:spPr>
        <p:txBody>
          <a:bodyPr>
            <a:normAutofit/>
          </a:bodyPr>
          <a:lstStyle/>
          <a:p>
            <a:r>
              <a:rPr lang="en-US" sz="3600" dirty="0">
                <a:effectLst>
                  <a:outerShdw blurRad="38100" dist="38100" dir="2700000" algn="tl">
                    <a:srgbClr val="000000">
                      <a:alpha val="43137"/>
                    </a:srgbClr>
                  </a:outerShdw>
                </a:effectLst>
              </a:rPr>
              <a:t>THIS IS YOUR </a:t>
            </a:r>
            <a:r>
              <a:rPr lang="en-US" sz="3600" dirty="0">
                <a:solidFill>
                  <a:schemeClr val="bg1"/>
                </a:solidFill>
                <a:effectLst>
                  <a:outerShdw blurRad="38100" dist="38100" dir="2700000" algn="tl">
                    <a:srgbClr val="000000">
                      <a:alpha val="43137"/>
                    </a:srgbClr>
                  </a:outerShdw>
                </a:effectLst>
              </a:rPr>
              <a:t>HEADING</a:t>
            </a:r>
          </a:p>
        </p:txBody>
      </p:sp>
      <p:sp>
        <p:nvSpPr>
          <p:cNvPr id="5"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5845292" y="2709380"/>
            <a:ext cx="5813307" cy="2705326"/>
          </a:xfrm>
          <a:prstGeom prst="rect">
            <a:avLst/>
          </a:prstGeom>
        </p:spPr>
        <p:txBody>
          <a:bodyPr wrap="square">
            <a:spAutoFit/>
          </a:bodyPr>
          <a:lstStyle/>
          <a:p>
            <a:pPr marL="0" indent="0" algn="just">
              <a:buNone/>
            </a:pPr>
            <a:r>
              <a:rPr lang="en-US" sz="1400" b="1" dirty="0">
                <a:solidFill>
                  <a:schemeClr val="accent6">
                    <a:lumMod val="75000"/>
                  </a:schemeClr>
                </a:solidFill>
              </a:rPr>
              <a:t>Chris Hadfield</a:t>
            </a:r>
            <a:r>
              <a:rPr lang="en-US" sz="1400" dirty="0">
                <a:solidFill>
                  <a:srgbClr val="0070C0"/>
                </a:solidFill>
              </a:rPr>
              <a:t>	</a:t>
            </a:r>
          </a:p>
          <a:p>
            <a:pPr marL="0" indent="0" algn="just">
              <a:buNone/>
            </a:pPr>
            <a:endParaRPr lang="en-US" sz="1400" dirty="0"/>
          </a:p>
          <a:p>
            <a:pPr marL="0" indent="0" algn="just">
              <a:buNone/>
            </a:pPr>
            <a:r>
              <a:rPr lang="en-US" sz="14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solidFill>
                <a:schemeClr val="bg1"/>
              </a:solidFill>
            </a:endParaRPr>
          </a:p>
          <a:p>
            <a:pPr marL="0" indent="0" algn="just">
              <a:buNone/>
            </a:pPr>
            <a:r>
              <a:rPr lang="en-US" sz="14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1164402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196312" y="2802452"/>
            <a:ext cx="4454195" cy="1818304"/>
          </a:xfrm>
          <a:prstGeom prst="rect">
            <a:avLst/>
          </a:prstGeom>
        </p:spPr>
        <p:txBody>
          <a:bodyPr lIns="91425" tIns="91425" rIns="91425" bIns="91425" anchor="b" anchorCtr="0">
            <a:noAutofit/>
          </a:bodyPr>
          <a:lstStyle/>
          <a:p>
            <a:pPr lvl="0">
              <a:spcBef>
                <a:spcPts val="0"/>
              </a:spcBef>
              <a:buNone/>
            </a:pPr>
            <a:r>
              <a:rPr lang="en" sz="4000" dirty="0"/>
              <a:t>YOU CAN ALSO </a:t>
            </a:r>
            <a:r>
              <a:rPr lang="en" sz="4000" dirty="0">
                <a:solidFill>
                  <a:schemeClr val="accent2"/>
                </a:solidFill>
              </a:rPr>
              <a:t>SPLIT</a:t>
            </a:r>
            <a:r>
              <a:rPr lang="en" sz="40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4823184" y="2372776"/>
            <a:ext cx="3166682" cy="2677656"/>
          </a:xfrm>
          <a:prstGeom prst="rect">
            <a:avLst/>
          </a:prstGeom>
        </p:spPr>
        <p:txBody>
          <a:bodyPr wrap="square">
            <a:spAutoFit/>
          </a:bodyPr>
          <a:lstStyle/>
          <a:p>
            <a:pPr algn="just"/>
            <a:r>
              <a:rPr lang="en-US" sz="1400" b="1" dirty="0">
                <a:solidFill>
                  <a:schemeClr val="accent1">
                    <a:lumMod val="75000"/>
                  </a:schemeClr>
                </a:solidFill>
              </a:rPr>
              <a:t>Chris Hadfield</a:t>
            </a:r>
            <a:r>
              <a:rPr lang="en-US" sz="1400" dirty="0">
                <a:solidFill>
                  <a:schemeClr val="accent1">
                    <a:lumMod val="75000"/>
                  </a:schemeClr>
                </a:solidFill>
              </a:rPr>
              <a:t>	</a:t>
            </a:r>
          </a:p>
          <a:p>
            <a:pPr algn="just"/>
            <a:endParaRPr lang="en-US" sz="1400" dirty="0"/>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410193" y="2372776"/>
            <a:ext cx="3166682" cy="2677656"/>
          </a:xfrm>
          <a:prstGeom prst="rect">
            <a:avLst/>
          </a:prstGeom>
        </p:spPr>
        <p:txBody>
          <a:bodyPr wrap="square">
            <a:spAutoFit/>
          </a:bodyPr>
          <a:lstStyle/>
          <a:p>
            <a:pPr algn="just"/>
            <a:r>
              <a:rPr lang="en-US" sz="1400" b="1" dirty="0">
                <a:solidFill>
                  <a:schemeClr val="accent1">
                    <a:lumMod val="75000"/>
                  </a:schemeClr>
                </a:solidFill>
              </a:rPr>
              <a:t>Erin Cummings</a:t>
            </a:r>
          </a:p>
          <a:p>
            <a:pPr algn="just"/>
            <a:endParaRPr lang="en-US" sz="1400" b="1"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2622041" y="1619689"/>
            <a:ext cx="6947915" cy="771892"/>
          </a:xfrm>
          <a:prstGeom prst="rect">
            <a:avLst/>
          </a:prstGeom>
        </p:spPr>
        <p:txBody>
          <a:bodyPr lIns="91425" tIns="91425" rIns="91425" bIns="91425" anchor="b" anchorCtr="0">
            <a:noAutofit/>
          </a:bodyPr>
          <a:lstStyle/>
          <a:p>
            <a:pPr lvl="0">
              <a:spcBef>
                <a:spcPts val="0"/>
              </a:spcBef>
              <a:buNone/>
            </a:pPr>
            <a:r>
              <a:rPr lang="en" sz="3600" dirty="0"/>
              <a:t>IN TWO OR </a:t>
            </a:r>
            <a:r>
              <a:rPr lang="en" sz="3600" dirty="0">
                <a:solidFill>
                  <a:srgbClr val="7030A0"/>
                </a:solidFill>
              </a:rPr>
              <a:t>THREE</a:t>
            </a:r>
            <a:r>
              <a:rPr lang="en" sz="3600" dirty="0"/>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1755135" y="3288979"/>
            <a:ext cx="2648549" cy="1446550"/>
          </a:xfrm>
          <a:prstGeom prst="rect">
            <a:avLst/>
          </a:prstGeom>
        </p:spPr>
        <p:txBody>
          <a:bodyPr wrap="square">
            <a:spAutoFit/>
          </a:bodyPr>
          <a:lstStyle/>
          <a:p>
            <a:pPr algn="ctr"/>
            <a:r>
              <a:rPr lang="en-US" sz="1400" b="1" dirty="0">
                <a:solidFill>
                  <a:schemeClr val="accent1">
                    <a:lumMod val="75000"/>
                  </a:schemeClr>
                </a:solidFill>
              </a:rPr>
              <a:t>Helen Keller </a:t>
            </a:r>
          </a:p>
          <a:p>
            <a:pPr algn="ctr"/>
            <a:r>
              <a:rPr lang="en-US" sz="1400" dirty="0"/>
              <a:t>	</a:t>
            </a:r>
          </a:p>
          <a:p>
            <a:pPr algn="ctr"/>
            <a:r>
              <a:rPr lang="en-US" sz="1200" dirty="0"/>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4771725" y="3288979"/>
            <a:ext cx="2648549" cy="1631216"/>
          </a:xfrm>
          <a:prstGeom prst="rect">
            <a:avLst/>
          </a:prstGeom>
        </p:spPr>
        <p:txBody>
          <a:bodyPr wrap="square">
            <a:spAutoFit/>
          </a:bodyPr>
          <a:lstStyle/>
          <a:p>
            <a:pPr algn="ctr"/>
            <a:r>
              <a:rPr lang="en-US" sz="1400" b="1" dirty="0">
                <a:solidFill>
                  <a:schemeClr val="accent1">
                    <a:lumMod val="75000"/>
                  </a:schemeClr>
                </a:solidFill>
              </a:rPr>
              <a:t>Mario Andretti</a:t>
            </a:r>
          </a:p>
          <a:p>
            <a:pPr algn="ctr"/>
            <a:endParaRPr lang="en-US" sz="1400" dirty="0">
              <a:solidFill>
                <a:srgbClr val="0070C0"/>
              </a:solidFill>
            </a:endParaRPr>
          </a:p>
          <a:p>
            <a:pPr algn="ctr"/>
            <a:r>
              <a:rPr lang="en-US" sz="12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7788316" y="3288979"/>
            <a:ext cx="2648549" cy="1631216"/>
          </a:xfrm>
          <a:prstGeom prst="rect">
            <a:avLst/>
          </a:prstGeom>
        </p:spPr>
        <p:txBody>
          <a:bodyPr wrap="square">
            <a:spAutoFit/>
          </a:bodyPr>
          <a:lstStyle/>
          <a:p>
            <a:pPr algn="ctr"/>
            <a:r>
              <a:rPr lang="en-US" sz="1400" b="1" dirty="0">
                <a:solidFill>
                  <a:schemeClr val="accent1">
                    <a:lumMod val="75000"/>
                  </a:schemeClr>
                </a:solidFill>
              </a:rPr>
              <a:t>Dwight. Eisenhower</a:t>
            </a:r>
          </a:p>
          <a:p>
            <a:pPr algn="ctr"/>
            <a:endParaRPr lang="en-US" sz="1400" b="1" dirty="0">
              <a:solidFill>
                <a:srgbClr val="0070C0"/>
              </a:solidFill>
            </a:endParaRPr>
          </a:p>
          <a:p>
            <a:pPr algn="ctr"/>
            <a:r>
              <a:rPr lang="en-US" sz="1200" dirty="0"/>
              <a:t>The supreme quality for leadership is unquestionably integrity. Without it, no real success is possible, no matter whether it is on a section gang, a football field, in an army, or in an office. </a:t>
            </a:r>
          </a:p>
        </p:txBody>
      </p:sp>
      <p:sp>
        <p:nvSpPr>
          <p:cNvPr id="7" name="Shape 440">
            <a:extLst>
              <a:ext uri="{FF2B5EF4-FFF2-40B4-BE49-F238E27FC236}">
                <a16:creationId xmlns:a16="http://schemas.microsoft.com/office/drawing/2014/main" id="{E19C7C83-0915-4140-872D-BE47F66170D0}"/>
              </a:ext>
            </a:extLst>
          </p:cNvPr>
          <p:cNvSpPr/>
          <p:nvPr/>
        </p:nvSpPr>
        <p:spPr>
          <a:xfrm>
            <a:off x="5858943" y="263316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nvGrpSpPr>
          <p:cNvPr id="8" name="Shape 453">
            <a:extLst>
              <a:ext uri="{FF2B5EF4-FFF2-40B4-BE49-F238E27FC236}">
                <a16:creationId xmlns:a16="http://schemas.microsoft.com/office/drawing/2014/main" id="{50A54D8E-4152-428E-908C-4C18C37DC088}"/>
              </a:ext>
            </a:extLst>
          </p:cNvPr>
          <p:cNvGrpSpPr/>
          <p:nvPr/>
        </p:nvGrpSpPr>
        <p:grpSpPr>
          <a:xfrm>
            <a:off x="8883988" y="2618860"/>
            <a:ext cx="457203" cy="487148"/>
            <a:chOff x="5970800" y="1619250"/>
            <a:chExt cx="428650" cy="456725"/>
          </a:xfrm>
          <a:solidFill>
            <a:schemeClr val="bg1"/>
          </a:solidFill>
          <a:effectLst>
            <a:outerShdw blurRad="50800" dist="38100" dir="2700000" algn="tl" rotWithShape="0">
              <a:prstClr val="black">
                <a:alpha val="40000"/>
              </a:prstClr>
            </a:outerShdw>
          </a:effectLst>
        </p:grpSpPr>
        <p:sp>
          <p:nvSpPr>
            <p:cNvPr id="9" name="Shape 454">
              <a:extLst>
                <a:ext uri="{FF2B5EF4-FFF2-40B4-BE49-F238E27FC236}">
                  <a16:creationId xmlns:a16="http://schemas.microsoft.com/office/drawing/2014/main" id="{B3229D9A-BE86-458B-83C9-B56B24DA71A1}"/>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 name="Shape 455">
              <a:extLst>
                <a:ext uri="{FF2B5EF4-FFF2-40B4-BE49-F238E27FC236}">
                  <a16:creationId xmlns:a16="http://schemas.microsoft.com/office/drawing/2014/main" id="{8BA802CF-1B78-476D-BCBA-C24754D90D4A}"/>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 name="Shape 456">
              <a:extLst>
                <a:ext uri="{FF2B5EF4-FFF2-40B4-BE49-F238E27FC236}">
                  <a16:creationId xmlns:a16="http://schemas.microsoft.com/office/drawing/2014/main" id="{EFBB7237-078F-409C-BB8C-F5B2360CC6A8}"/>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 name="Shape 457">
              <a:extLst>
                <a:ext uri="{FF2B5EF4-FFF2-40B4-BE49-F238E27FC236}">
                  <a16:creationId xmlns:a16="http://schemas.microsoft.com/office/drawing/2014/main" id="{22A8BCB2-3638-4B29-BDA3-9E37E314F3BE}"/>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 name="Shape 458">
              <a:extLst>
                <a:ext uri="{FF2B5EF4-FFF2-40B4-BE49-F238E27FC236}">
                  <a16:creationId xmlns:a16="http://schemas.microsoft.com/office/drawing/2014/main" id="{50D98818-0C40-4101-9A8B-C135DAC7102F}"/>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6" name="Shape 500">
            <a:extLst>
              <a:ext uri="{FF2B5EF4-FFF2-40B4-BE49-F238E27FC236}">
                <a16:creationId xmlns:a16="http://schemas.microsoft.com/office/drawing/2014/main" id="{2EA8FFA9-56B1-4FB0-AE93-F327345D7CD4}"/>
              </a:ext>
            </a:extLst>
          </p:cNvPr>
          <p:cNvGrpSpPr/>
          <p:nvPr/>
        </p:nvGrpSpPr>
        <p:grpSpPr>
          <a:xfrm>
            <a:off x="2743375" y="2648165"/>
            <a:ext cx="527546" cy="333449"/>
            <a:chOff x="3241525" y="3039450"/>
            <a:chExt cx="494600" cy="312625"/>
          </a:xfrm>
          <a:solidFill>
            <a:schemeClr val="bg1"/>
          </a:solidFill>
          <a:effectLst>
            <a:outerShdw blurRad="50800" dist="38100" dir="2700000" algn="tl" rotWithShape="0">
              <a:prstClr val="black">
                <a:alpha val="40000"/>
              </a:prstClr>
            </a:outerShdw>
          </a:effectLst>
        </p:grpSpPr>
        <p:sp>
          <p:nvSpPr>
            <p:cNvPr id="17" name="Shape 501">
              <a:extLst>
                <a:ext uri="{FF2B5EF4-FFF2-40B4-BE49-F238E27FC236}">
                  <a16:creationId xmlns:a16="http://schemas.microsoft.com/office/drawing/2014/main" id="{8837336C-6D60-4D7F-8002-F6757C862364}"/>
                </a:ext>
              </a:extLst>
            </p:cNvPr>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 name="Shape 502">
              <a:extLst>
                <a:ext uri="{FF2B5EF4-FFF2-40B4-BE49-F238E27FC236}">
                  <a16:creationId xmlns:a16="http://schemas.microsoft.com/office/drawing/2014/main" id="{DEBA954E-2C27-4891-BB56-CDAB234EF507}"/>
                </a:ext>
              </a:extLst>
            </p:cNvPr>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p>
          </p:txBody>
        </p:sp>
      </p:gr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33585" y="510117"/>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dirty="0">
                <a:solidFill>
                  <a:srgbClr val="7030A0"/>
                </a:solidFill>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993722863"/>
              </p:ext>
            </p:extLst>
          </p:nvPr>
        </p:nvGraphicFramePr>
        <p:xfrm>
          <a:off x="2575166" y="1436796"/>
          <a:ext cx="7550150" cy="491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13272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ustom 12">
      <a:majorFont>
        <a:latin typeface="Lora"/>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1001</TotalTime>
  <Words>1080</Words>
  <Application>Microsoft Office PowerPoint</Application>
  <PresentationFormat>Widescreen</PresentationFormat>
  <Paragraphs>115</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Calibri</vt:lpstr>
      <vt:lpstr>Dosis</vt:lpstr>
      <vt:lpstr>Lato</vt:lpstr>
      <vt:lpstr>Lora</vt:lpstr>
      <vt:lpstr>Muli</vt:lpstr>
      <vt:lpstr>Roboto</vt:lpstr>
      <vt:lpstr>Office Theme</vt:lpstr>
      <vt:lpstr>PowerPoint Presentation</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Slidehood.com</cp:lastModifiedBy>
  <cp:revision>148</cp:revision>
  <dcterms:created xsi:type="dcterms:W3CDTF">2017-08-02T20:41:11Z</dcterms:created>
  <dcterms:modified xsi:type="dcterms:W3CDTF">2018-03-09T21:46:00Z</dcterms:modified>
</cp:coreProperties>
</file>