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57" r:id="rId4"/>
    <p:sldId id="265" r:id="rId5"/>
    <p:sldId id="297" r:id="rId6"/>
    <p:sldId id="286" r:id="rId7"/>
    <p:sldId id="260" r:id="rId8"/>
    <p:sldId id="261" r:id="rId9"/>
    <p:sldId id="296" r:id="rId10"/>
    <p:sldId id="277" r:id="rId11"/>
    <p:sldId id="278" r:id="rId12"/>
    <p:sldId id="288" r:id="rId13"/>
    <p:sldId id="289" r:id="rId14"/>
    <p:sldId id="298" r:id="rId15"/>
    <p:sldId id="291" r:id="rId16"/>
    <p:sldId id="292" r:id="rId17"/>
    <p:sldId id="293" r:id="rId18"/>
    <p:sldId id="294" r:id="rId19"/>
    <p:sldId id="29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CC6B"/>
    <a:srgbClr val="D665D3"/>
    <a:srgbClr val="FFB231"/>
    <a:srgbClr val="7522B2"/>
    <a:srgbClr val="FDDE7B"/>
    <a:srgbClr val="07B24D"/>
    <a:srgbClr val="9D17FF"/>
    <a:srgbClr val="CC0900"/>
    <a:srgbClr val="7F6867"/>
    <a:srgbClr val="FF0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93849" autoAdjust="0"/>
  </p:normalViewPr>
  <p:slideViewPr>
    <p:cSldViewPr snapToGrid="0">
      <p:cViewPr varScale="1">
        <p:scale>
          <a:sx n="65" d="100"/>
          <a:sy n="65" d="100"/>
        </p:scale>
        <p:origin x="79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col"/>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chemeClr val="accent3">
                  <a:lumMod val="40000"/>
                  <a:lumOff val="6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chemeClr val="accent5">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rgbClr val="92D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rgbClr val="FFFF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overlap val="-24"/>
        <c:axId val="594356376"/>
        <c:axId val="594349488"/>
      </c:barChart>
      <c:catAx>
        <c:axId val="594356376"/>
        <c:scaling>
          <c:orientation val="minMax"/>
        </c:scaling>
        <c:delete val="1"/>
        <c:axPos val="b"/>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3_5" csCatId="accent3"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3">
                <a:alpha val="90000"/>
                <a:hueOff val="0"/>
                <a:satOff val="0"/>
                <a:lumOff val="0"/>
                <a:alphaOff val="0"/>
                <a:satMod val="103000"/>
                <a:lumMod val="102000"/>
                <a:tint val="94000"/>
              </a:schemeClr>
            </a:gs>
            <a:gs pos="50000">
              <a:schemeClr val="accent3">
                <a:alpha val="90000"/>
                <a:hueOff val="0"/>
                <a:satOff val="0"/>
                <a:lumOff val="0"/>
                <a:alphaOff val="0"/>
                <a:satMod val="110000"/>
                <a:lumMod val="100000"/>
                <a:shade val="100000"/>
              </a:schemeClr>
            </a:gs>
            <a:gs pos="100000">
              <a:schemeClr val="accent3">
                <a:alpha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3">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3">
                <a:alpha val="90000"/>
                <a:hueOff val="0"/>
                <a:satOff val="0"/>
                <a:lumOff val="0"/>
                <a:alphaOff val="-13333"/>
                <a:satMod val="103000"/>
                <a:lumMod val="102000"/>
                <a:tint val="94000"/>
              </a:schemeClr>
            </a:gs>
            <a:gs pos="50000">
              <a:schemeClr val="accent3">
                <a:alpha val="90000"/>
                <a:hueOff val="0"/>
                <a:satOff val="0"/>
                <a:lumOff val="0"/>
                <a:alphaOff val="-13333"/>
                <a:satMod val="110000"/>
                <a:lumMod val="100000"/>
                <a:shade val="100000"/>
              </a:schemeClr>
            </a:gs>
            <a:gs pos="100000">
              <a:schemeClr val="accent3">
                <a:alpha val="90000"/>
                <a:hueOff val="0"/>
                <a:satOff val="0"/>
                <a:lumOff val="0"/>
                <a:alphaOff val="-1333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3">
              <a:alpha val="90000"/>
              <a:hueOff val="0"/>
              <a:satOff val="0"/>
              <a:lumOff val="0"/>
              <a:alphaOff val="-13333"/>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3">
                <a:alpha val="90000"/>
                <a:hueOff val="0"/>
                <a:satOff val="0"/>
                <a:lumOff val="0"/>
                <a:alphaOff val="-26667"/>
                <a:satMod val="103000"/>
                <a:lumMod val="102000"/>
                <a:tint val="94000"/>
              </a:schemeClr>
            </a:gs>
            <a:gs pos="50000">
              <a:schemeClr val="accent3">
                <a:alpha val="90000"/>
                <a:hueOff val="0"/>
                <a:satOff val="0"/>
                <a:lumOff val="0"/>
                <a:alphaOff val="-26667"/>
                <a:satMod val="110000"/>
                <a:lumMod val="100000"/>
                <a:shade val="100000"/>
              </a:schemeClr>
            </a:gs>
            <a:gs pos="100000">
              <a:schemeClr val="accent3">
                <a:alpha val="90000"/>
                <a:hueOff val="0"/>
                <a:satOff val="0"/>
                <a:lumOff val="0"/>
                <a:alphaOff val="-26667"/>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3">
              <a:alpha val="90000"/>
              <a:hueOff val="0"/>
              <a:satOff val="0"/>
              <a:lumOff val="0"/>
              <a:alphaOff val="-26667"/>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3">
                <a:alpha val="90000"/>
                <a:hueOff val="0"/>
                <a:satOff val="0"/>
                <a:lumOff val="0"/>
                <a:alphaOff val="-40000"/>
                <a:satMod val="103000"/>
                <a:lumMod val="102000"/>
                <a:tint val="94000"/>
              </a:schemeClr>
            </a:gs>
            <a:gs pos="50000">
              <a:schemeClr val="accent3">
                <a:alpha val="90000"/>
                <a:hueOff val="0"/>
                <a:satOff val="0"/>
                <a:lumOff val="0"/>
                <a:alphaOff val="-40000"/>
                <a:satMod val="110000"/>
                <a:lumMod val="100000"/>
                <a:shade val="100000"/>
              </a:schemeClr>
            </a:gs>
            <a:gs pos="100000">
              <a:schemeClr val="accent3">
                <a:alpha val="90000"/>
                <a:hueOff val="0"/>
                <a:satOff val="0"/>
                <a:lumOff val="0"/>
                <a:alpha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3">
              <a:alpha val="90000"/>
              <a:hueOff val="0"/>
              <a:satOff val="0"/>
              <a:lumOff val="0"/>
              <a:alphaOff val="-4000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t="16061"/>
          <a:stretch/>
        </p:blipFill>
        <p:spPr>
          <a:xfrm>
            <a:off x="0" y="0"/>
            <a:ext cx="12192000" cy="6858000"/>
          </a:xfrm>
          <a:prstGeom prst="rect">
            <a:avLst/>
          </a:prstGeom>
        </p:spPr>
      </p:pic>
      <p:sp>
        <p:nvSpPr>
          <p:cNvPr id="9" name="Rectangle 8"/>
          <p:cNvSpPr/>
          <p:nvPr userDrawn="1"/>
        </p:nvSpPr>
        <p:spPr>
          <a:xfrm>
            <a:off x="0" y="0"/>
            <a:ext cx="12192000" cy="6858000"/>
          </a:xfrm>
          <a:prstGeom prst="rect">
            <a:avLst/>
          </a:prstGeom>
          <a:gradFill flip="none" rotWithShape="1">
            <a:gsLst>
              <a:gs pos="0">
                <a:srgbClr val="7522B2">
                  <a:alpha val="88000"/>
                </a:srgbClr>
              </a:gs>
              <a:gs pos="100000">
                <a:srgbClr val="9D17FF">
                  <a:alpha val="18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503382" y="2521133"/>
            <a:ext cx="5185236" cy="907867"/>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
        <p:nvSpPr>
          <p:cNvPr id="11" name="Isosceles Triangle 10"/>
          <p:cNvSpPr/>
          <p:nvPr userDrawn="1"/>
        </p:nvSpPr>
        <p:spPr>
          <a:xfrm>
            <a:off x="0" y="5477"/>
            <a:ext cx="12192000" cy="6858000"/>
          </a:xfrm>
          <a:prstGeom prst="triangle">
            <a:avLst>
              <a:gd name="adj" fmla="val 0"/>
            </a:avLst>
          </a:prstGeom>
          <a:solidFill>
            <a:schemeClr val="bg1">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sp>
        <p:nvSpPr>
          <p:cNvPr id="2" name="Rectangle 1"/>
          <p:cNvSpPr/>
          <p:nvPr userDrawn="1"/>
        </p:nvSpPr>
        <p:spPr>
          <a:xfrm>
            <a:off x="0" y="0"/>
            <a:ext cx="12192000" cy="3562350"/>
          </a:xfrm>
          <a:prstGeom prst="rect">
            <a:avLst/>
          </a:prstGeom>
          <a:solidFill>
            <a:srgbClr val="9D17FF"/>
          </a:solidFill>
          <a:ln>
            <a:noFill/>
          </a:ln>
          <a:effectLst>
            <a:outerShdw blurRad="762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userDrawn="1"/>
        </p:nvSpPr>
        <p:spPr>
          <a:xfrm>
            <a:off x="209550" y="152400"/>
            <a:ext cx="11811000" cy="3409950"/>
          </a:xfrm>
          <a:custGeom>
            <a:avLst/>
            <a:gdLst>
              <a:gd name="connsiteX0" fmla="*/ 0 w 11811000"/>
              <a:gd name="connsiteY0" fmla="*/ 0 h 3409950"/>
              <a:gd name="connsiteX1" fmla="*/ 11811000 w 11811000"/>
              <a:gd name="connsiteY1" fmla="*/ 0 h 3409950"/>
              <a:gd name="connsiteX2" fmla="*/ 11811000 w 11811000"/>
              <a:gd name="connsiteY2" fmla="*/ 3409950 h 3409950"/>
              <a:gd name="connsiteX3" fmla="*/ 11696686 w 11811000"/>
              <a:gd name="connsiteY3" fmla="*/ 3409950 h 3409950"/>
              <a:gd name="connsiteX4" fmla="*/ 11696686 w 11811000"/>
              <a:gd name="connsiteY4" fmla="*/ 114314 h 3409950"/>
              <a:gd name="connsiteX5" fmla="*/ 114314 w 11811000"/>
              <a:gd name="connsiteY5" fmla="*/ 114314 h 3409950"/>
              <a:gd name="connsiteX6" fmla="*/ 114314 w 11811000"/>
              <a:gd name="connsiteY6" fmla="*/ 3409950 h 3409950"/>
              <a:gd name="connsiteX7" fmla="*/ 0 w 11811000"/>
              <a:gd name="connsiteY7" fmla="*/ 3409950 h 340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000" h="3409950">
                <a:moveTo>
                  <a:pt x="0" y="0"/>
                </a:moveTo>
                <a:lnTo>
                  <a:pt x="11811000" y="0"/>
                </a:lnTo>
                <a:lnTo>
                  <a:pt x="11811000" y="3409950"/>
                </a:lnTo>
                <a:lnTo>
                  <a:pt x="11696686" y="3409950"/>
                </a:lnTo>
                <a:lnTo>
                  <a:pt x="11696686" y="114314"/>
                </a:lnTo>
                <a:lnTo>
                  <a:pt x="114314" y="114314"/>
                </a:lnTo>
                <a:lnTo>
                  <a:pt x="114314" y="3409950"/>
                </a:lnTo>
                <a:lnTo>
                  <a:pt x="0" y="3409950"/>
                </a:lnTo>
                <a:close/>
              </a:path>
            </a:pathLst>
          </a:custGeom>
          <a:solidFill>
            <a:srgbClr val="07B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Freeform 5"/>
          <p:cNvSpPr/>
          <p:nvPr userDrawn="1"/>
        </p:nvSpPr>
        <p:spPr>
          <a:xfrm rot="10800000">
            <a:off x="209550" y="3562350"/>
            <a:ext cx="11811000" cy="3086100"/>
          </a:xfrm>
          <a:custGeom>
            <a:avLst/>
            <a:gdLst>
              <a:gd name="connsiteX0" fmla="*/ 0 w 11811000"/>
              <a:gd name="connsiteY0" fmla="*/ 0 h 3409950"/>
              <a:gd name="connsiteX1" fmla="*/ 11811000 w 11811000"/>
              <a:gd name="connsiteY1" fmla="*/ 0 h 3409950"/>
              <a:gd name="connsiteX2" fmla="*/ 11811000 w 11811000"/>
              <a:gd name="connsiteY2" fmla="*/ 3409950 h 3409950"/>
              <a:gd name="connsiteX3" fmla="*/ 11696686 w 11811000"/>
              <a:gd name="connsiteY3" fmla="*/ 3409950 h 3409950"/>
              <a:gd name="connsiteX4" fmla="*/ 11696686 w 11811000"/>
              <a:gd name="connsiteY4" fmla="*/ 114314 h 3409950"/>
              <a:gd name="connsiteX5" fmla="*/ 114314 w 11811000"/>
              <a:gd name="connsiteY5" fmla="*/ 114314 h 3409950"/>
              <a:gd name="connsiteX6" fmla="*/ 114314 w 11811000"/>
              <a:gd name="connsiteY6" fmla="*/ 3409950 h 3409950"/>
              <a:gd name="connsiteX7" fmla="*/ 0 w 11811000"/>
              <a:gd name="connsiteY7" fmla="*/ 3409950 h 340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000" h="3409950">
                <a:moveTo>
                  <a:pt x="0" y="0"/>
                </a:moveTo>
                <a:lnTo>
                  <a:pt x="11811000" y="0"/>
                </a:lnTo>
                <a:lnTo>
                  <a:pt x="11811000" y="3409950"/>
                </a:lnTo>
                <a:lnTo>
                  <a:pt x="11696686" y="3409950"/>
                </a:lnTo>
                <a:lnTo>
                  <a:pt x="11696686" y="114314"/>
                </a:lnTo>
                <a:lnTo>
                  <a:pt x="114314" y="114314"/>
                </a:lnTo>
                <a:lnTo>
                  <a:pt x="114314" y="3409950"/>
                </a:lnTo>
                <a:lnTo>
                  <a:pt x="0" y="3409950"/>
                </a:lnTo>
                <a:close/>
              </a:path>
            </a:pathLst>
          </a:custGeom>
          <a:solidFill>
            <a:srgbClr val="FFB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sp>
        <p:nvSpPr>
          <p:cNvPr id="2" name="Rectangle 1"/>
          <p:cNvSpPr/>
          <p:nvPr userDrawn="1"/>
        </p:nvSpPr>
        <p:spPr>
          <a:xfrm>
            <a:off x="0" y="0"/>
            <a:ext cx="12192000" cy="3562350"/>
          </a:xfrm>
          <a:prstGeom prst="rect">
            <a:avLst/>
          </a:prstGeom>
          <a:solidFill>
            <a:srgbClr val="07B24D"/>
          </a:solidFill>
          <a:ln>
            <a:noFill/>
          </a:ln>
          <a:effectLst>
            <a:outerShdw blurRad="762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p:cNvSpPr/>
          <p:nvPr userDrawn="1"/>
        </p:nvSpPr>
        <p:spPr>
          <a:xfrm>
            <a:off x="209550" y="152400"/>
            <a:ext cx="11811000" cy="3409950"/>
          </a:xfrm>
          <a:custGeom>
            <a:avLst/>
            <a:gdLst>
              <a:gd name="connsiteX0" fmla="*/ 0 w 11811000"/>
              <a:gd name="connsiteY0" fmla="*/ 0 h 3409950"/>
              <a:gd name="connsiteX1" fmla="*/ 11811000 w 11811000"/>
              <a:gd name="connsiteY1" fmla="*/ 0 h 3409950"/>
              <a:gd name="connsiteX2" fmla="*/ 11811000 w 11811000"/>
              <a:gd name="connsiteY2" fmla="*/ 3409950 h 3409950"/>
              <a:gd name="connsiteX3" fmla="*/ 11696686 w 11811000"/>
              <a:gd name="connsiteY3" fmla="*/ 3409950 h 3409950"/>
              <a:gd name="connsiteX4" fmla="*/ 11696686 w 11811000"/>
              <a:gd name="connsiteY4" fmla="*/ 114314 h 3409950"/>
              <a:gd name="connsiteX5" fmla="*/ 114314 w 11811000"/>
              <a:gd name="connsiteY5" fmla="*/ 114314 h 3409950"/>
              <a:gd name="connsiteX6" fmla="*/ 114314 w 11811000"/>
              <a:gd name="connsiteY6" fmla="*/ 3409950 h 3409950"/>
              <a:gd name="connsiteX7" fmla="*/ 0 w 11811000"/>
              <a:gd name="connsiteY7" fmla="*/ 3409950 h 340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000" h="3409950">
                <a:moveTo>
                  <a:pt x="0" y="0"/>
                </a:moveTo>
                <a:lnTo>
                  <a:pt x="11811000" y="0"/>
                </a:lnTo>
                <a:lnTo>
                  <a:pt x="11811000" y="3409950"/>
                </a:lnTo>
                <a:lnTo>
                  <a:pt x="11696686" y="3409950"/>
                </a:lnTo>
                <a:lnTo>
                  <a:pt x="11696686" y="114314"/>
                </a:lnTo>
                <a:lnTo>
                  <a:pt x="114314" y="114314"/>
                </a:lnTo>
                <a:lnTo>
                  <a:pt x="114314" y="3409950"/>
                </a:lnTo>
                <a:lnTo>
                  <a:pt x="0" y="3409950"/>
                </a:lnTo>
                <a:close/>
              </a:path>
            </a:pathLst>
          </a:custGeom>
          <a:solidFill>
            <a:srgbClr val="FFB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Freeform 3"/>
          <p:cNvSpPr/>
          <p:nvPr userDrawn="1"/>
        </p:nvSpPr>
        <p:spPr>
          <a:xfrm rot="10800000">
            <a:off x="209550" y="3562350"/>
            <a:ext cx="11811000" cy="3086100"/>
          </a:xfrm>
          <a:custGeom>
            <a:avLst/>
            <a:gdLst>
              <a:gd name="connsiteX0" fmla="*/ 0 w 11811000"/>
              <a:gd name="connsiteY0" fmla="*/ 0 h 3409950"/>
              <a:gd name="connsiteX1" fmla="*/ 11811000 w 11811000"/>
              <a:gd name="connsiteY1" fmla="*/ 0 h 3409950"/>
              <a:gd name="connsiteX2" fmla="*/ 11811000 w 11811000"/>
              <a:gd name="connsiteY2" fmla="*/ 3409950 h 3409950"/>
              <a:gd name="connsiteX3" fmla="*/ 11696686 w 11811000"/>
              <a:gd name="connsiteY3" fmla="*/ 3409950 h 3409950"/>
              <a:gd name="connsiteX4" fmla="*/ 11696686 w 11811000"/>
              <a:gd name="connsiteY4" fmla="*/ 114314 h 3409950"/>
              <a:gd name="connsiteX5" fmla="*/ 114314 w 11811000"/>
              <a:gd name="connsiteY5" fmla="*/ 114314 h 3409950"/>
              <a:gd name="connsiteX6" fmla="*/ 114314 w 11811000"/>
              <a:gd name="connsiteY6" fmla="*/ 3409950 h 3409950"/>
              <a:gd name="connsiteX7" fmla="*/ 0 w 11811000"/>
              <a:gd name="connsiteY7" fmla="*/ 3409950 h 340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000" h="3409950">
                <a:moveTo>
                  <a:pt x="0" y="0"/>
                </a:moveTo>
                <a:lnTo>
                  <a:pt x="11811000" y="0"/>
                </a:lnTo>
                <a:lnTo>
                  <a:pt x="11811000" y="3409950"/>
                </a:lnTo>
                <a:lnTo>
                  <a:pt x="11696686" y="3409950"/>
                </a:lnTo>
                <a:lnTo>
                  <a:pt x="11696686" y="114314"/>
                </a:lnTo>
                <a:lnTo>
                  <a:pt x="114314" y="114314"/>
                </a:lnTo>
                <a:lnTo>
                  <a:pt x="114314" y="3409950"/>
                </a:lnTo>
                <a:lnTo>
                  <a:pt x="0" y="3409950"/>
                </a:lnTo>
                <a:close/>
              </a:path>
            </a:pathLst>
          </a:custGeom>
          <a:solidFill>
            <a:srgbClr val="9D1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
        <p:nvSpPr>
          <p:cNvPr id="2" name="Rectangle 1"/>
          <p:cNvSpPr/>
          <p:nvPr userDrawn="1"/>
        </p:nvSpPr>
        <p:spPr>
          <a:xfrm>
            <a:off x="0" y="0"/>
            <a:ext cx="6096000" cy="6858000"/>
          </a:xfrm>
          <a:prstGeom prst="rect">
            <a:avLst/>
          </a:prstGeom>
          <a:solidFill>
            <a:srgbClr val="9D17F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userDrawn="1"/>
        </p:nvSpPr>
        <p:spPr>
          <a:xfrm>
            <a:off x="171450" y="152400"/>
            <a:ext cx="5924550" cy="6534150"/>
          </a:xfrm>
          <a:custGeom>
            <a:avLst/>
            <a:gdLst>
              <a:gd name="connsiteX0" fmla="*/ 0 w 5924550"/>
              <a:gd name="connsiteY0" fmla="*/ 0 h 6534150"/>
              <a:gd name="connsiteX1" fmla="*/ 5924550 w 5924550"/>
              <a:gd name="connsiteY1" fmla="*/ 0 h 6534150"/>
              <a:gd name="connsiteX2" fmla="*/ 5924550 w 5924550"/>
              <a:gd name="connsiteY2" fmla="*/ 54756 h 6534150"/>
              <a:gd name="connsiteX3" fmla="*/ 54756 w 5924550"/>
              <a:gd name="connsiteY3" fmla="*/ 54756 h 6534150"/>
              <a:gd name="connsiteX4" fmla="*/ 54756 w 5924550"/>
              <a:gd name="connsiteY4" fmla="*/ 6479394 h 6534150"/>
              <a:gd name="connsiteX5" fmla="*/ 5924550 w 5924550"/>
              <a:gd name="connsiteY5" fmla="*/ 6479394 h 6534150"/>
              <a:gd name="connsiteX6" fmla="*/ 5924550 w 5924550"/>
              <a:gd name="connsiteY6" fmla="*/ 6534150 h 6534150"/>
              <a:gd name="connsiteX7" fmla="*/ 0 w 5924550"/>
              <a:gd name="connsiteY7" fmla="*/ 6534150 h 653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4550" h="6534150">
                <a:moveTo>
                  <a:pt x="0" y="0"/>
                </a:moveTo>
                <a:lnTo>
                  <a:pt x="5924550" y="0"/>
                </a:lnTo>
                <a:lnTo>
                  <a:pt x="5924550" y="54756"/>
                </a:lnTo>
                <a:lnTo>
                  <a:pt x="54756" y="54756"/>
                </a:lnTo>
                <a:lnTo>
                  <a:pt x="54756" y="6479394"/>
                </a:lnTo>
                <a:lnTo>
                  <a:pt x="5924550" y="6479394"/>
                </a:lnTo>
                <a:lnTo>
                  <a:pt x="5924550" y="6534150"/>
                </a:lnTo>
                <a:lnTo>
                  <a:pt x="0" y="6534150"/>
                </a:lnTo>
                <a:close/>
              </a:path>
            </a:pathLst>
          </a:custGeom>
          <a:solidFill>
            <a:srgbClr val="FFB2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Freeform 5"/>
          <p:cNvSpPr/>
          <p:nvPr userDrawn="1"/>
        </p:nvSpPr>
        <p:spPr>
          <a:xfrm flipH="1">
            <a:off x="6096000" y="176439"/>
            <a:ext cx="5924550" cy="6534150"/>
          </a:xfrm>
          <a:custGeom>
            <a:avLst/>
            <a:gdLst>
              <a:gd name="connsiteX0" fmla="*/ 0 w 5924550"/>
              <a:gd name="connsiteY0" fmla="*/ 0 h 6534150"/>
              <a:gd name="connsiteX1" fmla="*/ 5924550 w 5924550"/>
              <a:gd name="connsiteY1" fmla="*/ 0 h 6534150"/>
              <a:gd name="connsiteX2" fmla="*/ 5924550 w 5924550"/>
              <a:gd name="connsiteY2" fmla="*/ 54756 h 6534150"/>
              <a:gd name="connsiteX3" fmla="*/ 54756 w 5924550"/>
              <a:gd name="connsiteY3" fmla="*/ 54756 h 6534150"/>
              <a:gd name="connsiteX4" fmla="*/ 54756 w 5924550"/>
              <a:gd name="connsiteY4" fmla="*/ 6479394 h 6534150"/>
              <a:gd name="connsiteX5" fmla="*/ 5924550 w 5924550"/>
              <a:gd name="connsiteY5" fmla="*/ 6479394 h 6534150"/>
              <a:gd name="connsiteX6" fmla="*/ 5924550 w 5924550"/>
              <a:gd name="connsiteY6" fmla="*/ 6534150 h 6534150"/>
              <a:gd name="connsiteX7" fmla="*/ 0 w 5924550"/>
              <a:gd name="connsiteY7" fmla="*/ 6534150 h 653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4550" h="6534150">
                <a:moveTo>
                  <a:pt x="0" y="0"/>
                </a:moveTo>
                <a:lnTo>
                  <a:pt x="5924550" y="0"/>
                </a:lnTo>
                <a:lnTo>
                  <a:pt x="5924550" y="54756"/>
                </a:lnTo>
                <a:lnTo>
                  <a:pt x="54756" y="54756"/>
                </a:lnTo>
                <a:lnTo>
                  <a:pt x="54756" y="6479394"/>
                </a:lnTo>
                <a:lnTo>
                  <a:pt x="5924550" y="6479394"/>
                </a:lnTo>
                <a:lnTo>
                  <a:pt x="5924550" y="6534150"/>
                </a:lnTo>
                <a:lnTo>
                  <a:pt x="0" y="6534150"/>
                </a:lnTo>
                <a:close/>
              </a:path>
            </a:pathLst>
          </a:custGeom>
          <a:solidFill>
            <a:srgbClr val="27CC6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sp>
        <p:nvSpPr>
          <p:cNvPr id="22" name="Shape 22"/>
          <p:cNvSpPr txBox="1">
            <a:spLocks noGrp="1"/>
          </p:cNvSpPr>
          <p:nvPr userDrawn="1">
            <p:ph type="subTitle" idx="1"/>
          </p:nvPr>
        </p:nvSpPr>
        <p:spPr>
          <a:xfrm>
            <a:off x="4129752" y="5692161"/>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07B24D"/>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2" name="Frame 1"/>
          <p:cNvSpPr/>
          <p:nvPr userDrawn="1"/>
        </p:nvSpPr>
        <p:spPr>
          <a:xfrm>
            <a:off x="0" y="0"/>
            <a:ext cx="12192000" cy="6858000"/>
          </a:xfrm>
          <a:prstGeom prst="frame">
            <a:avLst>
              <a:gd name="adj1" fmla="val 834"/>
            </a:avLst>
          </a:prstGeom>
          <a:solidFill>
            <a:srgbClr val="27CC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chemeClr val="tx1"/>
              </a:solidFill>
            </a:endParaRPr>
          </a:p>
        </p:txBody>
      </p:sp>
      <p:sp>
        <p:nvSpPr>
          <p:cNvPr id="3" name="Rectangle 2"/>
          <p:cNvSpPr/>
          <p:nvPr userDrawn="1"/>
        </p:nvSpPr>
        <p:spPr>
          <a:xfrm>
            <a:off x="0" y="0"/>
            <a:ext cx="12192000" cy="3429000"/>
          </a:xfrm>
          <a:prstGeom prst="rect">
            <a:avLst/>
          </a:prstGeom>
          <a:solidFill>
            <a:srgbClr val="9D1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userDrawn="1">
            <p:ph type="ctrTitle"/>
          </p:nvPr>
        </p:nvSpPr>
        <p:spPr>
          <a:xfrm>
            <a:off x="4129752" y="4063241"/>
            <a:ext cx="3932497" cy="1458057"/>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2"/>
          <p:cNvSpPr/>
          <p:nvPr userDrawn="1"/>
        </p:nvSpPr>
        <p:spPr>
          <a:xfrm>
            <a:off x="328084" y="219075"/>
            <a:ext cx="11535833" cy="6419850"/>
          </a:xfrm>
          <a:prstGeom prst="rect">
            <a:avLst/>
          </a:prstGeom>
          <a:solidFill>
            <a:srgbClr val="9D17FF">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chemeClr val="tx1"/>
              </a:solidFill>
            </a:endParaRPr>
          </a:p>
        </p:txBody>
      </p:sp>
      <p:sp>
        <p:nvSpPr>
          <p:cNvPr id="34" name="Shape 34"/>
          <p:cNvSpPr txBox="1">
            <a:spLocks noGrp="1"/>
          </p:cNvSpPr>
          <p:nvPr>
            <p:ph type="body" idx="1"/>
          </p:nvPr>
        </p:nvSpPr>
        <p:spPr>
          <a:xfrm>
            <a:off x="3352800" y="2882400"/>
            <a:ext cx="4976250" cy="1093199"/>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6153151" y="716078"/>
            <a:ext cx="5487864"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153151" y="2467149"/>
            <a:ext cx="5487864"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 name="Freeform 5"/>
          <p:cNvSpPr/>
          <p:nvPr userDrawn="1"/>
        </p:nvSpPr>
        <p:spPr>
          <a:xfrm>
            <a:off x="0" y="685800"/>
            <a:ext cx="5486400" cy="5467349"/>
          </a:xfrm>
          <a:custGeom>
            <a:avLst/>
            <a:gdLst>
              <a:gd name="connsiteX0" fmla="*/ 0 w 5486400"/>
              <a:gd name="connsiteY0" fmla="*/ 0 h 5467349"/>
              <a:gd name="connsiteX1" fmla="*/ 5486400 w 5486400"/>
              <a:gd name="connsiteY1" fmla="*/ 0 h 5467349"/>
              <a:gd name="connsiteX2" fmla="*/ 5486400 w 5486400"/>
              <a:gd name="connsiteY2" fmla="*/ 5467349 h 5467349"/>
              <a:gd name="connsiteX3" fmla="*/ 0 w 5486400"/>
              <a:gd name="connsiteY3" fmla="*/ 5467349 h 5467349"/>
              <a:gd name="connsiteX4" fmla="*/ 0 w 5486400"/>
              <a:gd name="connsiteY4" fmla="*/ 5376208 h 5467349"/>
              <a:gd name="connsiteX5" fmla="*/ 5395259 w 5486400"/>
              <a:gd name="connsiteY5" fmla="*/ 5376208 h 5467349"/>
              <a:gd name="connsiteX6" fmla="*/ 5395259 w 5486400"/>
              <a:gd name="connsiteY6" fmla="*/ 91141 h 5467349"/>
              <a:gd name="connsiteX7" fmla="*/ 0 w 5486400"/>
              <a:gd name="connsiteY7" fmla="*/ 91141 h 546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6400" h="5467349">
                <a:moveTo>
                  <a:pt x="0" y="0"/>
                </a:moveTo>
                <a:lnTo>
                  <a:pt x="5486400" y="0"/>
                </a:lnTo>
                <a:lnTo>
                  <a:pt x="5486400" y="5467349"/>
                </a:lnTo>
                <a:lnTo>
                  <a:pt x="0" y="5467349"/>
                </a:lnTo>
                <a:lnTo>
                  <a:pt x="0" y="5376208"/>
                </a:lnTo>
                <a:lnTo>
                  <a:pt x="5395259" y="5376208"/>
                </a:lnTo>
                <a:lnTo>
                  <a:pt x="5395259" y="91141"/>
                </a:lnTo>
                <a:lnTo>
                  <a:pt x="0" y="91141"/>
                </a:lnTo>
                <a:close/>
              </a:path>
            </a:pathLst>
          </a:custGeom>
          <a:solidFill>
            <a:srgbClr val="9D1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chemeClr val="tx1"/>
              </a:solidFill>
            </a:endParaRPr>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320792" y="638544"/>
            <a:ext cx="4975107"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320791" y="1965040"/>
            <a:ext cx="4975107" cy="3521361"/>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Freeform 3"/>
          <p:cNvSpPr/>
          <p:nvPr userDrawn="1"/>
        </p:nvSpPr>
        <p:spPr>
          <a:xfrm rot="5400000">
            <a:off x="6172204" y="9526"/>
            <a:ext cx="5486400" cy="5467349"/>
          </a:xfrm>
          <a:custGeom>
            <a:avLst/>
            <a:gdLst>
              <a:gd name="connsiteX0" fmla="*/ 0 w 5486400"/>
              <a:gd name="connsiteY0" fmla="*/ 0 h 5467349"/>
              <a:gd name="connsiteX1" fmla="*/ 5486400 w 5486400"/>
              <a:gd name="connsiteY1" fmla="*/ 0 h 5467349"/>
              <a:gd name="connsiteX2" fmla="*/ 5486400 w 5486400"/>
              <a:gd name="connsiteY2" fmla="*/ 5467349 h 5467349"/>
              <a:gd name="connsiteX3" fmla="*/ 0 w 5486400"/>
              <a:gd name="connsiteY3" fmla="*/ 5467349 h 5467349"/>
              <a:gd name="connsiteX4" fmla="*/ 0 w 5486400"/>
              <a:gd name="connsiteY4" fmla="*/ 5376208 h 5467349"/>
              <a:gd name="connsiteX5" fmla="*/ 5395259 w 5486400"/>
              <a:gd name="connsiteY5" fmla="*/ 5376208 h 5467349"/>
              <a:gd name="connsiteX6" fmla="*/ 5395259 w 5486400"/>
              <a:gd name="connsiteY6" fmla="*/ 91141 h 5467349"/>
              <a:gd name="connsiteX7" fmla="*/ 0 w 5486400"/>
              <a:gd name="connsiteY7" fmla="*/ 91141 h 546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6400" h="5467349">
                <a:moveTo>
                  <a:pt x="0" y="0"/>
                </a:moveTo>
                <a:lnTo>
                  <a:pt x="5486400" y="0"/>
                </a:lnTo>
                <a:lnTo>
                  <a:pt x="5486400" y="5467349"/>
                </a:lnTo>
                <a:lnTo>
                  <a:pt x="0" y="5467349"/>
                </a:lnTo>
                <a:lnTo>
                  <a:pt x="0" y="5376208"/>
                </a:lnTo>
                <a:lnTo>
                  <a:pt x="5395259" y="5376208"/>
                </a:lnTo>
                <a:lnTo>
                  <a:pt x="5395259" y="91141"/>
                </a:lnTo>
                <a:lnTo>
                  <a:pt x="0" y="91141"/>
                </a:lnTo>
                <a:close/>
              </a:path>
            </a:pathLst>
          </a:custGeom>
          <a:solidFill>
            <a:srgbClr val="9D1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chemeClr val="tx1"/>
              </a:solidFill>
            </a:endParaRPr>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63" name="Shape 63"/>
          <p:cNvSpPr txBox="1">
            <a:spLocks noGrp="1"/>
          </p:cNvSpPr>
          <p:nvPr>
            <p:ph type="body" idx="1"/>
          </p:nvPr>
        </p:nvSpPr>
        <p:spPr>
          <a:xfrm>
            <a:off x="209105" y="1048981"/>
            <a:ext cx="5478195" cy="1846619"/>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2" name="Shape 62"/>
          <p:cNvSpPr txBox="1">
            <a:spLocks noGrp="1"/>
          </p:cNvSpPr>
          <p:nvPr>
            <p:ph type="title"/>
          </p:nvPr>
        </p:nvSpPr>
        <p:spPr>
          <a:xfrm>
            <a:off x="209105" y="253868"/>
            <a:ext cx="5478196" cy="625687"/>
          </a:xfrm>
          <a:prstGeom prst="rect">
            <a:avLst/>
          </a:prstGeom>
        </p:spPr>
        <p:txBody>
          <a:bodyPr lIns="91425" tIns="91425" rIns="91425" bIns="91425" anchor="b" anchorCtr="0">
            <a:normAutofit/>
          </a:bodyPr>
          <a:lstStyle>
            <a:lvl1pPr lvl="0" algn="ctr" rtl="0">
              <a:spcBef>
                <a:spcPts val="0"/>
              </a:spcBef>
              <a:defRPr sz="36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3" name="Freeform 12"/>
          <p:cNvSpPr/>
          <p:nvPr userDrawn="1"/>
        </p:nvSpPr>
        <p:spPr>
          <a:xfrm>
            <a:off x="0" y="117342"/>
            <a:ext cx="6017304" cy="3178307"/>
          </a:xfrm>
          <a:custGeom>
            <a:avLst/>
            <a:gdLst>
              <a:gd name="connsiteX0" fmla="*/ 0 w 6017304"/>
              <a:gd name="connsiteY0" fmla="*/ 0 h 2978150"/>
              <a:gd name="connsiteX1" fmla="*/ 6017304 w 6017304"/>
              <a:gd name="connsiteY1" fmla="*/ 0 h 2978150"/>
              <a:gd name="connsiteX2" fmla="*/ 6017304 w 6017304"/>
              <a:gd name="connsiteY2" fmla="*/ 2978150 h 2978150"/>
              <a:gd name="connsiteX3" fmla="*/ 0 w 6017304"/>
              <a:gd name="connsiteY3" fmla="*/ 2978150 h 2978150"/>
              <a:gd name="connsiteX4" fmla="*/ 0 w 6017304"/>
              <a:gd name="connsiteY4" fmla="*/ 2914924 h 2978150"/>
              <a:gd name="connsiteX5" fmla="*/ 5954078 w 6017304"/>
              <a:gd name="connsiteY5" fmla="*/ 2914924 h 2978150"/>
              <a:gd name="connsiteX6" fmla="*/ 5954078 w 6017304"/>
              <a:gd name="connsiteY6" fmla="*/ 63226 h 2978150"/>
              <a:gd name="connsiteX7" fmla="*/ 0 w 6017304"/>
              <a:gd name="connsiteY7" fmla="*/ 63226 h 297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7304" h="2978150">
                <a:moveTo>
                  <a:pt x="0" y="0"/>
                </a:moveTo>
                <a:lnTo>
                  <a:pt x="6017304" y="0"/>
                </a:lnTo>
                <a:lnTo>
                  <a:pt x="6017304" y="2978150"/>
                </a:lnTo>
                <a:lnTo>
                  <a:pt x="0" y="2978150"/>
                </a:lnTo>
                <a:lnTo>
                  <a:pt x="0" y="2914924"/>
                </a:lnTo>
                <a:lnTo>
                  <a:pt x="5954078" y="2914924"/>
                </a:lnTo>
                <a:lnTo>
                  <a:pt x="5954078" y="63226"/>
                </a:lnTo>
                <a:lnTo>
                  <a:pt x="0" y="6322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eeform 14"/>
          <p:cNvSpPr/>
          <p:nvPr userDrawn="1"/>
        </p:nvSpPr>
        <p:spPr>
          <a:xfrm>
            <a:off x="6017304" y="3479370"/>
            <a:ext cx="6174696" cy="3261103"/>
          </a:xfrm>
          <a:custGeom>
            <a:avLst/>
            <a:gdLst>
              <a:gd name="connsiteX0" fmla="*/ 0 w 6174696"/>
              <a:gd name="connsiteY0" fmla="*/ 0 h 2978150"/>
              <a:gd name="connsiteX1" fmla="*/ 6174696 w 6174696"/>
              <a:gd name="connsiteY1" fmla="*/ 0 h 2978150"/>
              <a:gd name="connsiteX2" fmla="*/ 6174696 w 6174696"/>
              <a:gd name="connsiteY2" fmla="*/ 63226 h 2978150"/>
              <a:gd name="connsiteX3" fmla="*/ 63226 w 6174696"/>
              <a:gd name="connsiteY3" fmla="*/ 63226 h 2978150"/>
              <a:gd name="connsiteX4" fmla="*/ 63226 w 6174696"/>
              <a:gd name="connsiteY4" fmla="*/ 2914924 h 2978150"/>
              <a:gd name="connsiteX5" fmla="*/ 6174696 w 6174696"/>
              <a:gd name="connsiteY5" fmla="*/ 2914924 h 2978150"/>
              <a:gd name="connsiteX6" fmla="*/ 6174696 w 6174696"/>
              <a:gd name="connsiteY6" fmla="*/ 2978150 h 2978150"/>
              <a:gd name="connsiteX7" fmla="*/ 0 w 6174696"/>
              <a:gd name="connsiteY7" fmla="*/ 2978150 h 297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74696" h="2978150">
                <a:moveTo>
                  <a:pt x="0" y="0"/>
                </a:moveTo>
                <a:lnTo>
                  <a:pt x="6174696" y="0"/>
                </a:lnTo>
                <a:lnTo>
                  <a:pt x="6174696" y="63226"/>
                </a:lnTo>
                <a:lnTo>
                  <a:pt x="63226" y="63226"/>
                </a:lnTo>
                <a:lnTo>
                  <a:pt x="63226" y="2914924"/>
                </a:lnTo>
                <a:lnTo>
                  <a:pt x="6174696" y="2914924"/>
                </a:lnTo>
                <a:lnTo>
                  <a:pt x="6174696" y="2978150"/>
                </a:lnTo>
                <a:lnTo>
                  <a:pt x="0" y="297815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Shape 62"/>
          <p:cNvSpPr txBox="1">
            <a:spLocks/>
          </p:cNvSpPr>
          <p:nvPr userDrawn="1"/>
        </p:nvSpPr>
        <p:spPr>
          <a:xfrm>
            <a:off x="393305" y="1232702"/>
            <a:ext cx="5623999" cy="625687"/>
          </a:xfrm>
          <a:prstGeom prst="rect">
            <a:avLst/>
          </a:prstGeom>
        </p:spPr>
        <p:txBody>
          <a:bodyPr vert="horz" lIns="91425" tIns="91425" rIns="91425" bIns="91425" rtlCol="0" anchor="b" anchorCtr="0">
            <a:normAutofit lnSpcReduction="10000"/>
          </a:bodyPr>
          <a:lstStyle>
            <a:lvl1pPr lvl="0" algn="ctr" defTabSz="914400" rtl="0" eaLnBrk="1" latinLnBrk="0" hangingPunct="1">
              <a:lnSpc>
                <a:spcPct val="90000"/>
              </a:lnSpc>
              <a:spcBef>
                <a:spcPts val="0"/>
              </a:spcBef>
              <a:buNone/>
              <a:defRPr sz="3600" kern="1200">
                <a:solidFill>
                  <a:schemeClr val="tx1"/>
                </a:solidFill>
                <a:latin typeface="+mj-lt"/>
                <a:ea typeface="+mj-ea"/>
                <a:cs typeface="+mj-cs"/>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lang="en-US" dirty="0"/>
          </a:p>
        </p:txBody>
      </p:sp>
      <p:sp>
        <p:nvSpPr>
          <p:cNvPr id="11" name="Shape 63"/>
          <p:cNvSpPr txBox="1">
            <a:spLocks noGrp="1"/>
          </p:cNvSpPr>
          <p:nvPr>
            <p:ph type="body" idx="10"/>
          </p:nvPr>
        </p:nvSpPr>
        <p:spPr>
          <a:xfrm>
            <a:off x="6420208" y="4328088"/>
            <a:ext cx="5478195" cy="1846619"/>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sp>
        <p:nvSpPr>
          <p:cNvPr id="3" name="Rectangle 2"/>
          <p:cNvSpPr/>
          <p:nvPr userDrawn="1"/>
        </p:nvSpPr>
        <p:spPr>
          <a:xfrm>
            <a:off x="0" y="0"/>
            <a:ext cx="12192000" cy="3238500"/>
          </a:xfrm>
          <a:prstGeom prst="rect">
            <a:avLst/>
          </a:prstGeom>
          <a:solidFill>
            <a:srgbClr val="FFB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Shape 80"/>
          <p:cNvSpPr txBox="1">
            <a:spLocks noGrp="1"/>
          </p:cNvSpPr>
          <p:nvPr>
            <p:ph type="body" idx="2"/>
          </p:nvPr>
        </p:nvSpPr>
        <p:spPr>
          <a:xfrm>
            <a:off x="7090650" y="3596807"/>
            <a:ext cx="2206989" cy="2871121"/>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9574650" y="3596807"/>
            <a:ext cx="2206989" cy="2871121"/>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398305" y="4508491"/>
            <a:ext cx="3931334" cy="857250"/>
          </a:xfrm>
          <a:prstGeom prst="rect">
            <a:avLst/>
          </a:prstGeom>
        </p:spPr>
        <p:txBody>
          <a:bodyPr lIns="91425" tIns="91425" rIns="91425" bIns="91425" anchor="b" anchorCtr="0">
            <a:normAutofit/>
          </a:bodyPr>
          <a:lstStyle>
            <a:lvl1pPr lvl="0" algn="ctr" rtl="0">
              <a:spcBef>
                <a:spcPts val="0"/>
              </a:spcBef>
              <a:defRPr sz="3600"/>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4606650" y="3596806"/>
            <a:ext cx="2206989" cy="2871121"/>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b="8707"/>
          <a:stretch/>
        </p:blipFill>
        <p:spPr>
          <a:xfrm>
            <a:off x="0" y="-19050"/>
            <a:ext cx="12192000" cy="6877050"/>
          </a:xfrm>
          <a:prstGeom prst="rect">
            <a:avLst/>
          </a:prstGeom>
        </p:spPr>
      </p:pic>
      <p:sp>
        <p:nvSpPr>
          <p:cNvPr id="4" name="Rectangle 3"/>
          <p:cNvSpPr/>
          <p:nvPr userDrawn="1"/>
        </p:nvSpPr>
        <p:spPr>
          <a:xfrm>
            <a:off x="328084" y="219075"/>
            <a:ext cx="11535833" cy="6419850"/>
          </a:xfrm>
          <a:prstGeom prst="rect">
            <a:avLst/>
          </a:prstGeom>
          <a:solidFill>
            <a:srgbClr val="9D17FF">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chemeClr val="tx1"/>
              </a:solidFill>
            </a:endParaRPr>
          </a:p>
        </p:txBody>
      </p:sp>
      <p:sp>
        <p:nvSpPr>
          <p:cNvPr id="95" name="Shape 95"/>
          <p:cNvSpPr txBox="1">
            <a:spLocks noGrp="1"/>
          </p:cNvSpPr>
          <p:nvPr>
            <p:ph type="title"/>
          </p:nvPr>
        </p:nvSpPr>
        <p:spPr>
          <a:xfrm>
            <a:off x="3324225" y="374958"/>
            <a:ext cx="5543551" cy="732011"/>
          </a:xfrm>
          <a:prstGeom prst="rect">
            <a:avLst/>
          </a:prstGeom>
        </p:spPr>
        <p:txBody>
          <a:bodyPr lIns="91425" tIns="91425" rIns="91425" bIns="91425" anchor="b" anchorCtr="0">
            <a:normAutofit/>
          </a:bodyPr>
          <a:lstStyle>
            <a:lvl1pPr lvl="0" algn="ctr">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 name="Rectangle 2"/>
          <p:cNvSpPr/>
          <p:nvPr userDrawn="1"/>
        </p:nvSpPr>
        <p:spPr>
          <a:xfrm>
            <a:off x="328084" y="6477000"/>
            <a:ext cx="11547686" cy="180975"/>
          </a:xfrm>
          <a:prstGeom prst="rect">
            <a:avLst/>
          </a:prstGeom>
          <a:solidFill>
            <a:srgbClr val="07B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p:cNvSpPr/>
          <p:nvPr userDrawn="1"/>
        </p:nvSpPr>
        <p:spPr>
          <a:xfrm>
            <a:off x="328084" y="219075"/>
            <a:ext cx="11535833" cy="6419850"/>
          </a:xfrm>
          <a:prstGeom prst="rect">
            <a:avLst/>
          </a:prstGeom>
          <a:solidFill>
            <a:srgbClr val="9D17FF">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chemeClr val="tx1"/>
              </a:solidFill>
            </a:endParaRPr>
          </a:p>
        </p:txBody>
      </p:sp>
      <p:sp>
        <p:nvSpPr>
          <p:cNvPr id="6" name="Rectangle 5"/>
          <p:cNvSpPr/>
          <p:nvPr userDrawn="1"/>
        </p:nvSpPr>
        <p:spPr>
          <a:xfrm>
            <a:off x="328084" y="6477000"/>
            <a:ext cx="11547686" cy="180975"/>
          </a:xfrm>
          <a:prstGeom prst="rect">
            <a:avLst/>
          </a:prstGeom>
          <a:solidFill>
            <a:srgbClr val="FFB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Shape 109"/>
          <p:cNvSpPr txBox="1">
            <a:spLocks noGrp="1"/>
          </p:cNvSpPr>
          <p:nvPr>
            <p:ph type="body" idx="1"/>
          </p:nvPr>
        </p:nvSpPr>
        <p:spPr>
          <a:xfrm>
            <a:off x="1928004" y="456016"/>
            <a:ext cx="8335991" cy="478340"/>
          </a:xfrm>
          <a:prstGeom prst="rect">
            <a:avLst/>
          </a:prstGeom>
        </p:spPr>
        <p:txBody>
          <a:bodyPr lIns="91425" tIns="91425" rIns="91425" bIns="91425" anchor="t" anchorCtr="0"/>
          <a:lstStyle>
            <a:lvl1pPr lvl="0" algn="ctr">
              <a:spcBef>
                <a:spcPts val="480"/>
              </a:spcBef>
              <a:buSzPct val="100000"/>
              <a:buNone/>
              <a:defRPr sz="2400" b="1">
                <a:solidFill>
                  <a:schemeClr val="bg1"/>
                </a:solidFill>
              </a:defRPr>
            </a:lvl1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4/17/2018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23293" y="3013502"/>
            <a:ext cx="3145413" cy="707886"/>
          </a:xfrm>
          <a:prstGeom prst="rect">
            <a:avLst/>
          </a:prstGeom>
        </p:spPr>
        <p:txBody>
          <a:bodyPr wrap="none">
            <a:spAutoFit/>
            <a:scene3d>
              <a:camera prst="orthographicFront">
                <a:rot lat="0" lon="0" rev="0"/>
              </a:camera>
              <a:lightRig rig="threePt" dir="t"/>
            </a:scene3d>
          </a:bodyPr>
          <a:lstStyle/>
          <a:p>
            <a:r>
              <a:rPr lang="en-US" sz="4000" dirty="0">
                <a:solidFill>
                  <a:schemeClr val="bg1"/>
                </a:solidFill>
                <a:effectLst>
                  <a:outerShdw blurRad="38100" dist="38100" dir="2700000" algn="tl">
                    <a:srgbClr val="000000">
                      <a:alpha val="43137"/>
                    </a:srgbClr>
                  </a:outerShdw>
                </a:effectLst>
              </a:rPr>
              <a:t>PRO</a:t>
            </a:r>
            <a:r>
              <a:rPr lang="en" sz="4000" dirty="0">
                <a:solidFill>
                  <a:schemeClr val="bg1"/>
                </a:solidFill>
                <a:effectLst>
                  <a:outerShdw blurRad="38100" dist="38100" dir="2700000" algn="tl">
                    <a:srgbClr val="000000">
                      <a:alpha val="43137"/>
                    </a:srgbClr>
                  </a:outerShdw>
                </a:effectLst>
              </a:rPr>
              <a:t>ACTIVE</a:t>
            </a:r>
            <a:endParaRPr lang="en-US" sz="4000" dirty="0">
              <a:solidFill>
                <a:schemeClr val="bg1"/>
              </a:solidFill>
              <a:effectLst>
                <a:outerShdw blurRad="38100" dist="38100" dir="2700000" algn="tl">
                  <a:srgbClr val="000000">
                    <a:alpha val="43137"/>
                  </a:srgbClr>
                </a:outerShdw>
              </a:effectLst>
            </a:endParaRPr>
          </a:p>
        </p:txBody>
      </p:sp>
      <p:grpSp>
        <p:nvGrpSpPr>
          <p:cNvPr id="4" name="Group 3">
            <a:extLst>
              <a:ext uri="{FF2B5EF4-FFF2-40B4-BE49-F238E27FC236}">
                <a16:creationId xmlns:a16="http://schemas.microsoft.com/office/drawing/2014/main" id="{3ED8A31D-CFF4-440E-A624-61C0DB6BD1CE}"/>
              </a:ext>
            </a:extLst>
          </p:cNvPr>
          <p:cNvGrpSpPr/>
          <p:nvPr/>
        </p:nvGrpSpPr>
        <p:grpSpPr>
          <a:xfrm>
            <a:off x="5527803" y="1204498"/>
            <a:ext cx="1136392" cy="1398270"/>
            <a:chOff x="5377907" y="1376984"/>
            <a:chExt cx="1136392" cy="1398270"/>
          </a:xfrm>
        </p:grpSpPr>
        <p:sp>
          <p:nvSpPr>
            <p:cNvPr id="16" name="Freeform 15"/>
            <p:cNvSpPr/>
            <p:nvPr/>
          </p:nvSpPr>
          <p:spPr>
            <a:xfrm rot="5400000" flipH="1">
              <a:off x="5243664" y="1511227"/>
              <a:ext cx="1398270" cy="1129784"/>
            </a:xfrm>
            <a:custGeom>
              <a:avLst/>
              <a:gdLst>
                <a:gd name="connsiteX0" fmla="*/ 5772150 w 6477000"/>
                <a:gd name="connsiteY0" fmla="*/ 0 h 1409700"/>
                <a:gd name="connsiteX1" fmla="*/ 3238500 w 6477000"/>
                <a:gd name="connsiteY1" fmla="*/ 0 h 1409700"/>
                <a:gd name="connsiteX2" fmla="*/ 704850 w 6477000"/>
                <a:gd name="connsiteY2" fmla="*/ 0 h 1409700"/>
                <a:gd name="connsiteX3" fmla="*/ 0 w 6477000"/>
                <a:gd name="connsiteY3" fmla="*/ 704850 h 1409700"/>
                <a:gd name="connsiteX4" fmla="*/ 704850 w 6477000"/>
                <a:gd name="connsiteY4" fmla="*/ 1409700 h 1409700"/>
                <a:gd name="connsiteX5" fmla="*/ 3238500 w 6477000"/>
                <a:gd name="connsiteY5" fmla="*/ 1409700 h 1409700"/>
                <a:gd name="connsiteX6" fmla="*/ 5772150 w 6477000"/>
                <a:gd name="connsiteY6" fmla="*/ 1409700 h 1409700"/>
                <a:gd name="connsiteX7" fmla="*/ 6477000 w 6477000"/>
                <a:gd name="connsiteY7" fmla="*/ 704850 h 140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7000" h="1409700">
                  <a:moveTo>
                    <a:pt x="5772150" y="0"/>
                  </a:moveTo>
                  <a:lnTo>
                    <a:pt x="3238500" y="0"/>
                  </a:lnTo>
                  <a:lnTo>
                    <a:pt x="704850" y="0"/>
                  </a:lnTo>
                  <a:lnTo>
                    <a:pt x="0" y="704850"/>
                  </a:lnTo>
                  <a:lnTo>
                    <a:pt x="704850" y="1409700"/>
                  </a:lnTo>
                  <a:lnTo>
                    <a:pt x="3238500" y="1409700"/>
                  </a:lnTo>
                  <a:lnTo>
                    <a:pt x="5772150" y="1409700"/>
                  </a:lnTo>
                  <a:lnTo>
                    <a:pt x="6477000" y="704850"/>
                  </a:lnTo>
                  <a:close/>
                </a:path>
              </a:pathLst>
            </a:custGeom>
            <a:solidFill>
              <a:srgbClr val="FFB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rot="5400000" flipH="1">
              <a:off x="5532718" y="1793673"/>
              <a:ext cx="1398270" cy="564892"/>
            </a:xfrm>
            <a:custGeom>
              <a:avLst/>
              <a:gdLst>
                <a:gd name="connsiteX0" fmla="*/ 5772150 w 6477000"/>
                <a:gd name="connsiteY0" fmla="*/ 0 h 564892"/>
                <a:gd name="connsiteX1" fmla="*/ 3238500 w 6477000"/>
                <a:gd name="connsiteY1" fmla="*/ 0 h 564892"/>
                <a:gd name="connsiteX2" fmla="*/ 704850 w 6477000"/>
                <a:gd name="connsiteY2" fmla="*/ 0 h 564892"/>
                <a:gd name="connsiteX3" fmla="*/ 0 w 6477000"/>
                <a:gd name="connsiteY3" fmla="*/ 564892 h 564892"/>
                <a:gd name="connsiteX4" fmla="*/ 6477000 w 6477000"/>
                <a:gd name="connsiteY4" fmla="*/ 564892 h 564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7000" h="564892">
                  <a:moveTo>
                    <a:pt x="5772150" y="0"/>
                  </a:moveTo>
                  <a:lnTo>
                    <a:pt x="3238500" y="0"/>
                  </a:lnTo>
                  <a:lnTo>
                    <a:pt x="704850" y="0"/>
                  </a:lnTo>
                  <a:lnTo>
                    <a:pt x="0" y="564892"/>
                  </a:lnTo>
                  <a:lnTo>
                    <a:pt x="6477000" y="5648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4751" y="1681025"/>
              <a:ext cx="561372" cy="769441"/>
            </a:xfrm>
            <a:prstGeom prst="rect">
              <a:avLst/>
            </a:prstGeom>
          </p:spPr>
          <p:txBody>
            <a:bodyPr wrap="none">
              <a:spAutoFit/>
              <a:scene3d>
                <a:camera prst="orthographicFront">
                  <a:rot lat="0" lon="19799988" rev="0"/>
                </a:camera>
                <a:lightRig rig="threePt" dir="t"/>
              </a:scene3d>
            </a:bodyPr>
            <a:lstStyle/>
            <a:p>
              <a:r>
                <a:rPr lang="en-US" sz="4400" dirty="0">
                  <a:solidFill>
                    <a:srgbClr val="9D17FF"/>
                  </a:solidFill>
                </a:rPr>
                <a:t>P</a:t>
              </a:r>
            </a:p>
          </p:txBody>
        </p:sp>
        <p:sp>
          <p:nvSpPr>
            <p:cNvPr id="26" name="Rectangle 25"/>
            <p:cNvSpPr/>
            <p:nvPr/>
          </p:nvSpPr>
          <p:spPr>
            <a:xfrm>
              <a:off x="5949750" y="1684076"/>
              <a:ext cx="561372" cy="769441"/>
            </a:xfrm>
            <a:prstGeom prst="rect">
              <a:avLst/>
            </a:prstGeom>
          </p:spPr>
          <p:txBody>
            <a:bodyPr wrap="none">
              <a:spAutoFit/>
              <a:scene3d>
                <a:camera prst="orthographicFront">
                  <a:rot lat="0" lon="19499986" rev="0"/>
                </a:camera>
                <a:lightRig rig="threePt" dir="t"/>
              </a:scene3d>
            </a:bodyPr>
            <a:lstStyle/>
            <a:p>
              <a:r>
                <a:rPr lang="en" sz="4400" dirty="0">
                  <a:solidFill>
                    <a:srgbClr val="FFB231"/>
                  </a:solidFill>
                </a:rPr>
                <a:t>A</a:t>
              </a:r>
              <a:endParaRPr lang="en-US" sz="4400" dirty="0">
                <a:solidFill>
                  <a:srgbClr val="FFB231"/>
                </a:solidFill>
              </a:endParaRPr>
            </a:p>
          </p:txBody>
        </p:sp>
      </p:grpSp>
      <p:sp>
        <p:nvSpPr>
          <p:cNvPr id="2" name="Rectangle 1">
            <a:extLst>
              <a:ext uri="{FF2B5EF4-FFF2-40B4-BE49-F238E27FC236}">
                <a16:creationId xmlns:a16="http://schemas.microsoft.com/office/drawing/2014/main" id="{308D7F82-EF82-4E94-B270-3BFA303B7F17}"/>
              </a:ext>
            </a:extLst>
          </p:cNvPr>
          <p:cNvSpPr/>
          <p:nvPr/>
        </p:nvSpPr>
        <p:spPr>
          <a:xfrm>
            <a:off x="4056470" y="3590304"/>
            <a:ext cx="4079065" cy="369332"/>
          </a:xfrm>
          <a:prstGeom prst="rect">
            <a:avLst/>
          </a:prstGeom>
        </p:spPr>
        <p:txBody>
          <a:bodyPr wrap="none">
            <a:spAutoFit/>
          </a:bodyPr>
          <a:lstStyle/>
          <a:p>
            <a:pPr algn="just"/>
            <a:r>
              <a:rPr lang="en-US" dirty="0">
                <a:solidFill>
                  <a:srgbClr val="FFFF00"/>
                </a:solidFill>
              </a:rPr>
              <a:t>PowerPoint &amp; Google Slides Template</a:t>
            </a: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33585" y="535061"/>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USE CHARTS TO EXPLAIN YOUR </a:t>
            </a:r>
            <a:r>
              <a:rPr lang="en" sz="3600" dirty="0">
                <a:solidFill>
                  <a:srgbClr val="FFFF00"/>
                </a:solidFill>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1949744245"/>
              </p:ext>
            </p:extLst>
          </p:nvPr>
        </p:nvGraphicFramePr>
        <p:xfrm>
          <a:off x="2545186" y="1436796"/>
          <a:ext cx="7550150" cy="49110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571750" y="514350"/>
            <a:ext cx="7504071" cy="1110971"/>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USE </a:t>
            </a:r>
            <a:r>
              <a:rPr lang="en-US" sz="3600" dirty="0">
                <a:solidFill>
                  <a:schemeClr val="bg1"/>
                </a:solidFill>
              </a:rPr>
              <a:t>TABLES</a:t>
            </a:r>
            <a:r>
              <a:rPr lang="en" sz="3600" dirty="0">
                <a:solidFill>
                  <a:schemeClr val="bg1"/>
                </a:solidFill>
              </a:rPr>
              <a:t> TO EXPLAIN YOUR </a:t>
            </a:r>
            <a:r>
              <a:rPr lang="en-US" sz="3600" dirty="0">
                <a:solidFill>
                  <a:srgbClr val="FFB231"/>
                </a:solidFill>
              </a:rPr>
              <a:t>DATA</a:t>
            </a:r>
            <a:endParaRPr lang="en" sz="3600" dirty="0">
              <a:solidFill>
                <a:srgbClr val="FFB231"/>
              </a:solidFill>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3867194642"/>
              </p:ext>
            </p:extLst>
          </p:nvPr>
        </p:nvGraphicFramePr>
        <p:xfrm>
          <a:off x="2571750" y="1786466"/>
          <a:ext cx="7391400" cy="4174276"/>
        </p:xfrm>
        <a:graphic>
          <a:graphicData uri="http://schemas.openxmlformats.org/drawingml/2006/table">
            <a:tbl>
              <a:tblPr firstRow="1" bandRow="1">
                <a:tableStyleId>{21E4AEA4-8DFA-4A89-87EB-49C32662AFE0}</a:tableStyleId>
              </a:tblPr>
              <a:tblGrid>
                <a:gridCol w="1847850">
                  <a:extLst>
                    <a:ext uri="{9D8B030D-6E8A-4147-A177-3AD203B41FA5}">
                      <a16:colId xmlns:a16="http://schemas.microsoft.com/office/drawing/2014/main" val="4287316403"/>
                    </a:ext>
                  </a:extLst>
                </a:gridCol>
                <a:gridCol w="1847850">
                  <a:extLst>
                    <a:ext uri="{9D8B030D-6E8A-4147-A177-3AD203B41FA5}">
                      <a16:colId xmlns:a16="http://schemas.microsoft.com/office/drawing/2014/main" val="1902235641"/>
                    </a:ext>
                  </a:extLst>
                </a:gridCol>
                <a:gridCol w="1847850">
                  <a:extLst>
                    <a:ext uri="{9D8B030D-6E8A-4147-A177-3AD203B41FA5}">
                      <a16:colId xmlns:a16="http://schemas.microsoft.com/office/drawing/2014/main" val="3162900589"/>
                    </a:ext>
                  </a:extLst>
                </a:gridCol>
                <a:gridCol w="1847850">
                  <a:extLst>
                    <a:ext uri="{9D8B030D-6E8A-4147-A177-3AD203B41FA5}">
                      <a16:colId xmlns:a16="http://schemas.microsoft.com/office/drawing/2014/main" val="2921416807"/>
                    </a:ext>
                  </a:extLst>
                </a:gridCol>
              </a:tblGrid>
              <a:tr h="387108">
                <a:tc>
                  <a:txBody>
                    <a:bodyPr/>
                    <a:lstStyle/>
                    <a:p>
                      <a:pPr algn="ctr"/>
                      <a:r>
                        <a:rPr lang="en-US" dirty="0"/>
                        <a:t>DATA</a:t>
                      </a:r>
                    </a:p>
                  </a:txBody>
                  <a:tcPr>
                    <a:solidFill>
                      <a:srgbClr val="07B24D"/>
                    </a:solidFill>
                  </a:tcPr>
                </a:tc>
                <a:tc>
                  <a:txBody>
                    <a:bodyPr/>
                    <a:lstStyle/>
                    <a:p>
                      <a:pPr algn="ctr"/>
                      <a:r>
                        <a:rPr lang="en-US" dirty="0"/>
                        <a:t>DATA</a:t>
                      </a:r>
                    </a:p>
                  </a:txBody>
                  <a:tcPr>
                    <a:solidFill>
                      <a:srgbClr val="07B24D"/>
                    </a:solidFill>
                  </a:tcPr>
                </a:tc>
                <a:tc>
                  <a:txBody>
                    <a:bodyPr/>
                    <a:lstStyle/>
                    <a:p>
                      <a:pPr algn="ctr"/>
                      <a:r>
                        <a:rPr lang="en-US" dirty="0"/>
                        <a:t>MORE DATA</a:t>
                      </a:r>
                    </a:p>
                  </a:txBody>
                  <a:tcPr>
                    <a:solidFill>
                      <a:srgbClr val="07B24D"/>
                    </a:solidFill>
                  </a:tcPr>
                </a:tc>
                <a:tc>
                  <a:txBody>
                    <a:bodyPr/>
                    <a:lstStyle/>
                    <a:p>
                      <a:pPr algn="ctr"/>
                      <a:r>
                        <a:rPr lang="en-US" dirty="0"/>
                        <a:t>LOTS OF DATA</a:t>
                      </a:r>
                    </a:p>
                  </a:txBody>
                  <a:tcPr>
                    <a:solidFill>
                      <a:srgbClr val="07B24D"/>
                    </a:solidFill>
                  </a:tcPr>
                </a:tc>
                <a:extLst>
                  <a:ext uri="{0D108BD9-81ED-4DB2-BD59-A6C34878D82A}">
                    <a16:rowId xmlns:a16="http://schemas.microsoft.com/office/drawing/2014/main" val="3132156098"/>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753764" y="154340"/>
            <a:ext cx="2732886"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rgbClr val="FFFF00"/>
                </a:solidFill>
              </a:rPr>
              <a:t>USE MAPS</a:t>
            </a:r>
          </a:p>
        </p:txBody>
      </p:sp>
      <p:sp>
        <p:nvSpPr>
          <p:cNvPr id="5" name="Shape 249">
            <a:extLst>
              <a:ext uri="{FF2B5EF4-FFF2-40B4-BE49-F238E27FC236}">
                <a16:creationId xmlns:a16="http://schemas.microsoft.com/office/drawing/2014/main" id="{44357103-9277-4716-AE8A-A83FDDBE1545}"/>
              </a:ext>
            </a:extLst>
          </p:cNvPr>
          <p:cNvSpPr/>
          <p:nvPr/>
        </p:nvSpPr>
        <p:spPr>
          <a:xfrm>
            <a:off x="1011716" y="1181100"/>
            <a:ext cx="10867293" cy="5177410"/>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0DB7C4"/>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2501989" y="2000250"/>
            <a:ext cx="1252902" cy="281869"/>
          </a:xfrm>
          <a:prstGeom prst="wedgeRectCallout">
            <a:avLst>
              <a:gd name="adj1" fmla="val -21428"/>
              <a:gd name="adj2" fmla="val 84287"/>
            </a:avLst>
          </a:prstGeom>
          <a:solidFill>
            <a:schemeClr val="bg1"/>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chemeClr val="accent1"/>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687868" y="2511033"/>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569650" y="4274376"/>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344823" y="3676801"/>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278555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Box 74">
            <a:extLst>
              <a:ext uri="{FF2B5EF4-FFF2-40B4-BE49-F238E27FC236}">
                <a16:creationId xmlns:a16="http://schemas.microsoft.com/office/drawing/2014/main" id="{7ABDBBB3-E8EC-4A11-86E6-45113363DB2A}"/>
              </a:ext>
            </a:extLst>
          </p:cNvPr>
          <p:cNvSpPr txBox="1"/>
          <p:nvPr/>
        </p:nvSpPr>
        <p:spPr>
          <a:xfrm>
            <a:off x="3132945" y="5190828"/>
            <a:ext cx="2785120" cy="954107"/>
          </a:xfrm>
          <a:prstGeom prst="rect">
            <a:avLst/>
          </a:prstGeom>
          <a:noFill/>
        </p:spPr>
        <p:txBody>
          <a:bodyPr wrap="square" rtlCol="0">
            <a:spAutoFit/>
          </a:bodyPr>
          <a:lstStyle/>
          <a:p>
            <a:pPr algn="ctr"/>
            <a:r>
              <a:rPr lang="en-US" b="1" dirty="0">
                <a:solidFill>
                  <a:srgbClr val="3E7B97"/>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76" name="TextBox 75">
            <a:extLst>
              <a:ext uri="{FF2B5EF4-FFF2-40B4-BE49-F238E27FC236}">
                <a16:creationId xmlns:a16="http://schemas.microsoft.com/office/drawing/2014/main" id="{AABC9E5D-CD5A-4D75-A43C-D06FB9E0500D}"/>
              </a:ext>
            </a:extLst>
          </p:cNvPr>
          <p:cNvSpPr txBox="1"/>
          <p:nvPr/>
        </p:nvSpPr>
        <p:spPr>
          <a:xfrm>
            <a:off x="6697154" y="5190827"/>
            <a:ext cx="2839886" cy="954107"/>
          </a:xfrm>
          <a:prstGeom prst="rect">
            <a:avLst/>
          </a:prstGeom>
          <a:noFill/>
        </p:spPr>
        <p:txBody>
          <a:bodyPr wrap="square" rtlCol="0">
            <a:spAutoFit/>
          </a:bodyPr>
          <a:lstStyle/>
          <a:p>
            <a:pPr algn="ctr"/>
            <a:r>
              <a:rPr lang="en-US" b="1" dirty="0">
                <a:solidFill>
                  <a:srgbClr val="D5463C"/>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77" name="TextBox 76">
            <a:extLst>
              <a:ext uri="{FF2B5EF4-FFF2-40B4-BE49-F238E27FC236}">
                <a16:creationId xmlns:a16="http://schemas.microsoft.com/office/drawing/2014/main" id="{C5F6A4A1-A9E6-4F1E-8F9F-17C7B351C55C}"/>
              </a:ext>
            </a:extLst>
          </p:cNvPr>
          <p:cNvSpPr txBox="1"/>
          <p:nvPr/>
        </p:nvSpPr>
        <p:spPr>
          <a:xfrm>
            <a:off x="9122504" y="690434"/>
            <a:ext cx="2764988" cy="954107"/>
          </a:xfrm>
          <a:prstGeom prst="rect">
            <a:avLst/>
          </a:prstGeom>
          <a:noFill/>
        </p:spPr>
        <p:txBody>
          <a:bodyPr wrap="square" rtlCol="0">
            <a:spAutoFit/>
          </a:bodyPr>
          <a:lstStyle/>
          <a:p>
            <a:pPr algn="ctr"/>
            <a:r>
              <a:rPr lang="en-US" b="1" dirty="0">
                <a:solidFill>
                  <a:schemeClr val="accent1">
                    <a:lumMod val="60000"/>
                    <a:lumOff val="40000"/>
                  </a:schemeClr>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78" name="TextBox 77">
            <a:extLst>
              <a:ext uri="{FF2B5EF4-FFF2-40B4-BE49-F238E27FC236}">
                <a16:creationId xmlns:a16="http://schemas.microsoft.com/office/drawing/2014/main" id="{FB401ED0-9939-428D-A0C2-8CAA057B2693}"/>
              </a:ext>
            </a:extLst>
          </p:cNvPr>
          <p:cNvSpPr txBox="1"/>
          <p:nvPr/>
        </p:nvSpPr>
        <p:spPr>
          <a:xfrm>
            <a:off x="609517" y="627689"/>
            <a:ext cx="2628358" cy="954107"/>
          </a:xfrm>
          <a:prstGeom prst="rect">
            <a:avLst/>
          </a:prstGeom>
          <a:noFill/>
        </p:spPr>
        <p:txBody>
          <a:bodyPr wrap="square" rtlCol="0">
            <a:spAutoFit/>
          </a:bodyPr>
          <a:lstStyle/>
          <a:p>
            <a:pPr algn="ctr"/>
            <a:r>
              <a:rPr lang="en-US" b="1" dirty="0">
                <a:solidFill>
                  <a:schemeClr val="tx2"/>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79" name="Rectangle 78">
            <a:extLst>
              <a:ext uri="{FF2B5EF4-FFF2-40B4-BE49-F238E27FC236}">
                <a16:creationId xmlns:a16="http://schemas.microsoft.com/office/drawing/2014/main" id="{E7D5DCD6-45B4-4F76-93E2-1D73DA03084A}"/>
              </a:ext>
            </a:extLst>
          </p:cNvPr>
          <p:cNvSpPr/>
          <p:nvPr/>
        </p:nvSpPr>
        <p:spPr>
          <a:xfrm>
            <a:off x="3854749" y="591781"/>
            <a:ext cx="4482502" cy="99001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tx1">
                    <a:lumMod val="65000"/>
                    <a:lumOff val="35000"/>
                  </a:schemeClr>
                </a:solidFill>
                <a:latin typeface="Roboto" pitchFamily="2" charset="0"/>
                <a:ea typeface="Roboto" pitchFamily="2" charset="0"/>
                <a:cs typeface="Lato" panose="020F0502020204030203" pitchFamily="34" charset="0"/>
              </a:rPr>
              <a:t>OUR PROCESS IS SIMPLE</a:t>
            </a:r>
          </a:p>
        </p:txBody>
      </p:sp>
      <p:graphicFrame>
        <p:nvGraphicFramePr>
          <p:cNvPr id="21" name="Diagram 20"/>
          <p:cNvGraphicFramePr/>
          <p:nvPr>
            <p:extLst>
              <p:ext uri="{D42A27DB-BD31-4B8C-83A1-F6EECF244321}">
                <p14:modId xmlns:p14="http://schemas.microsoft.com/office/powerpoint/2010/main" val="3338482684"/>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accent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chemeClr val="accent1"/>
          </a:solidFill>
          <a:effectLst>
            <a:outerShdw blurRad="50800" dist="38100" algn="l" rotWithShape="0">
              <a:prstClr val="black">
                <a:alpha val="23000"/>
              </a:prstClr>
            </a:outerShdw>
          </a:effectLst>
        </p:grpSpPr>
        <p:sp>
          <p:nvSpPr>
            <p:cNvPr id="28"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33"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chemeClr val="accent1"/>
          </a:solidFill>
          <a:effectLst>
            <a:outerShdw blurRad="50800" dist="38100" algn="l" rotWithShape="0">
              <a:prstClr val="black">
                <a:alpha val="23000"/>
              </a:prstClr>
            </a:outerShdw>
          </a:effectLst>
        </p:grpSpPr>
        <p:sp>
          <p:nvSpPr>
            <p:cNvPr id="34"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1331064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2" name="Straight Connector 81"/>
          <p:cNvCxnSpPr/>
          <p:nvPr/>
        </p:nvCxnSpPr>
        <p:spPr>
          <a:xfrm>
            <a:off x="9553580" y="1342601"/>
            <a:ext cx="1531869" cy="0"/>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H="1">
            <a:off x="11006216" y="1160041"/>
            <a:ext cx="28433" cy="4553442"/>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8795612" y="5819717"/>
            <a:ext cx="2195856" cy="13711"/>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400000">
            <a:off x="7617611" y="4582631"/>
            <a:ext cx="2400487" cy="14989"/>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6351049" y="3382157"/>
            <a:ext cx="2474300" cy="15450"/>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H="1">
            <a:off x="6495581" y="3483283"/>
            <a:ext cx="9541" cy="1528183"/>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3492105" y="5060441"/>
            <a:ext cx="3042996" cy="19001"/>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2269377" y="3456535"/>
            <a:ext cx="2400487" cy="14989"/>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076628" y="1881319"/>
            <a:ext cx="2400487" cy="14989"/>
          </a:xfrm>
          <a:prstGeom prst="line">
            <a:avLst/>
          </a:prstGeom>
          <a:ln w="38100">
            <a:solidFill>
              <a:schemeClr val="accent3">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1" name="Group 90"/>
          <p:cNvGrpSpPr/>
          <p:nvPr/>
        </p:nvGrpSpPr>
        <p:grpSpPr>
          <a:xfrm>
            <a:off x="2799685" y="1218878"/>
            <a:ext cx="1354861" cy="1354861"/>
            <a:chOff x="1438244" y="995722"/>
            <a:chExt cx="1396958" cy="1396958"/>
          </a:xfrm>
        </p:grpSpPr>
        <p:sp>
          <p:nvSpPr>
            <p:cNvPr id="92" name="Oval 9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a:off x="1581267" y="1138745"/>
              <a:ext cx="1110912" cy="1110912"/>
            </a:xfrm>
            <a:prstGeom prst="ellipse">
              <a:avLst/>
            </a:prstGeom>
            <a:solidFill>
              <a:schemeClr val="tx2"/>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4" name="Group 93"/>
          <p:cNvGrpSpPr/>
          <p:nvPr/>
        </p:nvGrpSpPr>
        <p:grpSpPr>
          <a:xfrm>
            <a:off x="2799685" y="4354320"/>
            <a:ext cx="1354861" cy="1354861"/>
            <a:chOff x="1438244" y="995722"/>
            <a:chExt cx="1396958" cy="1396958"/>
          </a:xfrm>
        </p:grpSpPr>
        <p:sp>
          <p:nvSpPr>
            <p:cNvPr id="95" name="Oval 9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6" name="Oval 95"/>
            <p:cNvSpPr/>
            <p:nvPr/>
          </p:nvSpPr>
          <p:spPr>
            <a:xfrm>
              <a:off x="1581267" y="1138745"/>
              <a:ext cx="1110912" cy="1110912"/>
            </a:xfrm>
            <a:prstGeom prst="ellipse">
              <a:avLst/>
            </a:prstGeom>
            <a:solidFill>
              <a:schemeClr val="accent2"/>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97" name="Group 96"/>
          <p:cNvGrpSpPr/>
          <p:nvPr/>
        </p:nvGrpSpPr>
        <p:grpSpPr>
          <a:xfrm>
            <a:off x="5827692" y="2712452"/>
            <a:ext cx="1354861" cy="1354861"/>
            <a:chOff x="1438244" y="995722"/>
            <a:chExt cx="1396958" cy="1396958"/>
          </a:xfrm>
        </p:grpSpPr>
        <p:sp>
          <p:nvSpPr>
            <p:cNvPr id="98" name="Oval 97"/>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9" name="Oval 98"/>
            <p:cNvSpPr/>
            <p:nvPr/>
          </p:nvSpPr>
          <p:spPr>
            <a:xfrm>
              <a:off x="1581267" y="1138745"/>
              <a:ext cx="1110912" cy="1110912"/>
            </a:xfrm>
            <a:prstGeom prst="ellipse">
              <a:avLst/>
            </a:prstGeom>
            <a:solidFill>
              <a:srgbClr val="27CC6B"/>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grpSp>
        <p:nvGrpSpPr>
          <p:cNvPr id="100" name="Group 99"/>
          <p:cNvGrpSpPr/>
          <p:nvPr/>
        </p:nvGrpSpPr>
        <p:grpSpPr>
          <a:xfrm>
            <a:off x="10342229" y="665171"/>
            <a:ext cx="1354861" cy="1354861"/>
            <a:chOff x="1438244" y="995722"/>
            <a:chExt cx="1396958" cy="1396958"/>
          </a:xfrm>
        </p:grpSpPr>
        <p:sp>
          <p:nvSpPr>
            <p:cNvPr id="101" name="Oval 100"/>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2" name="Oval 101"/>
            <p:cNvSpPr/>
            <p:nvPr/>
          </p:nvSpPr>
          <p:spPr>
            <a:xfrm>
              <a:off x="1581267" y="1138745"/>
              <a:ext cx="1110912" cy="1110912"/>
            </a:xfrm>
            <a:prstGeom prst="ellipse">
              <a:avLst/>
            </a:prstGeom>
            <a:solidFill>
              <a:schemeClr val="accent5"/>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03" name="Group 102"/>
          <p:cNvGrpSpPr/>
          <p:nvPr/>
        </p:nvGrpSpPr>
        <p:grpSpPr>
          <a:xfrm>
            <a:off x="8147919" y="5136682"/>
            <a:ext cx="1354861" cy="1354861"/>
            <a:chOff x="1438244" y="995722"/>
            <a:chExt cx="1396958" cy="1396958"/>
          </a:xfrm>
        </p:grpSpPr>
        <p:sp>
          <p:nvSpPr>
            <p:cNvPr id="104" name="Oval 103"/>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5" name="Oval 104"/>
            <p:cNvSpPr/>
            <p:nvPr/>
          </p:nvSpPr>
          <p:spPr>
            <a:xfrm>
              <a:off x="1581267" y="1138745"/>
              <a:ext cx="1110912" cy="1110912"/>
            </a:xfrm>
            <a:prstGeom prst="ellipse">
              <a:avLst/>
            </a:prstGeom>
            <a:solidFill>
              <a:schemeClr val="accent5">
                <a:lumMod val="75000"/>
              </a:schemeClr>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106" name="TextBox 105">
            <a:extLst>
              <a:ext uri="{FF2B5EF4-FFF2-40B4-BE49-F238E27FC236}">
                <a16:creationId xmlns:a16="http://schemas.microsoft.com/office/drawing/2014/main" id="{51672FBC-FE7B-4068-9E8F-C74AA444EAE5}"/>
              </a:ext>
            </a:extLst>
          </p:cNvPr>
          <p:cNvSpPr txBox="1"/>
          <p:nvPr/>
        </p:nvSpPr>
        <p:spPr>
          <a:xfrm>
            <a:off x="397114" y="4521129"/>
            <a:ext cx="2363076" cy="1231106"/>
          </a:xfrm>
          <a:prstGeom prst="rect">
            <a:avLst/>
          </a:prstGeom>
          <a:noFill/>
        </p:spPr>
        <p:txBody>
          <a:bodyPr wrap="square" rtlCol="0">
            <a:spAutoFit/>
          </a:bodyPr>
          <a:lstStyle/>
          <a:p>
            <a:r>
              <a:rPr lang="en-US" b="1" dirty="0">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07" name="Freeform 106"/>
          <p:cNvSpPr/>
          <p:nvPr/>
        </p:nvSpPr>
        <p:spPr>
          <a:xfrm>
            <a:off x="673799" y="1705585"/>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chemeClr val="accent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51672FBC-FE7B-4068-9E8F-C74AA444EAE5}"/>
              </a:ext>
            </a:extLst>
          </p:cNvPr>
          <p:cNvSpPr txBox="1"/>
          <p:nvPr/>
        </p:nvSpPr>
        <p:spPr>
          <a:xfrm>
            <a:off x="368757" y="2205656"/>
            <a:ext cx="2363076" cy="1231106"/>
          </a:xfrm>
          <a:prstGeom prst="rect">
            <a:avLst/>
          </a:prstGeom>
          <a:noFill/>
        </p:spPr>
        <p:txBody>
          <a:bodyPr wrap="square" rtlCol="0">
            <a:spAutoFit/>
          </a:bodyPr>
          <a:lstStyle/>
          <a:p>
            <a:r>
              <a:rPr lang="en-US" b="1" dirty="0">
                <a:latin typeface="Roboto" pitchFamily="2" charset="0"/>
                <a:ea typeface="Roboto" pitchFamily="2" charset="0"/>
                <a:cs typeface="Lato" panose="020F0502020204030203" pitchFamily="34" charset="0"/>
              </a:rPr>
              <a:t>2014</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09" name="TextBox 108">
            <a:extLst>
              <a:ext uri="{FF2B5EF4-FFF2-40B4-BE49-F238E27FC236}">
                <a16:creationId xmlns:a16="http://schemas.microsoft.com/office/drawing/2014/main" id="{51672FBC-FE7B-4068-9E8F-C74AA444EAE5}"/>
              </a:ext>
            </a:extLst>
          </p:cNvPr>
          <p:cNvSpPr txBox="1"/>
          <p:nvPr/>
        </p:nvSpPr>
        <p:spPr>
          <a:xfrm>
            <a:off x="3593787" y="2930078"/>
            <a:ext cx="2363076" cy="1231106"/>
          </a:xfrm>
          <a:prstGeom prst="rect">
            <a:avLst/>
          </a:prstGeom>
          <a:noFill/>
        </p:spPr>
        <p:txBody>
          <a:bodyPr wrap="square" rtlCol="0">
            <a:spAutoFit/>
          </a:bodyPr>
          <a:lstStyle/>
          <a:p>
            <a:r>
              <a:rPr lang="en-US" b="1" dirty="0">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10" name="Oval 109"/>
          <p:cNvSpPr/>
          <p:nvPr/>
        </p:nvSpPr>
        <p:spPr>
          <a:xfrm>
            <a:off x="9301127" y="1249712"/>
            <a:ext cx="211178" cy="211178"/>
          </a:xfrm>
          <a:prstGeom prst="ellipse">
            <a:avLst/>
          </a:prstGeom>
          <a:solidFill>
            <a:schemeClr val="accent5"/>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11" name="TextBox 110">
            <a:extLst>
              <a:ext uri="{FF2B5EF4-FFF2-40B4-BE49-F238E27FC236}">
                <a16:creationId xmlns:a16="http://schemas.microsoft.com/office/drawing/2014/main" id="{51672FBC-FE7B-4068-9E8F-C74AA444EAE5}"/>
              </a:ext>
            </a:extLst>
          </p:cNvPr>
          <p:cNvSpPr txBox="1"/>
          <p:nvPr/>
        </p:nvSpPr>
        <p:spPr>
          <a:xfrm>
            <a:off x="5831439" y="5363146"/>
            <a:ext cx="2363076" cy="1231106"/>
          </a:xfrm>
          <a:prstGeom prst="rect">
            <a:avLst/>
          </a:prstGeom>
          <a:noFill/>
        </p:spPr>
        <p:txBody>
          <a:bodyPr wrap="square" rtlCol="0">
            <a:spAutoFit/>
          </a:bodyPr>
          <a:lstStyle/>
          <a:p>
            <a:r>
              <a:rPr lang="en-US" b="1" dirty="0">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112" name="TextBox 111">
            <a:extLst>
              <a:ext uri="{FF2B5EF4-FFF2-40B4-BE49-F238E27FC236}">
                <a16:creationId xmlns:a16="http://schemas.microsoft.com/office/drawing/2014/main" id="{51672FBC-FE7B-4068-9E8F-C74AA444EAE5}"/>
              </a:ext>
            </a:extLst>
          </p:cNvPr>
          <p:cNvSpPr txBox="1"/>
          <p:nvPr/>
        </p:nvSpPr>
        <p:spPr>
          <a:xfrm>
            <a:off x="6961154" y="752561"/>
            <a:ext cx="2363076" cy="1231106"/>
          </a:xfrm>
          <a:prstGeom prst="rect">
            <a:avLst/>
          </a:prstGeom>
          <a:noFill/>
        </p:spPr>
        <p:txBody>
          <a:bodyPr wrap="square" rtlCol="0">
            <a:spAutoFit/>
          </a:bodyPr>
          <a:lstStyle/>
          <a:p>
            <a:r>
              <a:rPr lang="en-US" b="1" dirty="0">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113" name="Shape 453"/>
          <p:cNvGrpSpPr/>
          <p:nvPr/>
        </p:nvGrpSpPr>
        <p:grpSpPr>
          <a:xfrm>
            <a:off x="10820553" y="1067483"/>
            <a:ext cx="457203" cy="487148"/>
            <a:chOff x="5970800" y="1619250"/>
            <a:chExt cx="428650" cy="456725"/>
          </a:xfrm>
          <a:solidFill>
            <a:schemeClr val="bg1"/>
          </a:solidFill>
        </p:grpSpPr>
        <p:sp>
          <p:nvSpPr>
            <p:cNvPr id="114"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9" name="Shape 482"/>
          <p:cNvSpPr/>
          <p:nvPr/>
        </p:nvSpPr>
        <p:spPr>
          <a:xfrm>
            <a:off x="3273935" y="1685133"/>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0" name="Shape 486"/>
          <p:cNvGrpSpPr/>
          <p:nvPr/>
        </p:nvGrpSpPr>
        <p:grpSpPr>
          <a:xfrm>
            <a:off x="3339916" y="4811677"/>
            <a:ext cx="274865" cy="448083"/>
            <a:chOff x="6730350" y="2315900"/>
            <a:chExt cx="257700" cy="420100"/>
          </a:xfrm>
          <a:solidFill>
            <a:schemeClr val="bg1"/>
          </a:solidFill>
        </p:grpSpPr>
        <p:sp>
          <p:nvSpPr>
            <p:cNvPr id="12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6" name="Shape 538"/>
          <p:cNvGrpSpPr/>
          <p:nvPr/>
        </p:nvGrpSpPr>
        <p:grpSpPr>
          <a:xfrm>
            <a:off x="8630081" y="5620943"/>
            <a:ext cx="483228" cy="354301"/>
            <a:chOff x="4610450" y="3703750"/>
            <a:chExt cx="453050" cy="332175"/>
          </a:xfrm>
          <a:solidFill>
            <a:schemeClr val="bg1"/>
          </a:solidFill>
        </p:grpSpPr>
        <p:sp>
          <p:nvSpPr>
            <p:cNvPr id="127"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8"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9" name="Shape 551"/>
          <p:cNvGrpSpPr/>
          <p:nvPr/>
        </p:nvGrpSpPr>
        <p:grpSpPr>
          <a:xfrm>
            <a:off x="6259166" y="3160843"/>
            <a:ext cx="472829" cy="472856"/>
            <a:chOff x="570875" y="4322250"/>
            <a:chExt cx="443300" cy="443325"/>
          </a:xfrm>
          <a:solidFill>
            <a:schemeClr val="bg1"/>
          </a:solidFill>
        </p:grpSpPr>
        <p:sp>
          <p:nvSpPr>
            <p:cNvPr id="130"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1"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Rectangle 133">
            <a:extLst>
              <a:ext uri="{FF2B5EF4-FFF2-40B4-BE49-F238E27FC236}">
                <a16:creationId xmlns:a16="http://schemas.microsoft.com/office/drawing/2014/main" id="{EFF49A3A-275B-4E2D-9586-12C6492F041A}"/>
              </a:ext>
            </a:extLst>
          </p:cNvPr>
          <p:cNvSpPr/>
          <p:nvPr/>
        </p:nvSpPr>
        <p:spPr>
          <a:xfrm>
            <a:off x="311352" y="342774"/>
            <a:ext cx="5139463" cy="432170"/>
          </a:xfrm>
          <a:prstGeom prst="rect">
            <a:avLst/>
          </a:prstGeom>
          <a:noFill/>
        </p:spPr>
        <p:txBody>
          <a:bodyPr wrap="square" lIns="91440" tIns="45720" rIns="91440" bIns="45720">
            <a:spAutoFit/>
          </a:bodyPr>
          <a:lstStyle/>
          <a:p>
            <a:pPr>
              <a:lnSpc>
                <a:spcPts val="2600"/>
              </a:lnSpc>
            </a:pPr>
            <a:r>
              <a:rPr lang="en-US" sz="2800" cap="none" spc="0" dirty="0">
                <a:ln w="0"/>
                <a:solidFill>
                  <a:schemeClr val="tx2"/>
                </a:solidFill>
                <a:latin typeface="Roboto" pitchFamily="2" charset="0"/>
                <a:ea typeface="Roboto" pitchFamily="2" charset="0"/>
                <a:cs typeface="Lato" panose="020F0502020204030203" pitchFamily="34" charset="0"/>
              </a:rPr>
              <a:t>TIMELINE </a:t>
            </a:r>
            <a:r>
              <a:rPr lang="en-US" sz="2800" b="1" cap="none" spc="0" dirty="0">
                <a:ln w="0"/>
                <a:solidFill>
                  <a:schemeClr val="tx2"/>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INFOGRAPHIC</a:t>
            </a:r>
          </a:p>
        </p:txBody>
      </p:sp>
      <p:sp>
        <p:nvSpPr>
          <p:cNvPr id="135" name="Rectangle 134">
            <a:extLst>
              <a:ext uri="{FF2B5EF4-FFF2-40B4-BE49-F238E27FC236}">
                <a16:creationId xmlns:a16="http://schemas.microsoft.com/office/drawing/2014/main" id="{EFF49A3A-275B-4E2D-9586-12C6492F041A}"/>
              </a:ext>
            </a:extLst>
          </p:cNvPr>
          <p:cNvSpPr/>
          <p:nvPr/>
        </p:nvSpPr>
        <p:spPr>
          <a:xfrm>
            <a:off x="347983" y="617320"/>
            <a:ext cx="3592493" cy="425758"/>
          </a:xfrm>
          <a:prstGeom prst="rect">
            <a:avLst/>
          </a:prstGeom>
          <a:noFill/>
        </p:spPr>
        <p:txBody>
          <a:bodyPr wrap="square" lIns="91440" tIns="45720" rIns="91440" bIns="45720">
            <a:spAutoFit/>
          </a:bodyPr>
          <a:lstStyle/>
          <a:p>
            <a:pPr>
              <a:lnSpc>
                <a:spcPts val="2600"/>
              </a:lnSpc>
            </a:pPr>
            <a:r>
              <a:rPr lang="en-US" sz="1400" dirty="0">
                <a:ln w="0"/>
                <a:solidFill>
                  <a:srgbClr val="00B050"/>
                </a:solidFill>
                <a:latin typeface="Roboto" pitchFamily="2" charset="0"/>
                <a:ea typeface="Roboto" pitchFamily="2" charset="0"/>
                <a:cs typeface="Lato" panose="020F0502020204030203" pitchFamily="34" charset="0"/>
              </a:rPr>
              <a:t>Your Journey Starts Here</a:t>
            </a:r>
          </a:p>
        </p:txBody>
      </p:sp>
      <p:sp>
        <p:nvSpPr>
          <p:cNvPr id="136" name="Rectangle 13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77910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232626" y="1344351"/>
            <a:ext cx="4985716" cy="652015"/>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3600" dirty="0">
                <a:solidFill>
                  <a:schemeClr val="bg1"/>
                </a:solidFill>
                <a:latin typeface="+mj-lt"/>
                <a:ea typeface="Muli"/>
                <a:cs typeface="Muli"/>
                <a:sym typeface="Muli"/>
              </a:rPr>
              <a:t>	ANDROID MOCKUP</a:t>
            </a:r>
            <a:endParaRPr lang="en-US" sz="3600" dirty="0">
              <a:solidFill>
                <a:schemeClr val="bg1"/>
              </a:solidFill>
              <a:ea typeface="Muli"/>
              <a:cs typeface="Muli"/>
              <a:sym typeface="Muli"/>
            </a:endParaRPr>
          </a:p>
          <a:p>
            <a:pPr>
              <a:spcBef>
                <a:spcPts val="0"/>
              </a:spcBef>
              <a:buNone/>
            </a:pPr>
            <a:endParaRPr lang="en-US" sz="3600" dirty="0">
              <a:solidFill>
                <a:schemeClr val="bg1"/>
              </a:solidFill>
              <a:ea typeface="Muli"/>
              <a:cs typeface="Muli"/>
              <a:sym typeface="Muli"/>
            </a:endParaRPr>
          </a:p>
          <a:p>
            <a:pPr>
              <a:spcBef>
                <a:spcPts val="0"/>
              </a:spcBef>
              <a:buFont typeface="Arial" panose="020B0604020202020204" pitchFamily="34" charset="0"/>
              <a:buNone/>
            </a:pPr>
            <a:endParaRPr lang="en-US" sz="3600" dirty="0">
              <a:solidFill>
                <a:schemeClr val="bg1"/>
              </a:solidFill>
              <a:ea typeface="Muli"/>
              <a:cs typeface="Muli"/>
              <a:sym typeface="Muli"/>
            </a:endParaRPr>
          </a:p>
        </p:txBody>
      </p:sp>
      <p:sp>
        <p:nvSpPr>
          <p:cNvPr id="5" name="Rectangle 4">
            <a:extLst>
              <a:ext uri="{FF2B5EF4-FFF2-40B4-BE49-F238E27FC236}">
                <a16:creationId xmlns:a16="http://schemas.microsoft.com/office/drawing/2014/main" id="{91612518-AB68-45A1-A65A-5EAC3F8698C4}"/>
              </a:ext>
            </a:extLst>
          </p:cNvPr>
          <p:cNvSpPr/>
          <p:nvPr/>
        </p:nvSpPr>
        <p:spPr>
          <a:xfrm>
            <a:off x="2124364" y="2283462"/>
            <a:ext cx="3903406" cy="1169551"/>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A6CA35E2-233A-4B6D-BE8F-A03EAF0B3308}"/>
              </a:ext>
            </a:extLst>
          </p:cNvPr>
          <p:cNvSpPr/>
          <p:nvPr/>
        </p:nvSpPr>
        <p:spPr>
          <a:xfrm>
            <a:off x="2125438" y="3740109"/>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6">
            <a:extLst>
              <a:ext uri="{FF2B5EF4-FFF2-40B4-BE49-F238E27FC236}">
                <a16:creationId xmlns:a16="http://schemas.microsoft.com/office/drawing/2014/main" id="{F5383A91-EE0B-41C4-B0A9-9D30283F4F4C}"/>
              </a:ext>
            </a:extLst>
          </p:cNvPr>
          <p:cNvSpPr/>
          <p:nvPr/>
        </p:nvSpPr>
        <p:spPr>
          <a:xfrm>
            <a:off x="1585525" y="235256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586599" y="377651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pic>
        <p:nvPicPr>
          <p:cNvPr id="14" name="Picture 13">
            <a:extLst>
              <a:ext uri="{FF2B5EF4-FFF2-40B4-BE49-F238E27FC236}">
                <a16:creationId xmlns:a16="http://schemas.microsoft.com/office/drawing/2014/main" id="{B8767C1E-6281-4810-BD8F-EB380E44DCE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27210" y="1330048"/>
            <a:ext cx="2308870" cy="404023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5" name="Shape 394">
            <a:extLst>
              <a:ext uri="{FF2B5EF4-FFF2-40B4-BE49-F238E27FC236}">
                <a16:creationId xmlns:a16="http://schemas.microsoft.com/office/drawing/2014/main" id="{94F5768F-B668-451F-8C20-A5BC6312BD8C}"/>
              </a:ext>
            </a:extLst>
          </p:cNvPr>
          <p:cNvSpPr/>
          <p:nvPr/>
        </p:nvSpPr>
        <p:spPr>
          <a:xfrm>
            <a:off x="7867116" y="1006689"/>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spTree>
    <p:extLst>
      <p:ext uri="{BB962C8B-B14F-4D97-AF65-F5344CB8AC3E}">
        <p14:creationId xmlns:p14="http://schemas.microsoft.com/office/powerpoint/2010/main" val="68457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126BCD-5034-45F0-A790-D88DD8B1F9E6}"/>
              </a:ext>
            </a:extLst>
          </p:cNvPr>
          <p:cNvSpPr/>
          <p:nvPr/>
        </p:nvSpPr>
        <p:spPr>
          <a:xfrm>
            <a:off x="6255312" y="2326675"/>
            <a:ext cx="3903406" cy="1169551"/>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5" name="Rectangle 4">
            <a:extLst>
              <a:ext uri="{FF2B5EF4-FFF2-40B4-BE49-F238E27FC236}">
                <a16:creationId xmlns:a16="http://schemas.microsoft.com/office/drawing/2014/main" id="{0F676009-01E6-4F41-A44D-931C16281E77}"/>
              </a:ext>
            </a:extLst>
          </p:cNvPr>
          <p:cNvSpPr/>
          <p:nvPr/>
        </p:nvSpPr>
        <p:spPr>
          <a:xfrm>
            <a:off x="6255312" y="3744677"/>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6" name="Shape 496">
            <a:extLst>
              <a:ext uri="{FF2B5EF4-FFF2-40B4-BE49-F238E27FC236}">
                <a16:creationId xmlns:a16="http://schemas.microsoft.com/office/drawing/2014/main" id="{2917E0F2-C85E-488C-B664-9D9F976B62CE}"/>
              </a:ext>
            </a:extLst>
          </p:cNvPr>
          <p:cNvSpPr/>
          <p:nvPr/>
        </p:nvSpPr>
        <p:spPr>
          <a:xfrm>
            <a:off x="5716473" y="239577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5716473" y="3781080"/>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5792673" y="1663318"/>
            <a:ext cx="3903777" cy="646331"/>
          </a:xfrm>
          <a:prstGeom prst="rect">
            <a:avLst/>
          </a:prstGeom>
        </p:spPr>
        <p:txBody>
          <a:bodyPr wrap="square">
            <a:spAutoFit/>
          </a:bodyPr>
          <a:lstStyle/>
          <a:p>
            <a:pPr algn="ctr">
              <a:spcBef>
                <a:spcPts val="0"/>
              </a:spcBef>
              <a:buFont typeface="Arial" panose="020B0604020202020204" pitchFamily="34" charset="0"/>
              <a:buNone/>
            </a:pPr>
            <a:r>
              <a:rPr lang="en-US" sz="3600" dirty="0">
                <a:solidFill>
                  <a:srgbClr val="7522B2"/>
                </a:solidFill>
                <a:latin typeface="+mj-lt"/>
                <a:ea typeface="Muli"/>
                <a:cs typeface="Muli"/>
                <a:sym typeface="Muli"/>
              </a:rPr>
              <a:t>iPhone MOCK</a:t>
            </a:r>
          </a:p>
        </p:txBody>
      </p:sp>
      <p:pic>
        <p:nvPicPr>
          <p:cNvPr id="12" name="Picture 11">
            <a:extLst>
              <a:ext uri="{FF2B5EF4-FFF2-40B4-BE49-F238E27FC236}">
                <a16:creationId xmlns:a16="http://schemas.microsoft.com/office/drawing/2014/main" id="{F86A2EBE-73EA-4015-B483-FCD810EE5EFA}"/>
              </a:ext>
            </a:extLst>
          </p:cNvPr>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648309" y="1551305"/>
            <a:ext cx="2032170" cy="3875007"/>
          </a:xfrm>
          <a:prstGeom prst="roundRect">
            <a:avLst>
              <a:gd name="adj" fmla="val 0"/>
            </a:avLst>
          </a:prstGeom>
        </p:spPr>
      </p:pic>
      <p:sp>
        <p:nvSpPr>
          <p:cNvPr id="13" name="Shape 401">
            <a:extLst>
              <a:ext uri="{FF2B5EF4-FFF2-40B4-BE49-F238E27FC236}">
                <a16:creationId xmlns:a16="http://schemas.microsoft.com/office/drawing/2014/main" id="{121C60BB-4F55-4C52-B535-E52206786BC3}"/>
              </a:ext>
            </a:extLst>
          </p:cNvPr>
          <p:cNvSpPr/>
          <p:nvPr/>
        </p:nvSpPr>
        <p:spPr>
          <a:xfrm>
            <a:off x="2468808" y="1010323"/>
            <a:ext cx="2362546" cy="4971806"/>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14000" dir="5400000" sy="-100000" algn="bl" rotWithShape="0"/>
          </a:effectLst>
        </p:spPr>
        <p:txBody>
          <a:bodyPr lIns="91425" tIns="91425" rIns="91425" bIns="91425" anchor="ctr" anchorCtr="0">
            <a:noAutofit/>
          </a:bodyPr>
          <a:lstStyle/>
          <a:p>
            <a:endParaRPr/>
          </a:p>
        </p:txBody>
      </p:sp>
    </p:spTree>
    <p:extLst>
      <p:ext uri="{BB962C8B-B14F-4D97-AF65-F5344CB8AC3E}">
        <p14:creationId xmlns:p14="http://schemas.microsoft.com/office/powerpoint/2010/main" val="113669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521720" y="1635517"/>
            <a:ext cx="5152122" cy="697184"/>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en-US" sz="3600" dirty="0">
                <a:solidFill>
                  <a:schemeClr val="bg1"/>
                </a:solidFill>
                <a:latin typeface="+mj-lt"/>
                <a:ea typeface="Muli"/>
                <a:cs typeface="Muli"/>
                <a:sym typeface="Muli"/>
              </a:rPr>
              <a:t>WEBSITE MOCKUP</a:t>
            </a:r>
          </a:p>
          <a:p>
            <a:pPr>
              <a:spcBef>
                <a:spcPts val="0"/>
              </a:spcBef>
              <a:buFont typeface="Arial" panose="020B0604020202020204" pitchFamily="34" charset="0"/>
              <a:buNone/>
            </a:pPr>
            <a:endParaRPr lang="en-US" sz="1400" dirty="0">
              <a:solidFill>
                <a:schemeClr val="bg1"/>
              </a:solidFill>
              <a:ea typeface="Muli"/>
              <a:cs typeface="Muli"/>
              <a:sym typeface="Muli"/>
            </a:endParaRPr>
          </a:p>
          <a:p>
            <a:pPr algn="just">
              <a:spcBef>
                <a:spcPts val="0"/>
              </a:spcBef>
              <a:buFont typeface="Arial" panose="020B0604020202020204" pitchFamily="34" charset="0"/>
              <a:buNone/>
            </a:pPr>
            <a:r>
              <a:rPr lang="en-US" sz="1400" dirty="0">
                <a:solidFill>
                  <a:schemeClr val="bg1"/>
                </a:solidFill>
                <a:ea typeface="Muli"/>
                <a:cs typeface="Muli"/>
                <a:sym typeface="Muli"/>
              </a:rPr>
              <a:t>    </a:t>
            </a:r>
            <a:endParaRPr lang="en-US" sz="2000" dirty="0">
              <a:solidFill>
                <a:schemeClr val="bg1"/>
              </a:solidFill>
              <a:ea typeface="Muli"/>
              <a:cs typeface="Muli"/>
              <a:sym typeface="Muli"/>
            </a:endParaRPr>
          </a:p>
          <a:p>
            <a:pPr>
              <a:spcBef>
                <a:spcPts val="0"/>
              </a:spcBef>
              <a:buFont typeface="Arial" panose="020B0604020202020204" pitchFamily="34" charset="0"/>
              <a:buNone/>
            </a:pPr>
            <a:endParaRPr lang="en-US" sz="2000" dirty="0">
              <a:solidFill>
                <a:schemeClr val="bg1"/>
              </a:solidFill>
              <a:ea typeface="Muli"/>
              <a:cs typeface="Muli"/>
              <a:sym typeface="Muli"/>
            </a:endParaRPr>
          </a:p>
        </p:txBody>
      </p:sp>
      <p:sp>
        <p:nvSpPr>
          <p:cNvPr id="9" name="Rectangle 8">
            <a:extLst>
              <a:ext uri="{FF2B5EF4-FFF2-40B4-BE49-F238E27FC236}">
                <a16:creationId xmlns:a16="http://schemas.microsoft.com/office/drawing/2014/main" id="{C64907C5-3740-4238-9850-C8055C626A55}"/>
              </a:ext>
            </a:extLst>
          </p:cNvPr>
          <p:cNvSpPr/>
          <p:nvPr/>
        </p:nvSpPr>
        <p:spPr>
          <a:xfrm>
            <a:off x="1680401" y="2309830"/>
            <a:ext cx="3505881" cy="1169551"/>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0" name="Rectangle 9">
            <a:extLst>
              <a:ext uri="{FF2B5EF4-FFF2-40B4-BE49-F238E27FC236}">
                <a16:creationId xmlns:a16="http://schemas.microsoft.com/office/drawing/2014/main" id="{8C08EFAB-7F49-40C9-8B53-F0C912FAC053}"/>
              </a:ext>
            </a:extLst>
          </p:cNvPr>
          <p:cNvSpPr/>
          <p:nvPr/>
        </p:nvSpPr>
        <p:spPr>
          <a:xfrm>
            <a:off x="1680401" y="3628098"/>
            <a:ext cx="3505881"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1022407" y="2542584"/>
            <a:ext cx="493682" cy="475442"/>
            <a:chOff x="2583325" y="2972875"/>
            <a:chExt cx="462850" cy="445750"/>
          </a:xfrm>
          <a:solidFill>
            <a:schemeClr val="bg1"/>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997770" y="3956102"/>
            <a:ext cx="493682" cy="475442"/>
            <a:chOff x="2583325" y="2972875"/>
            <a:chExt cx="462850" cy="445750"/>
          </a:xfrm>
          <a:solidFill>
            <a:srgbClr val="FFFF00"/>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grpSp>
        <p:nvGrpSpPr>
          <p:cNvPr id="19" name="Group 18">
            <a:extLst>
              <a:ext uri="{FF2B5EF4-FFF2-40B4-BE49-F238E27FC236}">
                <a16:creationId xmlns:a16="http://schemas.microsoft.com/office/drawing/2014/main" id="{7D27399D-6E57-4336-AA9C-40FA04F6B0A8}"/>
              </a:ext>
            </a:extLst>
          </p:cNvPr>
          <p:cNvGrpSpPr/>
          <p:nvPr/>
        </p:nvGrpSpPr>
        <p:grpSpPr>
          <a:xfrm>
            <a:off x="6832523" y="1722453"/>
            <a:ext cx="4372122" cy="3595675"/>
            <a:chOff x="6089746" y="1660633"/>
            <a:chExt cx="4477754" cy="3485982"/>
          </a:xfrm>
        </p:grpSpPr>
        <p:pic>
          <p:nvPicPr>
            <p:cNvPr id="20" name="Picture 19">
              <a:extLst>
                <a:ext uri="{FF2B5EF4-FFF2-40B4-BE49-F238E27FC236}">
                  <a16:creationId xmlns:a16="http://schemas.microsoft.com/office/drawing/2014/main" id="{EF4DC6D7-CD58-4A1F-9201-7DDACC787045}"/>
                </a:ext>
              </a:extLst>
            </p:cNvPr>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21" name="Shape 415">
              <a:extLst>
                <a:ext uri="{FF2B5EF4-FFF2-40B4-BE49-F238E27FC236}">
                  <a16:creationId xmlns:a16="http://schemas.microsoft.com/office/drawing/2014/main" id="{74EBBFF7-6CF7-4E61-A53C-AD91AF1588DC}"/>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64215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073912" y="1654823"/>
            <a:ext cx="4670288" cy="646331"/>
          </a:xfrm>
          <a:prstGeom prst="rect">
            <a:avLst/>
          </a:prstGeom>
        </p:spPr>
        <p:txBody>
          <a:bodyPr wrap="square">
            <a:spAutoFit/>
          </a:bodyPr>
          <a:lstStyle/>
          <a:p>
            <a:pPr algn="ctr"/>
            <a:r>
              <a:rPr lang="en-US" sz="3600" dirty="0">
                <a:solidFill>
                  <a:schemeClr val="bg1"/>
                </a:solidFill>
                <a:latin typeface="+mj-lt"/>
                <a:ea typeface="Muli"/>
                <a:cs typeface="Muli"/>
                <a:sym typeface="Muli"/>
              </a:rPr>
              <a:t>TABLET MOCK</a:t>
            </a:r>
          </a:p>
        </p:txBody>
      </p:sp>
      <p:sp>
        <p:nvSpPr>
          <p:cNvPr id="5" name="Rectangle 4">
            <a:extLst>
              <a:ext uri="{FF2B5EF4-FFF2-40B4-BE49-F238E27FC236}">
                <a16:creationId xmlns:a16="http://schemas.microsoft.com/office/drawing/2014/main" id="{74AF34DA-266C-492E-A7CD-23347953F19D}"/>
              </a:ext>
            </a:extLst>
          </p:cNvPr>
          <p:cNvSpPr/>
          <p:nvPr/>
        </p:nvSpPr>
        <p:spPr>
          <a:xfrm>
            <a:off x="6686763" y="2307644"/>
            <a:ext cx="4209837"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686763" y="3805263"/>
            <a:ext cx="4249769"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6073912" y="2614857"/>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6054862" y="4023073"/>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pic>
        <p:nvPicPr>
          <p:cNvPr id="12" name="Picture 11">
            <a:extLst>
              <a:ext uri="{FF2B5EF4-FFF2-40B4-BE49-F238E27FC236}">
                <a16:creationId xmlns:a16="http://schemas.microsoft.com/office/drawing/2014/main" id="{02FA5273-6AE9-4317-A0E1-A59315377393}"/>
              </a:ext>
            </a:extLst>
          </p:cNvPr>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2247605" y="1654303"/>
            <a:ext cx="2796369" cy="3874968"/>
          </a:xfrm>
          <a:prstGeom prst="rect">
            <a:avLst/>
          </a:prstGeom>
        </p:spPr>
      </p:pic>
      <p:sp>
        <p:nvSpPr>
          <p:cNvPr id="13" name="Shape 408">
            <a:extLst>
              <a:ext uri="{FF2B5EF4-FFF2-40B4-BE49-F238E27FC236}">
                <a16:creationId xmlns:a16="http://schemas.microsoft.com/office/drawing/2014/main" id="{AFF5DF21-EBCA-4D96-B965-6D3D94D5B253}"/>
              </a:ext>
            </a:extLst>
          </p:cNvPr>
          <p:cNvSpPr/>
          <p:nvPr/>
        </p:nvSpPr>
        <p:spPr>
          <a:xfrm>
            <a:off x="2099532" y="1261619"/>
            <a:ext cx="3145876" cy="4449063"/>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spTree>
    <p:extLst>
      <p:ext uri="{BB962C8B-B14F-4D97-AF65-F5344CB8AC3E}">
        <p14:creationId xmlns:p14="http://schemas.microsoft.com/office/powerpoint/2010/main" val="2789138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350"/>
          <p:cNvGrpSpPr/>
          <p:nvPr/>
        </p:nvGrpSpPr>
        <p:grpSpPr>
          <a:xfrm>
            <a:off x="4572584" y="409303"/>
            <a:ext cx="442856" cy="560078"/>
            <a:chOff x="584925" y="238125"/>
            <a:chExt cx="415200" cy="525100"/>
          </a:xfrm>
          <a:solidFill>
            <a:srgbClr val="7522B2"/>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9" name="Shape 357"/>
          <p:cNvGrpSpPr/>
          <p:nvPr/>
        </p:nvGrpSpPr>
        <p:grpSpPr>
          <a:xfrm>
            <a:off x="5275909" y="490686"/>
            <a:ext cx="474134" cy="394699"/>
            <a:chOff x="1244325" y="314425"/>
            <a:chExt cx="444525" cy="370050"/>
          </a:xfrm>
          <a:solidFill>
            <a:srgbClr val="7522B2"/>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2" name="Shape 360"/>
          <p:cNvGrpSpPr/>
          <p:nvPr/>
        </p:nvGrpSpPr>
        <p:grpSpPr>
          <a:xfrm>
            <a:off x="6005312" y="488738"/>
            <a:ext cx="453311" cy="398593"/>
            <a:chOff x="1928175" y="312600"/>
            <a:chExt cx="425000" cy="373700"/>
          </a:xfrm>
          <a:solidFill>
            <a:srgbClr val="7522B2"/>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5"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sp>
        <p:nvSpPr>
          <p:cNvPr id="16"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17" name="Shape 365"/>
          <p:cNvGrpSpPr/>
          <p:nvPr/>
        </p:nvGrpSpPr>
        <p:grpSpPr>
          <a:xfrm>
            <a:off x="8128377" y="467913"/>
            <a:ext cx="521040" cy="440270"/>
            <a:chOff x="3918650" y="293075"/>
            <a:chExt cx="488500" cy="412775"/>
          </a:xfrm>
          <a:solidFill>
            <a:srgbClr val="7522B2"/>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1" name="Shape 369"/>
          <p:cNvGrpSpPr/>
          <p:nvPr/>
        </p:nvGrpSpPr>
        <p:grpSpPr>
          <a:xfrm>
            <a:off x="8893592" y="434688"/>
            <a:ext cx="428564" cy="506693"/>
            <a:chOff x="4636075" y="261925"/>
            <a:chExt cx="401800" cy="475050"/>
          </a:xfrm>
          <a:solidFill>
            <a:srgbClr val="7522B2"/>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6"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27" name="Shape 375"/>
          <p:cNvGrpSpPr/>
          <p:nvPr/>
        </p:nvGrpSpPr>
        <p:grpSpPr>
          <a:xfrm>
            <a:off x="10330906" y="477032"/>
            <a:ext cx="429845" cy="421365"/>
            <a:chOff x="5983625" y="301625"/>
            <a:chExt cx="403000" cy="395050"/>
          </a:xfrm>
          <a:solidFill>
            <a:srgbClr val="7522B2"/>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48" name="Shape 396"/>
          <p:cNvGrpSpPr/>
          <p:nvPr/>
        </p:nvGrpSpPr>
        <p:grpSpPr>
          <a:xfrm>
            <a:off x="11053136" y="473753"/>
            <a:ext cx="423338" cy="422697"/>
            <a:chOff x="6660750" y="298550"/>
            <a:chExt cx="396900" cy="396300"/>
          </a:xfrm>
          <a:solidFill>
            <a:srgbClr val="7522B2"/>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51" name="Shape 399"/>
          <p:cNvGrpSpPr/>
          <p:nvPr/>
        </p:nvGrpSpPr>
        <p:grpSpPr>
          <a:xfrm>
            <a:off x="4572584" y="1139346"/>
            <a:ext cx="442856" cy="535999"/>
            <a:chOff x="584925" y="922575"/>
            <a:chExt cx="415200" cy="502525"/>
          </a:xfrm>
          <a:solidFill>
            <a:srgbClr val="7522B2"/>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55" name="Shape 403"/>
          <p:cNvGrpSpPr/>
          <p:nvPr/>
        </p:nvGrpSpPr>
        <p:grpSpPr>
          <a:xfrm>
            <a:off x="5278521" y="1126973"/>
            <a:ext cx="468936" cy="558797"/>
            <a:chOff x="1246775" y="910975"/>
            <a:chExt cx="439650" cy="523900"/>
          </a:xfrm>
          <a:solidFill>
            <a:srgbClr val="7522B2"/>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59" name="Shape 407"/>
          <p:cNvGrpSpPr/>
          <p:nvPr/>
        </p:nvGrpSpPr>
        <p:grpSpPr>
          <a:xfrm>
            <a:off x="6003365" y="1216836"/>
            <a:ext cx="457203" cy="380354"/>
            <a:chOff x="1926350" y="995225"/>
            <a:chExt cx="428650" cy="356600"/>
          </a:xfrm>
          <a:solidFill>
            <a:srgbClr val="7522B2"/>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64"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sp>
        <p:nvSpPr>
          <p:cNvPr id="65"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sp>
        <p:nvSpPr>
          <p:cNvPr id="66"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sp>
        <p:nvSpPr>
          <p:cNvPr id="67"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68" name="Shape 416"/>
          <p:cNvGrpSpPr/>
          <p:nvPr/>
        </p:nvGrpSpPr>
        <p:grpSpPr>
          <a:xfrm>
            <a:off x="9604116" y="1188197"/>
            <a:ext cx="445470" cy="446110"/>
            <a:chOff x="5302225" y="968375"/>
            <a:chExt cx="417650" cy="418250"/>
          </a:xfrm>
          <a:solidFill>
            <a:srgbClr val="7522B2"/>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71" name="Shape 419"/>
          <p:cNvGrpSpPr/>
          <p:nvPr/>
        </p:nvGrpSpPr>
        <p:grpSpPr>
          <a:xfrm>
            <a:off x="10269682" y="1138039"/>
            <a:ext cx="552291" cy="537946"/>
            <a:chOff x="5926225" y="921350"/>
            <a:chExt cx="517800" cy="504350"/>
          </a:xfrm>
          <a:solidFill>
            <a:srgbClr val="7522B2"/>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74" name="Shape 422"/>
          <p:cNvGrpSpPr/>
          <p:nvPr/>
        </p:nvGrpSpPr>
        <p:grpSpPr>
          <a:xfrm>
            <a:off x="11006898" y="1148466"/>
            <a:ext cx="515813" cy="517121"/>
            <a:chOff x="6617400" y="931125"/>
            <a:chExt cx="483600" cy="484825"/>
          </a:xfrm>
          <a:solidFill>
            <a:srgbClr val="7522B2"/>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77" name="Shape 425"/>
          <p:cNvGrpSpPr/>
          <p:nvPr/>
        </p:nvGrpSpPr>
        <p:grpSpPr>
          <a:xfrm>
            <a:off x="4545226" y="1951438"/>
            <a:ext cx="497574" cy="349102"/>
            <a:chOff x="559275" y="1683950"/>
            <a:chExt cx="466500" cy="327300"/>
          </a:xfrm>
          <a:solidFill>
            <a:srgbClr val="7522B2"/>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80" name="Shape 428"/>
          <p:cNvGrpSpPr/>
          <p:nvPr/>
        </p:nvGrpSpPr>
        <p:grpSpPr>
          <a:xfrm>
            <a:off x="5264204" y="1882429"/>
            <a:ext cx="497574" cy="487148"/>
            <a:chOff x="1233350" y="1619250"/>
            <a:chExt cx="466500" cy="456725"/>
          </a:xfrm>
          <a:solidFill>
            <a:srgbClr val="7522B2"/>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85" name="Shape 433"/>
          <p:cNvGrpSpPr/>
          <p:nvPr/>
        </p:nvGrpSpPr>
        <p:grpSpPr>
          <a:xfrm>
            <a:off x="5998805" y="1892827"/>
            <a:ext cx="466322" cy="466322"/>
            <a:chOff x="1922075" y="1629000"/>
            <a:chExt cx="437200" cy="437200"/>
          </a:xfrm>
          <a:solidFill>
            <a:srgbClr val="7522B2"/>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88" name="Shape 436"/>
          <p:cNvGrpSpPr/>
          <p:nvPr/>
        </p:nvGrpSpPr>
        <p:grpSpPr>
          <a:xfrm>
            <a:off x="6715837" y="1890882"/>
            <a:ext cx="470214" cy="470215"/>
            <a:chOff x="2594325" y="1627175"/>
            <a:chExt cx="440850" cy="440850"/>
          </a:xfrm>
          <a:solidFill>
            <a:srgbClr val="7522B2"/>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92"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93" name="Shape 441"/>
          <p:cNvGrpSpPr/>
          <p:nvPr/>
        </p:nvGrpSpPr>
        <p:grpSpPr>
          <a:xfrm>
            <a:off x="8198081" y="1855709"/>
            <a:ext cx="381633" cy="540558"/>
            <a:chOff x="3984000" y="1594200"/>
            <a:chExt cx="357800" cy="506800"/>
          </a:xfrm>
          <a:solidFill>
            <a:srgbClr val="7522B2"/>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96" name="Shape 444"/>
          <p:cNvGrpSpPr/>
          <p:nvPr/>
        </p:nvGrpSpPr>
        <p:grpSpPr>
          <a:xfrm>
            <a:off x="8856475" y="1971623"/>
            <a:ext cx="502800" cy="308731"/>
            <a:chOff x="4601275" y="1702875"/>
            <a:chExt cx="471400" cy="289450"/>
          </a:xfrm>
          <a:solidFill>
            <a:srgbClr val="7522B2"/>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02" name="Shape 450"/>
          <p:cNvGrpSpPr/>
          <p:nvPr/>
        </p:nvGrpSpPr>
        <p:grpSpPr>
          <a:xfrm>
            <a:off x="9599556" y="1896080"/>
            <a:ext cx="454589" cy="459816"/>
            <a:chOff x="5297950" y="1632050"/>
            <a:chExt cx="426200" cy="431100"/>
          </a:xfrm>
          <a:solidFill>
            <a:srgbClr val="7522B2"/>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05" name="Shape 453"/>
          <p:cNvGrpSpPr/>
          <p:nvPr/>
        </p:nvGrpSpPr>
        <p:grpSpPr>
          <a:xfrm>
            <a:off x="10317227" y="1882429"/>
            <a:ext cx="457203" cy="487148"/>
            <a:chOff x="5970800" y="1619250"/>
            <a:chExt cx="428650" cy="456725"/>
          </a:xfrm>
          <a:solidFill>
            <a:srgbClr val="7522B2"/>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11" name="Shape 459"/>
          <p:cNvGrpSpPr/>
          <p:nvPr/>
        </p:nvGrpSpPr>
        <p:grpSpPr>
          <a:xfrm>
            <a:off x="11015377" y="1876562"/>
            <a:ext cx="512533" cy="467601"/>
            <a:chOff x="6625350" y="1613750"/>
            <a:chExt cx="480525" cy="438400"/>
          </a:xfrm>
          <a:solidFill>
            <a:srgbClr val="7522B2"/>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17" name="Shape 465"/>
          <p:cNvGrpSpPr/>
          <p:nvPr/>
        </p:nvGrpSpPr>
        <p:grpSpPr>
          <a:xfrm>
            <a:off x="4600583" y="2637216"/>
            <a:ext cx="386860" cy="415525"/>
            <a:chOff x="611175" y="2326900"/>
            <a:chExt cx="362700" cy="389575"/>
          </a:xfrm>
          <a:solidFill>
            <a:srgbClr val="7522B2"/>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22"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sp>
        <p:nvSpPr>
          <p:cNvPr id="123"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sp>
        <p:nvSpPr>
          <p:cNvPr id="124"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125" name="Shape 473"/>
          <p:cNvGrpSpPr/>
          <p:nvPr/>
        </p:nvGrpSpPr>
        <p:grpSpPr>
          <a:xfrm>
            <a:off x="7561153" y="2570793"/>
            <a:ext cx="217535" cy="543171"/>
            <a:chOff x="3386850" y="2264625"/>
            <a:chExt cx="203950" cy="509250"/>
          </a:xfrm>
          <a:solidFill>
            <a:srgbClr val="7522B2"/>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28" name="Shape 476"/>
          <p:cNvGrpSpPr/>
          <p:nvPr/>
        </p:nvGrpSpPr>
        <p:grpSpPr>
          <a:xfrm>
            <a:off x="9018652" y="2639830"/>
            <a:ext cx="178443" cy="405099"/>
            <a:chOff x="4753325" y="2329350"/>
            <a:chExt cx="167300" cy="379800"/>
          </a:xfrm>
          <a:solidFill>
            <a:srgbClr val="7522B2"/>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31" name="Shape 479"/>
          <p:cNvGrpSpPr/>
          <p:nvPr/>
        </p:nvGrpSpPr>
        <p:grpSpPr>
          <a:xfrm>
            <a:off x="8296395" y="2573379"/>
            <a:ext cx="185002" cy="537971"/>
            <a:chOff x="4076175" y="2267050"/>
            <a:chExt cx="173450" cy="504375"/>
          </a:xfrm>
          <a:solidFill>
            <a:srgbClr val="7522B2"/>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34"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135" name="Shape 483"/>
          <p:cNvGrpSpPr/>
          <p:nvPr/>
        </p:nvGrpSpPr>
        <p:grpSpPr>
          <a:xfrm>
            <a:off x="10321786" y="2637857"/>
            <a:ext cx="448083" cy="414219"/>
            <a:chOff x="5975075" y="2327500"/>
            <a:chExt cx="420100" cy="388350"/>
          </a:xfrm>
          <a:solidFill>
            <a:srgbClr val="7522B2"/>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38" name="Shape 486"/>
          <p:cNvGrpSpPr/>
          <p:nvPr/>
        </p:nvGrpSpPr>
        <p:grpSpPr>
          <a:xfrm>
            <a:off x="11127371" y="2625483"/>
            <a:ext cx="274865" cy="448083"/>
            <a:chOff x="6730350" y="2315900"/>
            <a:chExt cx="257700" cy="420100"/>
          </a:xfrm>
          <a:solidFill>
            <a:srgbClr val="7522B2"/>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44" name="Shape 492"/>
          <p:cNvGrpSpPr/>
          <p:nvPr/>
        </p:nvGrpSpPr>
        <p:grpSpPr>
          <a:xfrm>
            <a:off x="4724310" y="3309955"/>
            <a:ext cx="139405" cy="508001"/>
            <a:chOff x="727175" y="2957625"/>
            <a:chExt cx="130700" cy="476275"/>
          </a:xfrm>
          <a:solidFill>
            <a:srgbClr val="7522B2"/>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47"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sp>
        <p:nvSpPr>
          <p:cNvPr id="148"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149" name="Shape 497"/>
          <p:cNvGrpSpPr/>
          <p:nvPr/>
        </p:nvGrpSpPr>
        <p:grpSpPr>
          <a:xfrm>
            <a:off x="6704104" y="3326221"/>
            <a:ext cx="493682" cy="475442"/>
            <a:chOff x="2583325" y="2972875"/>
            <a:chExt cx="462850" cy="445750"/>
          </a:xfrm>
          <a:solidFill>
            <a:srgbClr val="7522B2"/>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52" name="Shape 500"/>
          <p:cNvGrpSpPr/>
          <p:nvPr/>
        </p:nvGrpSpPr>
        <p:grpSpPr>
          <a:xfrm>
            <a:off x="7406147" y="3397231"/>
            <a:ext cx="527546" cy="333449"/>
            <a:chOff x="3241525" y="3039450"/>
            <a:chExt cx="494600" cy="312625"/>
          </a:xfrm>
          <a:solidFill>
            <a:srgbClr val="7522B2"/>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55"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156" name="Shape 504"/>
          <p:cNvGrpSpPr/>
          <p:nvPr/>
        </p:nvGrpSpPr>
        <p:grpSpPr>
          <a:xfrm>
            <a:off x="9553958" y="3362059"/>
            <a:ext cx="545785" cy="403792"/>
            <a:chOff x="5255200" y="3006475"/>
            <a:chExt cx="511700" cy="378575"/>
          </a:xfrm>
          <a:solidFill>
            <a:srgbClr val="7522B2"/>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59" name="Shape 507"/>
          <p:cNvGrpSpPr/>
          <p:nvPr/>
        </p:nvGrpSpPr>
        <p:grpSpPr>
          <a:xfrm>
            <a:off x="8168108" y="3338620"/>
            <a:ext cx="441578" cy="450669"/>
            <a:chOff x="3955900" y="2984500"/>
            <a:chExt cx="414000" cy="422525"/>
          </a:xfrm>
          <a:solidFill>
            <a:srgbClr val="7522B2"/>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63"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sp>
        <p:nvSpPr>
          <p:cNvPr id="164"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165" name="Shape 513"/>
          <p:cNvGrpSpPr/>
          <p:nvPr/>
        </p:nvGrpSpPr>
        <p:grpSpPr>
          <a:xfrm>
            <a:off x="11096120" y="3332088"/>
            <a:ext cx="337369" cy="479361"/>
            <a:chOff x="6701050" y="2978375"/>
            <a:chExt cx="316300" cy="449425"/>
          </a:xfrm>
          <a:solidFill>
            <a:srgbClr val="7522B2"/>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68" name="Shape 516"/>
          <p:cNvGrpSpPr/>
          <p:nvPr/>
        </p:nvGrpSpPr>
        <p:grpSpPr>
          <a:xfrm>
            <a:off x="5272657" y="4121408"/>
            <a:ext cx="480668" cy="323050"/>
            <a:chOff x="1241275" y="3718400"/>
            <a:chExt cx="450650" cy="302875"/>
          </a:xfrm>
          <a:solidFill>
            <a:srgbClr val="7522B2"/>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73" name="Shape 521"/>
          <p:cNvGrpSpPr/>
          <p:nvPr/>
        </p:nvGrpSpPr>
        <p:grpSpPr>
          <a:xfrm>
            <a:off x="5998164" y="4096663"/>
            <a:ext cx="467601" cy="373180"/>
            <a:chOff x="1921475" y="3695200"/>
            <a:chExt cx="438400" cy="349875"/>
          </a:xfrm>
          <a:solidFill>
            <a:srgbClr val="7522B2"/>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77" name="Shape 525"/>
          <p:cNvGrpSpPr/>
          <p:nvPr/>
        </p:nvGrpSpPr>
        <p:grpSpPr>
          <a:xfrm>
            <a:off x="6721703" y="4090797"/>
            <a:ext cx="458482" cy="384274"/>
            <a:chOff x="2599825" y="3689700"/>
            <a:chExt cx="429850" cy="360275"/>
          </a:xfrm>
          <a:solidFill>
            <a:srgbClr val="7522B2"/>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80" name="Shape 528"/>
          <p:cNvGrpSpPr/>
          <p:nvPr/>
        </p:nvGrpSpPr>
        <p:grpSpPr>
          <a:xfrm>
            <a:off x="7462811" y="4051065"/>
            <a:ext cx="414219" cy="432458"/>
            <a:chOff x="3294650" y="3652450"/>
            <a:chExt cx="388350" cy="405450"/>
          </a:xfrm>
          <a:solidFill>
            <a:srgbClr val="7522B2"/>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84" name="Shape 532"/>
          <p:cNvGrpSpPr/>
          <p:nvPr/>
        </p:nvGrpSpPr>
        <p:grpSpPr>
          <a:xfrm>
            <a:off x="8147283" y="4105782"/>
            <a:ext cx="483228" cy="354301"/>
            <a:chOff x="3936375" y="3703750"/>
            <a:chExt cx="453050" cy="332175"/>
          </a:xfrm>
          <a:solidFill>
            <a:srgbClr val="7522B2"/>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90" name="Shape 538"/>
          <p:cNvGrpSpPr/>
          <p:nvPr/>
        </p:nvGrpSpPr>
        <p:grpSpPr>
          <a:xfrm>
            <a:off x="8866260" y="4105782"/>
            <a:ext cx="483228" cy="354301"/>
            <a:chOff x="4610450" y="3703750"/>
            <a:chExt cx="453050" cy="332175"/>
          </a:xfrm>
          <a:solidFill>
            <a:srgbClr val="7522B2"/>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93" name="Shape 541"/>
          <p:cNvGrpSpPr/>
          <p:nvPr/>
        </p:nvGrpSpPr>
        <p:grpSpPr>
          <a:xfrm>
            <a:off x="9602170" y="4069971"/>
            <a:ext cx="449363" cy="425925"/>
            <a:chOff x="5300400" y="3670175"/>
            <a:chExt cx="421300" cy="399325"/>
          </a:xfrm>
          <a:solidFill>
            <a:srgbClr val="7522B2"/>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99"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200" name="Shape 548"/>
          <p:cNvGrpSpPr/>
          <p:nvPr/>
        </p:nvGrpSpPr>
        <p:grpSpPr>
          <a:xfrm>
            <a:off x="11046629" y="4064743"/>
            <a:ext cx="436350" cy="436377"/>
            <a:chOff x="6654650" y="3665275"/>
            <a:chExt cx="409100" cy="409125"/>
          </a:xfrm>
          <a:solidFill>
            <a:srgbClr val="7522B2"/>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03" name="Shape 551"/>
          <p:cNvGrpSpPr/>
          <p:nvPr/>
        </p:nvGrpSpPr>
        <p:grpSpPr>
          <a:xfrm>
            <a:off x="4557599" y="4765481"/>
            <a:ext cx="472829" cy="472856"/>
            <a:chOff x="570875" y="4322250"/>
            <a:chExt cx="443300" cy="443325"/>
          </a:xfrm>
          <a:solidFill>
            <a:srgbClr val="7522B2"/>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08"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209" name="Shape 557"/>
          <p:cNvGrpSpPr/>
          <p:nvPr/>
        </p:nvGrpSpPr>
        <p:grpSpPr>
          <a:xfrm>
            <a:off x="6060029" y="4730337"/>
            <a:ext cx="343876" cy="543144"/>
            <a:chOff x="1979475" y="4289300"/>
            <a:chExt cx="322400" cy="509225"/>
          </a:xfrm>
          <a:solidFill>
            <a:srgbClr val="7522B2"/>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13" name="Shape 561"/>
          <p:cNvGrpSpPr/>
          <p:nvPr/>
        </p:nvGrpSpPr>
        <p:grpSpPr>
          <a:xfrm>
            <a:off x="6748393" y="4737483"/>
            <a:ext cx="405739" cy="528852"/>
            <a:chOff x="2624850" y="4296000"/>
            <a:chExt cx="380400" cy="495825"/>
          </a:xfrm>
          <a:solidFill>
            <a:srgbClr val="7522B2"/>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17"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sp>
        <p:nvSpPr>
          <p:cNvPr id="218"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sp>
        <p:nvSpPr>
          <p:cNvPr id="219"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220" name="Shape 568"/>
          <p:cNvGrpSpPr/>
          <p:nvPr/>
        </p:nvGrpSpPr>
        <p:grpSpPr>
          <a:xfrm>
            <a:off x="9576117" y="4789587"/>
            <a:ext cx="501468" cy="424644"/>
            <a:chOff x="5275975" y="4344850"/>
            <a:chExt cx="470150" cy="398125"/>
          </a:xfrm>
          <a:solidFill>
            <a:srgbClr val="7522B2"/>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24"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225" name="Shape 573"/>
          <p:cNvGrpSpPr/>
          <p:nvPr/>
        </p:nvGrpSpPr>
        <p:grpSpPr>
          <a:xfrm>
            <a:off x="11033590" y="4755083"/>
            <a:ext cx="462428" cy="493655"/>
            <a:chOff x="6642425" y="4312500"/>
            <a:chExt cx="433550" cy="462825"/>
          </a:xfrm>
          <a:solidFill>
            <a:srgbClr val="7522B2"/>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29"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230" name="Shape 578"/>
          <p:cNvGrpSpPr/>
          <p:nvPr/>
        </p:nvGrpSpPr>
        <p:grpSpPr>
          <a:xfrm>
            <a:off x="5275909" y="5487739"/>
            <a:ext cx="474134" cy="466322"/>
            <a:chOff x="1244325" y="4999400"/>
            <a:chExt cx="444525" cy="437200"/>
          </a:xfrm>
          <a:solidFill>
            <a:srgbClr val="7522B2"/>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36" name="Shape 584"/>
          <p:cNvGrpSpPr/>
          <p:nvPr/>
        </p:nvGrpSpPr>
        <p:grpSpPr>
          <a:xfrm>
            <a:off x="6037230" y="5472753"/>
            <a:ext cx="389474" cy="496268"/>
            <a:chOff x="1958100" y="4985350"/>
            <a:chExt cx="365150" cy="465275"/>
          </a:xfrm>
          <a:solidFill>
            <a:srgbClr val="7522B2"/>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40" name="Shape 588"/>
          <p:cNvGrpSpPr/>
          <p:nvPr/>
        </p:nvGrpSpPr>
        <p:grpSpPr>
          <a:xfrm>
            <a:off x="6727543" y="5491631"/>
            <a:ext cx="446803" cy="459150"/>
            <a:chOff x="2605300" y="5003050"/>
            <a:chExt cx="418900" cy="430475"/>
          </a:xfrm>
          <a:solidFill>
            <a:srgbClr val="7522B2"/>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44" name="Shape 592"/>
          <p:cNvGrpSpPr/>
          <p:nvPr/>
        </p:nvGrpSpPr>
        <p:grpSpPr>
          <a:xfrm>
            <a:off x="7402894" y="5501418"/>
            <a:ext cx="534053" cy="438963"/>
            <a:chOff x="3238475" y="5012225"/>
            <a:chExt cx="500700" cy="411550"/>
          </a:xfrm>
          <a:solidFill>
            <a:srgbClr val="7522B2"/>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50" name="Shape 598"/>
          <p:cNvGrpSpPr/>
          <p:nvPr/>
        </p:nvGrpSpPr>
        <p:grpSpPr>
          <a:xfrm>
            <a:off x="8814796" y="5454515"/>
            <a:ext cx="586155" cy="532746"/>
            <a:chOff x="4562200" y="4968250"/>
            <a:chExt cx="549550" cy="499475"/>
          </a:xfrm>
          <a:solidFill>
            <a:srgbClr val="7522B2"/>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56" name="Shape 604"/>
          <p:cNvGrpSpPr/>
          <p:nvPr/>
        </p:nvGrpSpPr>
        <p:grpSpPr>
          <a:xfrm>
            <a:off x="8185708" y="5484486"/>
            <a:ext cx="406378" cy="472162"/>
            <a:chOff x="3972400" y="4996350"/>
            <a:chExt cx="381000" cy="442675"/>
          </a:xfrm>
          <a:solidFill>
            <a:srgbClr val="7522B2"/>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59" name="Shape 607"/>
          <p:cNvGrpSpPr/>
          <p:nvPr/>
        </p:nvGrpSpPr>
        <p:grpSpPr>
          <a:xfrm>
            <a:off x="9538999" y="5444755"/>
            <a:ext cx="575730" cy="552264"/>
            <a:chOff x="5241175" y="4959100"/>
            <a:chExt cx="539775" cy="517775"/>
          </a:xfrm>
          <a:solidFill>
            <a:srgbClr val="7522B2"/>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66"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rgbClr val="7522B2"/>
          </a:solidFill>
          <a:ln>
            <a:noFill/>
          </a:ln>
        </p:spPr>
        <p:txBody>
          <a:bodyPr lIns="91425" tIns="91425" rIns="91425" bIns="91425" anchor="ctr" anchorCtr="0">
            <a:noAutofit/>
          </a:bodyPr>
          <a:lstStyle/>
          <a:p>
            <a:pPr lvl="0">
              <a:spcBef>
                <a:spcPts val="0"/>
              </a:spcBef>
              <a:buNone/>
            </a:pPr>
            <a:endParaRPr/>
          </a:p>
        </p:txBody>
      </p:sp>
      <p:grpSp>
        <p:nvGrpSpPr>
          <p:cNvPr id="267" name="Shape 615"/>
          <p:cNvGrpSpPr/>
          <p:nvPr/>
        </p:nvGrpSpPr>
        <p:grpSpPr>
          <a:xfrm>
            <a:off x="11079187" y="5526804"/>
            <a:ext cx="369288" cy="424644"/>
            <a:chOff x="6685175" y="5036025"/>
            <a:chExt cx="346225" cy="398125"/>
          </a:xfrm>
          <a:solidFill>
            <a:srgbClr val="7522B2"/>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latin typeface="+mj-lt"/>
                <a:ea typeface="Bitter"/>
                <a:cs typeface="Bitter"/>
                <a:sym typeface="Bitter"/>
              </a:rPr>
              <a:t>Editable Icons</a:t>
            </a:r>
            <a:r>
              <a:rPr lang="en" sz="1200" dirty="0">
                <a:latin typeface="+mj-lt"/>
                <a:ea typeface="Bitter"/>
                <a:cs typeface="Bitter"/>
                <a:sym typeface="Bitter"/>
              </a:rPr>
              <a:t>. </a:t>
            </a:r>
          </a:p>
          <a:p>
            <a:pPr lvl="0" rtl="0">
              <a:spcBef>
                <a:spcPts val="0"/>
              </a:spcBef>
              <a:buClr>
                <a:schemeClr val="dk1"/>
              </a:buClr>
              <a:buFont typeface="Arial"/>
              <a:buNone/>
            </a:pPr>
            <a:endParaRPr sz="1200" dirty="0">
              <a:latin typeface="+mj-lt"/>
              <a:ea typeface="Bitter"/>
              <a:cs typeface="Bitter"/>
              <a:sym typeface="Bitter"/>
            </a:endParaRPr>
          </a:p>
          <a:p>
            <a:pPr lvl="0" rtl="0">
              <a:spcBef>
                <a:spcPts val="0"/>
              </a:spcBef>
              <a:buClr>
                <a:schemeClr val="dk1"/>
              </a:buClr>
              <a:buSzPct val="122222"/>
              <a:buFont typeface="Arial"/>
              <a:buNone/>
            </a:pPr>
            <a:r>
              <a:rPr lang="en" sz="1200" dirty="0">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latin typeface="+mj-lt"/>
                <a:ea typeface="Bitter"/>
                <a:cs typeface="Bitter"/>
                <a:sym typeface="Bitter"/>
              </a:rPr>
              <a:t>Change line color, width and style.</a:t>
            </a:r>
          </a:p>
          <a:p>
            <a:pPr lvl="0" rtl="0">
              <a:spcBef>
                <a:spcPts val="0"/>
              </a:spcBef>
              <a:buNone/>
            </a:pPr>
            <a:endParaRPr sz="1200" dirty="0">
              <a:latin typeface="+mj-lt"/>
              <a:ea typeface="Bitter"/>
              <a:cs typeface="Bitter"/>
              <a:sym typeface="Bitter"/>
            </a:endParaRPr>
          </a:p>
          <a:p>
            <a:pPr lvl="0" rtl="0">
              <a:spcBef>
                <a:spcPts val="0"/>
              </a:spcBef>
              <a:buNone/>
            </a:pPr>
            <a:r>
              <a:rPr lang="en" sz="1200" dirty="0">
                <a:latin typeface="+mj-lt"/>
                <a:ea typeface="Bitter"/>
                <a:cs typeface="Bitter"/>
                <a:sym typeface="Bitter"/>
              </a:rPr>
              <a:t>Isn’t that AW</a:t>
            </a:r>
            <a:r>
              <a:rPr lang="en-US" sz="1200" dirty="0">
                <a:latin typeface="+mj-lt"/>
                <a:ea typeface="Bitter"/>
                <a:cs typeface="Bitter"/>
                <a:sym typeface="Bitter"/>
              </a:rPr>
              <a:t>E</a:t>
            </a:r>
            <a:r>
              <a:rPr lang="en" sz="1200" dirty="0">
                <a:latin typeface="+mj-lt"/>
                <a:ea typeface="Bitter"/>
                <a:cs typeface="Bitter"/>
                <a:sym typeface="Bitter"/>
              </a:rPr>
              <a:t>SOME !!!</a:t>
            </a:r>
          </a:p>
          <a:p>
            <a:pPr lvl="0" rtl="0">
              <a:spcBef>
                <a:spcPts val="0"/>
              </a:spcBef>
              <a:buNone/>
            </a:pPr>
            <a:endParaRPr lang="en" sz="1200" dirty="0">
              <a:latin typeface="+mj-lt"/>
              <a:ea typeface="Bitter"/>
              <a:cs typeface="Bitter"/>
              <a:sym typeface="Bitter"/>
            </a:endParaRPr>
          </a:p>
          <a:p>
            <a:pPr lvl="0" rtl="0">
              <a:spcBef>
                <a:spcPts val="0"/>
              </a:spcBef>
              <a:buNone/>
            </a:pPr>
            <a:endParaRPr sz="1200" dirty="0">
              <a:latin typeface="+mj-lt"/>
              <a:ea typeface="Bitter"/>
              <a:cs typeface="Bitter"/>
              <a:sym typeface="Bitter"/>
            </a:endParaRPr>
          </a:p>
          <a:p>
            <a:pPr lvl="0" rtl="0">
              <a:spcBef>
                <a:spcPts val="0"/>
              </a:spcBef>
              <a:buClr>
                <a:schemeClr val="dk1"/>
              </a:buClr>
              <a:buFont typeface="Arial"/>
              <a:buNone/>
            </a:pPr>
            <a:endParaRPr sz="1200" dirty="0">
              <a:latin typeface="+mj-lt"/>
              <a:ea typeface="Bitter"/>
              <a:cs typeface="Bitter"/>
              <a:sym typeface="Bitter"/>
            </a:endParaRPr>
          </a:p>
          <a:p>
            <a:pPr lvl="0" rtl="0">
              <a:spcBef>
                <a:spcPts val="0"/>
              </a:spcBef>
              <a:buNone/>
            </a:pPr>
            <a:endParaRPr sz="1200" dirty="0">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latin typeface="+mj-lt"/>
                <a:ea typeface="Bitter"/>
                <a:cs typeface="Bitter"/>
                <a:sym typeface="Bitter"/>
              </a:rPr>
              <a:t>ENJOY THESE EDITABLE ICONS</a:t>
            </a:r>
            <a:endParaRPr lang="en" dirty="0">
              <a:latin typeface="+mj-lt"/>
              <a:ea typeface="Bitter"/>
              <a:cs typeface="Bitter"/>
              <a:sym typeface="Bitter"/>
            </a:endParaRPr>
          </a:p>
          <a:p>
            <a:pPr lvl="0" rtl="0">
              <a:spcBef>
                <a:spcPts val="0"/>
              </a:spcBef>
              <a:buNone/>
            </a:pPr>
            <a:endParaRPr dirty="0">
              <a:latin typeface="+mj-lt"/>
              <a:ea typeface="Bitter"/>
              <a:cs typeface="Bitter"/>
              <a:sym typeface="Bitter"/>
            </a:endParaRPr>
          </a:p>
          <a:p>
            <a:pPr lvl="0" rtl="0">
              <a:spcBef>
                <a:spcPts val="0"/>
              </a:spcBef>
              <a:buClr>
                <a:schemeClr val="dk1"/>
              </a:buClr>
              <a:buFont typeface="Arial"/>
              <a:buNone/>
            </a:pPr>
            <a:endParaRPr dirty="0">
              <a:latin typeface="+mj-lt"/>
              <a:ea typeface="Bitter"/>
              <a:cs typeface="Bitter"/>
              <a:sym typeface="Bitter"/>
            </a:endParaRPr>
          </a:p>
          <a:p>
            <a:pPr lvl="0" rtl="0">
              <a:spcBef>
                <a:spcPts val="0"/>
              </a:spcBef>
              <a:buNone/>
            </a:pPr>
            <a:endParaRPr dirty="0">
              <a:latin typeface="+mj-lt"/>
              <a:ea typeface="Bitter"/>
              <a:cs typeface="Bitter"/>
              <a:sym typeface="Bitter"/>
            </a:endParaRPr>
          </a:p>
        </p:txBody>
      </p:sp>
      <p:sp>
        <p:nvSpPr>
          <p:cNvPr id="276" name="Rectangle 275">
            <a:extLst>
              <a:ext uri="{FF2B5EF4-FFF2-40B4-BE49-F238E27FC236}">
                <a16:creationId xmlns:a16="http://schemas.microsoft.com/office/drawing/2014/main" id="{4D0C0BD4-4847-403E-99BE-AD1253AF81AE}"/>
              </a:ext>
            </a:extLst>
          </p:cNvPr>
          <p:cNvSpPr/>
          <p:nvPr/>
        </p:nvSpPr>
        <p:spPr>
          <a:xfrm>
            <a:off x="209684" y="2999797"/>
            <a:ext cx="4379500" cy="2985433"/>
          </a:xfrm>
          <a:prstGeom prst="rect">
            <a:avLst/>
          </a:prstGeom>
        </p:spPr>
        <p:txBody>
          <a:bodyPr wrap="square">
            <a:spAutoFit/>
          </a:bodyPr>
          <a:lstStyle/>
          <a:p>
            <a:r>
              <a:rPr lang="en-US" sz="1600" dirty="0"/>
              <a:t>Presentation Template by: Slidehood.com</a:t>
            </a:r>
          </a:p>
          <a:p>
            <a:endParaRPr lang="en-US" sz="1600" b="1" dirty="0"/>
          </a:p>
          <a:p>
            <a:r>
              <a:rPr lang="en-US" sz="1600" b="1" dirty="0"/>
              <a:t>Special thanks and credits to:</a:t>
            </a:r>
          </a:p>
          <a:p>
            <a:endParaRPr lang="en-US" sz="1600" dirty="0"/>
          </a:p>
          <a:p>
            <a:pPr marL="285750" indent="-285750">
              <a:buFont typeface="Arial" panose="020B0604020202020204" pitchFamily="34" charset="0"/>
              <a:buChar char="•"/>
            </a:pPr>
            <a:r>
              <a:rPr lang="en-US" sz="1500" dirty="0"/>
              <a:t>Photographs by Unsplash.com, Pixabay.com </a:t>
            </a:r>
          </a:p>
          <a:p>
            <a:pPr marL="285750" indent="-285750">
              <a:buFont typeface="Arial" panose="020B0604020202020204" pitchFamily="34" charset="0"/>
              <a:buChar char="•"/>
            </a:pPr>
            <a:r>
              <a:rPr lang="en-US" sz="1500" dirty="0"/>
              <a:t>&amp; Pexels.com  </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1500" dirty="0"/>
              <a:t>Inspiration and Icons by: Slidescarnival.com</a:t>
            </a:r>
          </a:p>
          <a:p>
            <a:endParaRPr lang="en-US" sz="1600" dirty="0"/>
          </a:p>
          <a:p>
            <a:r>
              <a:rPr lang="en-US" sz="1600" dirty="0"/>
              <a:t>Without these wonderful websites it would have been impossible to make these presentation templates for you guys.</a:t>
            </a:r>
          </a:p>
        </p:txBody>
      </p:sp>
    </p:spTree>
    <p:extLst>
      <p:ext uri="{BB962C8B-B14F-4D97-AF65-F5344CB8AC3E}">
        <p14:creationId xmlns:p14="http://schemas.microsoft.com/office/powerpoint/2010/main" val="1328916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6BCDD2DE-0664-4B9B-802D-68F4AD93E3C5}"/>
              </a:ext>
            </a:extLst>
          </p:cNvPr>
          <p:cNvSpPr txBox="1">
            <a:spLocks/>
          </p:cNvSpPr>
          <p:nvPr/>
        </p:nvSpPr>
        <p:spPr>
          <a:xfrm>
            <a:off x="296656" y="1011562"/>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USE</a:t>
            </a:r>
          </a:p>
        </p:txBody>
      </p:sp>
      <p:sp>
        <p:nvSpPr>
          <p:cNvPr id="6" name="Rectangle 5">
            <a:extLst>
              <a:ext uri="{FF2B5EF4-FFF2-40B4-BE49-F238E27FC236}">
                <a16:creationId xmlns:a16="http://schemas.microsoft.com/office/drawing/2014/main" id="{83031EDF-1C34-49BB-A711-61952CB8A541}"/>
              </a:ext>
            </a:extLst>
          </p:cNvPr>
          <p:cNvSpPr/>
          <p:nvPr/>
        </p:nvSpPr>
        <p:spPr>
          <a:xfrm>
            <a:off x="296657" y="4611300"/>
            <a:ext cx="3994363" cy="307777"/>
          </a:xfrm>
          <a:prstGeom prst="rect">
            <a:avLst/>
          </a:prstGeom>
        </p:spPr>
        <p:txBody>
          <a:bodyPr wrap="none">
            <a:spAutoFit/>
          </a:bodyPr>
          <a:lstStyle/>
          <a:p>
            <a:pPr algn="just"/>
            <a:r>
              <a:rPr lang="en-US" sz="1400" dirty="0">
                <a:solidFill>
                  <a:srgbClr val="07B24D"/>
                </a:solidFill>
              </a:rPr>
              <a:t>FONT:   </a:t>
            </a:r>
            <a:r>
              <a:rPr lang="en-US" sz="1400" dirty="0" err="1">
                <a:solidFill>
                  <a:srgbClr val="07B24D"/>
                </a:solidFill>
              </a:rPr>
              <a:t>Raleway</a:t>
            </a:r>
            <a:r>
              <a:rPr lang="en-US" sz="1400" dirty="0">
                <a:solidFill>
                  <a:srgbClr val="07B24D"/>
                </a:solidFill>
              </a:rPr>
              <a:t> &amp; </a:t>
            </a:r>
            <a:r>
              <a:rPr lang="en-US" sz="1400" dirty="0" err="1">
                <a:solidFill>
                  <a:srgbClr val="07B24D"/>
                </a:solidFill>
              </a:rPr>
              <a:t>Roboto</a:t>
            </a:r>
            <a:r>
              <a:rPr lang="en-US" sz="1400" dirty="0">
                <a:solidFill>
                  <a:srgbClr val="07B24D"/>
                </a:solidFill>
              </a:rPr>
              <a:t> (Free Google Fonts)</a:t>
            </a:r>
          </a:p>
        </p:txBody>
      </p:sp>
      <p:sp>
        <p:nvSpPr>
          <p:cNvPr id="7" name="Rectangle 6">
            <a:extLst>
              <a:ext uri="{FF2B5EF4-FFF2-40B4-BE49-F238E27FC236}">
                <a16:creationId xmlns:a16="http://schemas.microsoft.com/office/drawing/2014/main" id="{E0F5E55E-AFD7-47F6-83A4-64FBFB9C73FB}"/>
              </a:ext>
            </a:extLst>
          </p:cNvPr>
          <p:cNvSpPr/>
          <p:nvPr/>
        </p:nvSpPr>
        <p:spPr>
          <a:xfrm>
            <a:off x="296657" y="2134795"/>
            <a:ext cx="3078002" cy="2277547"/>
          </a:xfrm>
          <a:prstGeom prst="rect">
            <a:avLst/>
          </a:prstGeom>
        </p:spPr>
        <p:txBody>
          <a:bodyPr wrap="square">
            <a:spAutoFit/>
          </a:bodyPr>
          <a:lstStyle/>
          <a:p>
            <a:r>
              <a:rPr lang="en-US" sz="1400" dirty="0">
                <a:solidFill>
                  <a:srgbClr val="07B24D"/>
                </a:solidFill>
              </a:rPr>
              <a:t>DOWNLOAD AS POWERPOINT TEMPLATE</a:t>
            </a:r>
          </a:p>
          <a:p>
            <a:endParaRPr lang="en-US" sz="800" dirty="0"/>
          </a:p>
          <a:p>
            <a:r>
              <a:rPr lang="en-US" sz="1400" dirty="0"/>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8" name="Rectangle 7">
            <a:extLst>
              <a:ext uri="{FF2B5EF4-FFF2-40B4-BE49-F238E27FC236}">
                <a16:creationId xmlns:a16="http://schemas.microsoft.com/office/drawing/2014/main" id="{D57298C0-A38E-4A89-92DC-EA24513855AE}"/>
              </a:ext>
            </a:extLst>
          </p:cNvPr>
          <p:cNvSpPr/>
          <p:nvPr/>
        </p:nvSpPr>
        <p:spPr>
          <a:xfrm>
            <a:off x="3374659" y="2134795"/>
            <a:ext cx="2683240" cy="2369880"/>
          </a:xfrm>
          <a:prstGeom prst="rect">
            <a:avLst/>
          </a:prstGeom>
        </p:spPr>
        <p:txBody>
          <a:bodyPr wrap="square">
            <a:spAutoFit/>
          </a:bodyPr>
          <a:lstStyle/>
          <a:p>
            <a:r>
              <a:rPr lang="en-US" sz="1400" dirty="0">
                <a:solidFill>
                  <a:srgbClr val="07B24D"/>
                </a:solidFill>
              </a:rPr>
              <a:t>USE AS GOOGLE SLIDES THEME</a:t>
            </a:r>
          </a:p>
          <a:p>
            <a:endParaRPr lang="en-US" sz="800" dirty="0"/>
          </a:p>
          <a:p>
            <a:r>
              <a:rPr lang="en-US" sz="1400" dirty="0"/>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354640A0-1D52-4378-B7F5-AEA08AA29279}"/>
              </a:ext>
            </a:extLst>
          </p:cNvPr>
          <p:cNvSpPr/>
          <p:nvPr/>
        </p:nvSpPr>
        <p:spPr>
          <a:xfrm>
            <a:off x="296656" y="5118035"/>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91324" y="-1"/>
            <a:ext cx="5063902" cy="5257801"/>
          </a:xfrm>
          <a:prstGeom prst="rect">
            <a:avLst/>
          </a:prstGeom>
          <a:effectLst>
            <a:outerShdw blurRad="50800" dist="38100" dir="5400000" algn="t" rotWithShape="0">
              <a:prstClr val="black">
                <a:alpha val="40000"/>
              </a:prstClr>
            </a:outerShdw>
          </a:effectLst>
        </p:spPr>
      </p:pic>
      <p:sp>
        <p:nvSpPr>
          <p:cNvPr id="10" name="Rectangle 9"/>
          <p:cNvSpPr/>
          <p:nvPr/>
        </p:nvSpPr>
        <p:spPr>
          <a:xfrm>
            <a:off x="366065" y="1698129"/>
            <a:ext cx="5374335" cy="45719"/>
          </a:xfrm>
          <a:prstGeom prst="rect">
            <a:avLst/>
          </a:prstGeom>
          <a:solidFill>
            <a:srgbClr val="FFB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2498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3749219" y="4291901"/>
            <a:ext cx="3897859" cy="1398399"/>
          </a:xfrm>
          <a:prstGeom prst="rect">
            <a:avLst/>
          </a:prstGeom>
        </p:spPr>
        <p:txBody>
          <a:bodyPr lIns="91425" tIns="91425" rIns="91425" bIns="91425" anchor="b" anchorCtr="0">
            <a:noAutofit/>
          </a:bodyPr>
          <a:lstStyle/>
          <a:p>
            <a:pPr lvl="0" rtl="0">
              <a:spcBef>
                <a:spcPts val="0"/>
              </a:spcBef>
              <a:buNone/>
            </a:pPr>
            <a:r>
              <a:rPr lang="en" dirty="0"/>
              <a:t>YOUR FIRST HEADLINE</a:t>
            </a:r>
          </a:p>
        </p:txBody>
      </p:sp>
      <p:sp>
        <p:nvSpPr>
          <p:cNvPr id="5" name="Shape 99"/>
          <p:cNvSpPr txBox="1">
            <a:spLocks noGrp="1"/>
          </p:cNvSpPr>
          <p:nvPr>
            <p:ph type="subTitle" idx="1"/>
          </p:nvPr>
        </p:nvSpPr>
        <p:spPr>
          <a:xfrm>
            <a:off x="3554346" y="5642675"/>
            <a:ext cx="4287603" cy="639951"/>
          </a:xfrm>
          <a:prstGeom prst="rect">
            <a:avLst/>
          </a:prstGeom>
        </p:spPr>
        <p:txBody>
          <a:bodyPr lIns="91425" tIns="91425" rIns="91425" bIns="91425" anchor="ctr" anchorCtr="0">
            <a:noAutofit/>
          </a:bodyPr>
          <a:lstStyle/>
          <a:p>
            <a:pPr lvl="0" rtl="0">
              <a:spcBef>
                <a:spcPts val="0"/>
              </a:spcBef>
              <a:buNone/>
            </a:pPr>
            <a:r>
              <a:rPr lang="en" sz="1800" dirty="0">
                <a:solidFill>
                  <a:schemeClr val="accent1">
                    <a:lumMod val="75000"/>
                  </a:schemeClr>
                </a:solidFill>
              </a:rPr>
              <a:t>First things first let’s start with the first set of slides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50" y="293430"/>
            <a:ext cx="11868150" cy="3597533"/>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000749" y="4479675"/>
            <a:ext cx="5585565" cy="1292476"/>
          </a:xfrm>
        </p:spPr>
        <p:txBody>
          <a:bodyPr>
            <a:normAutofit lnSpcReduction="10000"/>
          </a:bodyPr>
          <a:lstStyle/>
          <a:p>
            <a:pPr algn="r"/>
            <a:r>
              <a:rPr lang="en-US" b="0" dirty="0">
                <a:latin typeface="+mj-lt"/>
              </a:rPr>
              <a:t>A fine quotation is a diamond in the hand of a man of wit and a pebble in the hand of a fool. </a:t>
            </a:r>
            <a:r>
              <a:rPr lang="en-US" dirty="0"/>
              <a:t>A fine quotation is a diamond in the hand of a man of wit and a pebble in the hand of a fool</a:t>
            </a:r>
            <a:endParaRPr lang="en-US" b="0" dirty="0">
              <a:latin typeface="+mj-lt"/>
            </a:endParaRPr>
          </a:p>
          <a:p>
            <a:pPr algn="r"/>
            <a:endParaRPr lang="en-US" b="0" dirty="0">
              <a:latin typeface="+mj-lt"/>
            </a:endParaRPr>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10172700" y="2777995"/>
            <a:ext cx="1268640" cy="1376608"/>
          </a:xfrm>
          <a:prstGeom prst="rect">
            <a:avLst/>
          </a:prstGeom>
        </p:spPr>
      </p:pic>
      <p:sp>
        <p:nvSpPr>
          <p:cNvPr id="4" name="Shape 98"/>
          <p:cNvSpPr txBox="1">
            <a:spLocks/>
          </p:cNvSpPr>
          <p:nvPr/>
        </p:nvSpPr>
        <p:spPr>
          <a:xfrm>
            <a:off x="605684" y="325056"/>
            <a:ext cx="4613731" cy="262648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spcBef>
                <a:spcPts val="0"/>
              </a:spcBef>
            </a:pPr>
            <a:r>
              <a:rPr lang="en" sz="4800" dirty="0">
                <a:solidFill>
                  <a:srgbClr val="FFB231"/>
                </a:solidFill>
              </a:rPr>
              <a:t>YOUR WELCOME MESSAGE OR QUOTE</a:t>
            </a:r>
          </a:p>
        </p:txBody>
      </p:sp>
      <p:pic>
        <p:nvPicPr>
          <p:cNvPr id="6" name="Picture 5"/>
          <p:cNvPicPr>
            <a:picLocks noChangeAspect="1"/>
          </p:cNvPicPr>
          <p:nvPr/>
        </p:nvPicPr>
        <p:blipFill rotWithShape="1">
          <a:blip r:embed="rId3">
            <a:duotone>
              <a:prstClr val="black"/>
              <a:srgbClr val="27CC6B">
                <a:tint val="45000"/>
                <a:satMod val="400000"/>
              </a:srgbClr>
            </a:duotone>
            <a:extLst>
              <a:ext uri="{28A0092B-C50C-407E-A947-70E740481C1C}">
                <a14:useLocalDpi xmlns:a14="http://schemas.microsoft.com/office/drawing/2010/main" val="0"/>
              </a:ext>
            </a:extLst>
          </a:blip>
          <a:srcRect t="24400" r="11144" b="23735"/>
          <a:stretch/>
        </p:blipFill>
        <p:spPr>
          <a:xfrm>
            <a:off x="0" y="3867150"/>
            <a:ext cx="5772150" cy="2247900"/>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432238" y="3073905"/>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solidFill>
                  <a:schemeClr val="bg1"/>
                </a:solidFill>
              </a:rPr>
              <a:t>BIG</a:t>
            </a:r>
            <a:r>
              <a:rPr lang="en" sz="6600" dirty="0"/>
              <a:t> </a:t>
            </a:r>
            <a:r>
              <a:rPr lang="en" sz="6600" dirty="0">
                <a:solidFill>
                  <a:srgbClr val="00B050"/>
                </a:solidFill>
              </a:rPr>
              <a:t>IDEA</a:t>
            </a:r>
          </a:p>
        </p:txBody>
      </p:sp>
      <p:sp>
        <p:nvSpPr>
          <p:cNvPr id="3" name="Rectangle 2">
            <a:extLst>
              <a:ext uri="{FF2B5EF4-FFF2-40B4-BE49-F238E27FC236}">
                <a16:creationId xmlns:a16="http://schemas.microsoft.com/office/drawing/2014/main" id="{42309D67-9494-45B4-939A-55DD01CAA2D7}"/>
              </a:ext>
            </a:extLst>
          </p:cNvPr>
          <p:cNvSpPr/>
          <p:nvPr/>
        </p:nvSpPr>
        <p:spPr>
          <a:xfrm>
            <a:off x="4368218" y="3840339"/>
            <a:ext cx="3822824" cy="738664"/>
          </a:xfrm>
          <a:prstGeom prst="rect">
            <a:avLst/>
          </a:prstGeom>
        </p:spPr>
        <p:txBody>
          <a:bodyPr wrap="square">
            <a:spAutoFit/>
          </a:bodyPr>
          <a:lstStyle/>
          <a:p>
            <a:pPr algn="ctr"/>
            <a:r>
              <a:rPr lang="en-US" sz="1400" dirty="0">
                <a:solidFill>
                  <a:srgbClr val="FFB231"/>
                </a:solidFill>
              </a:rPr>
              <a:t>Grab the attention of your audience by using icons and impressive</a:t>
            </a:r>
          </a:p>
          <a:p>
            <a:pPr algn="ctr"/>
            <a:r>
              <a:rPr lang="en-US" sz="1400" dirty="0">
                <a:solidFill>
                  <a:srgbClr val="FFB231"/>
                </a:solidFill>
              </a:rPr>
              <a:t>images</a:t>
            </a:r>
          </a:p>
        </p:txBody>
      </p:sp>
      <p:grpSp>
        <p:nvGrpSpPr>
          <p:cNvPr id="4" name="Group 3">
            <a:extLst>
              <a:ext uri="{FF2B5EF4-FFF2-40B4-BE49-F238E27FC236}">
                <a16:creationId xmlns:a16="http://schemas.microsoft.com/office/drawing/2014/main" id="{80A4B4A8-609A-4BE7-A91F-A0DE2FC8289C}"/>
              </a:ext>
            </a:extLst>
          </p:cNvPr>
          <p:cNvGrpSpPr/>
          <p:nvPr/>
        </p:nvGrpSpPr>
        <p:grpSpPr>
          <a:xfrm>
            <a:off x="5421823" y="1420989"/>
            <a:ext cx="1348353" cy="1495096"/>
            <a:chOff x="883403" y="1146875"/>
            <a:chExt cx="1348353" cy="1495096"/>
          </a:xfrm>
        </p:grpSpPr>
        <p:sp>
          <p:nvSpPr>
            <p:cNvPr id="5" name="Isosceles Triangle 4">
              <a:extLst>
                <a:ext uri="{FF2B5EF4-FFF2-40B4-BE49-F238E27FC236}">
                  <a16:creationId xmlns:a16="http://schemas.microsoft.com/office/drawing/2014/main" id="{AD0B58D2-B9D6-44CE-8701-40FC2258A5A1}"/>
                </a:ext>
              </a:extLst>
            </p:cNvPr>
            <p:cNvSpPr/>
            <p:nvPr/>
          </p:nvSpPr>
          <p:spPr>
            <a:xfrm>
              <a:off x="883403" y="1146875"/>
              <a:ext cx="1348353" cy="1495096"/>
            </a:xfrm>
            <a:prstGeom prst="triangle">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0C24D9EF-CCAE-4837-93DE-A0F41DFE71D3}"/>
                </a:ext>
              </a:extLst>
            </p:cNvPr>
            <p:cNvSpPr/>
            <p:nvPr/>
          </p:nvSpPr>
          <p:spPr>
            <a:xfrm>
              <a:off x="1435059" y="1758568"/>
              <a:ext cx="796697" cy="883403"/>
            </a:xfrm>
            <a:prstGeom prst="triangle">
              <a:avLst/>
            </a:prstGeom>
            <a:solidFill>
              <a:srgbClr val="00B05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EE4A11E0-3775-435B-94F8-BB2A84EED6E6}"/>
                </a:ext>
              </a:extLst>
            </p:cNvPr>
            <p:cNvSpPr/>
            <p:nvPr/>
          </p:nvSpPr>
          <p:spPr>
            <a:xfrm>
              <a:off x="883403" y="1593684"/>
              <a:ext cx="945397" cy="1048286"/>
            </a:xfrm>
            <a:prstGeom prst="triangle">
              <a:avLst/>
            </a:prstGeom>
            <a:solidFill>
              <a:srgbClr val="FFB23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3777F3F-4184-407F-8D17-3BA0B29DE120}"/>
                </a:ext>
              </a:extLst>
            </p:cNvPr>
            <p:cNvSpPr/>
            <p:nvPr/>
          </p:nvSpPr>
          <p:spPr>
            <a:xfrm>
              <a:off x="1189110" y="2118815"/>
              <a:ext cx="348154" cy="3454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1248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BFFCBEE-9541-4CF2-A73C-DE3CA3F61503}"/>
              </a:ext>
            </a:extLst>
          </p:cNvPr>
          <p:cNvSpPr>
            <a:spLocks noGrp="1"/>
          </p:cNvSpPr>
          <p:nvPr>
            <p:ph type="title"/>
          </p:nvPr>
        </p:nvSpPr>
        <p:spPr>
          <a:xfrm>
            <a:off x="5788143" y="1414563"/>
            <a:ext cx="6159486" cy="847999"/>
          </a:xfrm>
        </p:spPr>
        <p:txBody>
          <a:bodyPr>
            <a:normAutofit fontScale="90000"/>
          </a:bodyPr>
          <a:lstStyle/>
          <a:p>
            <a:r>
              <a:rPr lang="en-US" dirty="0"/>
              <a:t>THIS IS YOUR </a:t>
            </a:r>
            <a:r>
              <a:rPr lang="en-US" dirty="0">
                <a:solidFill>
                  <a:schemeClr val="accent1">
                    <a:lumMod val="75000"/>
                  </a:schemeClr>
                </a:solidFill>
              </a:rPr>
              <a:t>HEADING</a:t>
            </a:r>
          </a:p>
        </p:txBody>
      </p:sp>
      <p:sp>
        <p:nvSpPr>
          <p:cNvPr id="5"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5845293" y="2642861"/>
            <a:ext cx="5813307" cy="2705326"/>
          </a:xfrm>
          <a:prstGeom prst="rect">
            <a:avLst/>
          </a:prstGeom>
        </p:spPr>
        <p:txBody>
          <a:bodyPr wrap="square">
            <a:spAutoFit/>
          </a:bodyPr>
          <a:lstStyle/>
          <a:p>
            <a:pPr marL="0" indent="0" algn="just">
              <a:buNone/>
            </a:pPr>
            <a:r>
              <a:rPr lang="en-US" sz="1400" b="1" dirty="0">
                <a:solidFill>
                  <a:srgbClr val="07B24D"/>
                </a:solidFill>
              </a:rPr>
              <a:t>Chris Hadfield</a:t>
            </a:r>
            <a:r>
              <a:rPr lang="en-US" sz="1400" dirty="0">
                <a:solidFill>
                  <a:srgbClr val="0070C0"/>
                </a:solidFill>
              </a:rPr>
              <a:t>	</a:t>
            </a:r>
          </a:p>
          <a:p>
            <a:pPr marL="0" indent="0" algn="just">
              <a:buNone/>
            </a:pPr>
            <a:endParaRPr lang="en-US" sz="1400" dirty="0"/>
          </a:p>
          <a:p>
            <a:pPr marL="0" indent="0" algn="just">
              <a:buNone/>
            </a:pPr>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p>
          <a:p>
            <a:pPr marL="0" indent="0" algn="just">
              <a:buNone/>
            </a:pP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6" name="Rectangle 5"/>
          <p:cNvSpPr/>
          <p:nvPr/>
        </p:nvSpPr>
        <p:spPr>
          <a:xfrm>
            <a:off x="5950864" y="2273993"/>
            <a:ext cx="5487864" cy="45719"/>
          </a:xfrm>
          <a:prstGeom prst="rect">
            <a:avLst/>
          </a:prstGeom>
          <a:solidFill>
            <a:srgbClr val="FFB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B55DEC4-9C9B-48D6-9D51-40E6C01AEDF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873177"/>
            <a:ext cx="5638800" cy="5111646"/>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1164402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7077285" y="152400"/>
            <a:ext cx="4454195" cy="1144372"/>
          </a:xfrm>
          <a:prstGeom prst="rect">
            <a:avLst/>
          </a:prstGeom>
        </p:spPr>
        <p:txBody>
          <a:bodyPr lIns="91425" tIns="91425" rIns="91425" bIns="91425" anchor="b" anchorCtr="0">
            <a:noAutofit/>
          </a:bodyPr>
          <a:lstStyle/>
          <a:p>
            <a:pPr lvl="0">
              <a:spcBef>
                <a:spcPts val="0"/>
              </a:spcBef>
              <a:buNone/>
            </a:pPr>
            <a:r>
              <a:rPr lang="en" sz="3200" dirty="0"/>
              <a:t>YOU CAN ALSO </a:t>
            </a:r>
            <a:r>
              <a:rPr lang="en" sz="3200" dirty="0">
                <a:solidFill>
                  <a:srgbClr val="07B24D"/>
                </a:solidFill>
              </a:rPr>
              <a:t>SPLIT</a:t>
            </a:r>
            <a:r>
              <a:rPr lang="en" sz="3200" dirty="0"/>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169306" y="654201"/>
            <a:ext cx="5482556" cy="1600438"/>
          </a:xfrm>
          <a:prstGeom prst="rect">
            <a:avLst/>
          </a:prstGeom>
        </p:spPr>
        <p:txBody>
          <a:bodyPr wrap="square">
            <a:spAutoFit/>
          </a:bodyPr>
          <a:lstStyle/>
          <a:p>
            <a:pPr algn="just"/>
            <a:r>
              <a:rPr lang="en-US" sz="1400" b="1" dirty="0">
                <a:solidFill>
                  <a:schemeClr val="accent1">
                    <a:lumMod val="75000"/>
                  </a:schemeClr>
                </a:solidFill>
              </a:rPr>
              <a:t>Chris Hadfield</a:t>
            </a:r>
            <a:r>
              <a:rPr lang="en-US" sz="1400" dirty="0">
                <a:solidFill>
                  <a:schemeClr val="accent1">
                    <a:lumMod val="75000"/>
                  </a:schemeClr>
                </a:solidFill>
              </a:rPr>
              <a:t>	</a:t>
            </a:r>
          </a:p>
          <a:p>
            <a:pPr algn="just"/>
            <a:endParaRPr lang="en-US" sz="1400" dirty="0"/>
          </a:p>
          <a:p>
            <a:pPr algn="just"/>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6399563" y="4394745"/>
            <a:ext cx="5482556" cy="1815882"/>
          </a:xfrm>
          <a:prstGeom prst="rect">
            <a:avLst/>
          </a:prstGeom>
        </p:spPr>
        <p:txBody>
          <a:bodyPr wrap="square">
            <a:spAutoFit/>
          </a:bodyPr>
          <a:lstStyle/>
          <a:p>
            <a:pPr algn="just"/>
            <a:r>
              <a:rPr lang="en-US" sz="1400" b="1" dirty="0">
                <a:solidFill>
                  <a:srgbClr val="FFB231"/>
                </a:solidFill>
              </a:rPr>
              <a:t>Erin Cummings</a:t>
            </a:r>
          </a:p>
          <a:p>
            <a:pPr algn="just"/>
            <a:endParaRPr lang="en-US" sz="1400" b="1" dirty="0"/>
          </a:p>
          <a:p>
            <a:pPr algn="just"/>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br>
            <a:endParaRPr lang="en-US" sz="1400" dirty="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135329" y="1"/>
            <a:ext cx="6056671" cy="3257550"/>
          </a:xfrm>
          <a:prstGeom prst="rect">
            <a:avLst/>
          </a:prstGeom>
        </p:spPr>
      </p:pic>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3512820"/>
            <a:ext cx="5916452" cy="3345180"/>
          </a:xfrm>
          <a:prstGeom prst="rect">
            <a:avLst/>
          </a:prstGeom>
        </p:spPr>
      </p:pic>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507493" y="4451341"/>
            <a:ext cx="3073908" cy="1823133"/>
          </a:xfrm>
          <a:prstGeom prst="rect">
            <a:avLst/>
          </a:prstGeom>
        </p:spPr>
        <p:txBody>
          <a:bodyPr lIns="91425" tIns="91425" rIns="91425" bIns="91425" anchor="b" anchorCtr="0">
            <a:noAutofit/>
          </a:bodyPr>
          <a:lstStyle/>
          <a:p>
            <a:pPr lvl="0">
              <a:spcBef>
                <a:spcPts val="0"/>
              </a:spcBef>
              <a:buNone/>
            </a:pPr>
            <a:r>
              <a:rPr lang="en" sz="3600" dirty="0"/>
              <a:t>IN TWO OR </a:t>
            </a:r>
            <a:r>
              <a:rPr lang="en" sz="3600" dirty="0">
                <a:solidFill>
                  <a:srgbClr val="07B24D"/>
                </a:solidFill>
              </a:rPr>
              <a:t>THREE</a:t>
            </a:r>
            <a:r>
              <a:rPr lang="en" sz="3600" dirty="0"/>
              <a:t>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3957910" y="4546592"/>
            <a:ext cx="2648549" cy="2031325"/>
          </a:xfrm>
          <a:prstGeom prst="rect">
            <a:avLst/>
          </a:prstGeom>
        </p:spPr>
        <p:txBody>
          <a:bodyPr wrap="square">
            <a:spAutoFit/>
          </a:bodyPr>
          <a:lstStyle/>
          <a:p>
            <a:pPr algn="ctr"/>
            <a:r>
              <a:rPr lang="en-US" sz="1400" b="1" dirty="0">
                <a:solidFill>
                  <a:schemeClr val="accent1">
                    <a:lumMod val="75000"/>
                  </a:schemeClr>
                </a:solidFill>
              </a:rPr>
              <a:t>Helen Keller </a:t>
            </a:r>
          </a:p>
          <a:p>
            <a:pPr algn="ctr"/>
            <a:r>
              <a:rPr lang="en-US" sz="1400" dirty="0"/>
              <a:t>	</a:t>
            </a:r>
          </a:p>
          <a:p>
            <a:pPr algn="ctr"/>
            <a:r>
              <a:rPr lang="en-US" sz="1400" dirty="0"/>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6606459" y="4546592"/>
            <a:ext cx="2648549" cy="2031325"/>
          </a:xfrm>
          <a:prstGeom prst="rect">
            <a:avLst/>
          </a:prstGeom>
        </p:spPr>
        <p:txBody>
          <a:bodyPr wrap="square">
            <a:spAutoFit/>
          </a:bodyPr>
          <a:lstStyle/>
          <a:p>
            <a:pPr algn="ctr"/>
            <a:r>
              <a:rPr lang="en-US" sz="1400" b="1" dirty="0">
                <a:solidFill>
                  <a:schemeClr val="accent1">
                    <a:lumMod val="75000"/>
                  </a:schemeClr>
                </a:solidFill>
              </a:rPr>
              <a:t>Mario Andretti</a:t>
            </a:r>
          </a:p>
          <a:p>
            <a:pPr algn="ctr"/>
            <a:endParaRPr lang="en-US" sz="1400" dirty="0">
              <a:solidFill>
                <a:srgbClr val="0070C0"/>
              </a:solidFill>
            </a:endParaRPr>
          </a:p>
          <a:p>
            <a:pPr algn="ctr"/>
            <a:r>
              <a:rPr lang="en-US" sz="1400" dirty="0"/>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9290415" y="4546591"/>
            <a:ext cx="2648549" cy="2031325"/>
          </a:xfrm>
          <a:prstGeom prst="rect">
            <a:avLst/>
          </a:prstGeom>
        </p:spPr>
        <p:txBody>
          <a:bodyPr wrap="square">
            <a:spAutoFit/>
          </a:bodyPr>
          <a:lstStyle/>
          <a:p>
            <a:pPr algn="ctr"/>
            <a:r>
              <a:rPr lang="en-US" sz="1400" b="1" dirty="0">
                <a:solidFill>
                  <a:schemeClr val="accent1">
                    <a:lumMod val="75000"/>
                  </a:schemeClr>
                </a:solidFill>
              </a:rPr>
              <a:t>Dwight. Eisenhower</a:t>
            </a:r>
          </a:p>
          <a:p>
            <a:pPr algn="ctr"/>
            <a:endParaRPr lang="en-US" sz="1400" b="1" dirty="0">
              <a:solidFill>
                <a:srgbClr val="0070C0"/>
              </a:solidFill>
            </a:endParaRPr>
          </a:p>
          <a:p>
            <a:pPr algn="ctr"/>
            <a:r>
              <a:rPr lang="en-US" sz="1400" dirty="0"/>
              <a:t>The supreme quality for leadership is unquestionably integrity. Without it, no real success is possible, no matter whether it is on a section gang, a football field, in an army, or in an office. </a:t>
            </a:r>
          </a:p>
        </p:txBody>
      </p:sp>
      <p:sp>
        <p:nvSpPr>
          <p:cNvPr id="7" name="Shape 364"/>
          <p:cNvSpPr/>
          <p:nvPr/>
        </p:nvSpPr>
        <p:spPr>
          <a:xfrm>
            <a:off x="5121952" y="3976497"/>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07B24D"/>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74"/>
          <p:cNvSpPr/>
          <p:nvPr/>
        </p:nvSpPr>
        <p:spPr>
          <a:xfrm>
            <a:off x="10369155" y="3976497"/>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rgbClr val="FFB23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 name="Shape 525"/>
          <p:cNvGrpSpPr/>
          <p:nvPr/>
        </p:nvGrpSpPr>
        <p:grpSpPr>
          <a:xfrm>
            <a:off x="7669965" y="3976497"/>
            <a:ext cx="458482" cy="384274"/>
            <a:chOff x="2599825" y="3689700"/>
            <a:chExt cx="429850" cy="360275"/>
          </a:xfrm>
          <a:solidFill>
            <a:srgbClr val="9D17FF"/>
          </a:solidFill>
        </p:grpSpPr>
        <p:sp>
          <p:nvSpPr>
            <p:cNvPr id="1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l="2743" t="10057" r="3020" b="4729"/>
          <a:stretch/>
        </p:blipFill>
        <p:spPr>
          <a:xfrm>
            <a:off x="241745" y="266700"/>
            <a:ext cx="11697219" cy="3230729"/>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529" y="-12491"/>
            <a:ext cx="12193057" cy="6882981"/>
          </a:xfrm>
          <a:prstGeom prst="rect">
            <a:avLst/>
          </a:prstGeom>
        </p:spPr>
      </p:pic>
      <p:sp>
        <p:nvSpPr>
          <p:cNvPr id="3" name="Title 1">
            <a:extLst>
              <a:ext uri="{FF2B5EF4-FFF2-40B4-BE49-F238E27FC236}">
                <a16:creationId xmlns:a16="http://schemas.microsoft.com/office/drawing/2014/main" id="{9C98CEC8-2E60-4064-BDD4-9E2DF1BC342E}"/>
              </a:ext>
            </a:extLst>
          </p:cNvPr>
          <p:cNvSpPr txBox="1">
            <a:spLocks/>
          </p:cNvSpPr>
          <p:nvPr/>
        </p:nvSpPr>
        <p:spPr>
          <a:xfrm>
            <a:off x="299884" y="419388"/>
            <a:ext cx="5410200"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solidFill>
              </a:rPr>
              <a:t>BIG </a:t>
            </a:r>
            <a:r>
              <a:rPr lang="en-US" sz="4000" dirty="0">
                <a:solidFill>
                  <a:srgbClr val="FFB231"/>
                </a:solidFill>
              </a:rPr>
              <a:t>PICTURE</a:t>
            </a:r>
            <a:r>
              <a:rPr lang="en-US" sz="4000" dirty="0">
                <a:solidFill>
                  <a:schemeClr val="bg1"/>
                </a:solidFill>
              </a:rPr>
              <a:t> CREATES BIG </a:t>
            </a:r>
            <a:r>
              <a:rPr lang="en-US" sz="4000" dirty="0">
                <a:solidFill>
                  <a:srgbClr val="9D17FF"/>
                </a:solidFill>
              </a:rPr>
              <a:t>IMPACT</a:t>
            </a:r>
            <a:r>
              <a:rPr lang="en-US" sz="2400" dirty="0">
                <a:solidFill>
                  <a:schemeClr val="bg1"/>
                </a:solidFill>
              </a:rPr>
              <a:t/>
            </a:r>
            <a:br>
              <a:rPr lang="en-US" sz="2400" dirty="0">
                <a:solidFill>
                  <a:schemeClr val="bg1"/>
                </a:solidFill>
              </a:rPr>
            </a:br>
            <a:r>
              <a:rPr lang="en-US" sz="2400" dirty="0">
                <a:solidFill>
                  <a:schemeClr val="bg1"/>
                </a:solidFill>
              </a:rPr>
              <a:t>A Picture Is Worth A Thousand Words</a:t>
            </a:r>
          </a:p>
        </p:txBody>
      </p:sp>
    </p:spTree>
    <p:extLst>
      <p:ext uri="{BB962C8B-B14F-4D97-AF65-F5344CB8AC3E}">
        <p14:creationId xmlns:p14="http://schemas.microsoft.com/office/powerpoint/2010/main" val="3302808160"/>
      </p:ext>
    </p:extLst>
  </p:cSld>
  <p:clrMapOvr>
    <a:masterClrMapping/>
  </p:clrMapOvr>
</p:sld>
</file>

<file path=ppt/theme/theme1.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1188</TotalTime>
  <Words>1057</Words>
  <Application>Microsoft Office PowerPoint</Application>
  <PresentationFormat>Widescreen</PresentationFormat>
  <Paragraphs>113</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Dosis</vt:lpstr>
      <vt:lpstr>Lato</vt:lpstr>
      <vt:lpstr>Muli</vt:lpstr>
      <vt:lpstr>Raleway</vt:lpstr>
      <vt:lpstr>Roboto</vt:lpstr>
      <vt:lpstr>Roboto Cn</vt:lpstr>
      <vt:lpstr>Office Theme</vt:lpstr>
      <vt:lpstr>PowerPoint Presentation</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cp:lastModifiedBy>
  <cp:revision>141</cp:revision>
  <dcterms:created xsi:type="dcterms:W3CDTF">2017-08-02T20:41:11Z</dcterms:created>
  <dcterms:modified xsi:type="dcterms:W3CDTF">2018-04-17T11:44:15Z</dcterms:modified>
</cp:coreProperties>
</file>