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65" r:id="rId5"/>
    <p:sldId id="286" r:id="rId6"/>
    <p:sldId id="283" r:id="rId7"/>
    <p:sldId id="260" r:id="rId8"/>
    <p:sldId id="261" r:id="rId9"/>
    <p:sldId id="287" r:id="rId10"/>
    <p:sldId id="277" r:id="rId11"/>
    <p:sldId id="278" r:id="rId12"/>
    <p:sldId id="268" r:id="rId13"/>
    <p:sldId id="269" r:id="rId14"/>
    <p:sldId id="293" r:id="rId15"/>
    <p:sldId id="289" r:id="rId16"/>
    <p:sldId id="290" r:id="rId17"/>
    <p:sldId id="291" r:id="rId18"/>
    <p:sldId id="292"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A4A4"/>
    <a:srgbClr val="BFBFBF"/>
    <a:srgbClr val="767676"/>
    <a:srgbClr val="8A8A8A"/>
    <a:srgbClr val="21D7CD"/>
    <a:srgbClr val="EB2264"/>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8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F28F-4721-9BCE-E6FAF85519D0}"/>
              </c:ext>
            </c:extLst>
          </c:dPt>
          <c:dPt>
            <c:idx val="1"/>
            <c:invertIfNegative val="0"/>
            <c:bubble3D val="0"/>
            <c:spPr>
              <a:solidFill>
                <a:schemeClr val="bg2">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F28F-4721-9BCE-E6FAF85519D0}"/>
              </c:ext>
            </c:extLst>
          </c:dPt>
          <c:dPt>
            <c:idx val="2"/>
            <c:invertIfNegative val="0"/>
            <c:bubble3D val="0"/>
            <c:spPr>
              <a:solidFill>
                <a:schemeClr val="tx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F28F-4721-9BCE-E6FAF85519D0}"/>
              </c:ext>
            </c:extLst>
          </c:dPt>
          <c:dPt>
            <c:idx val="3"/>
            <c:invertIfNegative val="0"/>
            <c:bubble3D val="0"/>
            <c:spPr>
              <a:solidFill>
                <a:schemeClr val="bg1">
                  <a:lumMod val="5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F28F-4721-9BCE-E6FAF85519D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F28F-4721-9BCE-E6FAF85519D0}"/>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pieChart>
        <c:varyColors val="1"/>
        <c:ser>
          <c:idx val="0"/>
          <c:order val="0"/>
          <c:tx>
            <c:strRef>
              <c:f>Sheet1!$B$1</c:f>
              <c:strCache>
                <c:ptCount val="1"/>
                <c:pt idx="0">
                  <c:v>Sales</c:v>
                </c:pt>
              </c:strCache>
            </c:strRef>
          </c:tx>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86D6-4B6D-8212-E8FF5412E060}"/>
              </c:ext>
            </c:extLst>
          </c:dPt>
          <c:dPt>
            <c:idx val="1"/>
            <c:bubble3D val="0"/>
            <c:spPr>
              <a:solidFill>
                <a:schemeClr val="bg2">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86D6-4B6D-8212-E8FF5412E060}"/>
              </c:ext>
            </c:extLst>
          </c:dPt>
          <c:dPt>
            <c:idx val="2"/>
            <c:bubble3D val="0"/>
            <c:spPr>
              <a:solidFill>
                <a:schemeClr val="tx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86D6-4B6D-8212-E8FF5412E060}"/>
              </c:ext>
            </c:extLst>
          </c:dPt>
          <c:dPt>
            <c:idx val="3"/>
            <c:bubble3D val="0"/>
            <c:spPr>
              <a:solidFill>
                <a:schemeClr val="bg1">
                  <a:lumMod val="5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86D6-4B6D-8212-E8FF5412E06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86D6-4B6D-8212-E8FF5412E06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2_4" csCatId="accent2" phldr="1"/>
      <dgm:spPr/>
      <dgm:t>
        <a:bodyPr/>
        <a:lstStyle/>
        <a:p>
          <a:endParaRPr lang="en-US"/>
        </a:p>
      </dgm:t>
    </dgm:pt>
    <dgm:pt modelId="{93B8BBBA-839A-48A2-BEDD-96CBD596129D}">
      <dgm:prSet phldrT="[Text]"/>
      <dgm:spPr/>
      <dgm:t>
        <a:bodyPr/>
        <a:lstStyle/>
        <a:p>
          <a:r>
            <a:rPr lang="en-US" dirty="0" smtClean="0"/>
            <a:t> </a:t>
          </a:r>
          <a:endParaRPr lang="en-US" dirty="0"/>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smtClean="0"/>
            <a:t> </a:t>
          </a:r>
          <a:endParaRPr lang="en-US" dirty="0"/>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smtClean="0"/>
            <a:t> </a:t>
          </a:r>
          <a:endParaRPr lang="en-US" dirty="0"/>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2">
                <a:shade val="50000"/>
                <a:hueOff val="0"/>
                <a:satOff val="0"/>
                <a:lumOff val="18593"/>
                <a:alphaOff val="0"/>
                <a:satMod val="103000"/>
                <a:lumMod val="102000"/>
                <a:tint val="94000"/>
              </a:schemeClr>
            </a:gs>
            <a:gs pos="50000">
              <a:schemeClr val="accent2">
                <a:shade val="50000"/>
                <a:hueOff val="0"/>
                <a:satOff val="0"/>
                <a:lumOff val="18593"/>
                <a:alphaOff val="0"/>
                <a:satMod val="110000"/>
                <a:lumMod val="100000"/>
                <a:shade val="100000"/>
              </a:schemeClr>
            </a:gs>
            <a:gs pos="100000">
              <a:schemeClr val="accent2">
                <a:shade val="50000"/>
                <a:hueOff val="0"/>
                <a:satOff val="0"/>
                <a:lumOff val="1859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2">
              <a:shade val="50000"/>
              <a:hueOff val="0"/>
              <a:satOff val="0"/>
              <a:lumOff val="1711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2">
                <a:shade val="50000"/>
                <a:hueOff val="0"/>
                <a:satOff val="0"/>
                <a:lumOff val="37186"/>
                <a:alphaOff val="0"/>
                <a:satMod val="103000"/>
                <a:lumMod val="102000"/>
                <a:tint val="94000"/>
              </a:schemeClr>
            </a:gs>
            <a:gs pos="50000">
              <a:schemeClr val="accent2">
                <a:shade val="50000"/>
                <a:hueOff val="0"/>
                <a:satOff val="0"/>
                <a:lumOff val="37186"/>
                <a:alphaOff val="0"/>
                <a:satMod val="110000"/>
                <a:lumMod val="100000"/>
                <a:shade val="100000"/>
              </a:schemeClr>
            </a:gs>
            <a:gs pos="100000">
              <a:schemeClr val="accent2">
                <a:shade val="50000"/>
                <a:hueOff val="0"/>
                <a:satOff val="0"/>
                <a:lumOff val="3718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2">
              <a:shade val="50000"/>
              <a:hueOff val="0"/>
              <a:satOff val="0"/>
              <a:lumOff val="3423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2">
                <a:shade val="50000"/>
                <a:hueOff val="0"/>
                <a:satOff val="0"/>
                <a:lumOff val="18593"/>
                <a:alphaOff val="0"/>
                <a:satMod val="103000"/>
                <a:lumMod val="102000"/>
                <a:tint val="94000"/>
              </a:schemeClr>
            </a:gs>
            <a:gs pos="50000">
              <a:schemeClr val="accent2">
                <a:shade val="50000"/>
                <a:hueOff val="0"/>
                <a:satOff val="0"/>
                <a:lumOff val="18593"/>
                <a:alphaOff val="0"/>
                <a:satMod val="110000"/>
                <a:lumMod val="100000"/>
                <a:shade val="100000"/>
              </a:schemeClr>
            </a:gs>
            <a:gs pos="100000">
              <a:schemeClr val="accent2">
                <a:shade val="50000"/>
                <a:hueOff val="0"/>
                <a:satOff val="0"/>
                <a:lumOff val="1859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2">
              <a:shade val="50000"/>
              <a:hueOff val="0"/>
              <a:satOff val="0"/>
              <a:lumOff val="1711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93000">
              <a:schemeClr val="bg1">
                <a:lumMod val="85000"/>
              </a:schemeClr>
            </a:gs>
            <a:gs pos="62000">
              <a:schemeClr val="bg1"/>
            </a:gs>
          </a:gsLst>
          <a:lin ang="16200000" scaled="1"/>
          <a:tileRect/>
        </a:gradFill>
        <a:effectLst/>
      </p:bgPr>
    </p:bg>
    <p:spTree>
      <p:nvGrpSpPr>
        <p:cNvPr id="1" name=""/>
        <p:cNvGrpSpPr/>
        <p:nvPr/>
      </p:nvGrpSpPr>
      <p:grpSpPr>
        <a:xfrm>
          <a:off x="0" y="0"/>
          <a:ext cx="0" cy="0"/>
          <a:chOff x="0" y="0"/>
          <a:chExt cx="0" cy="0"/>
        </a:xfrm>
      </p:grpSpPr>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104200" y="2823326"/>
            <a:ext cx="5983600" cy="1211348"/>
          </a:xfrm>
          <a:prstGeom prst="rect">
            <a:avLst/>
          </a:prstGeom>
        </p:spPr>
        <p:txBody>
          <a:bodyPr lIns="91425" tIns="91425" rIns="91425" bIns="91425" anchor="ctr" anchorCtr="0">
            <a:normAutofit/>
          </a:bodyPr>
          <a:lstStyle>
            <a:lvl1pPr lvl="0" algn="ctr">
              <a:spcBef>
                <a:spcPts val="0"/>
              </a:spcBef>
              <a:buSzPct val="100000"/>
              <a:defRPr sz="44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grpSp>
        <p:nvGrpSpPr>
          <p:cNvPr id="81" name="Group 80"/>
          <p:cNvGrpSpPr/>
          <p:nvPr userDrawn="1"/>
        </p:nvGrpSpPr>
        <p:grpSpPr>
          <a:xfrm>
            <a:off x="-16141" y="-26275"/>
            <a:ext cx="12208142" cy="6319457"/>
            <a:chOff x="-16141" y="-26275"/>
            <a:chExt cx="12208142" cy="6319457"/>
          </a:xfrm>
        </p:grpSpPr>
        <p:pic>
          <p:nvPicPr>
            <p:cNvPr id="69" name="Picture 68"/>
            <p:cNvPicPr>
              <a:picLocks noChangeAspect="1"/>
            </p:cNvPicPr>
            <p:nvPr userDrawn="1"/>
          </p:nvPicPr>
          <p:blipFill rotWithShape="1">
            <a:blip r:embed="rId2"/>
            <a:srcRect t="53645"/>
            <a:stretch/>
          </p:blipFill>
          <p:spPr>
            <a:xfrm>
              <a:off x="7216201" y="-15240"/>
              <a:ext cx="1481456" cy="1246289"/>
            </a:xfrm>
            <a:prstGeom prst="rect">
              <a:avLst/>
            </a:prstGeom>
          </p:spPr>
        </p:pic>
        <p:pic>
          <p:nvPicPr>
            <p:cNvPr id="68" name="Picture 67"/>
            <p:cNvPicPr>
              <a:picLocks noChangeAspect="1"/>
            </p:cNvPicPr>
            <p:nvPr userDrawn="1"/>
          </p:nvPicPr>
          <p:blipFill rotWithShape="1">
            <a:blip r:embed="rId2"/>
            <a:srcRect t="53645"/>
            <a:stretch/>
          </p:blipFill>
          <p:spPr>
            <a:xfrm>
              <a:off x="2734489" y="-15240"/>
              <a:ext cx="1481456" cy="1246289"/>
            </a:xfrm>
            <a:prstGeom prst="rect">
              <a:avLst/>
            </a:prstGeom>
          </p:spPr>
        </p:pic>
        <p:pic>
          <p:nvPicPr>
            <p:cNvPr id="66" name="Picture 65"/>
            <p:cNvPicPr>
              <a:picLocks noChangeAspect="1"/>
            </p:cNvPicPr>
            <p:nvPr userDrawn="1"/>
          </p:nvPicPr>
          <p:blipFill rotWithShape="1">
            <a:blip r:embed="rId3"/>
            <a:srcRect r="19739"/>
            <a:stretch/>
          </p:blipFill>
          <p:spPr>
            <a:xfrm flipH="1">
              <a:off x="-16141" y="-23376"/>
              <a:ext cx="3498568" cy="1883827"/>
            </a:xfrm>
            <a:prstGeom prst="rect">
              <a:avLst/>
            </a:prstGeom>
          </p:spPr>
        </p:pic>
        <p:pic>
          <p:nvPicPr>
            <p:cNvPr id="65" name="Picture 64"/>
            <p:cNvPicPr>
              <a:picLocks noChangeAspect="1"/>
            </p:cNvPicPr>
            <p:nvPr userDrawn="1"/>
          </p:nvPicPr>
          <p:blipFill rotWithShape="1">
            <a:blip r:embed="rId3"/>
            <a:srcRect r="19739"/>
            <a:stretch/>
          </p:blipFill>
          <p:spPr>
            <a:xfrm>
              <a:off x="8693432" y="-26275"/>
              <a:ext cx="3498568" cy="1883827"/>
            </a:xfrm>
            <a:prstGeom prst="rect">
              <a:avLst/>
            </a:prstGeom>
          </p:spPr>
        </p:pic>
        <p:sp>
          <p:nvSpPr>
            <p:cNvPr id="17" name="Isosceles Triangle 16"/>
            <p:cNvSpPr/>
            <p:nvPr userDrawn="1"/>
          </p:nvSpPr>
          <p:spPr>
            <a:xfrm rot="19344834">
              <a:off x="243893" y="2550320"/>
              <a:ext cx="2561877" cy="1671497"/>
            </a:xfrm>
            <a:prstGeom prst="triangle">
              <a:avLst>
                <a:gd name="adj" fmla="val 3459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userDrawn="1"/>
          </p:nvSpPr>
          <p:spPr>
            <a:xfrm rot="14451594">
              <a:off x="1822996" y="1316144"/>
              <a:ext cx="2044104" cy="3319032"/>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2" name="Group 11"/>
            <p:cNvGrpSpPr/>
            <p:nvPr userDrawn="1"/>
          </p:nvGrpSpPr>
          <p:grpSpPr>
            <a:xfrm rot="667795">
              <a:off x="984968" y="639791"/>
              <a:ext cx="1195113" cy="1976028"/>
              <a:chOff x="129149" y="1430772"/>
              <a:chExt cx="1195113" cy="1976028"/>
            </a:xfrm>
            <a:noFill/>
          </p:grpSpPr>
          <p:sp>
            <p:nvSpPr>
              <p:cNvPr id="13" name="Isosceles Triangle 12"/>
              <p:cNvSpPr/>
              <p:nvPr userDrawn="1"/>
            </p:nvSpPr>
            <p:spPr>
              <a:xfrm rot="3106971">
                <a:off x="373074" y="2676755"/>
                <a:ext cx="693174" cy="766916"/>
              </a:xfrm>
              <a:prstGeom prst="triangle">
                <a:avLst>
                  <a:gd name="adj" fmla="val 39374"/>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userDrawn="1"/>
            </p:nvSpPr>
            <p:spPr>
              <a:xfrm rot="20502331">
                <a:off x="129149" y="2573962"/>
                <a:ext cx="814502" cy="333538"/>
              </a:xfrm>
              <a:prstGeom prst="triangle">
                <a:avLst>
                  <a:gd name="adj" fmla="val 62983"/>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userDrawn="1"/>
            </p:nvSpPr>
            <p:spPr>
              <a:xfrm rot="17970085">
                <a:off x="441954" y="1868946"/>
                <a:ext cx="1320481" cy="444134"/>
              </a:xfrm>
              <a:prstGeom prst="triangle">
                <a:avLst>
                  <a:gd name="adj" fmla="val 0"/>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userDrawn="1"/>
            </p:nvSpPr>
            <p:spPr>
              <a:xfrm rot="9713235">
                <a:off x="146142" y="2602537"/>
                <a:ext cx="531367" cy="333538"/>
              </a:xfrm>
              <a:prstGeom prst="triangle">
                <a:avLst>
                  <a:gd name="adj" fmla="val 100000"/>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Isosceles Triangle 22"/>
            <p:cNvSpPr/>
            <p:nvPr userDrawn="1"/>
          </p:nvSpPr>
          <p:spPr>
            <a:xfrm rot="21414987">
              <a:off x="2083331" y="764543"/>
              <a:ext cx="2265938" cy="444134"/>
            </a:xfrm>
            <a:prstGeom prst="triangle">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userDrawn="1"/>
          </p:nvSpPr>
          <p:spPr>
            <a:xfrm rot="10800000">
              <a:off x="1086819" y="-1"/>
              <a:ext cx="1972412" cy="830065"/>
            </a:xfrm>
            <a:prstGeom prst="triangle">
              <a:avLst>
                <a:gd name="adj" fmla="val 4961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userDrawn="1"/>
          </p:nvGrpSpPr>
          <p:grpSpPr>
            <a:xfrm rot="9057238">
              <a:off x="4607319" y="41311"/>
              <a:ext cx="1427906" cy="2860192"/>
              <a:chOff x="129149" y="546608"/>
              <a:chExt cx="1427906" cy="2860192"/>
            </a:xfrm>
          </p:grpSpPr>
          <p:sp>
            <p:nvSpPr>
              <p:cNvPr id="26" name="Isosceles Triangle 25"/>
              <p:cNvSpPr/>
              <p:nvPr userDrawn="1"/>
            </p:nvSpPr>
            <p:spPr>
              <a:xfrm rot="3106971">
                <a:off x="373074" y="2676755"/>
                <a:ext cx="693174" cy="766916"/>
              </a:xfrm>
              <a:prstGeom prst="triangle">
                <a:avLst>
                  <a:gd name="adj" fmla="val 39374"/>
                </a:avLst>
              </a:prstGeom>
              <a:solidFill>
                <a:srgbClr val="8A8A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p:cNvSpPr/>
              <p:nvPr userDrawn="1"/>
            </p:nvSpPr>
            <p:spPr>
              <a:xfrm rot="20502331">
                <a:off x="129149" y="2573962"/>
                <a:ext cx="814502" cy="333538"/>
              </a:xfrm>
              <a:prstGeom prst="triangle">
                <a:avLst>
                  <a:gd name="adj" fmla="val 62983"/>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p:cNvSpPr/>
              <p:nvPr userDrawn="1"/>
            </p:nvSpPr>
            <p:spPr>
              <a:xfrm rot="17970085">
                <a:off x="202019" y="1457510"/>
                <a:ext cx="2265938" cy="444134"/>
              </a:xfrm>
              <a:prstGeom prst="triangle">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p:cNvSpPr/>
              <p:nvPr userDrawn="1"/>
            </p:nvSpPr>
            <p:spPr>
              <a:xfrm rot="9713235">
                <a:off x="146142" y="2602537"/>
                <a:ext cx="531367" cy="333538"/>
              </a:xfrm>
              <a:prstGeom prst="triangle">
                <a:avLst>
                  <a:gd name="adj" fmla="val 10000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Isosceles Triangle 31"/>
            <p:cNvSpPr/>
            <p:nvPr userDrawn="1"/>
          </p:nvSpPr>
          <p:spPr>
            <a:xfrm rot="2255166" flipH="1">
              <a:off x="9273076" y="2542548"/>
              <a:ext cx="2561877" cy="1671497"/>
            </a:xfrm>
            <a:prstGeom prst="triangle">
              <a:avLst>
                <a:gd name="adj" fmla="val 3459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p:cNvSpPr/>
            <p:nvPr userDrawn="1"/>
          </p:nvSpPr>
          <p:spPr>
            <a:xfrm rot="7148406" flipH="1">
              <a:off x="8211746" y="1308372"/>
              <a:ext cx="2044104" cy="3319032"/>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36" name="Group 35"/>
            <p:cNvGrpSpPr/>
            <p:nvPr userDrawn="1"/>
          </p:nvGrpSpPr>
          <p:grpSpPr>
            <a:xfrm rot="20932205" flipH="1">
              <a:off x="9898765" y="632019"/>
              <a:ext cx="1195113" cy="1976028"/>
              <a:chOff x="129149" y="1430772"/>
              <a:chExt cx="1195113" cy="1976028"/>
            </a:xfrm>
            <a:noFill/>
          </p:grpSpPr>
          <p:sp>
            <p:nvSpPr>
              <p:cNvPr id="49" name="Isosceles Triangle 48"/>
              <p:cNvSpPr/>
              <p:nvPr userDrawn="1"/>
            </p:nvSpPr>
            <p:spPr>
              <a:xfrm rot="3106971">
                <a:off x="373074" y="2676755"/>
                <a:ext cx="693174" cy="766916"/>
              </a:xfrm>
              <a:prstGeom prst="triangle">
                <a:avLst>
                  <a:gd name="adj" fmla="val 39374"/>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p:cNvSpPr/>
              <p:nvPr userDrawn="1"/>
            </p:nvSpPr>
            <p:spPr>
              <a:xfrm rot="20502331">
                <a:off x="129149" y="2573962"/>
                <a:ext cx="814502" cy="333538"/>
              </a:xfrm>
              <a:prstGeom prst="triangle">
                <a:avLst>
                  <a:gd name="adj" fmla="val 62983"/>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p:cNvSpPr/>
              <p:nvPr userDrawn="1"/>
            </p:nvSpPr>
            <p:spPr>
              <a:xfrm rot="17970085">
                <a:off x="441954" y="1868946"/>
                <a:ext cx="1320481" cy="444134"/>
              </a:xfrm>
              <a:prstGeom prst="triangle">
                <a:avLst>
                  <a:gd name="adj" fmla="val 0"/>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p:cNvSpPr/>
              <p:nvPr userDrawn="1"/>
            </p:nvSpPr>
            <p:spPr>
              <a:xfrm rot="9713235">
                <a:off x="146142" y="2602537"/>
                <a:ext cx="531367" cy="333538"/>
              </a:xfrm>
              <a:prstGeom prst="triangle">
                <a:avLst>
                  <a:gd name="adj" fmla="val 100000"/>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Isosceles Triangle 37"/>
            <p:cNvSpPr/>
            <p:nvPr userDrawn="1"/>
          </p:nvSpPr>
          <p:spPr>
            <a:xfrm rot="185013" flipH="1">
              <a:off x="7729577" y="756771"/>
              <a:ext cx="2265938" cy="444134"/>
            </a:xfrm>
            <a:prstGeom prst="triangle">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userDrawn="1"/>
          </p:nvSpPr>
          <p:spPr>
            <a:xfrm rot="10800000" flipH="1">
              <a:off x="9019615" y="-7773"/>
              <a:ext cx="1972412" cy="830065"/>
            </a:xfrm>
            <a:prstGeom prst="triangle">
              <a:avLst>
                <a:gd name="adj" fmla="val 4961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p:cNvGrpSpPr/>
            <p:nvPr userDrawn="1"/>
          </p:nvGrpSpPr>
          <p:grpSpPr>
            <a:xfrm rot="12542762" flipH="1">
              <a:off x="6043621" y="33539"/>
              <a:ext cx="1427906" cy="2860192"/>
              <a:chOff x="129149" y="546608"/>
              <a:chExt cx="1427906" cy="2860192"/>
            </a:xfrm>
          </p:grpSpPr>
          <p:sp>
            <p:nvSpPr>
              <p:cNvPr id="41" name="Isosceles Triangle 40"/>
              <p:cNvSpPr/>
              <p:nvPr userDrawn="1"/>
            </p:nvSpPr>
            <p:spPr>
              <a:xfrm rot="3106971">
                <a:off x="373074" y="2676755"/>
                <a:ext cx="693174" cy="766916"/>
              </a:xfrm>
              <a:prstGeom prst="triangle">
                <a:avLst>
                  <a:gd name="adj" fmla="val 39374"/>
                </a:avLst>
              </a:prstGeom>
              <a:solidFill>
                <a:srgbClr val="8A8A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41"/>
              <p:cNvSpPr/>
              <p:nvPr userDrawn="1"/>
            </p:nvSpPr>
            <p:spPr>
              <a:xfrm rot="20502331">
                <a:off x="129149" y="2573962"/>
                <a:ext cx="814502" cy="333538"/>
              </a:xfrm>
              <a:prstGeom prst="triangle">
                <a:avLst>
                  <a:gd name="adj" fmla="val 62983"/>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p:cNvSpPr/>
              <p:nvPr userDrawn="1"/>
            </p:nvSpPr>
            <p:spPr>
              <a:xfrm rot="17970085">
                <a:off x="202019" y="1457510"/>
                <a:ext cx="2265938" cy="444134"/>
              </a:xfrm>
              <a:prstGeom prst="triangle">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p:cNvSpPr/>
              <p:nvPr userDrawn="1"/>
            </p:nvSpPr>
            <p:spPr>
              <a:xfrm rot="9713235">
                <a:off x="146142" y="2602537"/>
                <a:ext cx="531367" cy="333538"/>
              </a:xfrm>
              <a:prstGeom prst="triangle">
                <a:avLst>
                  <a:gd name="adj" fmla="val 10000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Diamond 52"/>
            <p:cNvSpPr/>
            <p:nvPr userDrawn="1"/>
          </p:nvSpPr>
          <p:spPr>
            <a:xfrm>
              <a:off x="5598508" y="78910"/>
              <a:ext cx="871850" cy="798399"/>
            </a:xfrm>
            <a:prstGeom prst="diamond">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p:cNvPicPr>
              <a:picLocks noChangeAspect="1"/>
            </p:cNvPicPr>
            <p:nvPr userDrawn="1"/>
          </p:nvPicPr>
          <p:blipFill rotWithShape="1">
            <a:blip r:embed="rId4"/>
            <a:srcRect l="7958"/>
            <a:stretch/>
          </p:blipFill>
          <p:spPr>
            <a:xfrm>
              <a:off x="-15240" y="1266222"/>
              <a:ext cx="2132316" cy="2438611"/>
            </a:xfrm>
            <a:prstGeom prst="rect">
              <a:avLst/>
            </a:prstGeom>
          </p:spPr>
        </p:pic>
        <p:pic>
          <p:nvPicPr>
            <p:cNvPr id="76" name="Picture 75"/>
            <p:cNvPicPr>
              <a:picLocks noChangeAspect="1"/>
            </p:cNvPicPr>
            <p:nvPr userDrawn="1"/>
          </p:nvPicPr>
          <p:blipFill rotWithShape="1">
            <a:blip r:embed="rId4"/>
            <a:srcRect l="7958"/>
            <a:stretch/>
          </p:blipFill>
          <p:spPr>
            <a:xfrm flipH="1">
              <a:off x="9966960" y="1271391"/>
              <a:ext cx="2222781" cy="2542071"/>
            </a:xfrm>
            <a:prstGeom prst="rect">
              <a:avLst/>
            </a:prstGeom>
          </p:spPr>
        </p:pic>
        <p:pic>
          <p:nvPicPr>
            <p:cNvPr id="78" name="Picture 77"/>
            <p:cNvPicPr>
              <a:picLocks noChangeAspect="1"/>
            </p:cNvPicPr>
            <p:nvPr userDrawn="1"/>
          </p:nvPicPr>
          <p:blipFill rotWithShape="1">
            <a:blip r:embed="rId5"/>
            <a:srcRect r="18871"/>
            <a:stretch/>
          </p:blipFill>
          <p:spPr>
            <a:xfrm>
              <a:off x="10668625" y="3777403"/>
              <a:ext cx="1523376" cy="2505673"/>
            </a:xfrm>
            <a:prstGeom prst="rect">
              <a:avLst/>
            </a:prstGeom>
          </p:spPr>
        </p:pic>
        <p:pic>
          <p:nvPicPr>
            <p:cNvPr id="80" name="Picture 79"/>
            <p:cNvPicPr>
              <a:picLocks noChangeAspect="1"/>
            </p:cNvPicPr>
            <p:nvPr userDrawn="1"/>
          </p:nvPicPr>
          <p:blipFill rotWithShape="1">
            <a:blip r:embed="rId6"/>
            <a:srcRect l="24603"/>
            <a:stretch/>
          </p:blipFill>
          <p:spPr>
            <a:xfrm>
              <a:off x="0" y="3793605"/>
              <a:ext cx="1415750" cy="2499577"/>
            </a:xfrm>
            <a:prstGeom prst="rect">
              <a:avLst/>
            </a:prstGeom>
          </p:spPr>
        </p:pic>
      </p:gr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6" name="Picture 5"/>
          <p:cNvPicPr>
            <a:picLocks noChangeAspect="1"/>
          </p:cNvPicPr>
          <p:nvPr userDrawn="1"/>
        </p:nvPicPr>
        <p:blipFill rotWithShape="1">
          <a:blip r:embed="rId2"/>
          <a:srcRect l="2498" t="17171" r="2574" b="17031"/>
          <a:stretch/>
        </p:blipFill>
        <p:spPr>
          <a:xfrm>
            <a:off x="0" y="0"/>
            <a:ext cx="12182168" cy="6858000"/>
          </a:xfrm>
          <a:prstGeom prst="rect">
            <a:avLst/>
          </a:prstGeom>
        </p:spPr>
      </p:pic>
      <p:pic>
        <p:nvPicPr>
          <p:cNvPr id="3" name="Picture 2">
            <a:extLst>
              <a:ext uri="{FF2B5EF4-FFF2-40B4-BE49-F238E27FC236}">
                <a16:creationId xmlns:a16="http://schemas.microsoft.com/office/drawing/2014/main" id="{C0E29BCF-8BDE-4466-AB54-9B20FAA7B90D}"/>
              </a:ext>
            </a:extLst>
          </p:cNvPr>
          <p:cNvPicPr>
            <a:picLocks noChangeAspect="1"/>
          </p:cNvPicPr>
          <p:nvPr userDrawn="1"/>
        </p:nvPicPr>
        <p:blipFill rotWithShape="1">
          <a:blip r:embed="rId3">
            <a:duotone>
              <a:prstClr val="black"/>
              <a:schemeClr val="accent1">
                <a:tint val="45000"/>
                <a:satMod val="400000"/>
              </a:schemeClr>
            </a:duotone>
          </a:blip>
          <a:srcRect l="2255" t="22679" r="3747" b="23475"/>
          <a:stretch/>
        </p:blipFill>
        <p:spPr>
          <a:xfrm flipH="1">
            <a:off x="0" y="1495425"/>
            <a:ext cx="12192000" cy="3867150"/>
          </a:xfrm>
          <a:prstGeom prst="rect">
            <a:avLst/>
          </a:prstGeom>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bg>
      <p:bgPr>
        <a:gradFill>
          <a:gsLst>
            <a:gs pos="100000">
              <a:schemeClr val="accent1"/>
            </a:gs>
            <a:gs pos="0">
              <a:schemeClr val="bg1"/>
            </a:gs>
          </a:gsLst>
          <a:lin ang="0" scaled="1"/>
        </a:gradFill>
        <a:effectLst/>
      </p:bgPr>
    </p:bg>
    <p:spTree>
      <p:nvGrpSpPr>
        <p:cNvPr id="1" name="Shape 122"/>
        <p:cNvGrpSpPr/>
        <p:nvPr/>
      </p:nvGrpSpPr>
      <p:grpSpPr>
        <a:xfrm>
          <a:off x="0" y="0"/>
          <a:ext cx="0" cy="0"/>
          <a:chOff x="0" y="0"/>
          <a:chExt cx="0" cy="0"/>
        </a:xfrm>
      </p:grpSpPr>
      <p:pic>
        <p:nvPicPr>
          <p:cNvPr id="6" name="Picture 5"/>
          <p:cNvPicPr>
            <a:picLocks noChangeAspect="1"/>
          </p:cNvPicPr>
          <p:nvPr userDrawn="1"/>
        </p:nvPicPr>
        <p:blipFill>
          <a:blip r:embed="rId2">
            <a:duotone>
              <a:prstClr val="black"/>
              <a:schemeClr val="bg1">
                <a:tint val="45000"/>
                <a:satMod val="400000"/>
              </a:schemeClr>
            </a:duotone>
          </a:blip>
          <a:stretch>
            <a:fillRect/>
          </a:stretch>
        </p:blipFill>
        <p:spPr>
          <a:xfrm flipH="1">
            <a:off x="0" y="19050"/>
            <a:ext cx="12191997" cy="6877050"/>
          </a:xfrm>
          <a:prstGeom prst="rect">
            <a:avLst/>
          </a:prstGeom>
        </p:spPr>
      </p:pic>
      <p:pic>
        <p:nvPicPr>
          <p:cNvPr id="5" name="Picture 4">
            <a:extLst>
              <a:ext uri="{FF2B5EF4-FFF2-40B4-BE49-F238E27FC236}">
                <a16:creationId xmlns:a16="http://schemas.microsoft.com/office/drawing/2014/main" id="{1AB99ECA-DD98-4FA7-8A80-C8372ED46A9E}"/>
              </a:ext>
            </a:extLst>
          </p:cNvPr>
          <p:cNvPicPr>
            <a:picLocks noChangeAspect="1"/>
          </p:cNvPicPr>
          <p:nvPr userDrawn="1"/>
        </p:nvPicPr>
        <p:blipFill rotWithShape="1">
          <a:blip r:embed="rId3">
            <a:grayscl/>
          </a:blip>
          <a:srcRect l="1823" t="11741" r="1012" b="33603"/>
          <a:stretch/>
        </p:blipFill>
        <p:spPr>
          <a:xfrm>
            <a:off x="0" y="1500188"/>
            <a:ext cx="12192000" cy="3857625"/>
          </a:xfrm>
          <a:prstGeom prst="rect">
            <a:avLst/>
          </a:prstGeom>
        </p:spPr>
      </p:pic>
    </p:spTree>
    <p:extLst>
      <p:ext uri="{BB962C8B-B14F-4D97-AF65-F5344CB8AC3E}">
        <p14:creationId xmlns:p14="http://schemas.microsoft.com/office/powerpoint/2010/main" val="274216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418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21" name="Shape 21"/>
          <p:cNvSpPr txBox="1">
            <a:spLocks noGrp="1"/>
          </p:cNvSpPr>
          <p:nvPr>
            <p:ph type="ctrTitle"/>
          </p:nvPr>
        </p:nvSpPr>
        <p:spPr>
          <a:xfrm>
            <a:off x="3530534" y="2212734"/>
            <a:ext cx="5130799" cy="1546399"/>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3530634" y="3685134"/>
            <a:ext cx="5130799" cy="1046399"/>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2">
                    <a:lumMod val="25000"/>
                  </a:schemeClr>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a:p>
        </p:txBody>
      </p:sp>
      <p:pic>
        <p:nvPicPr>
          <p:cNvPr id="19" name="Picture 1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134350" y="0"/>
            <a:ext cx="4057650" cy="6858000"/>
          </a:xfrm>
          <a:prstGeom prst="rect">
            <a:avLst/>
          </a:prstGeom>
        </p:spPr>
      </p:pic>
      <p:pic>
        <p:nvPicPr>
          <p:cNvPr id="27" name="Picture 2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flipV="1">
            <a:off x="-495300" y="0"/>
            <a:ext cx="3829050" cy="6858000"/>
          </a:xfrm>
          <a:prstGeom prst="rect">
            <a:avLst/>
          </a:prstGeom>
        </p:spPr>
      </p:pic>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pic>
        <p:nvPicPr>
          <p:cNvPr id="13" name="Picture 12"/>
          <p:cNvPicPr>
            <a:picLocks noChangeAspect="1"/>
          </p:cNvPicPr>
          <p:nvPr userDrawn="1"/>
        </p:nvPicPr>
        <p:blipFill>
          <a:blip r:embed="rId2"/>
          <a:stretch>
            <a:fillRect/>
          </a:stretch>
        </p:blipFill>
        <p:spPr>
          <a:xfrm>
            <a:off x="-529" y="-297"/>
            <a:ext cx="12193057" cy="6858594"/>
          </a:xfrm>
          <a:prstGeom prst="rect">
            <a:avLst/>
          </a:prstGeom>
        </p:spPr>
      </p:pic>
      <p:grpSp>
        <p:nvGrpSpPr>
          <p:cNvPr id="73" name="Group 72"/>
          <p:cNvGrpSpPr/>
          <p:nvPr userDrawn="1"/>
        </p:nvGrpSpPr>
        <p:grpSpPr>
          <a:xfrm>
            <a:off x="1058680" y="800100"/>
            <a:ext cx="10066520" cy="5307175"/>
            <a:chOff x="1058680" y="800100"/>
            <a:chExt cx="10066520" cy="5307175"/>
          </a:xfrm>
        </p:grpSpPr>
        <p:sp>
          <p:nvSpPr>
            <p:cNvPr id="5" name="Rectangle 4">
              <a:extLst>
                <a:ext uri="{FF2B5EF4-FFF2-40B4-BE49-F238E27FC236}">
                  <a16:creationId xmlns:a16="http://schemas.microsoft.com/office/drawing/2014/main" id="{5EEBD666-61F6-4FC5-93DB-8F665A608B2A}"/>
                </a:ext>
              </a:extLst>
            </p:cNvPr>
            <p:cNvSpPr/>
            <p:nvPr userDrawn="1"/>
          </p:nvSpPr>
          <p:spPr>
            <a:xfrm>
              <a:off x="1066800" y="805722"/>
              <a:ext cx="10058400" cy="5246557"/>
            </a:xfrm>
            <a:prstGeom prst="rect">
              <a:avLst/>
            </a:prstGeom>
            <a:solidFill>
              <a:schemeClr val="accent2"/>
            </a:solidFill>
            <a:ln>
              <a:noFill/>
            </a:ln>
            <a:effectLst>
              <a:outerShdw blurRad="1778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rotWithShape="1">
            <a:blip r:embed="rId3"/>
            <a:srcRect l="67115" t="6260" b="19663"/>
            <a:stretch/>
          </p:blipFill>
          <p:spPr>
            <a:xfrm>
              <a:off x="1058680" y="800100"/>
              <a:ext cx="1680039" cy="5238750"/>
            </a:xfrm>
            <a:prstGeom prst="rect">
              <a:avLst/>
            </a:prstGeom>
          </p:spPr>
        </p:pic>
        <p:pic>
          <p:nvPicPr>
            <p:cNvPr id="71" name="Picture 70"/>
            <p:cNvPicPr>
              <a:picLocks noChangeAspect="1"/>
            </p:cNvPicPr>
            <p:nvPr userDrawn="1"/>
          </p:nvPicPr>
          <p:blipFill rotWithShape="1">
            <a:blip r:embed="rId3"/>
            <a:srcRect l="67115" t="6260" b="19663"/>
            <a:stretch/>
          </p:blipFill>
          <p:spPr>
            <a:xfrm flipH="1" flipV="1">
              <a:off x="9430794" y="800100"/>
              <a:ext cx="1680039" cy="5307175"/>
            </a:xfrm>
            <a:prstGeom prst="rect">
              <a:avLst/>
            </a:prstGeom>
          </p:spPr>
        </p:pic>
      </p:grpSp>
      <p:sp>
        <p:nvSpPr>
          <p:cNvPr id="34" name="Shape 34"/>
          <p:cNvSpPr txBox="1">
            <a:spLocks noGrp="1"/>
          </p:cNvSpPr>
          <p:nvPr>
            <p:ph type="body" idx="1"/>
          </p:nvPr>
        </p:nvSpPr>
        <p:spPr>
          <a:xfrm>
            <a:off x="2967567" y="2882401"/>
            <a:ext cx="6256800" cy="1093199"/>
          </a:xfrm>
          <a:prstGeom prst="rect">
            <a:avLst/>
          </a:prstGeom>
        </p:spPr>
        <p:txBody>
          <a:bodyPr lIns="91425" tIns="91425" rIns="91425" bIns="91425" anchor="ctr" anchorCtr="0"/>
          <a:lstStyle>
            <a:lvl1pPr marL="0" lvl="0" indent="0" algn="ctr" rtl="0">
              <a:lnSpc>
                <a:spcPct val="100000"/>
              </a:lnSpc>
              <a:spcBef>
                <a:spcPts val="0"/>
              </a:spcBef>
              <a:buNone/>
              <a:defRPr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5431709" y="92789"/>
            <a:ext cx="6872747" cy="6687165"/>
          </a:xfrm>
          <a:prstGeom prst="rect">
            <a:avLst/>
          </a:prstGeom>
        </p:spPr>
      </p:pic>
      <p:sp>
        <p:nvSpPr>
          <p:cNvPr id="47" name="Shape 47"/>
          <p:cNvSpPr txBox="1">
            <a:spLocks noGrp="1"/>
          </p:cNvSpPr>
          <p:nvPr>
            <p:ph type="title"/>
          </p:nvPr>
        </p:nvSpPr>
        <p:spPr>
          <a:xfrm>
            <a:off x="572747" y="1281515"/>
            <a:ext cx="6151903"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572747" y="2265110"/>
            <a:ext cx="6151903"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pic>
        <p:nvPicPr>
          <p:cNvPr id="2" name="Picture 1"/>
          <p:cNvPicPr>
            <a:picLocks noChangeAspect="1"/>
          </p:cNvPicPr>
          <p:nvPr userDrawn="1"/>
        </p:nvPicPr>
        <p:blipFill rotWithShape="1">
          <a:blip r:embed="rId2" cstate="hqprint">
            <a:extLst>
              <a:ext uri="{28A0092B-C50C-407E-A947-70E740481C1C}">
                <a14:useLocalDpi xmlns:a14="http://schemas.microsoft.com/office/drawing/2010/main"/>
              </a:ext>
            </a:extLst>
          </a:blip>
          <a:srcRect l="23770" b="23770"/>
          <a:stretch/>
        </p:blipFill>
        <p:spPr>
          <a:xfrm>
            <a:off x="8602" y="0"/>
            <a:ext cx="7547345" cy="6858000"/>
          </a:xfrm>
          <a:prstGeom prst="rect">
            <a:avLst/>
          </a:prstGeom>
        </p:spPr>
      </p:pic>
      <p:sp>
        <p:nvSpPr>
          <p:cNvPr id="47" name="Shape 47"/>
          <p:cNvSpPr txBox="1">
            <a:spLocks noGrp="1"/>
          </p:cNvSpPr>
          <p:nvPr>
            <p:ph type="title"/>
          </p:nvPr>
        </p:nvSpPr>
        <p:spPr>
          <a:xfrm>
            <a:off x="5635743" y="984872"/>
            <a:ext cx="6159486"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5635743" y="2052311"/>
            <a:ext cx="6159486"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pic>
        <p:nvPicPr>
          <p:cNvPr id="11" name="Picture 10"/>
          <p:cNvPicPr>
            <a:picLocks noChangeAspect="1"/>
          </p:cNvPicPr>
          <p:nvPr userDrawn="1"/>
        </p:nvPicPr>
        <p:blipFill rotWithShape="1">
          <a:blip r:embed="rId2" cstate="email">
            <a:extLst>
              <a:ext uri="{28A0092B-C50C-407E-A947-70E740481C1C}">
                <a14:useLocalDpi xmlns:a14="http://schemas.microsoft.com/office/drawing/2010/main"/>
              </a:ext>
            </a:extLst>
          </a:blip>
          <a:srcRect l="7375"/>
          <a:stretch/>
        </p:blipFill>
        <p:spPr>
          <a:xfrm flipV="1">
            <a:off x="-19050" y="0"/>
            <a:ext cx="5981700" cy="6877052"/>
          </a:xfrm>
          <a:custGeom>
            <a:avLst/>
            <a:gdLst>
              <a:gd name="connsiteX0" fmla="*/ 0 w 6457950"/>
              <a:gd name="connsiteY0" fmla="*/ 6877052 h 6877052"/>
              <a:gd name="connsiteX1" fmla="*/ 6457950 w 6457950"/>
              <a:gd name="connsiteY1" fmla="*/ 6877052 h 6877052"/>
              <a:gd name="connsiteX2" fmla="*/ 6457950 w 6457950"/>
              <a:gd name="connsiteY2" fmla="*/ 901194 h 6877052"/>
              <a:gd name="connsiteX3" fmla="*/ 6044101 w 6457950"/>
              <a:gd name="connsiteY3" fmla="*/ 901194 h 6877052"/>
              <a:gd name="connsiteX4" fmla="*/ 6044101 w 6457950"/>
              <a:gd name="connsiteY4" fmla="*/ 22643 h 6877052"/>
              <a:gd name="connsiteX5" fmla="*/ 6457950 w 6457950"/>
              <a:gd name="connsiteY5" fmla="*/ 22643 h 6877052"/>
              <a:gd name="connsiteX6" fmla="*/ 6457950 w 6457950"/>
              <a:gd name="connsiteY6" fmla="*/ 0 h 6877052"/>
              <a:gd name="connsiteX7" fmla="*/ 0 w 6457950"/>
              <a:gd name="connsiteY7" fmla="*/ 0 h 687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57950" h="6877052">
                <a:moveTo>
                  <a:pt x="0" y="6877052"/>
                </a:moveTo>
                <a:lnTo>
                  <a:pt x="6457950" y="6877052"/>
                </a:lnTo>
                <a:lnTo>
                  <a:pt x="6457950" y="901194"/>
                </a:lnTo>
                <a:lnTo>
                  <a:pt x="6044101" y="901194"/>
                </a:lnTo>
                <a:lnTo>
                  <a:pt x="6044101" y="22643"/>
                </a:lnTo>
                <a:lnTo>
                  <a:pt x="6457950" y="22643"/>
                </a:lnTo>
                <a:lnTo>
                  <a:pt x="6457950" y="0"/>
                </a:lnTo>
                <a:lnTo>
                  <a:pt x="0" y="0"/>
                </a:lnTo>
                <a:close/>
              </a:path>
            </a:pathLst>
          </a:custGeom>
        </p:spPr>
      </p:pic>
      <p:sp>
        <p:nvSpPr>
          <p:cNvPr id="62" name="Shape 62"/>
          <p:cNvSpPr txBox="1">
            <a:spLocks noGrp="1"/>
          </p:cNvSpPr>
          <p:nvPr>
            <p:ph type="title"/>
          </p:nvPr>
        </p:nvSpPr>
        <p:spPr>
          <a:xfrm>
            <a:off x="5720824" y="1064734"/>
            <a:ext cx="6153675"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5720842" y="212353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878301" y="212353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pic>
        <p:nvPicPr>
          <p:cNvPr id="51" name="Picture 50"/>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735699" y="7763"/>
            <a:ext cx="6457950" cy="6877052"/>
          </a:xfrm>
          <a:prstGeom prst="rect">
            <a:avLst/>
          </a:prstGeom>
        </p:spPr>
      </p:pic>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0" y="-2"/>
            <a:ext cx="6457950" cy="6877052"/>
          </a:xfrm>
          <a:prstGeom prst="rect">
            <a:avLst/>
          </a:prstGeom>
        </p:spPr>
      </p:pic>
      <p:grpSp>
        <p:nvGrpSpPr>
          <p:cNvPr id="8" name="Group 7"/>
          <p:cNvGrpSpPr/>
          <p:nvPr userDrawn="1"/>
        </p:nvGrpSpPr>
        <p:grpSpPr>
          <a:xfrm>
            <a:off x="2" y="1485900"/>
            <a:ext cx="12192000" cy="4145125"/>
            <a:chOff x="1058681" y="800100"/>
            <a:chExt cx="10066520" cy="5307175"/>
          </a:xfrm>
          <a:effectLst/>
        </p:grpSpPr>
        <p:sp>
          <p:nvSpPr>
            <p:cNvPr id="10" name="Rectangle 9">
              <a:extLst>
                <a:ext uri="{FF2B5EF4-FFF2-40B4-BE49-F238E27FC236}">
                  <a16:creationId xmlns:a16="http://schemas.microsoft.com/office/drawing/2014/main" id="{5EEBD666-61F6-4FC5-93DB-8F665A608B2A}"/>
                </a:ext>
              </a:extLst>
            </p:cNvPr>
            <p:cNvSpPr/>
            <p:nvPr userDrawn="1"/>
          </p:nvSpPr>
          <p:spPr>
            <a:xfrm>
              <a:off x="1058681" y="805722"/>
              <a:ext cx="10066520" cy="5246557"/>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rotWithShape="1">
            <a:blip r:embed="rId3"/>
            <a:srcRect l="67115" t="6260" b="19663"/>
            <a:stretch/>
          </p:blipFill>
          <p:spPr>
            <a:xfrm>
              <a:off x="1065437" y="800100"/>
              <a:ext cx="1673281" cy="5238750"/>
            </a:xfrm>
            <a:prstGeom prst="rect">
              <a:avLst/>
            </a:prstGeom>
          </p:spPr>
        </p:pic>
        <p:pic>
          <p:nvPicPr>
            <p:cNvPr id="12" name="Picture 11"/>
            <p:cNvPicPr>
              <a:picLocks noChangeAspect="1"/>
            </p:cNvPicPr>
            <p:nvPr userDrawn="1"/>
          </p:nvPicPr>
          <p:blipFill rotWithShape="1">
            <a:blip r:embed="rId3"/>
            <a:srcRect l="67115" t="6260" b="19663"/>
            <a:stretch/>
          </p:blipFill>
          <p:spPr>
            <a:xfrm flipH="1" flipV="1">
              <a:off x="9430794" y="800100"/>
              <a:ext cx="1680039" cy="5307175"/>
            </a:xfrm>
            <a:prstGeom prst="rect">
              <a:avLst/>
            </a:prstGeom>
          </p:spPr>
        </p:pic>
      </p:grpSp>
      <p:sp>
        <p:nvSpPr>
          <p:cNvPr id="78" name="Shape 78"/>
          <p:cNvSpPr txBox="1">
            <a:spLocks noGrp="1"/>
          </p:cNvSpPr>
          <p:nvPr>
            <p:ph type="title"/>
          </p:nvPr>
        </p:nvSpPr>
        <p:spPr>
          <a:xfrm>
            <a:off x="337667" y="2381250"/>
            <a:ext cx="4043850" cy="1608781"/>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4738217" y="1921408"/>
            <a:ext cx="2206989" cy="2973562"/>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7183264" y="1921408"/>
            <a:ext cx="2206989" cy="2973562"/>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1" name="Shape 81"/>
          <p:cNvSpPr txBox="1">
            <a:spLocks noGrp="1"/>
          </p:cNvSpPr>
          <p:nvPr>
            <p:ph type="body" idx="3"/>
          </p:nvPr>
        </p:nvSpPr>
        <p:spPr>
          <a:xfrm>
            <a:off x="9628311" y="1921408"/>
            <a:ext cx="2206989" cy="2973562"/>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12" name="Picture 11"/>
          <p:cNvPicPr>
            <a:picLocks noChangeAspect="1"/>
          </p:cNvPicPr>
          <p:nvPr userDrawn="1"/>
        </p:nvPicPr>
        <p:blipFill>
          <a:blip r:embed="rId2"/>
          <a:srcRect/>
          <a:stretch>
            <a:fillRect/>
          </a:stretch>
        </p:blipFill>
        <p:spPr>
          <a:xfrm flipV="1">
            <a:off x="-528" y="-295"/>
            <a:ext cx="12193056" cy="6858593"/>
          </a:xfrm>
          <a:custGeom>
            <a:avLst/>
            <a:gdLst>
              <a:gd name="connsiteX0" fmla="*/ 1539366 w 12193056"/>
              <a:gd name="connsiteY0" fmla="*/ 1925992 h 6858593"/>
              <a:gd name="connsiteX1" fmla="*/ 1143529 w 12193056"/>
              <a:gd name="connsiteY1" fmla="*/ 1144190 h 6858593"/>
              <a:gd name="connsiteX2" fmla="*/ 2242219 w 12193056"/>
              <a:gd name="connsiteY2" fmla="*/ 1079018 h 6858593"/>
              <a:gd name="connsiteX3" fmla="*/ 4777263 w 12193056"/>
              <a:gd name="connsiteY3" fmla="*/ 2926256 h 6858593"/>
              <a:gd name="connsiteX4" fmla="*/ 4381425 w 12193056"/>
              <a:gd name="connsiteY4" fmla="*/ 2144454 h 6858593"/>
              <a:gd name="connsiteX5" fmla="*/ 5480116 w 12193056"/>
              <a:gd name="connsiteY5" fmla="*/ 2079282 h 6858593"/>
              <a:gd name="connsiteX6" fmla="*/ 7615712 w 12193056"/>
              <a:gd name="connsiteY6" fmla="*/ 4164132 h 6858593"/>
              <a:gd name="connsiteX7" fmla="*/ 7219875 w 12193056"/>
              <a:gd name="connsiteY7" fmla="*/ 3382329 h 6858593"/>
              <a:gd name="connsiteX8" fmla="*/ 8318565 w 12193056"/>
              <a:gd name="connsiteY8" fmla="*/ 3317158 h 6858593"/>
              <a:gd name="connsiteX9" fmla="*/ 891061 w 12193056"/>
              <a:gd name="connsiteY9" fmla="*/ 5105509 h 6858593"/>
              <a:gd name="connsiteX10" fmla="*/ 495224 w 12193056"/>
              <a:gd name="connsiteY10" fmla="*/ 4323707 h 6858593"/>
              <a:gd name="connsiteX11" fmla="*/ 1593915 w 12193056"/>
              <a:gd name="connsiteY11" fmla="*/ 4258535 h 6858593"/>
              <a:gd name="connsiteX12" fmla="*/ 10044586 w 12193056"/>
              <a:gd name="connsiteY12" fmla="*/ 5591131 h 6858593"/>
              <a:gd name="connsiteX13" fmla="*/ 9648749 w 12193056"/>
              <a:gd name="connsiteY13" fmla="*/ 4809328 h 6858593"/>
              <a:gd name="connsiteX14" fmla="*/ 10747440 w 12193056"/>
              <a:gd name="connsiteY14" fmla="*/ 4744156 h 6858593"/>
              <a:gd name="connsiteX15" fmla="*/ 4253386 w 12193056"/>
              <a:gd name="connsiteY15" fmla="*/ 5953079 h 6858593"/>
              <a:gd name="connsiteX16" fmla="*/ 3857549 w 12193056"/>
              <a:gd name="connsiteY16" fmla="*/ 5171277 h 6858593"/>
              <a:gd name="connsiteX17" fmla="*/ 4956240 w 12193056"/>
              <a:gd name="connsiteY17" fmla="*/ 5106105 h 6858593"/>
              <a:gd name="connsiteX18" fmla="*/ 0 w 12193056"/>
              <a:gd name="connsiteY18" fmla="*/ 6858593 h 6858593"/>
              <a:gd name="connsiteX19" fmla="*/ 12193056 w 12193056"/>
              <a:gd name="connsiteY19" fmla="*/ 6858593 h 6858593"/>
              <a:gd name="connsiteX20" fmla="*/ 12193056 w 12193056"/>
              <a:gd name="connsiteY20" fmla="*/ 0 h 6858593"/>
              <a:gd name="connsiteX21" fmla="*/ 0 w 12193056"/>
              <a:gd name="connsiteY21" fmla="*/ 0 h 685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3056" h="6858593">
                <a:moveTo>
                  <a:pt x="1539366" y="1925992"/>
                </a:moveTo>
                <a:lnTo>
                  <a:pt x="1143529" y="1144190"/>
                </a:lnTo>
                <a:lnTo>
                  <a:pt x="2242219" y="1079018"/>
                </a:lnTo>
                <a:close/>
                <a:moveTo>
                  <a:pt x="4777263" y="2926256"/>
                </a:moveTo>
                <a:lnTo>
                  <a:pt x="4381425" y="2144454"/>
                </a:lnTo>
                <a:lnTo>
                  <a:pt x="5480116" y="2079282"/>
                </a:lnTo>
                <a:close/>
                <a:moveTo>
                  <a:pt x="7615712" y="4164132"/>
                </a:moveTo>
                <a:lnTo>
                  <a:pt x="7219875" y="3382329"/>
                </a:lnTo>
                <a:lnTo>
                  <a:pt x="8318565" y="3317158"/>
                </a:lnTo>
                <a:close/>
                <a:moveTo>
                  <a:pt x="891061" y="5105509"/>
                </a:moveTo>
                <a:lnTo>
                  <a:pt x="495224" y="4323707"/>
                </a:lnTo>
                <a:lnTo>
                  <a:pt x="1593915" y="4258535"/>
                </a:lnTo>
                <a:close/>
                <a:moveTo>
                  <a:pt x="10044586" y="5591131"/>
                </a:moveTo>
                <a:lnTo>
                  <a:pt x="9648749" y="4809328"/>
                </a:lnTo>
                <a:lnTo>
                  <a:pt x="10747440" y="4744156"/>
                </a:lnTo>
                <a:close/>
                <a:moveTo>
                  <a:pt x="4253386" y="5953079"/>
                </a:moveTo>
                <a:lnTo>
                  <a:pt x="3857549" y="5171277"/>
                </a:lnTo>
                <a:lnTo>
                  <a:pt x="4956240" y="5106105"/>
                </a:lnTo>
                <a:close/>
                <a:moveTo>
                  <a:pt x="0" y="6858593"/>
                </a:moveTo>
                <a:lnTo>
                  <a:pt x="12193056" y="6858593"/>
                </a:lnTo>
                <a:lnTo>
                  <a:pt x="12193056" y="0"/>
                </a:lnTo>
                <a:lnTo>
                  <a:pt x="0" y="0"/>
                </a:lnTo>
                <a:close/>
              </a:path>
            </a:pathLst>
          </a:custGeom>
        </p:spPr>
      </p:pic>
      <p:sp>
        <p:nvSpPr>
          <p:cNvPr id="95" name="Shape 95"/>
          <p:cNvSpPr txBox="1">
            <a:spLocks noGrp="1"/>
          </p:cNvSpPr>
          <p:nvPr>
            <p:ph type="title"/>
          </p:nvPr>
        </p:nvSpPr>
        <p:spPr>
          <a:xfrm>
            <a:off x="2370959" y="121375"/>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4" name="Picture 3">
            <a:extLst>
              <a:ext uri="{FF2B5EF4-FFF2-40B4-BE49-F238E27FC236}">
                <a16:creationId xmlns:a16="http://schemas.microsoft.com/office/drawing/2014/main" id="{4BA967F8-D06B-4C1B-8BB3-D9EAA6DA6EEE}"/>
              </a:ext>
            </a:extLst>
          </p:cNvPr>
          <p:cNvPicPr>
            <a:picLocks noChangeAspect="1"/>
          </p:cNvPicPr>
          <p:nvPr userDrawn="1"/>
        </p:nvPicPr>
        <p:blipFill>
          <a:blip r:embed="rId2"/>
          <a:stretch>
            <a:fillRect/>
          </a:stretch>
        </p:blipFill>
        <p:spPr>
          <a:xfrm>
            <a:off x="0" y="0"/>
            <a:ext cx="12192000" cy="6858000"/>
          </a:xfrm>
          <a:prstGeom prst="rect">
            <a:avLst/>
          </a:prstGeom>
          <a:gradFill flip="none" rotWithShape="1">
            <a:gsLst>
              <a:gs pos="97000">
                <a:schemeClr val="bg1">
                  <a:lumMod val="95000"/>
                </a:schemeClr>
              </a:gs>
              <a:gs pos="28000">
                <a:schemeClr val="bg1"/>
              </a:gs>
              <a:gs pos="0">
                <a:schemeClr val="bg1">
                  <a:lumMod val="65000"/>
                </a:schemeClr>
              </a:gs>
            </a:gsLst>
            <a:lin ang="0" scaled="1"/>
            <a:tileRect/>
          </a:gradFill>
        </p:spPr>
      </p:pic>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3/10/2018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schemeClr>
            </a:gs>
            <a:gs pos="74000">
              <a:schemeClr val="bg1"/>
            </a:gs>
          </a:gsLst>
          <a:lin ang="16200000" scaled="1"/>
          <a:tileRect/>
        </a:gradFill>
        <a:effectLst/>
      </p:bgPr>
    </p:bg>
    <p:spTree>
      <p:nvGrpSpPr>
        <p:cNvPr id="1" name=""/>
        <p:cNvGrpSpPr/>
        <p:nvPr/>
      </p:nvGrpSpPr>
      <p:grpSpPr>
        <a:xfrm>
          <a:off x="0" y="0"/>
          <a:ext cx="0" cy="0"/>
          <a:chOff x="0" y="0"/>
          <a:chExt cx="0" cy="0"/>
        </a:xfrm>
      </p:grpSpPr>
      <p:sp>
        <p:nvSpPr>
          <p:cNvPr id="4" name="Shape 72"/>
          <p:cNvSpPr txBox="1">
            <a:spLocks noGrp="1"/>
          </p:cNvSpPr>
          <p:nvPr>
            <p:ph type="ctrTitle"/>
          </p:nvPr>
        </p:nvSpPr>
        <p:spPr>
          <a:xfrm>
            <a:off x="2977243" y="3056491"/>
            <a:ext cx="6237515" cy="745019"/>
          </a:xfrm>
          <a:prstGeom prst="rect">
            <a:avLst/>
          </a:prstGeom>
        </p:spPr>
        <p:txBody>
          <a:bodyPr lIns="91425" tIns="91425" rIns="91425" bIns="91425" anchor="b" anchorCtr="0">
            <a:noAutofit/>
          </a:bodyPr>
          <a:lstStyle/>
          <a:p>
            <a:pPr lvl="0"/>
            <a:r>
              <a:rPr lang="en-US" dirty="0"/>
              <a:t>GEOMETRIC GREY </a:t>
            </a:r>
            <a:endParaRPr lang="en" dirty="0"/>
          </a:p>
        </p:txBody>
      </p:sp>
      <p:sp>
        <p:nvSpPr>
          <p:cNvPr id="2" name="Rectangle 1">
            <a:extLst>
              <a:ext uri="{FF2B5EF4-FFF2-40B4-BE49-F238E27FC236}">
                <a16:creationId xmlns:a16="http://schemas.microsoft.com/office/drawing/2014/main" id="{4F724672-D0E8-4E5D-BF58-6A2C2C098F69}"/>
              </a:ext>
            </a:extLst>
          </p:cNvPr>
          <p:cNvSpPr/>
          <p:nvPr/>
        </p:nvSpPr>
        <p:spPr>
          <a:xfrm>
            <a:off x="3877155" y="3632233"/>
            <a:ext cx="4437690" cy="338554"/>
          </a:xfrm>
          <a:prstGeom prst="rect">
            <a:avLst/>
          </a:prstGeom>
        </p:spPr>
        <p:txBody>
          <a:bodyPr wrap="none">
            <a:spAutoFit/>
          </a:bodyPr>
          <a:lstStyle/>
          <a:p>
            <a:pPr algn="just"/>
            <a:r>
              <a:rPr lang="en-US" sz="1600" dirty="0">
                <a:solidFill>
                  <a:schemeClr val="tx1">
                    <a:lumMod val="50000"/>
                    <a:lumOff val="50000"/>
                  </a:schemeClr>
                </a:solidFill>
              </a:rPr>
              <a:t>PowerPoint Theme &amp; Google Slides Templates</a:t>
            </a:r>
          </a:p>
        </p:txBody>
      </p:sp>
    </p:spTree>
    <p:extLst>
      <p:ext uri="{BB962C8B-B14F-4D97-AF65-F5344CB8AC3E}">
        <p14:creationId xmlns:p14="http://schemas.microsoft.com/office/powerpoint/2010/main" val="9812761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2323039" y="560439"/>
            <a:ext cx="7545922" cy="13026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t>IDEAS</a:t>
            </a:r>
          </a:p>
        </p:txBody>
      </p:sp>
      <p:graphicFrame>
        <p:nvGraphicFramePr>
          <p:cNvPr id="4" name="Chart 3">
            <a:extLst>
              <a:ext uri="{FF2B5EF4-FFF2-40B4-BE49-F238E27FC236}">
                <a16:creationId xmlns:a16="http://schemas.microsoft.com/office/drawing/2014/main" id="{09E15374-0A00-42C6-9FF3-DE824A9D494F}"/>
              </a:ext>
            </a:extLst>
          </p:cNvPr>
          <p:cNvGraphicFramePr/>
          <p:nvPr>
            <p:extLst>
              <p:ext uri="{D42A27DB-BD31-4B8C-83A1-F6EECF244321}">
                <p14:modId xmlns:p14="http://schemas.microsoft.com/office/powerpoint/2010/main" val="893227013"/>
              </p:ext>
            </p:extLst>
          </p:nvPr>
        </p:nvGraphicFramePr>
        <p:xfrm>
          <a:off x="1668885" y="2110699"/>
          <a:ext cx="4941465" cy="34671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9E15374-0A00-42C6-9FF3-DE824A9D494F}"/>
              </a:ext>
            </a:extLst>
          </p:cNvPr>
          <p:cNvGraphicFramePr/>
          <p:nvPr>
            <p:extLst>
              <p:ext uri="{D42A27DB-BD31-4B8C-83A1-F6EECF244321}">
                <p14:modId xmlns:p14="http://schemas.microsoft.com/office/powerpoint/2010/main" val="999832997"/>
              </p:ext>
            </p:extLst>
          </p:nvPr>
        </p:nvGraphicFramePr>
        <p:xfrm>
          <a:off x="7398228" y="2301199"/>
          <a:ext cx="4941465" cy="34671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39979" y="701938"/>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b="1" dirty="0"/>
              <a:t>DATA</a:t>
            </a:r>
            <a:endParaRPr lang="en" sz="3600" b="1" dirty="0"/>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426115152"/>
              </p:ext>
            </p:extLst>
          </p:nvPr>
        </p:nvGraphicFramePr>
        <p:xfrm>
          <a:off x="2571750" y="1786466"/>
          <a:ext cx="7391400" cy="4174276"/>
        </p:xfrm>
        <a:graphic>
          <a:graphicData uri="http://schemas.openxmlformats.org/drawingml/2006/table">
            <a:tbl>
              <a:tblPr firstRow="1" bandRow="1">
                <a:tableStyleId>{073A0DAA-6AF3-43AB-8588-CEC1D06C72B9}</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387108">
                <a:tc>
                  <a:txBody>
                    <a:bodyPr/>
                    <a:lstStyle/>
                    <a:p>
                      <a:pPr algn="ctr"/>
                      <a:r>
                        <a:rPr lang="en-US" dirty="0"/>
                        <a:t>DATA</a:t>
                      </a:r>
                    </a:p>
                  </a:txBody>
                  <a:tcPr/>
                </a:tc>
                <a:tc>
                  <a:txBody>
                    <a:bodyPr/>
                    <a:lstStyle/>
                    <a:p>
                      <a:pPr algn="ctr"/>
                      <a:r>
                        <a:rPr lang="en-US" dirty="0"/>
                        <a:t>DATA</a:t>
                      </a:r>
                    </a:p>
                  </a:txBody>
                  <a:tcPr/>
                </a:tc>
                <a:tc>
                  <a:txBody>
                    <a:bodyPr/>
                    <a:lstStyle/>
                    <a:p>
                      <a:pPr algn="ctr"/>
                      <a:r>
                        <a:rPr lang="en-US" dirty="0"/>
                        <a:t>MORE DATA</a:t>
                      </a:r>
                    </a:p>
                  </a:txBody>
                  <a:tcPr/>
                </a:tc>
                <a:tc>
                  <a:txBody>
                    <a:bodyPr/>
                    <a:lstStyle/>
                    <a:p>
                      <a:pPr algn="ctr"/>
                      <a:r>
                        <a:rPr lang="en-US" dirty="0"/>
                        <a:t>LOTS OF DATA</a:t>
                      </a:r>
                    </a:p>
                  </a:txBody>
                  <a:tcPr/>
                </a:tc>
                <a:extLst>
                  <a:ext uri="{0D108BD9-81ED-4DB2-BD59-A6C34878D82A}">
                    <a16:rowId xmlns:a16="http://schemas.microsoft.com/office/drawing/2014/main" val="3132156098"/>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250">
            <a:extLst>
              <a:ext uri="{FF2B5EF4-FFF2-40B4-BE49-F238E27FC236}">
                <a16:creationId xmlns:a16="http://schemas.microsoft.com/office/drawing/2014/main" id="{447DFEED-C38D-46C9-B1C8-AB6068BBED6A}"/>
              </a:ext>
            </a:extLst>
          </p:cNvPr>
          <p:cNvSpPr txBox="1">
            <a:spLocks/>
          </p:cNvSpPr>
          <p:nvPr/>
        </p:nvSpPr>
        <p:spPr>
          <a:xfrm>
            <a:off x="4937311" y="192440"/>
            <a:ext cx="2637157"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t>MAPS</a:t>
            </a:r>
          </a:p>
        </p:txBody>
      </p:sp>
      <p:sp>
        <p:nvSpPr>
          <p:cNvPr id="11" name="Shape 249">
            <a:extLst>
              <a:ext uri="{FF2B5EF4-FFF2-40B4-BE49-F238E27FC236}">
                <a16:creationId xmlns:a16="http://schemas.microsoft.com/office/drawing/2014/main" id="{7431DA9E-35C5-4C11-BFB0-3250A3C59728}"/>
              </a:ext>
            </a:extLst>
          </p:cNvPr>
          <p:cNvSpPr/>
          <p:nvPr/>
        </p:nvSpPr>
        <p:spPr>
          <a:xfrm>
            <a:off x="537400" y="1032370"/>
            <a:ext cx="11117200" cy="529647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55000">
                <a:schemeClr val="bg1">
                  <a:lumMod val="85000"/>
                </a:schemeClr>
              </a:gs>
              <a:gs pos="16000">
                <a:schemeClr val="bg2">
                  <a:lumMod val="50000"/>
                </a:schemeClr>
              </a:gs>
              <a:gs pos="100000">
                <a:schemeClr val="tx1">
                  <a:lumMod val="75000"/>
                  <a:lumOff val="25000"/>
                </a:schemeClr>
              </a:gs>
            </a:gsLst>
            <a:lin ang="5400000" scaled="1"/>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dirty="0"/>
          </a:p>
        </p:txBody>
      </p:sp>
      <p:sp>
        <p:nvSpPr>
          <p:cNvPr id="12" name="Shape 251">
            <a:extLst>
              <a:ext uri="{FF2B5EF4-FFF2-40B4-BE49-F238E27FC236}">
                <a16:creationId xmlns:a16="http://schemas.microsoft.com/office/drawing/2014/main" id="{905FC543-8C65-44D7-8A08-5FE10B5ABB59}"/>
              </a:ext>
            </a:extLst>
          </p:cNvPr>
          <p:cNvSpPr/>
          <p:nvPr/>
        </p:nvSpPr>
        <p:spPr>
          <a:xfrm>
            <a:off x="1936632" y="2098620"/>
            <a:ext cx="1035878" cy="329397"/>
          </a:xfrm>
          <a:prstGeom prst="wedgeRectCallout">
            <a:avLst>
              <a:gd name="adj1" fmla="val -21428"/>
              <a:gd name="adj2" fmla="val 84287"/>
            </a:avLst>
          </a:pr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ysClr val="windowText" lastClr="000000"/>
                </a:solidFill>
                <a:latin typeface="Dosis"/>
                <a:ea typeface="Dosis"/>
                <a:cs typeface="Dosis"/>
                <a:sym typeface="Dosis"/>
              </a:rPr>
              <a:t>OUR OFFICE</a:t>
            </a:r>
          </a:p>
        </p:txBody>
      </p:sp>
      <p:sp>
        <p:nvSpPr>
          <p:cNvPr id="13" name="Shape 253">
            <a:extLst>
              <a:ext uri="{FF2B5EF4-FFF2-40B4-BE49-F238E27FC236}">
                <a16:creationId xmlns:a16="http://schemas.microsoft.com/office/drawing/2014/main" id="{E474D1A8-078E-4881-8782-9E6988B5B37B}"/>
              </a:ext>
            </a:extLst>
          </p:cNvPr>
          <p:cNvSpPr/>
          <p:nvPr/>
        </p:nvSpPr>
        <p:spPr>
          <a:xfrm rot="8100000">
            <a:off x="2116368" y="2625333"/>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4" name="Shape 254">
            <a:extLst>
              <a:ext uri="{FF2B5EF4-FFF2-40B4-BE49-F238E27FC236}">
                <a16:creationId xmlns:a16="http://schemas.microsoft.com/office/drawing/2014/main" id="{652EE500-3BCB-4542-AB4B-0482439CD365}"/>
              </a:ext>
            </a:extLst>
          </p:cNvPr>
          <p:cNvSpPr/>
          <p:nvPr/>
        </p:nvSpPr>
        <p:spPr>
          <a:xfrm rot="8100000">
            <a:off x="2998150" y="4388676"/>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5" name="Shape 257">
            <a:extLst>
              <a:ext uri="{FF2B5EF4-FFF2-40B4-BE49-F238E27FC236}">
                <a16:creationId xmlns:a16="http://schemas.microsoft.com/office/drawing/2014/main" id="{42972BF2-D189-41A8-99F6-14882CD0D35C}"/>
              </a:ext>
            </a:extLst>
          </p:cNvPr>
          <p:cNvSpPr/>
          <p:nvPr/>
        </p:nvSpPr>
        <p:spPr>
          <a:xfrm rot="8100000">
            <a:off x="6287673" y="365775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6" name="Frame 15">
            <a:extLst>
              <a:ext uri="{FF2B5EF4-FFF2-40B4-BE49-F238E27FC236}">
                <a16:creationId xmlns:a16="http://schemas.microsoft.com/office/drawing/2014/main" id="{D391665A-D877-4C34-B618-EBE07634E1A6}"/>
              </a:ext>
            </a:extLst>
          </p:cNvPr>
          <p:cNvSpPr/>
          <p:nvPr/>
        </p:nvSpPr>
        <p:spPr>
          <a:xfrm>
            <a:off x="204866" y="176135"/>
            <a:ext cx="11782269" cy="6505731"/>
          </a:xfrm>
          <a:prstGeom prst="frame">
            <a:avLst>
              <a:gd name="adj1" fmla="val 1210"/>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23118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B4C3364-DD76-42BC-9637-9BA0D29445E0}"/>
              </a:ext>
            </a:extLst>
          </p:cNvPr>
          <p:cNvPicPr>
            <a:picLocks noChangeAspect="1"/>
          </p:cNvPicPr>
          <p:nvPr/>
        </p:nvPicPr>
        <p:blipFill>
          <a:blip r:embed="rId2"/>
          <a:stretch>
            <a:fillRect/>
          </a:stretch>
        </p:blipFill>
        <p:spPr>
          <a:xfrm>
            <a:off x="0" y="0"/>
            <a:ext cx="12192000" cy="3456432"/>
          </a:xfrm>
          <a:prstGeom prst="rect">
            <a:avLst/>
          </a:prstGeom>
        </p:spPr>
      </p:pic>
      <p:sp>
        <p:nvSpPr>
          <p:cNvPr id="4" name="Rectangle 3">
            <a:extLst>
              <a:ext uri="{FF2B5EF4-FFF2-40B4-BE49-F238E27FC236}">
                <a16:creationId xmlns:a16="http://schemas.microsoft.com/office/drawing/2014/main" id="{096C9908-0F03-4F0C-B0EE-2F29A1326BDF}"/>
              </a:ext>
            </a:extLst>
          </p:cNvPr>
          <p:cNvSpPr/>
          <p:nvPr/>
        </p:nvSpPr>
        <p:spPr>
          <a:xfrm>
            <a:off x="10227125" y="3956909"/>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38CB57D-3091-4F82-A93F-08690D5C3A66}"/>
              </a:ext>
            </a:extLst>
          </p:cNvPr>
          <p:cNvSpPr/>
          <p:nvPr/>
        </p:nvSpPr>
        <p:spPr>
          <a:xfrm>
            <a:off x="7430252" y="3967343"/>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6C31C1-FC57-4D93-BE89-DBE429E73F10}"/>
              </a:ext>
            </a:extLst>
          </p:cNvPr>
          <p:cNvSpPr/>
          <p:nvPr/>
        </p:nvSpPr>
        <p:spPr>
          <a:xfrm>
            <a:off x="4673489" y="4015413"/>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55DEE5E-DEFB-4B28-9682-B0EBBA5C2D3F}"/>
              </a:ext>
            </a:extLst>
          </p:cNvPr>
          <p:cNvSpPr/>
          <p:nvPr/>
        </p:nvSpPr>
        <p:spPr>
          <a:xfrm>
            <a:off x="1831026" y="4011005"/>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A7B24A4-28E5-492B-ADE8-91AE9DD0198C}"/>
              </a:ext>
            </a:extLst>
          </p:cNvPr>
          <p:cNvSpPr/>
          <p:nvPr/>
        </p:nvSpPr>
        <p:spPr>
          <a:xfrm>
            <a:off x="7979706" y="555656"/>
            <a:ext cx="4203508" cy="541174"/>
          </a:xfrm>
          <a:prstGeom prst="rect">
            <a:avLst/>
          </a:prstGeom>
        </p:spPr>
        <p:txBody>
          <a:bodyPr wrap="square">
            <a:spAutoFit/>
          </a:bodyPr>
          <a:lstStyle/>
          <a:p>
            <a:pPr algn="ctr">
              <a:lnSpc>
                <a:spcPts val="3500"/>
              </a:lnSpc>
            </a:pPr>
            <a:r>
              <a:rPr lang="en-US" sz="3600" dirty="0">
                <a:ln w="0"/>
                <a:solidFill>
                  <a:schemeClr val="bg1"/>
                </a:solidFill>
                <a:latin typeface="Roboto" pitchFamily="2" charset="0"/>
                <a:ea typeface="Roboto" pitchFamily="2" charset="0"/>
                <a:cs typeface="Lato" panose="020F0502020204030203" pitchFamily="34" charset="0"/>
              </a:rPr>
              <a:t>Picture Timeline</a:t>
            </a:r>
          </a:p>
        </p:txBody>
      </p:sp>
      <p:sp>
        <p:nvSpPr>
          <p:cNvPr id="9" name="TextBox 8">
            <a:extLst>
              <a:ext uri="{FF2B5EF4-FFF2-40B4-BE49-F238E27FC236}">
                <a16:creationId xmlns:a16="http://schemas.microsoft.com/office/drawing/2014/main" id="{A7349784-C00D-4550-93C2-5522470E1BD8}"/>
              </a:ext>
            </a:extLst>
          </p:cNvPr>
          <p:cNvSpPr txBox="1"/>
          <p:nvPr/>
        </p:nvSpPr>
        <p:spPr>
          <a:xfrm>
            <a:off x="8249358" y="1192683"/>
            <a:ext cx="3510776" cy="977191"/>
          </a:xfrm>
          <a:prstGeom prst="rect">
            <a:avLst/>
          </a:prstGeom>
          <a:noFill/>
        </p:spPr>
        <p:txBody>
          <a:bodyPr wrap="square" rtlCol="0">
            <a:spAutoFit/>
          </a:bodyPr>
          <a:lstStyle/>
          <a:p>
            <a:pPr algn="r"/>
            <a:r>
              <a:rPr lang="en-US" sz="11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Here you put a little description, Keep it short and to the point. Make it more impactful. </a:t>
            </a:r>
          </a:p>
          <a:p>
            <a:pPr algn="r"/>
            <a:endParaRPr lang="en-US" sz="1150" dirty="0">
              <a:solidFill>
                <a:schemeClr val="bg1"/>
              </a:solidFill>
              <a:latin typeface="Roboto" pitchFamily="2" charset="0"/>
              <a:ea typeface="Roboto" pitchFamily="2" charset="0"/>
              <a:cs typeface="Lato" panose="020F0502020204030203" pitchFamily="34" charset="0"/>
            </a:endParaRPr>
          </a:p>
        </p:txBody>
      </p:sp>
      <p:cxnSp>
        <p:nvCxnSpPr>
          <p:cNvPr id="10" name="Straight Connector 9">
            <a:extLst>
              <a:ext uri="{FF2B5EF4-FFF2-40B4-BE49-F238E27FC236}">
                <a16:creationId xmlns:a16="http://schemas.microsoft.com/office/drawing/2014/main" id="{E9B5327C-676F-4ABB-83B8-033526956B10}"/>
              </a:ext>
            </a:extLst>
          </p:cNvPr>
          <p:cNvCxnSpPr>
            <a:cxnSpLocks/>
          </p:cNvCxnSpPr>
          <p:nvPr/>
        </p:nvCxnSpPr>
        <p:spPr>
          <a:xfrm flipV="1">
            <a:off x="8139008" y="1096830"/>
            <a:ext cx="3550425" cy="1"/>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grpSp>
        <p:nvGrpSpPr>
          <p:cNvPr id="11" name="Group 10">
            <a:extLst>
              <a:ext uri="{FF2B5EF4-FFF2-40B4-BE49-F238E27FC236}">
                <a16:creationId xmlns:a16="http://schemas.microsoft.com/office/drawing/2014/main" id="{C8E0849B-7191-4848-80B2-E4E961CC8544}"/>
              </a:ext>
            </a:extLst>
          </p:cNvPr>
          <p:cNvGrpSpPr/>
          <p:nvPr/>
        </p:nvGrpSpPr>
        <p:grpSpPr>
          <a:xfrm>
            <a:off x="1287343" y="2809656"/>
            <a:ext cx="1221217" cy="1245641"/>
            <a:chOff x="7570030" y="640979"/>
            <a:chExt cx="1608946" cy="1641125"/>
          </a:xfrm>
          <a:effectLst>
            <a:outerShdw blurRad="50800" dist="38100" dir="16200000" sx="102000" sy="102000" rotWithShape="0">
              <a:prstClr val="black">
                <a:alpha val="25000"/>
              </a:prstClr>
            </a:outerShdw>
          </a:effectLst>
        </p:grpSpPr>
        <p:sp>
          <p:nvSpPr>
            <p:cNvPr id="12" name="Oval 11">
              <a:extLst>
                <a:ext uri="{FF2B5EF4-FFF2-40B4-BE49-F238E27FC236}">
                  <a16:creationId xmlns:a16="http://schemas.microsoft.com/office/drawing/2014/main" id="{D7707A74-993B-4685-8E0A-A06F51DCE48F}"/>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A7C58FE-5060-46D8-A0D1-869AD8E67E52}"/>
                </a:ext>
              </a:extLst>
            </p:cNvPr>
            <p:cNvSpPr/>
            <p:nvPr/>
          </p:nvSpPr>
          <p:spPr>
            <a:xfrm>
              <a:off x="7624995" y="694753"/>
              <a:ext cx="1499017" cy="1528997"/>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a:extLst>
              <a:ext uri="{FF2B5EF4-FFF2-40B4-BE49-F238E27FC236}">
                <a16:creationId xmlns:a16="http://schemas.microsoft.com/office/drawing/2014/main" id="{DA68CBCB-3DA1-43DD-94C4-287D637F000E}"/>
              </a:ext>
            </a:extLst>
          </p:cNvPr>
          <p:cNvSpPr txBox="1"/>
          <p:nvPr/>
        </p:nvSpPr>
        <p:spPr>
          <a:xfrm>
            <a:off x="728345" y="5183575"/>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15" name="Rectangle 14">
            <a:extLst>
              <a:ext uri="{FF2B5EF4-FFF2-40B4-BE49-F238E27FC236}">
                <a16:creationId xmlns:a16="http://schemas.microsoft.com/office/drawing/2014/main" id="{9E3D16BC-A1FE-4D1D-AB75-FD81E39359E5}"/>
              </a:ext>
            </a:extLst>
          </p:cNvPr>
          <p:cNvSpPr/>
          <p:nvPr/>
        </p:nvSpPr>
        <p:spPr>
          <a:xfrm>
            <a:off x="767367" y="4655232"/>
            <a:ext cx="2229922" cy="369332"/>
          </a:xfrm>
          <a:prstGeom prst="rect">
            <a:avLst/>
          </a:prstGeom>
        </p:spPr>
        <p:txBody>
          <a:bodyPr wrap="squar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1</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ST</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JANUARY 2014</a:t>
            </a:r>
          </a:p>
        </p:txBody>
      </p:sp>
      <p:sp>
        <p:nvSpPr>
          <p:cNvPr id="16" name="Rectangle 15">
            <a:extLst>
              <a:ext uri="{FF2B5EF4-FFF2-40B4-BE49-F238E27FC236}">
                <a16:creationId xmlns:a16="http://schemas.microsoft.com/office/drawing/2014/main" id="{DA3F7FF1-D539-4822-96F7-AE09E48D1C66}"/>
              </a:ext>
            </a:extLst>
          </p:cNvPr>
          <p:cNvSpPr/>
          <p:nvPr/>
        </p:nvSpPr>
        <p:spPr>
          <a:xfrm>
            <a:off x="3638499" y="4647855"/>
            <a:ext cx="2205118" cy="369332"/>
          </a:xfrm>
          <a:prstGeom prst="rect">
            <a:avLst/>
          </a:prstGeom>
        </p:spPr>
        <p:txBody>
          <a:bodyPr wrap="squar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8</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AUGUST  2015</a:t>
            </a:r>
          </a:p>
        </p:txBody>
      </p:sp>
      <p:sp>
        <p:nvSpPr>
          <p:cNvPr id="17" name="Rectangle 16">
            <a:extLst>
              <a:ext uri="{FF2B5EF4-FFF2-40B4-BE49-F238E27FC236}">
                <a16:creationId xmlns:a16="http://schemas.microsoft.com/office/drawing/2014/main" id="{F691B50D-754A-43B8-97BD-A9382232F9EE}"/>
              </a:ext>
            </a:extLst>
          </p:cNvPr>
          <p:cNvSpPr/>
          <p:nvPr/>
        </p:nvSpPr>
        <p:spPr>
          <a:xfrm>
            <a:off x="9304350" y="4642687"/>
            <a:ext cx="2032944" cy="369332"/>
          </a:xfrm>
          <a:prstGeom prst="rect">
            <a:avLst/>
          </a:prstGeom>
        </p:spPr>
        <p:txBody>
          <a:bodyPr wrap="squar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21</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APRIL  2016</a:t>
            </a:r>
          </a:p>
        </p:txBody>
      </p:sp>
      <p:sp>
        <p:nvSpPr>
          <p:cNvPr id="18" name="Rectangle 17">
            <a:extLst>
              <a:ext uri="{FF2B5EF4-FFF2-40B4-BE49-F238E27FC236}">
                <a16:creationId xmlns:a16="http://schemas.microsoft.com/office/drawing/2014/main" id="{08CE1A0E-5511-4932-B2D2-433B3CC849F1}"/>
              </a:ext>
            </a:extLst>
          </p:cNvPr>
          <p:cNvSpPr/>
          <p:nvPr/>
        </p:nvSpPr>
        <p:spPr>
          <a:xfrm>
            <a:off x="6524050" y="4642687"/>
            <a:ext cx="1988926" cy="369332"/>
          </a:xfrm>
          <a:prstGeom prst="rect">
            <a:avLst/>
          </a:prstGeom>
        </p:spPr>
        <p:txBody>
          <a:bodyPr wrap="squar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26</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JUNE  2017</a:t>
            </a:r>
          </a:p>
        </p:txBody>
      </p:sp>
      <p:grpSp>
        <p:nvGrpSpPr>
          <p:cNvPr id="19" name="Group 18">
            <a:extLst>
              <a:ext uri="{FF2B5EF4-FFF2-40B4-BE49-F238E27FC236}">
                <a16:creationId xmlns:a16="http://schemas.microsoft.com/office/drawing/2014/main" id="{16403E19-B48E-4FF6-AD24-3A036282FFCD}"/>
              </a:ext>
            </a:extLst>
          </p:cNvPr>
          <p:cNvGrpSpPr/>
          <p:nvPr/>
        </p:nvGrpSpPr>
        <p:grpSpPr>
          <a:xfrm>
            <a:off x="4084216" y="2847276"/>
            <a:ext cx="1221217" cy="1245641"/>
            <a:chOff x="7570030" y="640979"/>
            <a:chExt cx="1608946" cy="1641125"/>
          </a:xfrm>
          <a:effectLst>
            <a:outerShdw blurRad="50800" dist="38100" dir="16200000" sx="102000" sy="102000" rotWithShape="0">
              <a:prstClr val="black">
                <a:alpha val="25000"/>
              </a:prstClr>
            </a:outerShdw>
          </a:effectLst>
        </p:grpSpPr>
        <p:sp>
          <p:nvSpPr>
            <p:cNvPr id="20" name="Oval 19">
              <a:extLst>
                <a:ext uri="{FF2B5EF4-FFF2-40B4-BE49-F238E27FC236}">
                  <a16:creationId xmlns:a16="http://schemas.microsoft.com/office/drawing/2014/main" id="{54C2C042-EAFA-4261-B9F1-773401511A2B}"/>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2139559-67ED-4ED4-AFFF-7DDDAF663B0F}"/>
                </a:ext>
              </a:extLst>
            </p:cNvPr>
            <p:cNvSpPr/>
            <p:nvPr/>
          </p:nvSpPr>
          <p:spPr>
            <a:xfrm>
              <a:off x="7624995" y="694753"/>
              <a:ext cx="1499017" cy="152899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BCD97E52-F613-4C57-9103-71531901755A}"/>
              </a:ext>
            </a:extLst>
          </p:cNvPr>
          <p:cNvGrpSpPr/>
          <p:nvPr/>
        </p:nvGrpSpPr>
        <p:grpSpPr>
          <a:xfrm>
            <a:off x="6881089" y="2810238"/>
            <a:ext cx="1221217" cy="1245641"/>
            <a:chOff x="7570030" y="640979"/>
            <a:chExt cx="1608946" cy="1641125"/>
          </a:xfrm>
          <a:effectLst>
            <a:outerShdw blurRad="50800" dist="38100" dir="16200000" sx="102000" sy="102000" rotWithShape="0">
              <a:prstClr val="black">
                <a:alpha val="25000"/>
              </a:prstClr>
            </a:outerShdw>
          </a:effectLst>
        </p:grpSpPr>
        <p:sp>
          <p:nvSpPr>
            <p:cNvPr id="23" name="Oval 22">
              <a:extLst>
                <a:ext uri="{FF2B5EF4-FFF2-40B4-BE49-F238E27FC236}">
                  <a16:creationId xmlns:a16="http://schemas.microsoft.com/office/drawing/2014/main" id="{30122D1A-7865-404A-A7D0-A9681544939C}"/>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AE811C50-17AE-46CF-9D9A-66BCC26930FE}"/>
                </a:ext>
              </a:extLst>
            </p:cNvPr>
            <p:cNvSpPr/>
            <p:nvPr/>
          </p:nvSpPr>
          <p:spPr>
            <a:xfrm>
              <a:off x="7624995" y="702470"/>
              <a:ext cx="1499017" cy="1528997"/>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109C876F-23B5-4B86-8A4E-F0CB1F1163E2}"/>
              </a:ext>
            </a:extLst>
          </p:cNvPr>
          <p:cNvGrpSpPr/>
          <p:nvPr/>
        </p:nvGrpSpPr>
        <p:grpSpPr>
          <a:xfrm>
            <a:off x="9677963" y="2811544"/>
            <a:ext cx="1221217" cy="1245641"/>
            <a:chOff x="7570030" y="640979"/>
            <a:chExt cx="1608946" cy="1641125"/>
          </a:xfrm>
          <a:effectLst>
            <a:outerShdw blurRad="50800" dist="38100" dir="16200000" sx="102000" sy="102000" rotWithShape="0">
              <a:prstClr val="black">
                <a:alpha val="25000"/>
              </a:prstClr>
            </a:outerShdw>
          </a:effectLst>
        </p:grpSpPr>
        <p:sp>
          <p:nvSpPr>
            <p:cNvPr id="26" name="Oval 25">
              <a:extLst>
                <a:ext uri="{FF2B5EF4-FFF2-40B4-BE49-F238E27FC236}">
                  <a16:creationId xmlns:a16="http://schemas.microsoft.com/office/drawing/2014/main" id="{71367CD7-D5E6-4424-805E-A654707A0189}"/>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A4A9A339-1613-4345-A974-B1A47B83E725}"/>
                </a:ext>
              </a:extLst>
            </p:cNvPr>
            <p:cNvSpPr/>
            <p:nvPr/>
          </p:nvSpPr>
          <p:spPr>
            <a:xfrm>
              <a:off x="7624995" y="694753"/>
              <a:ext cx="1499017" cy="15289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extBox 27">
            <a:extLst>
              <a:ext uri="{FF2B5EF4-FFF2-40B4-BE49-F238E27FC236}">
                <a16:creationId xmlns:a16="http://schemas.microsoft.com/office/drawing/2014/main" id="{F6B3E579-AC66-4F94-8868-C29943FE67C9}"/>
              </a:ext>
            </a:extLst>
          </p:cNvPr>
          <p:cNvSpPr txBox="1"/>
          <p:nvPr/>
        </p:nvSpPr>
        <p:spPr>
          <a:xfrm>
            <a:off x="3589089" y="5225456"/>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29" name="TextBox 28">
            <a:extLst>
              <a:ext uri="{FF2B5EF4-FFF2-40B4-BE49-F238E27FC236}">
                <a16:creationId xmlns:a16="http://schemas.microsoft.com/office/drawing/2014/main" id="{2904E4DD-FF02-492F-BAA0-0C9B944E4CD6}"/>
              </a:ext>
            </a:extLst>
          </p:cNvPr>
          <p:cNvSpPr txBox="1"/>
          <p:nvPr/>
        </p:nvSpPr>
        <p:spPr>
          <a:xfrm>
            <a:off x="6391445" y="5225456"/>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30" name="TextBox 29">
            <a:extLst>
              <a:ext uri="{FF2B5EF4-FFF2-40B4-BE49-F238E27FC236}">
                <a16:creationId xmlns:a16="http://schemas.microsoft.com/office/drawing/2014/main" id="{C4B4DACF-360F-4341-808C-9ED4E0593C38}"/>
              </a:ext>
            </a:extLst>
          </p:cNvPr>
          <p:cNvSpPr txBox="1"/>
          <p:nvPr/>
        </p:nvSpPr>
        <p:spPr>
          <a:xfrm>
            <a:off x="9252187" y="5183575"/>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31" name="Shape 440">
            <a:extLst>
              <a:ext uri="{FF2B5EF4-FFF2-40B4-BE49-F238E27FC236}">
                <a16:creationId xmlns:a16="http://schemas.microsoft.com/office/drawing/2014/main" id="{0B06F6CB-128A-4A16-B876-2B2F2BE26CFE}"/>
              </a:ext>
            </a:extLst>
          </p:cNvPr>
          <p:cNvSpPr/>
          <p:nvPr/>
        </p:nvSpPr>
        <p:spPr>
          <a:xfrm>
            <a:off x="1664619" y="3213276"/>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32" name="Shape 453">
            <a:extLst>
              <a:ext uri="{FF2B5EF4-FFF2-40B4-BE49-F238E27FC236}">
                <a16:creationId xmlns:a16="http://schemas.microsoft.com/office/drawing/2014/main" id="{391D7FA8-9B9B-4C74-A340-E0897BDBE74A}"/>
              </a:ext>
            </a:extLst>
          </p:cNvPr>
          <p:cNvGrpSpPr/>
          <p:nvPr/>
        </p:nvGrpSpPr>
        <p:grpSpPr>
          <a:xfrm>
            <a:off x="7265002" y="3201098"/>
            <a:ext cx="457203" cy="487148"/>
            <a:chOff x="5970800" y="1619250"/>
            <a:chExt cx="428650" cy="456725"/>
          </a:xfrm>
          <a:solidFill>
            <a:schemeClr val="bg1"/>
          </a:solidFill>
        </p:grpSpPr>
        <p:sp>
          <p:nvSpPr>
            <p:cNvPr id="33" name="Shape 454">
              <a:extLst>
                <a:ext uri="{FF2B5EF4-FFF2-40B4-BE49-F238E27FC236}">
                  <a16:creationId xmlns:a16="http://schemas.microsoft.com/office/drawing/2014/main" id="{916C2EB4-764F-4E17-864D-FAD80496EC22}"/>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455">
              <a:extLst>
                <a:ext uri="{FF2B5EF4-FFF2-40B4-BE49-F238E27FC236}">
                  <a16:creationId xmlns:a16="http://schemas.microsoft.com/office/drawing/2014/main" id="{71EF5C5E-8EE3-439A-A2BA-B87B87E7F3D5}"/>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456">
              <a:extLst>
                <a:ext uri="{FF2B5EF4-FFF2-40B4-BE49-F238E27FC236}">
                  <a16:creationId xmlns:a16="http://schemas.microsoft.com/office/drawing/2014/main" id="{39CD0B86-C303-4AE0-AE00-6B10CDA38A39}"/>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457">
              <a:extLst>
                <a:ext uri="{FF2B5EF4-FFF2-40B4-BE49-F238E27FC236}">
                  <a16:creationId xmlns:a16="http://schemas.microsoft.com/office/drawing/2014/main" id="{1DBFFE14-AAB1-4AB9-B690-9CC90F2F115D}"/>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458">
              <a:extLst>
                <a:ext uri="{FF2B5EF4-FFF2-40B4-BE49-F238E27FC236}">
                  <a16:creationId xmlns:a16="http://schemas.microsoft.com/office/drawing/2014/main" id="{C751DB30-0B60-41D9-A5D4-50E7131BB2DA}"/>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38" name="Shape 503">
            <a:extLst>
              <a:ext uri="{FF2B5EF4-FFF2-40B4-BE49-F238E27FC236}">
                <a16:creationId xmlns:a16="http://schemas.microsoft.com/office/drawing/2014/main" id="{E3B0EB01-EF84-43E6-B5AE-3B44709FEF33}"/>
              </a:ext>
            </a:extLst>
          </p:cNvPr>
          <p:cNvSpPr/>
          <p:nvPr/>
        </p:nvSpPr>
        <p:spPr>
          <a:xfrm>
            <a:off x="4483969" y="3226853"/>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39" name="Shape 528">
            <a:extLst>
              <a:ext uri="{FF2B5EF4-FFF2-40B4-BE49-F238E27FC236}">
                <a16:creationId xmlns:a16="http://schemas.microsoft.com/office/drawing/2014/main" id="{10EBCED8-F1F9-43E8-BE90-85969F56AA1C}"/>
              </a:ext>
            </a:extLst>
          </p:cNvPr>
          <p:cNvGrpSpPr/>
          <p:nvPr/>
        </p:nvGrpSpPr>
        <p:grpSpPr>
          <a:xfrm>
            <a:off x="10081460" y="3185102"/>
            <a:ext cx="414219" cy="432458"/>
            <a:chOff x="3294650" y="3652450"/>
            <a:chExt cx="388350" cy="405450"/>
          </a:xfrm>
          <a:solidFill>
            <a:schemeClr val="bg1"/>
          </a:solidFill>
        </p:grpSpPr>
        <p:sp>
          <p:nvSpPr>
            <p:cNvPr id="40" name="Shape 529">
              <a:extLst>
                <a:ext uri="{FF2B5EF4-FFF2-40B4-BE49-F238E27FC236}">
                  <a16:creationId xmlns:a16="http://schemas.microsoft.com/office/drawing/2014/main" id="{D12B9D2E-8EAD-4B66-A15C-B6770330589B}"/>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30">
              <a:extLst>
                <a:ext uri="{FF2B5EF4-FFF2-40B4-BE49-F238E27FC236}">
                  <a16:creationId xmlns:a16="http://schemas.microsoft.com/office/drawing/2014/main" id="{8428CFC3-21FF-41A5-B710-119AF15A7EB9}"/>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531">
              <a:extLst>
                <a:ext uri="{FF2B5EF4-FFF2-40B4-BE49-F238E27FC236}">
                  <a16:creationId xmlns:a16="http://schemas.microsoft.com/office/drawing/2014/main" id="{7CAD7A3F-C61A-46FE-BD75-63665B662CA1}"/>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1564109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93000">
              <a:schemeClr val="bg1">
                <a:lumMod val="85000"/>
              </a:schemeClr>
            </a:gs>
            <a:gs pos="34000">
              <a:schemeClr val="bg1"/>
            </a:gs>
          </a:gsLst>
          <a:lin ang="5400000" scaled="1"/>
          <a:tileRect/>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200164782"/>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chemeClr val="bg2">
                    <a:lumMod val="50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chemeClr val="accent6">
                    <a:lumMod val="75000"/>
                  </a:schemeClr>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chemeClr val="tx1">
                    <a:lumMod val="65000"/>
                    <a:lumOff val="35000"/>
                  </a:schemeClr>
                </a:solidFill>
                <a:latin typeface="Roboto" pitchFamily="2" charset="0"/>
                <a:ea typeface="Roboto" pitchFamily="2" charset="0"/>
                <a:cs typeface="Lato" panose="020F0502020204030203" pitchFamily="34" charset="0"/>
              </a:rPr>
              <a:t>FOURTH</a:t>
            </a:r>
            <a:r>
              <a:rPr lang="en-US" b="1" dirty="0">
                <a:solidFill>
                  <a:srgbClr val="FFC000"/>
                </a:solidFill>
                <a:latin typeface="Roboto" pitchFamily="2" charset="0"/>
                <a:ea typeface="Roboto" pitchFamily="2" charset="0"/>
                <a:cs typeface="Lato" panose="020F0502020204030203" pitchFamily="34" charset="0"/>
              </a:rPr>
              <a:t> </a:t>
            </a:r>
            <a:r>
              <a:rPr lang="en-US" b="1" dirty="0">
                <a:solidFill>
                  <a:schemeClr val="tx1">
                    <a:lumMod val="65000"/>
                    <a:lumOff val="35000"/>
                  </a:schemeClr>
                </a:solidFill>
                <a:latin typeface="Roboto" pitchFamily="2" charset="0"/>
                <a:ea typeface="Roboto" pitchFamily="2" charset="0"/>
                <a:cs typeface="Lato" panose="020F0502020204030203" pitchFamily="34" charset="0"/>
              </a:rPr>
              <a:t>STEP</a:t>
            </a:r>
            <a:r>
              <a:rPr lang="en-US" b="1" dirty="0">
                <a:solidFill>
                  <a:srgbClr val="FFC000"/>
                </a:solidFill>
                <a:latin typeface="Roboto" pitchFamily="2" charset="0"/>
                <a:ea typeface="Roboto" pitchFamily="2" charset="0"/>
                <a:cs typeface="Lato" panose="020F0502020204030203" pitchFamily="34" charset="0"/>
              </a:rPr>
              <a:t>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chemeClr val="tx2"/>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4"/>
                </a:solidFill>
                <a:latin typeface="Roboto" pitchFamily="2" charset="0"/>
                <a:ea typeface="Roboto" pitchFamily="2" charset="0"/>
                <a:cs typeface="Lato" panose="020F0502020204030203" pitchFamily="34" charset="0"/>
              </a:rPr>
              <a:t>OUR PROCESS IS </a:t>
            </a:r>
            <a:r>
              <a:rPr lang="en-US" sz="4000" b="1" cap="none" spc="0" dirty="0">
                <a:ln w="0"/>
                <a:solidFill>
                  <a:schemeClr val="accent4"/>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131F2B"/>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31F2B"/>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131F2B"/>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131F2B"/>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27559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FABA963C-70F7-416C-8496-25CAEC2BA3BB}"/>
              </a:ext>
            </a:extLst>
          </p:cNvPr>
          <p:cNvSpPr txBox="1">
            <a:spLocks/>
          </p:cNvSpPr>
          <p:nvPr/>
        </p:nvSpPr>
        <p:spPr>
          <a:xfrm>
            <a:off x="1542987" y="1871027"/>
            <a:ext cx="4726857"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200" dirty="0">
                <a:latin typeface="+mj-lt"/>
                <a:ea typeface="Muli"/>
                <a:cs typeface="Muli"/>
                <a:sym typeface="Muli"/>
              </a:rPr>
              <a:t>	</a:t>
            </a:r>
            <a:r>
              <a:rPr lang="en-US" sz="3200" b="1" dirty="0">
                <a:latin typeface="+mj-lt"/>
                <a:ea typeface="Muli"/>
                <a:cs typeface="Muli"/>
                <a:sym typeface="Muli"/>
              </a:rPr>
              <a:t>ANDROID</a:t>
            </a:r>
            <a:r>
              <a:rPr lang="en-US" sz="3200" dirty="0">
                <a:latin typeface="+mj-lt"/>
                <a:ea typeface="Muli"/>
                <a:cs typeface="Muli"/>
                <a:sym typeface="Muli"/>
              </a:rPr>
              <a:t> MOCKUP</a:t>
            </a:r>
            <a:endParaRPr lang="en-US" sz="3200" dirty="0">
              <a:ea typeface="Muli"/>
              <a:cs typeface="Muli"/>
              <a:sym typeface="Muli"/>
            </a:endParaRPr>
          </a:p>
          <a:p>
            <a:pPr>
              <a:spcBef>
                <a:spcPts val="0"/>
              </a:spcBef>
              <a:buNone/>
            </a:pPr>
            <a:endParaRPr lang="en-US" sz="3200" dirty="0">
              <a:solidFill>
                <a:srgbClr val="E6442F"/>
              </a:solidFill>
              <a:ea typeface="Muli"/>
              <a:cs typeface="Muli"/>
              <a:sym typeface="Muli"/>
            </a:endParaRPr>
          </a:p>
          <a:p>
            <a:pPr>
              <a:spcBef>
                <a:spcPts val="0"/>
              </a:spcBef>
              <a:buFont typeface="Arial" panose="020B0604020202020204" pitchFamily="34" charset="0"/>
              <a:buNone/>
            </a:pPr>
            <a:endParaRPr lang="en-US" sz="3200" dirty="0">
              <a:solidFill>
                <a:srgbClr val="E6442F"/>
              </a:solidFill>
              <a:ea typeface="Muli"/>
              <a:cs typeface="Muli"/>
              <a:sym typeface="Muli"/>
            </a:endParaRPr>
          </a:p>
        </p:txBody>
      </p:sp>
      <p:sp>
        <p:nvSpPr>
          <p:cNvPr id="3" name="Rectangle 2">
            <a:extLst>
              <a:ext uri="{FF2B5EF4-FFF2-40B4-BE49-F238E27FC236}">
                <a16:creationId xmlns:a16="http://schemas.microsoft.com/office/drawing/2014/main" id="{1BD308CB-441F-4160-ADE4-B62AE0035D23}"/>
              </a:ext>
            </a:extLst>
          </p:cNvPr>
          <p:cNvSpPr/>
          <p:nvPr/>
        </p:nvSpPr>
        <p:spPr>
          <a:xfrm>
            <a:off x="2081826" y="2428982"/>
            <a:ext cx="4717180" cy="954107"/>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7091DF61-A7F5-4E91-8BFB-7CF8D1DB97AD}"/>
              </a:ext>
            </a:extLst>
          </p:cNvPr>
          <p:cNvSpPr/>
          <p:nvPr/>
        </p:nvSpPr>
        <p:spPr>
          <a:xfrm>
            <a:off x="2081825" y="3846984"/>
            <a:ext cx="4761925" cy="954107"/>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5" name="Shape 496">
            <a:extLst>
              <a:ext uri="{FF2B5EF4-FFF2-40B4-BE49-F238E27FC236}">
                <a16:creationId xmlns:a16="http://schemas.microsoft.com/office/drawing/2014/main" id="{3B7ECA8F-6726-4827-ADA8-AD1A308C85DB}"/>
              </a:ext>
            </a:extLst>
          </p:cNvPr>
          <p:cNvSpPr/>
          <p:nvPr/>
        </p:nvSpPr>
        <p:spPr>
          <a:xfrm>
            <a:off x="1542987" y="249808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496">
            <a:extLst>
              <a:ext uri="{FF2B5EF4-FFF2-40B4-BE49-F238E27FC236}">
                <a16:creationId xmlns:a16="http://schemas.microsoft.com/office/drawing/2014/main" id="{28BDA852-35E4-4DFF-89D9-459246F01645}"/>
              </a:ext>
            </a:extLst>
          </p:cNvPr>
          <p:cNvSpPr/>
          <p:nvPr/>
        </p:nvSpPr>
        <p:spPr>
          <a:xfrm>
            <a:off x="1542987" y="388338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0" name="Picture 9"/>
          <p:cNvPicPr>
            <a:picLocks noChangeAspect="1"/>
          </p:cNvPicPr>
          <p:nvPr/>
        </p:nvPicPr>
        <p:blipFill rotWithShape="1">
          <a:blip r:embed="rId2" cstate="screen">
            <a:grayscl/>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1"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spTree>
    <p:extLst>
      <p:ext uri="{BB962C8B-B14F-4D97-AF65-F5344CB8AC3E}">
        <p14:creationId xmlns:p14="http://schemas.microsoft.com/office/powerpoint/2010/main" val="243373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9EF225-E64E-402E-97E3-362F9C545F2C}"/>
              </a:ext>
            </a:extLst>
          </p:cNvPr>
          <p:cNvSpPr/>
          <p:nvPr/>
        </p:nvSpPr>
        <p:spPr>
          <a:xfrm>
            <a:off x="6123935" y="2514323"/>
            <a:ext cx="4996347" cy="954107"/>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5" name="Rectangle 4">
            <a:extLst>
              <a:ext uri="{FF2B5EF4-FFF2-40B4-BE49-F238E27FC236}">
                <a16:creationId xmlns:a16="http://schemas.microsoft.com/office/drawing/2014/main" id="{391512EE-9ADF-499B-B2EF-7C037F3D12E5}"/>
              </a:ext>
            </a:extLst>
          </p:cNvPr>
          <p:cNvSpPr/>
          <p:nvPr/>
        </p:nvSpPr>
        <p:spPr>
          <a:xfrm>
            <a:off x="6123936" y="3740601"/>
            <a:ext cx="5043740" cy="954107"/>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6" name="Shape 496">
            <a:extLst>
              <a:ext uri="{FF2B5EF4-FFF2-40B4-BE49-F238E27FC236}">
                <a16:creationId xmlns:a16="http://schemas.microsoft.com/office/drawing/2014/main" id="{D6197F50-EAFC-448E-AABB-E5E3504D414C}"/>
              </a:ext>
            </a:extLst>
          </p:cNvPr>
          <p:cNvSpPr/>
          <p:nvPr/>
        </p:nvSpPr>
        <p:spPr>
          <a:xfrm>
            <a:off x="5585097" y="258342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496">
            <a:extLst>
              <a:ext uri="{FF2B5EF4-FFF2-40B4-BE49-F238E27FC236}">
                <a16:creationId xmlns:a16="http://schemas.microsoft.com/office/drawing/2014/main" id="{BE721B12-1F94-4FF8-AF43-FE3CDBC55595}"/>
              </a:ext>
            </a:extLst>
          </p:cNvPr>
          <p:cNvSpPr/>
          <p:nvPr/>
        </p:nvSpPr>
        <p:spPr>
          <a:xfrm>
            <a:off x="5585097" y="3777004"/>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Rectangle 7">
            <a:extLst>
              <a:ext uri="{FF2B5EF4-FFF2-40B4-BE49-F238E27FC236}">
                <a16:creationId xmlns:a16="http://schemas.microsoft.com/office/drawing/2014/main" id="{0C00A056-FCC0-4A3B-AA45-5E7083886202}"/>
              </a:ext>
            </a:extLst>
          </p:cNvPr>
          <p:cNvSpPr/>
          <p:nvPr/>
        </p:nvSpPr>
        <p:spPr>
          <a:xfrm>
            <a:off x="5585097" y="1867992"/>
            <a:ext cx="4264165" cy="646331"/>
          </a:xfrm>
          <a:prstGeom prst="rect">
            <a:avLst/>
          </a:prstGeom>
        </p:spPr>
        <p:txBody>
          <a:bodyPr wrap="square">
            <a:spAutoFit/>
          </a:bodyPr>
          <a:lstStyle/>
          <a:p>
            <a:pPr algn="ctr">
              <a:spcBef>
                <a:spcPts val="0"/>
              </a:spcBef>
              <a:buFont typeface="Arial" panose="020B0604020202020204" pitchFamily="34" charset="0"/>
              <a:buNone/>
            </a:pPr>
            <a:r>
              <a:rPr lang="en-US" sz="3600" b="1" dirty="0">
                <a:latin typeface="+mj-lt"/>
                <a:ea typeface="Muli"/>
                <a:cs typeface="Muli"/>
                <a:sym typeface="Muli"/>
              </a:rPr>
              <a:t>iPhone</a:t>
            </a:r>
            <a:r>
              <a:rPr lang="en-US" sz="3600" dirty="0">
                <a:latin typeface="+mj-lt"/>
                <a:ea typeface="Muli"/>
                <a:cs typeface="Muli"/>
                <a:sym typeface="Muli"/>
              </a:rPr>
              <a:t> MOCK</a:t>
            </a:r>
          </a:p>
        </p:txBody>
      </p:sp>
      <p:grpSp>
        <p:nvGrpSpPr>
          <p:cNvPr id="10" name="Group 9"/>
          <p:cNvGrpSpPr/>
          <p:nvPr/>
        </p:nvGrpSpPr>
        <p:grpSpPr>
          <a:xfrm>
            <a:off x="2350638" y="943097"/>
            <a:ext cx="2362546" cy="4971806"/>
            <a:chOff x="2060351" y="434489"/>
            <a:chExt cx="2873595" cy="6047272"/>
          </a:xfrm>
        </p:grpSpPr>
        <p:pic>
          <p:nvPicPr>
            <p:cNvPr id="11" name="Picture 10"/>
            <p:cNvPicPr>
              <a:picLocks noChangeAspect="1"/>
            </p:cNvPicPr>
            <p:nvPr/>
          </p:nvPicPr>
          <p:blipFill rotWithShape="1">
            <a:blip r:embed="rId2">
              <a:grayscl/>
              <a:extLst>
                <a:ext uri="{28A0092B-C50C-407E-A947-70E740481C1C}">
                  <a14:useLocalDpi xmlns:a14="http://schemas.microsoft.com/office/drawing/2010/main" val="0"/>
                </a:ext>
              </a:extLst>
            </a:blip>
            <a:srcRect l="55916" t="2400" r="13079" b="890"/>
            <a:stretch/>
          </p:blipFill>
          <p:spPr>
            <a:xfrm>
              <a:off x="2278680" y="1092493"/>
              <a:ext cx="2471755" cy="4713221"/>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11082554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114F48F0-96EA-421A-8A5B-A80161D15895}"/>
              </a:ext>
            </a:extLst>
          </p:cNvPr>
          <p:cNvSpPr txBox="1">
            <a:spLocks/>
          </p:cNvSpPr>
          <p:nvPr/>
        </p:nvSpPr>
        <p:spPr>
          <a:xfrm>
            <a:off x="981386" y="1897010"/>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000" b="1" dirty="0">
                <a:latin typeface="+mj-lt"/>
                <a:ea typeface="Muli"/>
                <a:cs typeface="Muli"/>
                <a:sym typeface="Muli"/>
              </a:rPr>
              <a:t>WEBSITE</a:t>
            </a:r>
            <a:r>
              <a:rPr lang="en-US" sz="3000" dirty="0">
                <a:latin typeface="+mj-lt"/>
                <a:ea typeface="Muli"/>
                <a:cs typeface="Muli"/>
                <a:sym typeface="Muli"/>
              </a:rPr>
              <a:t> MOCKUP</a:t>
            </a:r>
          </a:p>
          <a:p>
            <a:pPr>
              <a:spcBef>
                <a:spcPts val="0"/>
              </a:spcBef>
              <a:buFont typeface="Arial" panose="020B0604020202020204" pitchFamily="34" charset="0"/>
              <a:buNone/>
            </a:pPr>
            <a:endParaRPr lang="en-US" sz="3000" dirty="0">
              <a:solidFill>
                <a:srgbClr val="E6442F"/>
              </a:solidFill>
              <a:ea typeface="Muli"/>
              <a:cs typeface="Muli"/>
              <a:sym typeface="Muli"/>
            </a:endParaRPr>
          </a:p>
          <a:p>
            <a:pPr algn="just">
              <a:spcBef>
                <a:spcPts val="0"/>
              </a:spcBef>
              <a:buFont typeface="Arial" panose="020B0604020202020204" pitchFamily="34" charset="0"/>
              <a:buNone/>
            </a:pPr>
            <a:r>
              <a:rPr lang="en-US" sz="3000" dirty="0">
                <a:solidFill>
                  <a:srgbClr val="E6442F"/>
                </a:solidFill>
                <a:ea typeface="Muli"/>
                <a:cs typeface="Muli"/>
                <a:sym typeface="Muli"/>
              </a:rPr>
              <a:t>    </a:t>
            </a:r>
          </a:p>
          <a:p>
            <a:pPr>
              <a:spcBef>
                <a:spcPts val="0"/>
              </a:spcBef>
              <a:buFont typeface="Arial" panose="020B0604020202020204" pitchFamily="34" charset="0"/>
              <a:buNone/>
            </a:pPr>
            <a:endParaRPr lang="en-US" sz="3000" dirty="0">
              <a:solidFill>
                <a:srgbClr val="E6442F"/>
              </a:solidFill>
              <a:ea typeface="Muli"/>
              <a:cs typeface="Muli"/>
              <a:sym typeface="Muli"/>
            </a:endParaRPr>
          </a:p>
        </p:txBody>
      </p:sp>
      <p:sp>
        <p:nvSpPr>
          <p:cNvPr id="3" name="Rectangle 2">
            <a:extLst>
              <a:ext uri="{FF2B5EF4-FFF2-40B4-BE49-F238E27FC236}">
                <a16:creationId xmlns:a16="http://schemas.microsoft.com/office/drawing/2014/main" id="{8B8C2F07-B944-497D-B033-76C5813C1B58}"/>
              </a:ext>
            </a:extLst>
          </p:cNvPr>
          <p:cNvSpPr/>
          <p:nvPr/>
        </p:nvSpPr>
        <p:spPr>
          <a:xfrm>
            <a:off x="1716914" y="2533995"/>
            <a:ext cx="4713387" cy="954107"/>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BF0BD4C0-1519-470B-80BE-4AC092BBB3B8}"/>
              </a:ext>
            </a:extLst>
          </p:cNvPr>
          <p:cNvSpPr/>
          <p:nvPr/>
        </p:nvSpPr>
        <p:spPr>
          <a:xfrm>
            <a:off x="1716914" y="3759473"/>
            <a:ext cx="4713387" cy="954107"/>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5" name="Shape 497">
            <a:extLst>
              <a:ext uri="{FF2B5EF4-FFF2-40B4-BE49-F238E27FC236}">
                <a16:creationId xmlns:a16="http://schemas.microsoft.com/office/drawing/2014/main" id="{9112C43C-0B89-427E-B074-5187217EC4A8}"/>
              </a:ext>
            </a:extLst>
          </p:cNvPr>
          <p:cNvGrpSpPr/>
          <p:nvPr/>
        </p:nvGrpSpPr>
        <p:grpSpPr>
          <a:xfrm>
            <a:off x="1058920" y="2766749"/>
            <a:ext cx="493682" cy="475442"/>
            <a:chOff x="2583325" y="2972875"/>
            <a:chExt cx="462850" cy="445750"/>
          </a:xfrm>
          <a:solidFill>
            <a:srgbClr val="FFFF00"/>
          </a:solidFill>
          <a:effectLst>
            <a:outerShdw blurRad="50800" dist="38100" dir="10800000" algn="r" rotWithShape="0">
              <a:prstClr val="black">
                <a:alpha val="40000"/>
              </a:prstClr>
            </a:outerShdw>
          </a:effectLst>
        </p:grpSpPr>
        <p:sp>
          <p:nvSpPr>
            <p:cNvPr id="6" name="Shape 498">
              <a:extLst>
                <a:ext uri="{FF2B5EF4-FFF2-40B4-BE49-F238E27FC236}">
                  <a16:creationId xmlns:a16="http://schemas.microsoft.com/office/drawing/2014/main" id="{63B6F477-C914-40CC-A699-A3E83CB853DB}"/>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7" name="Shape 499">
              <a:extLst>
                <a:ext uri="{FF2B5EF4-FFF2-40B4-BE49-F238E27FC236}">
                  <a16:creationId xmlns:a16="http://schemas.microsoft.com/office/drawing/2014/main" id="{21C7E065-4343-4E17-A4E0-A38213DF772B}"/>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8" name="Shape 497">
            <a:extLst>
              <a:ext uri="{FF2B5EF4-FFF2-40B4-BE49-F238E27FC236}">
                <a16:creationId xmlns:a16="http://schemas.microsoft.com/office/drawing/2014/main" id="{AAE5E67A-33E9-4564-BA5F-01B01E66209B}"/>
              </a:ext>
            </a:extLst>
          </p:cNvPr>
          <p:cNvGrpSpPr/>
          <p:nvPr/>
        </p:nvGrpSpPr>
        <p:grpSpPr>
          <a:xfrm>
            <a:off x="1034283" y="3998989"/>
            <a:ext cx="493682" cy="475442"/>
            <a:chOff x="2583325" y="2972875"/>
            <a:chExt cx="462850" cy="445750"/>
          </a:xfrm>
          <a:solidFill>
            <a:srgbClr val="FFFF00"/>
          </a:solidFill>
          <a:effectLst>
            <a:outerShdw blurRad="50800" dist="38100" dir="10800000" algn="r" rotWithShape="0">
              <a:prstClr val="black">
                <a:alpha val="40000"/>
              </a:prstClr>
            </a:outerShdw>
          </a:effectLst>
        </p:grpSpPr>
        <p:sp>
          <p:nvSpPr>
            <p:cNvPr id="9" name="Shape 498">
              <a:extLst>
                <a:ext uri="{FF2B5EF4-FFF2-40B4-BE49-F238E27FC236}">
                  <a16:creationId xmlns:a16="http://schemas.microsoft.com/office/drawing/2014/main" id="{AAD70945-5F37-4DCC-9558-7ADE9E48AA8B}"/>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0" name="Shape 499">
              <a:extLst>
                <a:ext uri="{FF2B5EF4-FFF2-40B4-BE49-F238E27FC236}">
                  <a16:creationId xmlns:a16="http://schemas.microsoft.com/office/drawing/2014/main" id="{E730972C-0184-4112-8ABA-C848B8E4937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13" name="Group 12"/>
          <p:cNvGrpSpPr/>
          <p:nvPr/>
        </p:nvGrpSpPr>
        <p:grpSpPr>
          <a:xfrm>
            <a:off x="6972272" y="1691072"/>
            <a:ext cx="4477754" cy="3682548"/>
            <a:chOff x="6089746" y="1660633"/>
            <a:chExt cx="4477754" cy="3485982"/>
          </a:xfrm>
        </p:grpSpPr>
        <p:pic>
          <p:nvPicPr>
            <p:cNvPr id="15" name="Picture 14"/>
            <p:cNvPicPr>
              <a:picLocks noChangeAspect="1"/>
            </p:cNvPicPr>
            <p:nvPr/>
          </p:nvPicPr>
          <p:blipFill rotWithShape="1">
            <a:blip r:embed="rId2">
              <a:duotone>
                <a:prstClr val="black"/>
                <a:schemeClr val="accent1">
                  <a:tint val="45000"/>
                  <a:satMod val="400000"/>
                </a:schemeClr>
              </a:duotone>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16"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36090293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1F77C8-8FAA-4AEC-87D4-5FF85DF4BD34}"/>
              </a:ext>
            </a:extLst>
          </p:cNvPr>
          <p:cNvSpPr/>
          <p:nvPr/>
        </p:nvSpPr>
        <p:spPr>
          <a:xfrm>
            <a:off x="5853748" y="1880545"/>
            <a:ext cx="3997472" cy="584775"/>
          </a:xfrm>
          <a:prstGeom prst="rect">
            <a:avLst/>
          </a:prstGeom>
        </p:spPr>
        <p:txBody>
          <a:bodyPr wrap="square">
            <a:spAutoFit/>
          </a:bodyPr>
          <a:lstStyle/>
          <a:p>
            <a:pPr algn="ctr"/>
            <a:r>
              <a:rPr lang="en-US" sz="3200" b="1" dirty="0">
                <a:latin typeface="+mj-lt"/>
                <a:ea typeface="Muli"/>
                <a:cs typeface="Muli"/>
                <a:sym typeface="Muli"/>
              </a:rPr>
              <a:t>TABLET</a:t>
            </a:r>
            <a:r>
              <a:rPr lang="en-US" sz="3200" dirty="0">
                <a:latin typeface="+mj-lt"/>
                <a:ea typeface="Muli"/>
                <a:cs typeface="Muli"/>
                <a:sym typeface="Muli"/>
              </a:rPr>
              <a:t> MOCK</a:t>
            </a:r>
          </a:p>
        </p:txBody>
      </p:sp>
      <p:sp>
        <p:nvSpPr>
          <p:cNvPr id="3" name="Rectangle 2">
            <a:extLst>
              <a:ext uri="{FF2B5EF4-FFF2-40B4-BE49-F238E27FC236}">
                <a16:creationId xmlns:a16="http://schemas.microsoft.com/office/drawing/2014/main" id="{2C2E2846-3C53-4FCD-87B9-761C2F6B796E}"/>
              </a:ext>
            </a:extLst>
          </p:cNvPr>
          <p:cNvSpPr/>
          <p:nvPr/>
        </p:nvSpPr>
        <p:spPr>
          <a:xfrm>
            <a:off x="6425460" y="2465320"/>
            <a:ext cx="4999631" cy="954107"/>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13E244DC-D50B-4FC4-AFA0-379B3A3BB40D}"/>
              </a:ext>
            </a:extLst>
          </p:cNvPr>
          <p:cNvSpPr/>
          <p:nvPr/>
        </p:nvSpPr>
        <p:spPr>
          <a:xfrm>
            <a:off x="6425460" y="3662098"/>
            <a:ext cx="5047055" cy="954107"/>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5" name="Shape 495">
            <a:extLst>
              <a:ext uri="{FF2B5EF4-FFF2-40B4-BE49-F238E27FC236}">
                <a16:creationId xmlns:a16="http://schemas.microsoft.com/office/drawing/2014/main" id="{79A4A0FA-5066-453F-9AFD-F03EB26E4334}"/>
              </a:ext>
            </a:extLst>
          </p:cNvPr>
          <p:cNvSpPr/>
          <p:nvPr/>
        </p:nvSpPr>
        <p:spPr>
          <a:xfrm>
            <a:off x="5853748" y="263392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6" name="Shape 495">
            <a:extLst>
              <a:ext uri="{FF2B5EF4-FFF2-40B4-BE49-F238E27FC236}">
                <a16:creationId xmlns:a16="http://schemas.microsoft.com/office/drawing/2014/main" id="{2A69B2A3-CED4-400E-8F64-BC931A438D8C}"/>
              </a:ext>
            </a:extLst>
          </p:cNvPr>
          <p:cNvSpPr/>
          <p:nvPr/>
        </p:nvSpPr>
        <p:spPr>
          <a:xfrm>
            <a:off x="5853748" y="3842425"/>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9" name="Group 8"/>
          <p:cNvGrpSpPr/>
          <p:nvPr/>
        </p:nvGrpSpPr>
        <p:grpSpPr>
          <a:xfrm>
            <a:off x="1851264" y="1204469"/>
            <a:ext cx="3145876" cy="4449063"/>
            <a:chOff x="1791103" y="639048"/>
            <a:chExt cx="3884506" cy="5493672"/>
          </a:xfrm>
        </p:grpSpPr>
        <p:pic>
          <p:nvPicPr>
            <p:cNvPr id="11" name="Picture 10"/>
            <p:cNvPicPr>
              <a:picLocks noChangeAspect="1"/>
            </p:cNvPicPr>
            <p:nvPr/>
          </p:nvPicPr>
          <p:blipFill rotWithShape="1">
            <a:blip r:embed="rId2">
              <a:duotone>
                <a:prstClr val="black"/>
                <a:schemeClr val="accent1">
                  <a:tint val="45000"/>
                  <a:satMod val="400000"/>
                </a:schemeClr>
              </a:duotone>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12"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33056013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897044" y="542037"/>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600369" y="623420"/>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329772" y="621472"/>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7089821" y="607156"/>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834193" y="608464"/>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452837" y="600647"/>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9218052" y="567422"/>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905847" y="606489"/>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655366" y="609766"/>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377596" y="606487"/>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897044" y="1272080"/>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602981" y="1259707"/>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327825" y="1349570"/>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7052037" y="1317661"/>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771688" y="1339821"/>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497181" y="1343074"/>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9230486" y="1346967"/>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928576" y="1320931"/>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594142" y="1270773"/>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331358" y="1281200"/>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869686" y="2084172"/>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588664" y="2015163"/>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6323265" y="2025561"/>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7040297" y="2023616"/>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780141" y="2044486"/>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522541" y="1988443"/>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9180935" y="2104357"/>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924016" y="2028814"/>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641687" y="2015163"/>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339837" y="2009296"/>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925043" y="2769950"/>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633611" y="2773869"/>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352596" y="2773869"/>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7071582" y="2773869"/>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885613" y="2703527"/>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343112" y="2772564"/>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620855" y="2706113"/>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947526" y="2762803"/>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646246" y="2770591"/>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451831" y="2758217"/>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5048770" y="3442689"/>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342836" y="3422537"/>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679209" y="342253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7028564" y="3458955"/>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730607" y="3529965"/>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9205739" y="3470081"/>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878418" y="3494793"/>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492568" y="3471354"/>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874253" y="4221625"/>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698430" y="3449229"/>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420580" y="3464822"/>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597117" y="4254142"/>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6322624" y="4229397"/>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7046163" y="4223531"/>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787271" y="4183799"/>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471743" y="4238516"/>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9190720" y="4238516"/>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926630" y="4202705"/>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620273" y="4165627"/>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371089" y="4197477"/>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882059" y="4898215"/>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581506" y="4990101"/>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384489" y="4863071"/>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7072853" y="4870217"/>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496541" y="4917811"/>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777555" y="4945169"/>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9213552" y="4915863"/>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900577" y="4922321"/>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645018" y="4909358"/>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358050" y="4887817"/>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821509" y="5678473"/>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600369" y="5620473"/>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361690" y="5605487"/>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7052003" y="5624365"/>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727354" y="5634152"/>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9139256" y="5587249"/>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510168" y="5617220"/>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863459" y="5577489"/>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617020" y="5713645"/>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403647" y="5659538"/>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7" name="Rectangle 276">
            <a:extLst>
              <a:ext uri="{FF2B5EF4-FFF2-40B4-BE49-F238E27FC236}">
                <a16:creationId xmlns:a16="http://schemas.microsoft.com/office/drawing/2014/main" id="{D44C8436-A5B3-4464-96A5-57E339DDFA32}"/>
              </a:ext>
            </a:extLst>
          </p:cNvPr>
          <p:cNvSpPr/>
          <p:nvPr/>
        </p:nvSpPr>
        <p:spPr>
          <a:xfrm>
            <a:off x="135900" y="3134215"/>
            <a:ext cx="4511320" cy="3323987"/>
          </a:xfrm>
          <a:prstGeom prst="rect">
            <a:avLst/>
          </a:prstGeom>
        </p:spPr>
        <p:txBody>
          <a:bodyPr wrap="square">
            <a:spAutoFit/>
          </a:bodyPr>
          <a:lstStyle/>
          <a:p>
            <a:r>
              <a:rPr lang="en-US" sz="1400" dirty="0">
                <a:solidFill>
                  <a:schemeClr val="bg1"/>
                </a:solidFill>
              </a:rPr>
              <a:t>Presentation Template by: Slidehood.com</a:t>
            </a:r>
          </a:p>
          <a:p>
            <a:endParaRPr lang="en-US" sz="1400" b="1" dirty="0" smtClean="0">
              <a:solidFill>
                <a:schemeClr val="bg1"/>
              </a:solidFill>
            </a:endParaRPr>
          </a:p>
          <a:p>
            <a:r>
              <a:rPr lang="en-US" sz="1400" b="1" dirty="0" smtClean="0">
                <a:solidFill>
                  <a:schemeClr val="bg1"/>
                </a:solidFill>
              </a:rPr>
              <a:t>Special </a:t>
            </a:r>
            <a:r>
              <a:rPr lang="en-US" sz="1400" b="1" dirty="0">
                <a:solidFill>
                  <a:schemeClr val="bg1"/>
                </a:solidFill>
              </a:rPr>
              <a:t>thanks and credits  to</a:t>
            </a:r>
            <a:r>
              <a:rPr lang="en-US" sz="1400" b="1" dirty="0" smtClean="0">
                <a:solidFill>
                  <a:schemeClr val="bg1"/>
                </a:solidFill>
              </a:rPr>
              <a:t>:</a:t>
            </a:r>
          </a:p>
          <a:p>
            <a:endParaRPr lang="en-US" sz="1400" dirty="0" smtClean="0">
              <a:solidFill>
                <a:schemeClr val="bg1"/>
              </a:solidFill>
            </a:endParaRPr>
          </a:p>
          <a:p>
            <a:pPr marL="285750" indent="-285750">
              <a:buFont typeface="Arial" panose="020B0604020202020204" pitchFamily="34" charset="0"/>
              <a:buChar char="•"/>
            </a:pPr>
            <a:r>
              <a:rPr lang="en-US" sz="1400" dirty="0" smtClean="0">
                <a:solidFill>
                  <a:schemeClr val="bg1"/>
                </a:solidFill>
              </a:rPr>
              <a:t>Photographs by Unsplash.com, Pixabay.com </a:t>
            </a:r>
            <a:r>
              <a:rPr lang="en-US" sz="1400" dirty="0" smtClean="0">
                <a:solidFill>
                  <a:schemeClr val="bg1"/>
                </a:solidFill>
              </a:rPr>
              <a:t>&amp; </a:t>
            </a:r>
            <a:r>
              <a:rPr lang="en-US" sz="1400" dirty="0" smtClean="0">
                <a:solidFill>
                  <a:schemeClr val="bg1"/>
                </a:solidFill>
              </a:rPr>
              <a:t>Pexels.com  </a:t>
            </a:r>
          </a:p>
          <a:p>
            <a:pPr marL="285750" indent="-285750">
              <a:buFont typeface="Arial" panose="020B0604020202020204" pitchFamily="34" charset="0"/>
              <a:buChar char="•"/>
            </a:pPr>
            <a:endParaRPr lang="en-US" sz="1400" dirty="0" smtClean="0">
              <a:solidFill>
                <a:schemeClr val="bg1"/>
              </a:solidFill>
            </a:endParaRPr>
          </a:p>
          <a:p>
            <a:pPr marL="285750" indent="-285750">
              <a:buFont typeface="Arial" panose="020B0604020202020204" pitchFamily="34" charset="0"/>
              <a:buChar char="•"/>
            </a:pPr>
            <a:r>
              <a:rPr lang="en-US" sz="1400" dirty="0" smtClean="0">
                <a:solidFill>
                  <a:schemeClr val="bg1"/>
                </a:solidFill>
              </a:rPr>
              <a:t>Inspiration and Icons by: </a:t>
            </a:r>
            <a:r>
              <a:rPr lang="en-US" sz="1400" dirty="0" smtClean="0">
                <a:solidFill>
                  <a:schemeClr val="bg1"/>
                </a:solidFill>
              </a:rPr>
              <a:t>Slidescarnival.com</a:t>
            </a:r>
          </a:p>
          <a:p>
            <a:pPr marL="285750" indent="-285750">
              <a:buFont typeface="Arial" panose="020B0604020202020204" pitchFamily="34" charset="0"/>
              <a:buChar char="•"/>
            </a:pPr>
            <a:endParaRPr lang="en-US" sz="1400" dirty="0">
              <a:solidFill>
                <a:schemeClr val="bg1"/>
              </a:solidFill>
            </a:endParaRPr>
          </a:p>
          <a:p>
            <a:pPr marL="285750" indent="-285750">
              <a:buFont typeface="Arial" panose="020B0604020202020204" pitchFamily="34" charset="0"/>
              <a:buChar char="•"/>
            </a:pPr>
            <a:r>
              <a:rPr lang="en-US" sz="1400" dirty="0">
                <a:solidFill>
                  <a:schemeClr val="bg1"/>
                </a:solidFill>
              </a:rPr>
              <a:t>Vector Graphics by :</a:t>
            </a:r>
            <a:r>
              <a:rPr lang="en-US" sz="1400" dirty="0" smtClean="0">
                <a:solidFill>
                  <a:schemeClr val="bg1"/>
                </a:solidFill>
              </a:rPr>
              <a:t>publicdomainvectors.org</a:t>
            </a:r>
            <a:endParaRPr lang="en-US" sz="1400" dirty="0" smtClean="0">
              <a:solidFill>
                <a:schemeClr val="bg1"/>
              </a:solidFill>
            </a:endParaRPr>
          </a:p>
          <a:p>
            <a:pPr marL="285750" indent="-285750">
              <a:buFont typeface="Arial" panose="020B0604020202020204" pitchFamily="34" charset="0"/>
              <a:buChar char="•"/>
            </a:pPr>
            <a:endParaRPr lang="en-US" sz="1400" dirty="0" smtClean="0">
              <a:solidFill>
                <a:schemeClr val="bg1"/>
              </a:solidFill>
            </a:endParaRPr>
          </a:p>
          <a:p>
            <a:endParaRPr lang="en-US" sz="1400" dirty="0" smtClean="0">
              <a:solidFill>
                <a:schemeClr val="bg1"/>
              </a:solidFill>
            </a:endParaRPr>
          </a:p>
          <a:p>
            <a:r>
              <a:rPr lang="en-US" sz="1400" dirty="0" smtClean="0">
                <a:solidFill>
                  <a:schemeClr val="bg1"/>
                </a:solidFill>
              </a:rPr>
              <a:t>Without </a:t>
            </a:r>
            <a:r>
              <a:rPr lang="en-US" sz="1400" dirty="0">
                <a:solidFill>
                  <a:schemeClr val="bg1"/>
                </a:solidFill>
              </a:rPr>
              <a:t>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56B4CF08-E3B3-4CED-9431-5A337AEAB6F4}"/>
              </a:ext>
            </a:extLst>
          </p:cNvPr>
          <p:cNvSpPr txBox="1">
            <a:spLocks/>
          </p:cNvSpPr>
          <p:nvPr/>
        </p:nvSpPr>
        <p:spPr>
          <a:xfrm>
            <a:off x="334757" y="1255236"/>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a:t>
            </a:r>
            <a:r>
              <a:rPr lang="en" sz="3600" b="1" dirty="0">
                <a:solidFill>
                  <a:schemeClr val="tx2">
                    <a:lumMod val="50000"/>
                    <a:lumOff val="50000"/>
                  </a:schemeClr>
                </a:solidFill>
              </a:rPr>
              <a:t>USE</a:t>
            </a:r>
          </a:p>
        </p:txBody>
      </p:sp>
      <p:sp>
        <p:nvSpPr>
          <p:cNvPr id="6" name="Rectangle 5">
            <a:extLst>
              <a:ext uri="{FF2B5EF4-FFF2-40B4-BE49-F238E27FC236}">
                <a16:creationId xmlns:a16="http://schemas.microsoft.com/office/drawing/2014/main" id="{2B16DCFD-5D5D-4319-91B3-506618A0BA9C}"/>
              </a:ext>
            </a:extLst>
          </p:cNvPr>
          <p:cNvSpPr/>
          <p:nvPr/>
        </p:nvSpPr>
        <p:spPr>
          <a:xfrm>
            <a:off x="334757" y="4527986"/>
            <a:ext cx="3994363" cy="307777"/>
          </a:xfrm>
          <a:prstGeom prst="rect">
            <a:avLst/>
          </a:prstGeom>
        </p:spPr>
        <p:txBody>
          <a:bodyPr wrap="none">
            <a:spAutoFit/>
          </a:bodyPr>
          <a:lstStyle/>
          <a:p>
            <a:pPr algn="just"/>
            <a:r>
              <a:rPr lang="en-US" sz="1400" dirty="0">
                <a:solidFill>
                  <a:schemeClr val="tx1">
                    <a:lumMod val="50000"/>
                    <a:lumOff val="50000"/>
                  </a:schemeClr>
                </a:solidFill>
              </a:rPr>
              <a:t>FONT:   </a:t>
            </a:r>
            <a:r>
              <a:rPr lang="en-US" sz="1400" dirty="0" err="1">
                <a:solidFill>
                  <a:schemeClr val="tx1">
                    <a:lumMod val="50000"/>
                    <a:lumOff val="50000"/>
                  </a:schemeClr>
                </a:solidFill>
              </a:rPr>
              <a:t>Raleway</a:t>
            </a:r>
            <a:r>
              <a:rPr lang="en-US" sz="1400" dirty="0">
                <a:solidFill>
                  <a:schemeClr val="tx1">
                    <a:lumMod val="50000"/>
                    <a:lumOff val="50000"/>
                  </a:schemeClr>
                </a:solidFill>
              </a:rPr>
              <a:t> &amp; </a:t>
            </a:r>
            <a:r>
              <a:rPr lang="en-US" sz="1400" dirty="0" err="1">
                <a:solidFill>
                  <a:schemeClr val="tx1">
                    <a:lumMod val="50000"/>
                    <a:lumOff val="50000"/>
                  </a:schemeClr>
                </a:solidFill>
              </a:rPr>
              <a:t>Roboto</a:t>
            </a:r>
            <a:r>
              <a:rPr lang="en-US" sz="1400" dirty="0">
                <a:solidFill>
                  <a:schemeClr val="tx1">
                    <a:lumMod val="50000"/>
                    <a:lumOff val="50000"/>
                  </a:schemeClr>
                </a:solidFill>
              </a:rPr>
              <a:t> (Free Google Fonts)</a:t>
            </a:r>
          </a:p>
        </p:txBody>
      </p:sp>
      <p:sp>
        <p:nvSpPr>
          <p:cNvPr id="7" name="Rectangle 6">
            <a:extLst>
              <a:ext uri="{FF2B5EF4-FFF2-40B4-BE49-F238E27FC236}">
                <a16:creationId xmlns:a16="http://schemas.microsoft.com/office/drawing/2014/main" id="{9104F65D-56F5-4C4B-9913-BA3BD38AE777}"/>
              </a:ext>
            </a:extLst>
          </p:cNvPr>
          <p:cNvSpPr/>
          <p:nvPr/>
        </p:nvSpPr>
        <p:spPr>
          <a:xfrm>
            <a:off x="334757" y="2074016"/>
            <a:ext cx="3192213" cy="2277547"/>
          </a:xfrm>
          <a:prstGeom prst="rect">
            <a:avLst/>
          </a:prstGeom>
        </p:spPr>
        <p:txBody>
          <a:bodyPr wrap="square">
            <a:spAutoFit/>
          </a:bodyPr>
          <a:lstStyle/>
          <a:p>
            <a:r>
              <a:rPr lang="en-US" sz="1400" dirty="0">
                <a:solidFill>
                  <a:schemeClr val="tx1">
                    <a:lumMod val="50000"/>
                    <a:lumOff val="50000"/>
                  </a:schemeClr>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55C5BA33-E391-4C7E-80FF-64189CF72A0A}"/>
              </a:ext>
            </a:extLst>
          </p:cNvPr>
          <p:cNvSpPr/>
          <p:nvPr/>
        </p:nvSpPr>
        <p:spPr>
          <a:xfrm>
            <a:off x="3526970" y="2087003"/>
            <a:ext cx="3192212" cy="1938992"/>
          </a:xfrm>
          <a:prstGeom prst="rect">
            <a:avLst/>
          </a:prstGeom>
        </p:spPr>
        <p:txBody>
          <a:bodyPr wrap="square">
            <a:spAutoFit/>
          </a:bodyPr>
          <a:lstStyle/>
          <a:p>
            <a:r>
              <a:rPr lang="en-US" sz="1400" dirty="0">
                <a:solidFill>
                  <a:schemeClr val="tx1">
                    <a:lumMod val="50000"/>
                    <a:lumOff val="50000"/>
                  </a:schemeClr>
                </a:solidFill>
              </a:rPr>
              <a:t>USE AS GOOGLE SLIDES TEMPLATE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F2ABDF13-2F2F-4A52-8B3A-45550BB2EB18}"/>
              </a:ext>
            </a:extLst>
          </p:cNvPr>
          <p:cNvSpPr/>
          <p:nvPr/>
        </p:nvSpPr>
        <p:spPr>
          <a:xfrm>
            <a:off x="334757" y="5012186"/>
            <a:ext cx="6384424" cy="523220"/>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38604025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4147071" y="2811430"/>
            <a:ext cx="3897859" cy="1235141"/>
          </a:xfrm>
          <a:prstGeom prst="rect">
            <a:avLst/>
          </a:prstGeom>
        </p:spPr>
        <p:txBody>
          <a:bodyPr lIns="91425" tIns="91425" rIns="91425" bIns="91425" anchor="b" anchorCtr="0">
            <a:noAutofit/>
          </a:bodyPr>
          <a:lstStyle/>
          <a:p>
            <a:pPr lvl="0" rtl="0">
              <a:spcBef>
                <a:spcPts val="0"/>
              </a:spcBef>
              <a:buNone/>
            </a:pPr>
            <a:r>
              <a:rPr lang="en" dirty="0"/>
              <a:t>YOUR FIRST </a:t>
            </a:r>
            <a:r>
              <a:rPr lang="en" b="1" dirty="0"/>
              <a:t>HEADLINE</a:t>
            </a:r>
          </a:p>
        </p:txBody>
      </p:sp>
      <p:sp>
        <p:nvSpPr>
          <p:cNvPr id="5" name="Shape 99"/>
          <p:cNvSpPr txBox="1">
            <a:spLocks noGrp="1"/>
          </p:cNvSpPr>
          <p:nvPr>
            <p:ph type="subTitle" idx="1"/>
          </p:nvPr>
        </p:nvSpPr>
        <p:spPr>
          <a:xfrm>
            <a:off x="3952199" y="3813449"/>
            <a:ext cx="4287603" cy="823450"/>
          </a:xfrm>
          <a:prstGeom prst="rect">
            <a:avLst/>
          </a:prstGeom>
        </p:spPr>
        <p:txBody>
          <a:bodyPr lIns="91425" tIns="91425" rIns="91425" bIns="91425" anchor="ctr" anchorCtr="0">
            <a:noAutofit/>
          </a:bodyPr>
          <a:lstStyle/>
          <a:p>
            <a:pPr lvl="0" rtl="0">
              <a:spcBef>
                <a:spcPts val="0"/>
              </a:spcBef>
              <a:buNone/>
            </a:pPr>
            <a:r>
              <a:rPr lang="en" sz="1800" dirty="0">
                <a:solidFill>
                  <a:schemeClr val="tx1">
                    <a:lumMod val="65000"/>
                    <a:lumOff val="35000"/>
                  </a:schemeClr>
                </a:solidFill>
              </a:rPr>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805659" y="4081308"/>
            <a:ext cx="6580682" cy="971551"/>
          </a:xfrm>
        </p:spPr>
        <p:txBody>
          <a:bodyPr>
            <a:normAutofit fontScale="62500" lnSpcReduction="20000"/>
          </a:bodyPr>
          <a:lstStyle/>
          <a:p>
            <a:r>
              <a:rPr lang="en-US" b="0" dirty="0">
                <a:solidFill>
                  <a:schemeClr val="bg1"/>
                </a:solidFill>
              </a:rPr>
              <a:t>A fine quotation is a diamond in the hand of a man of wit and a pebble in the hand of a fool. </a:t>
            </a:r>
            <a:r>
              <a:rPr lang="en-US" dirty="0">
                <a:solidFill>
                  <a:schemeClr val="bg1"/>
                </a:solidFill>
              </a:rPr>
              <a:t>A fine quotation is a diamond in the hand of a man of wit and a pebble in the hand of a fool. </a:t>
            </a:r>
          </a:p>
          <a:p>
            <a:pPr algn="just"/>
            <a:endParaRPr lang="en-US" b="0" dirty="0">
              <a:solidFill>
                <a:schemeClr val="bg1"/>
              </a:solidFill>
            </a:endParaRPr>
          </a:p>
          <a:p>
            <a:pPr algn="just"/>
            <a:endParaRPr lang="en-US" b="0" dirty="0">
              <a:solidFill>
                <a:schemeClr val="bg1"/>
              </a:solidFill>
            </a:endParaRPr>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5648325" y="2866632"/>
            <a:ext cx="895350" cy="971549"/>
          </a:xfrm>
          <a:prstGeom prst="rect">
            <a:avLst/>
          </a:prstGeom>
        </p:spPr>
      </p:pic>
      <p:sp>
        <p:nvSpPr>
          <p:cNvPr id="4" name="Shape 98">
            <a:extLst>
              <a:ext uri="{FF2B5EF4-FFF2-40B4-BE49-F238E27FC236}">
                <a16:creationId xmlns:a16="http://schemas.microsoft.com/office/drawing/2014/main" id="{6311CEA9-9514-402D-9E27-FD88DBA7EAB6}"/>
              </a:ext>
            </a:extLst>
          </p:cNvPr>
          <p:cNvSpPr txBox="1">
            <a:spLocks/>
          </p:cNvSpPr>
          <p:nvPr/>
        </p:nvSpPr>
        <p:spPr>
          <a:xfrm>
            <a:off x="3870671" y="1229194"/>
            <a:ext cx="4450655" cy="163743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600" dirty="0">
                <a:solidFill>
                  <a:schemeClr val="accent6"/>
                </a:solidFill>
              </a:rPr>
              <a:t>YOUR WELCOME MESSAGE OR </a:t>
            </a:r>
            <a:r>
              <a:rPr lang="en-US" sz="3600" b="1" dirty="0">
                <a:solidFill>
                  <a:schemeClr val="accent6"/>
                </a:solidFill>
              </a:rPr>
              <a:t>QUOTE</a:t>
            </a:r>
            <a:endParaRPr lang="en" sz="3600" b="1" dirty="0">
              <a:solidFill>
                <a:schemeClr val="accent6"/>
              </a:solidFill>
            </a:endParaRPr>
          </a:p>
        </p:txBody>
      </p:sp>
    </p:spTree>
    <p:extLst>
      <p:ext uri="{BB962C8B-B14F-4D97-AF65-F5344CB8AC3E}">
        <p14:creationId xmlns:p14="http://schemas.microsoft.com/office/powerpoint/2010/main" val="2328578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id="{81418F73-0712-4D39-864C-1B3F1E0C7D48}"/>
              </a:ext>
            </a:extLst>
          </p:cNvPr>
          <p:cNvSpPr/>
          <p:nvPr/>
        </p:nvSpPr>
        <p:spPr>
          <a:xfrm>
            <a:off x="204866" y="176135"/>
            <a:ext cx="11782269" cy="6505731"/>
          </a:xfrm>
          <a:prstGeom prst="frame">
            <a:avLst>
              <a:gd name="adj1" fmla="val 1210"/>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hape 129">
            <a:extLst>
              <a:ext uri="{FF2B5EF4-FFF2-40B4-BE49-F238E27FC236}">
                <a16:creationId xmlns:a16="http://schemas.microsoft.com/office/drawing/2014/main" id="{4EA2F2C6-4BCA-4EEE-B066-BEFD5F82AB00}"/>
              </a:ext>
            </a:extLst>
          </p:cNvPr>
          <p:cNvSpPr txBox="1">
            <a:spLocks/>
          </p:cNvSpPr>
          <p:nvPr/>
        </p:nvSpPr>
        <p:spPr>
          <a:xfrm>
            <a:off x="4184588" y="2797557"/>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b="1" dirty="0">
                <a:solidFill>
                  <a:schemeClr val="accent3"/>
                </a:solidFill>
              </a:rPr>
              <a:t>IDEA</a:t>
            </a:r>
          </a:p>
        </p:txBody>
      </p:sp>
      <p:sp>
        <p:nvSpPr>
          <p:cNvPr id="3" name="Rectangle 2">
            <a:extLst>
              <a:ext uri="{FF2B5EF4-FFF2-40B4-BE49-F238E27FC236}">
                <a16:creationId xmlns:a16="http://schemas.microsoft.com/office/drawing/2014/main" id="{CF7A709A-6A9A-4B8B-AD17-CCF0CB691F66}"/>
              </a:ext>
            </a:extLst>
          </p:cNvPr>
          <p:cNvSpPr/>
          <p:nvPr/>
        </p:nvSpPr>
        <p:spPr>
          <a:xfrm>
            <a:off x="4154608" y="3662460"/>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grpSp>
        <p:nvGrpSpPr>
          <p:cNvPr id="8" name="Group 7"/>
          <p:cNvGrpSpPr/>
          <p:nvPr/>
        </p:nvGrpSpPr>
        <p:grpSpPr>
          <a:xfrm>
            <a:off x="5551670" y="1752600"/>
            <a:ext cx="855537" cy="843856"/>
            <a:chOff x="5608820" y="1544482"/>
            <a:chExt cx="1085850" cy="1071024"/>
          </a:xfrm>
        </p:grpSpPr>
        <p:sp>
          <p:nvSpPr>
            <p:cNvPr id="5" name="Rectangle 4"/>
            <p:cNvSpPr/>
            <p:nvPr/>
          </p:nvSpPr>
          <p:spPr>
            <a:xfrm>
              <a:off x="5608820" y="1701106"/>
              <a:ext cx="9144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780270" y="1544482"/>
              <a:ext cx="914400" cy="914400"/>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481278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5654793" y="1419587"/>
            <a:ext cx="6159486" cy="847999"/>
          </a:xfrm>
        </p:spPr>
        <p:txBody>
          <a:bodyPr>
            <a:normAutofit fontScale="90000"/>
          </a:bodyPr>
          <a:lstStyle/>
          <a:p>
            <a:r>
              <a:rPr lang="en-US" dirty="0"/>
              <a:t>THIS IS YOUR </a:t>
            </a:r>
            <a:r>
              <a:rPr lang="en-US" b="1" dirty="0">
                <a:solidFill>
                  <a:schemeClr val="accent3"/>
                </a:solidFill>
              </a:rPr>
              <a:t>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1"/>
          </p:nvPr>
        </p:nvSpPr>
        <p:spPr>
          <a:xfrm>
            <a:off x="5654793" y="2528561"/>
            <a:ext cx="6159486" cy="2705326"/>
          </a:xfrm>
          <a:prstGeom prst="rect">
            <a:avLst/>
          </a:prstGeom>
        </p:spPr>
        <p:txBody>
          <a:bodyPr wrap="square">
            <a:spAutoFit/>
          </a:bodyPr>
          <a:lstStyle/>
          <a:p>
            <a:pPr marL="0" indent="0" algn="just">
              <a:buNone/>
            </a:pPr>
            <a:r>
              <a:rPr lang="en-US" sz="1400" b="1" dirty="0">
                <a:solidFill>
                  <a:schemeClr val="accent5"/>
                </a:solidFill>
              </a:rPr>
              <a:t>Chris Hadfield</a:t>
            </a:r>
            <a:r>
              <a:rPr lang="en-US" sz="1400" dirty="0">
                <a:solidFill>
                  <a:schemeClr val="accent5"/>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1924654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5115775" y="964598"/>
            <a:ext cx="6732030" cy="1464910"/>
          </a:xfrm>
          <a:prstGeom prst="rect">
            <a:avLst/>
          </a:prstGeom>
        </p:spPr>
        <p:txBody>
          <a:bodyPr lIns="91425" tIns="91425" rIns="91425" bIns="91425" anchor="b" anchorCtr="0">
            <a:noAutofit/>
          </a:bodyPr>
          <a:lstStyle/>
          <a:p>
            <a:pPr lvl="0">
              <a:spcBef>
                <a:spcPts val="0"/>
              </a:spcBef>
              <a:buNone/>
            </a:pPr>
            <a:r>
              <a:rPr lang="en" sz="3600" dirty="0"/>
              <a:t>YOU CAN ALSO </a:t>
            </a:r>
            <a:r>
              <a:rPr lang="en" sz="3600" b="1" dirty="0">
                <a:solidFill>
                  <a:schemeClr val="accent3"/>
                </a:solidFill>
              </a:rPr>
              <a:t>SPLIT</a:t>
            </a:r>
            <a:r>
              <a:rPr lang="en" sz="36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5115775" y="2864291"/>
            <a:ext cx="3182229" cy="2677656"/>
          </a:xfrm>
          <a:prstGeom prst="rect">
            <a:avLst/>
          </a:prstGeom>
        </p:spPr>
        <p:txBody>
          <a:bodyPr wrap="square">
            <a:spAutoFit/>
          </a:bodyPr>
          <a:lstStyle/>
          <a:p>
            <a:pPr algn="just"/>
            <a:r>
              <a:rPr lang="en-US" sz="1400" b="1" dirty="0">
                <a:solidFill>
                  <a:schemeClr val="accent5"/>
                </a:solidFill>
              </a:rPr>
              <a:t>Chris Hadfield</a:t>
            </a:r>
            <a:r>
              <a:rPr lang="en-US" sz="1400" dirty="0">
                <a:solidFill>
                  <a:schemeClr val="accent5"/>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502500" y="2864291"/>
            <a:ext cx="3345305" cy="2462213"/>
          </a:xfrm>
          <a:prstGeom prst="rect">
            <a:avLst/>
          </a:prstGeom>
        </p:spPr>
        <p:txBody>
          <a:bodyPr wrap="square">
            <a:spAutoFit/>
          </a:bodyPr>
          <a:lstStyle/>
          <a:p>
            <a:pPr algn="just"/>
            <a:r>
              <a:rPr lang="en-US" sz="1400" b="1" dirty="0">
                <a:solidFill>
                  <a:schemeClr val="accent5"/>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Tree>
    <p:extLst>
      <p:ext uri="{BB962C8B-B14F-4D97-AF65-F5344CB8AC3E}">
        <p14:creationId xmlns:p14="http://schemas.microsoft.com/office/powerpoint/2010/main" val="4151191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304515" y="2698229"/>
            <a:ext cx="3907722" cy="1882469"/>
          </a:xfrm>
          <a:prstGeom prst="rect">
            <a:avLst/>
          </a:prstGeom>
        </p:spPr>
        <p:txBody>
          <a:bodyPr lIns="91425" tIns="91425" rIns="91425" bIns="91425" anchor="b" anchorCtr="0">
            <a:noAutofit/>
          </a:bodyPr>
          <a:lstStyle/>
          <a:p>
            <a:pPr lvl="0">
              <a:spcBef>
                <a:spcPts val="0"/>
              </a:spcBef>
              <a:buNone/>
            </a:pPr>
            <a:r>
              <a:rPr lang="en" sz="4000" dirty="0"/>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3887162" y="2848218"/>
            <a:ext cx="2648549" cy="2031325"/>
          </a:xfrm>
          <a:prstGeom prst="rect">
            <a:avLst/>
          </a:prstGeom>
        </p:spPr>
        <p:txBody>
          <a:bodyPr wrap="square">
            <a:spAutoFit/>
          </a:bodyPr>
          <a:lstStyle/>
          <a:p>
            <a:pPr algn="ctr"/>
            <a:r>
              <a:rPr lang="en-US" sz="1400" b="1" dirty="0">
                <a:solidFill>
                  <a:schemeClr val="accent1">
                    <a:lumMod val="25000"/>
                  </a:schemeClr>
                </a:solidFill>
              </a:rPr>
              <a:t>Helen Keller </a:t>
            </a:r>
          </a:p>
          <a:p>
            <a:pPr algn="ctr"/>
            <a:r>
              <a:rPr lang="en-US" sz="1400" dirty="0">
                <a:solidFill>
                  <a:schemeClr val="accent1">
                    <a:lumMod val="25000"/>
                  </a:schemeClr>
                </a:solidFill>
              </a:rPr>
              <a:t>	</a:t>
            </a:r>
          </a:p>
          <a:p>
            <a:pPr algn="ctr"/>
            <a:r>
              <a:rPr lang="en-US" sz="1400" dirty="0">
                <a:solidFill>
                  <a:schemeClr val="accent1">
                    <a:lumMod val="25000"/>
                  </a:schemeClr>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6503614" y="2848217"/>
            <a:ext cx="2648549" cy="2031325"/>
          </a:xfrm>
          <a:prstGeom prst="rect">
            <a:avLst/>
          </a:prstGeom>
        </p:spPr>
        <p:txBody>
          <a:bodyPr wrap="square">
            <a:spAutoFit/>
          </a:bodyPr>
          <a:lstStyle/>
          <a:p>
            <a:pPr algn="ctr"/>
            <a:r>
              <a:rPr lang="en-US" sz="1400" b="1" dirty="0">
                <a:solidFill>
                  <a:schemeClr val="accent1">
                    <a:lumMod val="25000"/>
                  </a:schemeClr>
                </a:solidFill>
              </a:rPr>
              <a:t>Mario Andretti</a:t>
            </a:r>
          </a:p>
          <a:p>
            <a:pPr algn="ctr"/>
            <a:endParaRPr lang="en-US" sz="1400" dirty="0">
              <a:solidFill>
                <a:schemeClr val="accent1">
                  <a:lumMod val="25000"/>
                </a:schemeClr>
              </a:solidFill>
            </a:endParaRPr>
          </a:p>
          <a:p>
            <a:pPr algn="ctr"/>
            <a:r>
              <a:rPr lang="en-US" sz="1400" dirty="0">
                <a:solidFill>
                  <a:schemeClr val="accent1">
                    <a:lumMod val="25000"/>
                  </a:schemeClr>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9120066" y="2848217"/>
            <a:ext cx="2648549" cy="2031325"/>
          </a:xfrm>
          <a:prstGeom prst="rect">
            <a:avLst/>
          </a:prstGeom>
        </p:spPr>
        <p:txBody>
          <a:bodyPr wrap="square">
            <a:spAutoFit/>
          </a:bodyPr>
          <a:lstStyle/>
          <a:p>
            <a:pPr algn="ctr"/>
            <a:r>
              <a:rPr lang="en-US" sz="1400" b="1" dirty="0">
                <a:solidFill>
                  <a:schemeClr val="accent1">
                    <a:lumMod val="25000"/>
                  </a:schemeClr>
                </a:solidFill>
              </a:rPr>
              <a:t>Dwight. Eisenhower</a:t>
            </a:r>
          </a:p>
          <a:p>
            <a:pPr algn="ctr"/>
            <a:endParaRPr lang="en-US" sz="1400" b="1" dirty="0">
              <a:solidFill>
                <a:schemeClr val="accent1">
                  <a:lumMod val="25000"/>
                </a:schemeClr>
              </a:solidFill>
            </a:endParaRPr>
          </a:p>
          <a:p>
            <a:pPr algn="ctr"/>
            <a:r>
              <a:rPr lang="en-US" sz="1400" dirty="0">
                <a:solidFill>
                  <a:schemeClr val="accent1">
                    <a:lumMod val="25000"/>
                  </a:schemeClr>
                </a:solidFill>
              </a:rPr>
              <a:t>The supreme quality for leadership is unquestionably integrity. Without it, no real success is possible, no matter whether it is on a section gang, a football field, in an army, or in an office. </a:t>
            </a:r>
          </a:p>
        </p:txBody>
      </p:sp>
      <p:sp>
        <p:nvSpPr>
          <p:cNvPr id="7" name="Shape 374">
            <a:extLst>
              <a:ext uri="{FF2B5EF4-FFF2-40B4-BE49-F238E27FC236}">
                <a16:creationId xmlns:a16="http://schemas.microsoft.com/office/drawing/2014/main" id="{822EB89E-FCC7-463B-997C-CA2325AC03AA}"/>
              </a:ext>
            </a:extLst>
          </p:cNvPr>
          <p:cNvSpPr/>
          <p:nvPr/>
        </p:nvSpPr>
        <p:spPr>
          <a:xfrm>
            <a:off x="10269789" y="1926048"/>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8" name="Shape 453">
            <a:extLst>
              <a:ext uri="{FF2B5EF4-FFF2-40B4-BE49-F238E27FC236}">
                <a16:creationId xmlns:a16="http://schemas.microsoft.com/office/drawing/2014/main" id="{25B12A94-AA41-422D-840A-AC3D7CC57251}"/>
              </a:ext>
            </a:extLst>
          </p:cNvPr>
          <p:cNvGrpSpPr/>
          <p:nvPr/>
        </p:nvGrpSpPr>
        <p:grpSpPr>
          <a:xfrm>
            <a:off x="4982834" y="1867438"/>
            <a:ext cx="457203" cy="487148"/>
            <a:chOff x="5970800" y="1619250"/>
            <a:chExt cx="428650" cy="456725"/>
          </a:xfrm>
          <a:solidFill>
            <a:schemeClr val="bg1"/>
          </a:solidFill>
          <a:effectLst>
            <a:outerShdw blurRad="63500" sx="102000" sy="102000" algn="ctr" rotWithShape="0">
              <a:prstClr val="black">
                <a:alpha val="40000"/>
              </a:prstClr>
            </a:outerShdw>
          </a:effectLst>
        </p:grpSpPr>
        <p:sp>
          <p:nvSpPr>
            <p:cNvPr id="9" name="Shape 454">
              <a:extLst>
                <a:ext uri="{FF2B5EF4-FFF2-40B4-BE49-F238E27FC236}">
                  <a16:creationId xmlns:a16="http://schemas.microsoft.com/office/drawing/2014/main" id="{5E9C84F2-4330-4E15-8F5C-DA3195798942}"/>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455">
              <a:extLst>
                <a:ext uri="{FF2B5EF4-FFF2-40B4-BE49-F238E27FC236}">
                  <a16:creationId xmlns:a16="http://schemas.microsoft.com/office/drawing/2014/main" id="{58F830F3-7545-49DC-89F8-B4D12D9ACFDE}"/>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456">
              <a:extLst>
                <a:ext uri="{FF2B5EF4-FFF2-40B4-BE49-F238E27FC236}">
                  <a16:creationId xmlns:a16="http://schemas.microsoft.com/office/drawing/2014/main" id="{F57FBE95-A25B-42B4-B0A2-92D5D44ED5C7}"/>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457">
              <a:extLst>
                <a:ext uri="{FF2B5EF4-FFF2-40B4-BE49-F238E27FC236}">
                  <a16:creationId xmlns:a16="http://schemas.microsoft.com/office/drawing/2014/main" id="{E0312A35-66CF-4935-BE43-983C23F8C3B3}"/>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458">
              <a:extLst>
                <a:ext uri="{FF2B5EF4-FFF2-40B4-BE49-F238E27FC236}">
                  <a16:creationId xmlns:a16="http://schemas.microsoft.com/office/drawing/2014/main" id="{BD5A3CB2-F2D3-40CA-A3B2-FB736F3BF076}"/>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 name="Shape 547">
            <a:extLst>
              <a:ext uri="{FF2B5EF4-FFF2-40B4-BE49-F238E27FC236}">
                <a16:creationId xmlns:a16="http://schemas.microsoft.com/office/drawing/2014/main" id="{DEE9D3D5-F220-45B4-B7D6-A38DD6A5D38C}"/>
              </a:ext>
            </a:extLst>
          </p:cNvPr>
          <p:cNvSpPr/>
          <p:nvPr/>
        </p:nvSpPr>
        <p:spPr>
          <a:xfrm>
            <a:off x="7577794" y="1926048"/>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3160943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010AF1-52BE-41D1-A208-978E32E5DD9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E00196F4-52B7-428D-893B-10639B38D592}"/>
              </a:ext>
            </a:extLst>
          </p:cNvPr>
          <p:cNvSpPr txBox="1">
            <a:spLocks/>
          </p:cNvSpPr>
          <p:nvPr/>
        </p:nvSpPr>
        <p:spPr>
          <a:xfrm>
            <a:off x="6690325" y="311820"/>
            <a:ext cx="5229532" cy="1382723"/>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2"/>
                </a:solidFill>
              </a:rPr>
              <a:t>BIG PICTURE CREATES BIG IMPACT</a:t>
            </a:r>
            <a:r>
              <a:rPr lang="en-US" sz="2000" dirty="0">
                <a:solidFill>
                  <a:schemeClr val="bg2"/>
                </a:solidFill>
              </a:rPr>
              <a:t/>
            </a:r>
            <a:br>
              <a:rPr lang="en-US" sz="2000" dirty="0">
                <a:solidFill>
                  <a:schemeClr val="bg2"/>
                </a:solidFill>
              </a:rPr>
            </a:br>
            <a:r>
              <a:rPr lang="en-US" sz="2000" dirty="0">
                <a:solidFill>
                  <a:schemeClr val="bg2"/>
                </a:solidFill>
              </a:rPr>
              <a:t>A Picture Is Worth A Thousand Words</a:t>
            </a:r>
          </a:p>
        </p:txBody>
      </p:sp>
    </p:spTree>
    <p:extLst>
      <p:ext uri="{BB962C8B-B14F-4D97-AF65-F5344CB8AC3E}">
        <p14:creationId xmlns:p14="http://schemas.microsoft.com/office/powerpoint/2010/main" val="4163265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ustom 13">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TotalTime>
  <Words>1143</Words>
  <Application>Microsoft Office PowerPoint</Application>
  <PresentationFormat>Widescreen</PresentationFormat>
  <Paragraphs>111</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Raleway</vt:lpstr>
      <vt:lpstr>Roboto</vt:lpstr>
      <vt:lpstr>Office Theme</vt:lpstr>
      <vt:lpstr>GEOMETRIC GREY </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77</cp:revision>
  <dcterms:created xsi:type="dcterms:W3CDTF">2017-08-02T20:41:11Z</dcterms:created>
  <dcterms:modified xsi:type="dcterms:W3CDTF">2018-03-10T14:50:58Z</dcterms:modified>
</cp:coreProperties>
</file>