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57" r:id="rId4"/>
    <p:sldId id="265" r:id="rId5"/>
    <p:sldId id="287" r:id="rId6"/>
    <p:sldId id="286" r:id="rId7"/>
    <p:sldId id="260" r:id="rId8"/>
    <p:sldId id="261" r:id="rId9"/>
    <p:sldId id="288" r:id="rId10"/>
    <p:sldId id="277" r:id="rId11"/>
    <p:sldId id="278" r:id="rId12"/>
    <p:sldId id="268" r:id="rId13"/>
    <p:sldId id="293" r:id="rId14"/>
    <p:sldId id="294" r:id="rId15"/>
    <p:sldId id="289" r:id="rId16"/>
    <p:sldId id="290" r:id="rId17"/>
    <p:sldId id="291" r:id="rId18"/>
    <p:sldId id="292"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A722F"/>
    <a:srgbClr val="B58036"/>
    <a:srgbClr val="BB8839"/>
    <a:srgbClr val="EDDD8D"/>
    <a:srgbClr val="DBA82C"/>
    <a:srgbClr val="F8F2A3"/>
    <a:srgbClr val="D6B462"/>
    <a:srgbClr val="21D7CD"/>
    <a:srgbClr val="EB2264"/>
    <a:srgbClr val="C4D4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59" d="100"/>
          <a:sy n="59" d="100"/>
        </p:scale>
        <p:origin x="37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barChart>
        <c:barDir val="col"/>
        <c:grouping val="clustered"/>
        <c:varyColors val="0"/>
        <c:ser>
          <c:idx val="0"/>
          <c:order val="0"/>
          <c:tx>
            <c:strRef>
              <c:f>Sheet1!$B$1</c:f>
              <c:strCache>
                <c:ptCount val="1"/>
                <c:pt idx="0">
                  <c:v>Sales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gradFill flip="none" rotWithShape="1">
                <a:gsLst>
                  <a:gs pos="0">
                    <a:srgbClr val="EDDD8D">
                      <a:shade val="30000"/>
                      <a:satMod val="115000"/>
                    </a:srgbClr>
                  </a:gs>
                  <a:gs pos="50000">
                    <a:srgbClr val="EDDD8D">
                      <a:shade val="67500"/>
                      <a:satMod val="115000"/>
                    </a:srgbClr>
                  </a:gs>
                  <a:gs pos="100000">
                    <a:srgbClr val="EDDD8D">
                      <a:shade val="100000"/>
                      <a:satMod val="115000"/>
                    </a:srgbClr>
                  </a:gs>
                </a:gsLst>
                <a:lin ang="2700000" scaled="1"/>
                <a:tileRect/>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A04-4A29-8E1D-6A958FBCDAF4}"/>
              </c:ext>
            </c:extLst>
          </c:dPt>
          <c:dPt>
            <c:idx val="1"/>
            <c:invertIfNegative val="0"/>
            <c:bubble3D val="0"/>
            <c:spPr>
              <a:gradFill flip="none" rotWithShape="1">
                <a:gsLst>
                  <a:gs pos="0">
                    <a:srgbClr val="D6B462">
                      <a:shade val="30000"/>
                      <a:satMod val="115000"/>
                    </a:srgbClr>
                  </a:gs>
                  <a:gs pos="50000">
                    <a:srgbClr val="D6B462">
                      <a:shade val="67500"/>
                      <a:satMod val="115000"/>
                    </a:srgbClr>
                  </a:gs>
                  <a:gs pos="100000">
                    <a:srgbClr val="D6B462">
                      <a:shade val="100000"/>
                      <a:satMod val="115000"/>
                    </a:srgbClr>
                  </a:gs>
                </a:gsLst>
                <a:lin ang="2700000" scaled="1"/>
                <a:tileRect/>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BA04-4A29-8E1D-6A958FBCDAF4}"/>
              </c:ext>
            </c:extLst>
          </c:dPt>
          <c:dPt>
            <c:idx val="2"/>
            <c:invertIfNegative val="0"/>
            <c:bubble3D val="0"/>
            <c:spPr>
              <a:gradFill flip="none" rotWithShape="1">
                <a:gsLst>
                  <a:gs pos="0">
                    <a:srgbClr val="DBA82C">
                      <a:shade val="30000"/>
                      <a:satMod val="115000"/>
                    </a:srgbClr>
                  </a:gs>
                  <a:gs pos="50000">
                    <a:srgbClr val="DBA82C">
                      <a:shade val="67500"/>
                      <a:satMod val="115000"/>
                    </a:srgbClr>
                  </a:gs>
                  <a:gs pos="100000">
                    <a:srgbClr val="DBA82C">
                      <a:shade val="100000"/>
                      <a:satMod val="115000"/>
                    </a:srgbClr>
                  </a:gs>
                </a:gsLst>
                <a:lin ang="2700000" scaled="1"/>
                <a:tileRect/>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BA04-4A29-8E1D-6A958FBCDAF4}"/>
              </c:ext>
            </c:extLst>
          </c:dPt>
          <c:dPt>
            <c:idx val="3"/>
            <c:invertIfNegative val="0"/>
            <c:bubble3D val="0"/>
            <c:spPr>
              <a:gradFill flip="none" rotWithShape="1">
                <a:gsLst>
                  <a:gs pos="0">
                    <a:srgbClr val="B58036">
                      <a:shade val="30000"/>
                      <a:satMod val="115000"/>
                    </a:srgbClr>
                  </a:gs>
                  <a:gs pos="50000">
                    <a:srgbClr val="B58036">
                      <a:shade val="67500"/>
                      <a:satMod val="115000"/>
                    </a:srgbClr>
                  </a:gs>
                  <a:gs pos="100000">
                    <a:srgbClr val="B58036">
                      <a:shade val="100000"/>
                      <a:satMod val="115000"/>
                    </a:srgbClr>
                  </a:gs>
                </a:gsLst>
                <a:lin ang="2700000" scaled="1"/>
                <a:tileRect/>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showLegendKey val="0"/>
          <c:showVal val="0"/>
          <c:showCatName val="0"/>
          <c:showSerName val="0"/>
          <c:showPercent val="0"/>
          <c:showBubbleSize val="0"/>
        </c:dLbls>
        <c:gapWidth val="100"/>
        <c:overlap val="-24"/>
        <c:axId val="594356376"/>
        <c:axId val="594349488"/>
      </c:barChart>
      <c:catAx>
        <c:axId val="594356376"/>
        <c:scaling>
          <c:orientation val="minMax"/>
        </c:scaling>
        <c:delete val="1"/>
        <c:axPos val="b"/>
        <c:numFmt formatCode="General" sourceLinked="1"/>
        <c:majorTickMark val="out"/>
        <c:minorTickMark val="none"/>
        <c:tickLblPos val="nextTo"/>
        <c:crossAx val="594349488"/>
        <c:crosses val="autoZero"/>
        <c:auto val="1"/>
        <c:lblAlgn val="ctr"/>
        <c:lblOffset val="100"/>
        <c:noMultiLvlLbl val="0"/>
      </c:catAx>
      <c:valAx>
        <c:axId val="594349488"/>
        <c:scaling>
          <c:orientation val="minMax"/>
        </c:scaling>
        <c:delete val="1"/>
        <c:axPos val="l"/>
        <c:numFmt formatCode="General" sourceLinked="1"/>
        <c:majorTickMark val="out"/>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3d1" qsCatId="3D" csTypeId="urn:microsoft.com/office/officeart/2005/8/colors/accent3_5" csCatId="accent3" phldr="1"/>
      <dgm:spPr/>
      <dgm:t>
        <a:bodyPr/>
        <a:lstStyle/>
        <a:p>
          <a:endParaRPr lang="en-US"/>
        </a:p>
      </dgm:t>
    </dgm:pt>
    <dgm:pt modelId="{93B8BBBA-839A-48A2-BEDD-96CBD596129D}">
      <dgm:prSet phldrT="[Text]"/>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pt>
    <dgm:pt modelId="{AF20F37E-EF17-4FDB-B0DB-07840F27B2A4}" type="pres">
      <dgm:prSet presAssocID="{71FC0FCB-730D-4845-8992-8555F7514967}" presName="Accent4" presStyleCnt="0"/>
      <dgm:spPr/>
    </dgm:pt>
    <dgm:pt modelId="{BBB3BE3C-2772-4E7E-B326-9810AEAEB314}" type="pres">
      <dgm:prSet presAssocID="{71FC0FCB-730D-4845-8992-8555F7514967}" presName="Accent" presStyleLbl="node1" presStyleIdx="0" presStyleCnt="4"/>
      <dgm:spPr>
        <a:solidFill>
          <a:srgbClr val="B58036"/>
        </a:solidFill>
      </dgm:spPr>
    </dgm:pt>
    <dgm:pt modelId="{554547A0-EA41-4D88-9D2D-782F63C8C8A6}" type="pres">
      <dgm:prSet presAssocID="{71FC0FCB-730D-4845-8992-8555F7514967}" presName="ParentBackground4" presStyleCnt="0"/>
      <dgm:spPr/>
    </dgm:pt>
    <dgm:pt modelId="{1089E960-967B-4641-A480-F8ADD30FD502}" type="pres">
      <dgm:prSet presAssocID="{71FC0FCB-730D-4845-8992-8555F7514967}" presName="ParentBackground" presStyleLbl="fgAcc1" presStyleIdx="0" presStyleCnt="4"/>
      <dgm:spPr/>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pt>
    <dgm:pt modelId="{ED161263-9148-47B8-B4CB-3D387658D6E6}" type="pres">
      <dgm:prSet presAssocID="{5E036342-9FAC-4D04-8B8B-8090EF1ED107}" presName="Accent3" presStyleCnt="0"/>
      <dgm:spPr/>
    </dgm:pt>
    <dgm:pt modelId="{1DCD2F2C-ABD1-4DAE-BA4F-1B9B7E4DCB89}" type="pres">
      <dgm:prSet presAssocID="{5E036342-9FAC-4D04-8B8B-8090EF1ED107}" presName="Accent" presStyleLbl="node1" presStyleIdx="1" presStyleCnt="4"/>
      <dgm:spPr>
        <a:solidFill>
          <a:srgbClr val="BB8839"/>
        </a:solidFill>
      </dgm:spPr>
    </dgm:pt>
    <dgm:pt modelId="{9A3DCB4F-3DAF-488F-95EC-883B6A13B032}" type="pres">
      <dgm:prSet presAssocID="{5E036342-9FAC-4D04-8B8B-8090EF1ED107}" presName="ParentBackground3" presStyleCnt="0"/>
      <dgm:spPr/>
    </dgm:pt>
    <dgm:pt modelId="{6E1DFC14-5C3B-466A-AB89-25687DC8FC9A}" type="pres">
      <dgm:prSet presAssocID="{5E036342-9FAC-4D04-8B8B-8090EF1ED107}" presName="ParentBackground" presStyleLbl="fgAcc1" presStyleIdx="1" presStyleCnt="4"/>
      <dgm:spPr/>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pt>
    <dgm:pt modelId="{0E9F1600-95B8-4E0B-836A-5915A691FE5D}" type="pres">
      <dgm:prSet presAssocID="{E44CDF4E-CCED-4C59-9767-C29E043EA7F9}" presName="Accent2" presStyleCnt="0"/>
      <dgm:spPr/>
    </dgm:pt>
    <dgm:pt modelId="{5A32ABD5-6549-4052-9FBC-D7B0DBBA4FB0}" type="pres">
      <dgm:prSet presAssocID="{E44CDF4E-CCED-4C59-9767-C29E043EA7F9}" presName="Accent" presStyleLbl="node1" presStyleIdx="2" presStyleCnt="4"/>
      <dgm:spPr>
        <a:solidFill>
          <a:srgbClr val="DBA82C"/>
        </a:solidFill>
      </dgm:spPr>
    </dgm:pt>
    <dgm:pt modelId="{D17DC259-7B72-4C0C-BBB1-099E575E8946}" type="pres">
      <dgm:prSet presAssocID="{E44CDF4E-CCED-4C59-9767-C29E043EA7F9}" presName="ParentBackground2" presStyleCnt="0"/>
      <dgm:spPr/>
    </dgm:pt>
    <dgm:pt modelId="{D04E09A1-4709-4DEE-A8B6-8ABF6A28492C}" type="pres">
      <dgm:prSet presAssocID="{E44CDF4E-CCED-4C59-9767-C29E043EA7F9}" presName="ParentBackground" presStyleLbl="fgAcc1" presStyleIdx="2" presStyleCnt="4"/>
      <dgm:spPr/>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pt>
    <dgm:pt modelId="{D71F1765-568A-43F0-B4EA-B1A48EFDAC7E}" type="pres">
      <dgm:prSet presAssocID="{93B8BBBA-839A-48A2-BEDD-96CBD596129D}" presName="Accent1" presStyleCnt="0"/>
      <dgm:spPr/>
    </dgm:pt>
    <dgm:pt modelId="{E74ECBA8-B0C0-4490-9BCD-2F6918BAE965}" type="pres">
      <dgm:prSet presAssocID="{93B8BBBA-839A-48A2-BEDD-96CBD596129D}" presName="Accent" presStyleLbl="node1" presStyleIdx="3" presStyleCnt="4"/>
      <dgm:spPr>
        <a:solidFill>
          <a:srgbClr val="EDDD8D"/>
        </a:solidFill>
      </dgm:spPr>
    </dgm:pt>
    <dgm:pt modelId="{6716E296-5D79-46B3-9FA9-C087CCF94990}" type="pres">
      <dgm:prSet presAssocID="{93B8BBBA-839A-48A2-BEDD-96CBD596129D}" presName="ParentBackground1" presStyleCnt="0"/>
      <dgm:spPr/>
    </dgm:pt>
    <dgm:pt modelId="{51F1EAF6-79FC-41E4-AA05-F05B806A75F6}" type="pres">
      <dgm:prSet presAssocID="{93B8BBBA-839A-48A2-BEDD-96CBD596129D}" presName="ParentBackground" presStyleLbl="fgAcc1" presStyleIdx="3" presStyleCnt="4"/>
      <dgm:spPr/>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pt>
  </dgm:ptLst>
  <dgm:cxnLst>
    <dgm:cxn modelId="{BA70641C-061A-4E28-9B7D-0958B91ABD74}" type="presOf" srcId="{E44CDF4E-CCED-4C59-9767-C29E043EA7F9}" destId="{D04E09A1-4709-4DEE-A8B6-8ABF6A28492C}" srcOrd="0"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33445D33-1309-410D-8570-B00C7A4CA3EC}" srcId="{68FC957F-24FC-4F24-A8B5-39B039AC0627}" destId="{5E036342-9FAC-4D04-8B8B-8090EF1ED107}" srcOrd="2" destOrd="0" parTransId="{6EF24677-4199-4457-89DB-C05440C4C07C}" sibTransId="{AB076A16-4993-446B-844E-3CC3782974B6}"/>
    <dgm:cxn modelId="{EE68C738-4329-4717-B60D-F4C50F0C7B91}" srcId="{68FC957F-24FC-4F24-A8B5-39B039AC0627}" destId="{71FC0FCB-730D-4845-8992-8555F7514967}" srcOrd="3" destOrd="0" parTransId="{3A4F245E-9035-47CA-8436-0AF189ADECF1}" sibTransId="{64643476-6552-4A0B-9252-A5461B1B6208}"/>
    <dgm:cxn modelId="{217BF25D-6E37-4433-A9A8-2765DC4CE95D}" type="presOf" srcId="{71FC0FCB-730D-4845-8992-8555F7514967}" destId="{8C922F67-D52A-46F9-8387-F31AF72A52BB}" srcOrd="1" destOrd="0" presId="urn:microsoft.com/office/officeart/2011/layout/CircleProcess"/>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A3FEA9C0-1774-4FDC-9C5D-92C23790C5E1}" type="presOf" srcId="{93B8BBBA-839A-48A2-BEDD-96CBD596129D}" destId="{51F1EAF6-79FC-41E4-AA05-F05B806A75F6}"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9E91ACDB-8480-4290-8B51-F901020FC7D6}" srcId="{68FC957F-24FC-4F24-A8B5-39B039AC0627}" destId="{93B8BBBA-839A-48A2-BEDD-96CBD596129D}" srcOrd="0" destOrd="0" parTransId="{A4B39930-B846-45C7-B770-23795AE3C77E}" sibTransId="{7F9ADBC5-6191-4489-A1FD-EB9F43A6A890}"/>
    <dgm:cxn modelId="{2CF66FE2-A316-476C-ABA8-0D5D7525E1A0}" type="presOf" srcId="{71FC0FCB-730D-4845-8992-8555F7514967}" destId="{1089E960-967B-4641-A480-F8ADD30FD502}"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solidFill>
          <a:srgbClr val="B58036"/>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solidFill>
            <a:schemeClr val="accent3">
              <a:alpha val="9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solidFill>
          <a:srgbClr val="BB8839"/>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solidFill>
            <a:schemeClr val="accent3">
              <a:alpha val="90000"/>
              <a:hueOff val="0"/>
              <a:satOff val="0"/>
              <a:lumOff val="0"/>
              <a:alphaOff val="-13333"/>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solidFill>
          <a:srgbClr val="DBA82C"/>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solidFill>
            <a:schemeClr val="accent3">
              <a:alpha val="90000"/>
              <a:hueOff val="0"/>
              <a:satOff val="0"/>
              <a:lumOff val="0"/>
              <a:alphaOff val="-26667"/>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solidFill>
          <a:srgbClr val="EDDD8D"/>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solidFill>
            <a:schemeClr val="accent3">
              <a:alpha val="90000"/>
              <a:hueOff val="0"/>
              <a:satOff val="0"/>
              <a:lumOff val="0"/>
              <a:alphaOff val="-40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8FFE8F1-A878-418C-A564-9879812978E2}"/>
              </a:ext>
            </a:extLst>
          </p:cNvPr>
          <p:cNvPicPr>
            <a:picLocks noChangeAspect="1"/>
          </p:cNvPicPr>
          <p:nvPr userDrawn="1"/>
        </p:nvPicPr>
        <p:blipFill>
          <a:blip r:embed="rId2"/>
          <a:stretch>
            <a:fillRect/>
          </a:stretch>
        </p:blipFill>
        <p:spPr>
          <a:xfrm>
            <a:off x="0" y="0"/>
            <a:ext cx="12192000" cy="6858000"/>
          </a:xfrm>
          <a:prstGeom prst="rect">
            <a:avLst/>
          </a:prstGeom>
          <a:gradFill flip="none" rotWithShape="1">
            <a:gsLst>
              <a:gs pos="97000">
                <a:schemeClr val="bg1">
                  <a:lumMod val="95000"/>
                </a:schemeClr>
              </a:gs>
              <a:gs pos="28000">
                <a:srgbClr val="D9D9D9"/>
              </a:gs>
              <a:gs pos="0">
                <a:schemeClr val="bg1">
                  <a:lumMod val="65000"/>
                </a:schemeClr>
              </a:gs>
            </a:gsLst>
            <a:lin ang="0" scaled="1"/>
            <a:tileRect/>
          </a:gradFill>
        </p:spPr>
      </p:pic>
      <p:pic>
        <p:nvPicPr>
          <p:cNvPr id="17" name="Picture 16">
            <a:extLst>
              <a:ext uri="{FF2B5EF4-FFF2-40B4-BE49-F238E27FC236}">
                <a16:creationId xmlns:a16="http://schemas.microsoft.com/office/drawing/2014/main" id="{65942D6F-CF0B-4736-A7CE-6FB33B6C23E3}"/>
              </a:ext>
            </a:extLst>
          </p:cNvPr>
          <p:cNvPicPr>
            <a:picLocks noChangeAspect="1"/>
          </p:cNvPicPr>
          <p:nvPr userDrawn="1"/>
        </p:nvPicPr>
        <p:blipFill rotWithShape="1">
          <a:blip r:embed="rId3"/>
          <a:srcRect l="40920" t="5431" r="1351" b="8805"/>
          <a:stretch/>
        </p:blipFill>
        <p:spPr>
          <a:xfrm rot="10800000">
            <a:off x="6235394" y="-19051"/>
            <a:ext cx="5955988" cy="6909569"/>
          </a:xfrm>
          <a:prstGeom prst="rect">
            <a:avLst/>
          </a:prstGeom>
        </p:spPr>
      </p:pic>
      <p:pic>
        <p:nvPicPr>
          <p:cNvPr id="16" name="Picture 15">
            <a:extLst>
              <a:ext uri="{FF2B5EF4-FFF2-40B4-BE49-F238E27FC236}">
                <a16:creationId xmlns:a16="http://schemas.microsoft.com/office/drawing/2014/main" id="{2F1E40D8-2C37-4305-ACAD-A27E305634A2}"/>
              </a:ext>
            </a:extLst>
          </p:cNvPr>
          <p:cNvPicPr>
            <a:picLocks noChangeAspect="1"/>
          </p:cNvPicPr>
          <p:nvPr userDrawn="1"/>
        </p:nvPicPr>
        <p:blipFill rotWithShape="1">
          <a:blip r:embed="rId3"/>
          <a:srcRect l="32095" t="5432" b="9043"/>
          <a:stretch/>
        </p:blipFill>
        <p:spPr>
          <a:xfrm>
            <a:off x="0" y="-25787"/>
            <a:ext cx="6096000" cy="6909570"/>
          </a:xfrm>
          <a:prstGeom prst="rect">
            <a:avLst/>
          </a:prstGeom>
        </p:spPr>
      </p:pic>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269641" y="2655799"/>
            <a:ext cx="5983600" cy="1546399"/>
          </a:xfrm>
          <a:prstGeom prst="rect">
            <a:avLst/>
          </a:prstGeom>
        </p:spPr>
        <p:txBody>
          <a:bodyPr lIns="91425" tIns="91425" rIns="91425" bIns="91425" anchor="ctr" anchorCtr="0">
            <a:normAutofit/>
          </a:bodyPr>
          <a:lstStyle>
            <a:lvl1pPr lvl="0" algn="ctr">
              <a:spcBef>
                <a:spcPts val="0"/>
              </a:spcBef>
              <a:buSzPct val="100000"/>
              <a:defRPr sz="4400"/>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small">
    <p:spTree>
      <p:nvGrpSpPr>
        <p:cNvPr id="1" name="Shape 122"/>
        <p:cNvGrpSpPr/>
        <p:nvPr/>
      </p:nvGrpSpPr>
      <p:grpSpPr>
        <a:xfrm>
          <a:off x="0" y="0"/>
          <a:ext cx="0" cy="0"/>
          <a:chOff x="0" y="0"/>
          <a:chExt cx="0" cy="0"/>
        </a:xfrm>
      </p:grpSpPr>
      <p:pic>
        <p:nvPicPr>
          <p:cNvPr id="10" name="Picture 9">
            <a:extLst>
              <a:ext uri="{FF2B5EF4-FFF2-40B4-BE49-F238E27FC236}">
                <a16:creationId xmlns:a16="http://schemas.microsoft.com/office/drawing/2014/main" id="{BD7F75CD-27D0-4450-9BFE-BD1F288B6F6A}"/>
              </a:ext>
            </a:extLst>
          </p:cNvPr>
          <p:cNvPicPr>
            <a:picLocks noChangeAspect="1"/>
          </p:cNvPicPr>
          <p:nvPr userDrawn="1"/>
        </p:nvPicPr>
        <p:blipFill>
          <a:blip r:embed="rId2"/>
          <a:stretch>
            <a:fillRect/>
          </a:stretch>
        </p:blipFill>
        <p:spPr>
          <a:xfrm rot="10800000" flipH="1">
            <a:off x="0" y="0"/>
            <a:ext cx="12192000" cy="6858000"/>
          </a:xfrm>
          <a:prstGeom prst="rect">
            <a:avLst/>
          </a:prstGeom>
          <a:gradFill flip="none" rotWithShape="1">
            <a:gsLst>
              <a:gs pos="97000">
                <a:schemeClr val="bg1">
                  <a:lumMod val="81000"/>
                </a:schemeClr>
              </a:gs>
              <a:gs pos="28000">
                <a:schemeClr val="bg1"/>
              </a:gs>
              <a:gs pos="0">
                <a:schemeClr val="bg1">
                  <a:lumMod val="65000"/>
                </a:schemeClr>
              </a:gs>
            </a:gsLst>
            <a:lin ang="0" scaled="1"/>
            <a:tileRect/>
          </a:gradFill>
        </p:spPr>
      </p:pic>
      <p:pic>
        <p:nvPicPr>
          <p:cNvPr id="9" name="Picture 8">
            <a:extLst>
              <a:ext uri="{FF2B5EF4-FFF2-40B4-BE49-F238E27FC236}">
                <a16:creationId xmlns:a16="http://schemas.microsoft.com/office/drawing/2014/main" id="{BA99DE5A-43B3-4811-825C-7A96407C11BA}"/>
              </a:ext>
            </a:extLst>
          </p:cNvPr>
          <p:cNvPicPr>
            <a:picLocks noChangeAspect="1"/>
          </p:cNvPicPr>
          <p:nvPr userDrawn="1"/>
        </p:nvPicPr>
        <p:blipFill rotWithShape="1">
          <a:blip r:embed="rId3"/>
          <a:srcRect l="2255" t="21959" r="3747" b="21542"/>
          <a:stretch/>
        </p:blipFill>
        <p:spPr>
          <a:xfrm flipH="1">
            <a:off x="127034" y="1400176"/>
            <a:ext cx="11937932" cy="4057647"/>
          </a:xfrm>
          <a:prstGeom prst="rect">
            <a:avLst/>
          </a:prstGeom>
          <a:ln w="130175">
            <a:gradFill flip="none" rotWithShape="1">
              <a:gsLst>
                <a:gs pos="0">
                  <a:srgbClr val="AA722F"/>
                </a:gs>
                <a:gs pos="49000">
                  <a:srgbClr val="F8F2A3"/>
                </a:gs>
                <a:gs pos="87000">
                  <a:srgbClr val="DBA82C"/>
                </a:gs>
              </a:gsLst>
              <a:path path="circle">
                <a:fillToRect l="100000" t="100000"/>
              </a:path>
              <a:tileRect r="-100000" b="-100000"/>
            </a:gradFill>
            <a:miter lim="800000"/>
          </a:ln>
        </p:spPr>
      </p:pic>
      <p:pic>
        <p:nvPicPr>
          <p:cNvPr id="11" name="Picture 10">
            <a:extLst>
              <a:ext uri="{FF2B5EF4-FFF2-40B4-BE49-F238E27FC236}">
                <a16:creationId xmlns:a16="http://schemas.microsoft.com/office/drawing/2014/main" id="{6B7CC438-77B4-4F45-B20B-E91362DDCECA}"/>
              </a:ext>
            </a:extLst>
          </p:cNvPr>
          <p:cNvPicPr>
            <a:picLocks noChangeAspect="1"/>
          </p:cNvPicPr>
          <p:nvPr userDrawn="1"/>
        </p:nvPicPr>
        <p:blipFill rotWithShape="1">
          <a:blip r:embed="rId4"/>
          <a:srcRect l="40920" t="6066" r="1351" b="8805"/>
          <a:stretch/>
        </p:blipFill>
        <p:spPr>
          <a:xfrm rot="10800000">
            <a:off x="8420100" y="1257299"/>
            <a:ext cx="3771900" cy="4343400"/>
          </a:xfrm>
          <a:prstGeom prst="rect">
            <a:avLst/>
          </a:prstGeom>
        </p:spPr>
      </p:pic>
      <p:pic>
        <p:nvPicPr>
          <p:cNvPr id="12" name="Picture 11">
            <a:extLst>
              <a:ext uri="{FF2B5EF4-FFF2-40B4-BE49-F238E27FC236}">
                <a16:creationId xmlns:a16="http://schemas.microsoft.com/office/drawing/2014/main" id="{F9A24EA8-8045-4B96-8840-8FFD08D821FE}"/>
              </a:ext>
            </a:extLst>
          </p:cNvPr>
          <p:cNvPicPr>
            <a:picLocks noChangeAspect="1"/>
          </p:cNvPicPr>
          <p:nvPr userDrawn="1"/>
        </p:nvPicPr>
        <p:blipFill rotWithShape="1">
          <a:blip r:embed="rId4"/>
          <a:srcRect l="24829" t="7625" b="9043"/>
          <a:stretch/>
        </p:blipFill>
        <p:spPr>
          <a:xfrm>
            <a:off x="0" y="1257300"/>
            <a:ext cx="3448473" cy="4343400"/>
          </a:xfrm>
          <a:prstGeom prst="rect">
            <a:avLst/>
          </a:prstGeom>
        </p:spPr>
      </p:pic>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small">
    <p:spTree>
      <p:nvGrpSpPr>
        <p:cNvPr id="1" name="Shape 122"/>
        <p:cNvGrpSpPr/>
        <p:nvPr/>
      </p:nvGrpSpPr>
      <p:grpSpPr>
        <a:xfrm>
          <a:off x="0" y="0"/>
          <a:ext cx="0" cy="0"/>
          <a:chOff x="0" y="0"/>
          <a:chExt cx="0" cy="0"/>
        </a:xfrm>
      </p:grpSpPr>
      <p:pic>
        <p:nvPicPr>
          <p:cNvPr id="8" name="Picture 7">
            <a:extLst>
              <a:ext uri="{FF2B5EF4-FFF2-40B4-BE49-F238E27FC236}">
                <a16:creationId xmlns:a16="http://schemas.microsoft.com/office/drawing/2014/main" id="{BDDDA134-3620-4053-A0F3-54A14C50577C}"/>
              </a:ext>
            </a:extLst>
          </p:cNvPr>
          <p:cNvPicPr>
            <a:picLocks noChangeAspect="1"/>
          </p:cNvPicPr>
          <p:nvPr userDrawn="1"/>
        </p:nvPicPr>
        <p:blipFill>
          <a:blip r:embed="rId2"/>
          <a:stretch>
            <a:fillRect/>
          </a:stretch>
        </p:blipFill>
        <p:spPr>
          <a:xfrm rot="10800000" flipH="1">
            <a:off x="0" y="0"/>
            <a:ext cx="12192000" cy="6858000"/>
          </a:xfrm>
          <a:prstGeom prst="rect">
            <a:avLst/>
          </a:prstGeom>
          <a:gradFill flip="none" rotWithShape="1">
            <a:gsLst>
              <a:gs pos="97000">
                <a:schemeClr val="bg1">
                  <a:lumMod val="81000"/>
                </a:schemeClr>
              </a:gs>
              <a:gs pos="28000">
                <a:schemeClr val="bg1"/>
              </a:gs>
              <a:gs pos="0">
                <a:schemeClr val="bg1">
                  <a:lumMod val="65000"/>
                </a:schemeClr>
              </a:gs>
            </a:gsLst>
            <a:lin ang="0" scaled="1"/>
            <a:tileRect/>
          </a:gradFill>
        </p:spPr>
      </p:pic>
      <p:pic>
        <p:nvPicPr>
          <p:cNvPr id="12" name="Picture 11">
            <a:extLst>
              <a:ext uri="{FF2B5EF4-FFF2-40B4-BE49-F238E27FC236}">
                <a16:creationId xmlns:a16="http://schemas.microsoft.com/office/drawing/2014/main" id="{9197BD6E-1FC5-4803-8459-53A0DAF9E6EF}"/>
              </a:ext>
            </a:extLst>
          </p:cNvPr>
          <p:cNvPicPr>
            <a:picLocks noChangeAspect="1"/>
          </p:cNvPicPr>
          <p:nvPr userDrawn="1"/>
        </p:nvPicPr>
        <p:blipFill rotWithShape="1">
          <a:blip r:embed="rId3"/>
          <a:srcRect b="36666"/>
          <a:stretch/>
        </p:blipFill>
        <p:spPr>
          <a:xfrm>
            <a:off x="133350" y="1409701"/>
            <a:ext cx="11925300" cy="4038600"/>
          </a:xfrm>
          <a:prstGeom prst="rect">
            <a:avLst/>
          </a:prstGeom>
          <a:ln w="130175">
            <a:gradFill flip="none" rotWithShape="1">
              <a:gsLst>
                <a:gs pos="8000">
                  <a:srgbClr val="AA722F"/>
                </a:gs>
                <a:gs pos="48000">
                  <a:srgbClr val="F8F2A3"/>
                </a:gs>
                <a:gs pos="80000">
                  <a:srgbClr val="DBA82C"/>
                </a:gs>
              </a:gsLst>
              <a:path path="circle">
                <a:fillToRect l="100000" t="100000"/>
              </a:path>
              <a:tileRect r="-100000" b="-100000"/>
            </a:gradFill>
            <a:miter lim="800000"/>
          </a:ln>
        </p:spPr>
      </p:pic>
      <p:pic>
        <p:nvPicPr>
          <p:cNvPr id="10" name="Picture 9">
            <a:extLst>
              <a:ext uri="{FF2B5EF4-FFF2-40B4-BE49-F238E27FC236}">
                <a16:creationId xmlns:a16="http://schemas.microsoft.com/office/drawing/2014/main" id="{D70F2C34-4957-41A2-950E-9749EBD698DC}"/>
              </a:ext>
            </a:extLst>
          </p:cNvPr>
          <p:cNvPicPr>
            <a:picLocks noChangeAspect="1"/>
          </p:cNvPicPr>
          <p:nvPr userDrawn="1"/>
        </p:nvPicPr>
        <p:blipFill rotWithShape="1">
          <a:blip r:embed="rId4"/>
          <a:srcRect l="40920" t="6066" r="1351" b="8805"/>
          <a:stretch/>
        </p:blipFill>
        <p:spPr>
          <a:xfrm rot="10800000">
            <a:off x="8420100" y="1257299"/>
            <a:ext cx="3771900" cy="4343400"/>
          </a:xfrm>
          <a:prstGeom prst="rect">
            <a:avLst/>
          </a:prstGeom>
        </p:spPr>
      </p:pic>
      <p:pic>
        <p:nvPicPr>
          <p:cNvPr id="11" name="Picture 10">
            <a:extLst>
              <a:ext uri="{FF2B5EF4-FFF2-40B4-BE49-F238E27FC236}">
                <a16:creationId xmlns:a16="http://schemas.microsoft.com/office/drawing/2014/main" id="{F4B8FFEA-0D95-4466-B451-235AB22EBCC2}"/>
              </a:ext>
            </a:extLst>
          </p:cNvPr>
          <p:cNvPicPr>
            <a:picLocks noChangeAspect="1"/>
          </p:cNvPicPr>
          <p:nvPr userDrawn="1"/>
        </p:nvPicPr>
        <p:blipFill rotWithShape="1">
          <a:blip r:embed="rId4"/>
          <a:srcRect l="24829" t="7625" b="9043"/>
          <a:stretch/>
        </p:blipFill>
        <p:spPr>
          <a:xfrm>
            <a:off x="0" y="1257300"/>
            <a:ext cx="3448473" cy="4343400"/>
          </a:xfrm>
          <a:prstGeom prst="rect">
            <a:avLst/>
          </a:prstGeom>
        </p:spPr>
      </p:pic>
    </p:spTree>
    <p:extLst>
      <p:ext uri="{BB962C8B-B14F-4D97-AF65-F5344CB8AC3E}">
        <p14:creationId xmlns:p14="http://schemas.microsoft.com/office/powerpoint/2010/main" val="10526198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spTree>
    <p:extLst>
      <p:ext uri="{BB962C8B-B14F-4D97-AF65-F5344CB8AC3E}">
        <p14:creationId xmlns:p14="http://schemas.microsoft.com/office/powerpoint/2010/main" val="114751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4178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spTree>
      <p:nvGrpSpPr>
        <p:cNvPr id="1" name="Shape 20"/>
        <p:cNvGrpSpPr/>
        <p:nvPr/>
      </p:nvGrpSpPr>
      <p:grpSpPr>
        <a:xfrm>
          <a:off x="0" y="0"/>
          <a:ext cx="0" cy="0"/>
          <a:chOff x="0" y="0"/>
          <a:chExt cx="0" cy="0"/>
        </a:xfrm>
      </p:grpSpPr>
      <p:pic>
        <p:nvPicPr>
          <p:cNvPr id="7" name="Picture 6">
            <a:extLst>
              <a:ext uri="{FF2B5EF4-FFF2-40B4-BE49-F238E27FC236}">
                <a16:creationId xmlns:a16="http://schemas.microsoft.com/office/drawing/2014/main" id="{4BA967F8-D06B-4C1B-8BB3-D9EAA6DA6EEE}"/>
              </a:ext>
            </a:extLst>
          </p:cNvPr>
          <p:cNvPicPr>
            <a:picLocks noChangeAspect="1"/>
          </p:cNvPicPr>
          <p:nvPr userDrawn="1"/>
        </p:nvPicPr>
        <p:blipFill>
          <a:blip r:embed="rId2"/>
          <a:stretch>
            <a:fillRect/>
          </a:stretch>
        </p:blipFill>
        <p:spPr>
          <a:xfrm>
            <a:off x="0" y="0"/>
            <a:ext cx="12192000" cy="6858000"/>
          </a:xfrm>
          <a:prstGeom prst="rect">
            <a:avLst/>
          </a:prstGeom>
          <a:gradFill flip="none" rotWithShape="1">
            <a:gsLst>
              <a:gs pos="97000">
                <a:schemeClr val="bg1">
                  <a:lumMod val="95000"/>
                </a:schemeClr>
              </a:gs>
              <a:gs pos="28000">
                <a:schemeClr val="bg1"/>
              </a:gs>
              <a:gs pos="0">
                <a:schemeClr val="bg1">
                  <a:lumMod val="65000"/>
                </a:schemeClr>
              </a:gs>
            </a:gsLst>
            <a:lin ang="0" scaled="1"/>
            <a:tileRect/>
          </a:gradFill>
        </p:spPr>
      </p:pic>
      <p:pic>
        <p:nvPicPr>
          <p:cNvPr id="6" name="Picture 5">
            <a:extLst>
              <a:ext uri="{FF2B5EF4-FFF2-40B4-BE49-F238E27FC236}">
                <a16:creationId xmlns:a16="http://schemas.microsoft.com/office/drawing/2014/main" id="{B5514311-D477-417E-96A0-1EF11ABB7207}"/>
              </a:ext>
            </a:extLst>
          </p:cNvPr>
          <p:cNvPicPr>
            <a:picLocks noChangeAspect="1"/>
          </p:cNvPicPr>
          <p:nvPr userDrawn="1"/>
        </p:nvPicPr>
        <p:blipFill rotWithShape="1">
          <a:blip r:embed="rId3"/>
          <a:srcRect l="24829" t="5905" b="9042"/>
          <a:stretch/>
        </p:blipFill>
        <p:spPr>
          <a:xfrm>
            <a:off x="0" y="0"/>
            <a:ext cx="10807908" cy="6871470"/>
          </a:xfrm>
          <a:prstGeom prst="rect">
            <a:avLst/>
          </a:prstGeom>
        </p:spPr>
      </p:pic>
      <p:sp>
        <p:nvSpPr>
          <p:cNvPr id="21" name="Shape 21"/>
          <p:cNvSpPr txBox="1">
            <a:spLocks noGrp="1"/>
          </p:cNvSpPr>
          <p:nvPr>
            <p:ph type="ctrTitle"/>
          </p:nvPr>
        </p:nvSpPr>
        <p:spPr>
          <a:xfrm>
            <a:off x="6769133" y="2655584"/>
            <a:ext cx="5130799" cy="1046399"/>
          </a:xfrm>
          <a:prstGeom prst="rect">
            <a:avLst/>
          </a:prstGeom>
        </p:spPr>
        <p:txBody>
          <a:bodyPr lIns="91425" tIns="91425" rIns="91425" bIns="91425" anchor="b"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p:ph type="subTitle" idx="1"/>
          </p:nvPr>
        </p:nvSpPr>
        <p:spPr>
          <a:xfrm>
            <a:off x="6769134" y="3856585"/>
            <a:ext cx="5130799" cy="543966"/>
          </a:xfrm>
          <a:prstGeom prst="rect">
            <a:avLst/>
          </a:prstGeom>
        </p:spPr>
        <p:txBody>
          <a:bodyPr lIns="91425" tIns="91425" rIns="91425" bIns="91425" anchor="t" anchorCtr="0"/>
          <a:lstStyle>
            <a:lvl1pPr lvl="0" algn="ctr" rtl="0">
              <a:spcBef>
                <a:spcPts val="0"/>
              </a:spcBef>
              <a:buClr>
                <a:srgbClr val="33CCFF"/>
              </a:buClr>
              <a:buSzPct val="100000"/>
              <a:buNone/>
              <a:defRPr sz="2400">
                <a:solidFill>
                  <a:srgbClr val="33CCFF"/>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Shape 33"/>
        <p:cNvGrpSpPr/>
        <p:nvPr/>
      </p:nvGrpSpPr>
      <p:grpSpPr>
        <a:xfrm>
          <a:off x="0" y="0"/>
          <a:ext cx="0" cy="0"/>
          <a:chOff x="0" y="0"/>
          <a:chExt cx="0" cy="0"/>
        </a:xfrm>
      </p:grpSpPr>
      <p:pic>
        <p:nvPicPr>
          <p:cNvPr id="51" name="Picture 50">
            <a:extLst>
              <a:ext uri="{FF2B5EF4-FFF2-40B4-BE49-F238E27FC236}">
                <a16:creationId xmlns:a16="http://schemas.microsoft.com/office/drawing/2014/main" id="{A3AB029F-E666-4710-ACCC-BF6195418A15}"/>
              </a:ext>
            </a:extLst>
          </p:cNvPr>
          <p:cNvPicPr>
            <a:picLocks noChangeAspect="1"/>
          </p:cNvPicPr>
          <p:nvPr userDrawn="1"/>
        </p:nvPicPr>
        <p:blipFill>
          <a:blip r:embed="rId2"/>
          <a:srcRect/>
          <a:stretch>
            <a:fillRect/>
          </a:stretch>
        </p:blipFill>
        <p:spPr>
          <a:xfrm>
            <a:off x="0" y="1"/>
            <a:ext cx="12192000" cy="6858000"/>
          </a:xfrm>
          <a:custGeom>
            <a:avLst/>
            <a:gdLst>
              <a:gd name="connsiteX0" fmla="*/ 731679 w 12192000"/>
              <a:gd name="connsiteY0" fmla="*/ 713015 h 6858000"/>
              <a:gd name="connsiteX1" fmla="*/ 11460322 w 12192000"/>
              <a:gd name="connsiteY1" fmla="*/ 713015 h 6858000"/>
              <a:gd name="connsiteX2" fmla="*/ 11460322 w 12192000"/>
              <a:gd name="connsiteY2" fmla="*/ 6144984 h 6858000"/>
              <a:gd name="connsiteX3" fmla="*/ 731679 w 12192000"/>
              <a:gd name="connsiteY3" fmla="*/ 6144984 h 6858000"/>
              <a:gd name="connsiteX4" fmla="*/ 652463 w 12192000"/>
              <a:gd name="connsiteY4" fmla="*/ 633799 h 6858000"/>
              <a:gd name="connsiteX5" fmla="*/ 652463 w 12192000"/>
              <a:gd name="connsiteY5" fmla="*/ 6224200 h 6858000"/>
              <a:gd name="connsiteX6" fmla="*/ 11539538 w 12192000"/>
              <a:gd name="connsiteY6" fmla="*/ 6224200 h 6858000"/>
              <a:gd name="connsiteX7" fmla="*/ 11539538 w 12192000"/>
              <a:gd name="connsiteY7" fmla="*/ 633799 h 6858000"/>
              <a:gd name="connsiteX8" fmla="*/ 504823 w 12192000"/>
              <a:gd name="connsiteY8" fmla="*/ 457197 h 6858000"/>
              <a:gd name="connsiteX9" fmla="*/ 11687177 w 12192000"/>
              <a:gd name="connsiteY9" fmla="*/ 457197 h 6858000"/>
              <a:gd name="connsiteX10" fmla="*/ 11687177 w 12192000"/>
              <a:gd name="connsiteY10" fmla="*/ 6400801 h 6858000"/>
              <a:gd name="connsiteX11" fmla="*/ 504823 w 12192000"/>
              <a:gd name="connsiteY11" fmla="*/ 6400801 h 6858000"/>
              <a:gd name="connsiteX12" fmla="*/ 352425 w 12192000"/>
              <a:gd name="connsiteY12" fmla="*/ 304799 h 6858000"/>
              <a:gd name="connsiteX13" fmla="*/ 352425 w 12192000"/>
              <a:gd name="connsiteY13" fmla="*/ 6553199 h 6858000"/>
              <a:gd name="connsiteX14" fmla="*/ 11839575 w 12192000"/>
              <a:gd name="connsiteY14" fmla="*/ 6553199 h 6858000"/>
              <a:gd name="connsiteX15" fmla="*/ 11839575 w 12192000"/>
              <a:gd name="connsiteY15" fmla="*/ 304799 h 6858000"/>
              <a:gd name="connsiteX16" fmla="*/ 0 w 12192000"/>
              <a:gd name="connsiteY16" fmla="*/ 0 h 6858000"/>
              <a:gd name="connsiteX17" fmla="*/ 12192000 w 12192000"/>
              <a:gd name="connsiteY17" fmla="*/ 0 h 6858000"/>
              <a:gd name="connsiteX18" fmla="*/ 12192000 w 12192000"/>
              <a:gd name="connsiteY18" fmla="*/ 6858000 h 6858000"/>
              <a:gd name="connsiteX19" fmla="*/ 0 w 12192000"/>
              <a:gd name="connsiteY1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2000" h="6858000">
                <a:moveTo>
                  <a:pt x="731679" y="713015"/>
                </a:moveTo>
                <a:lnTo>
                  <a:pt x="11460322" y="713015"/>
                </a:lnTo>
                <a:lnTo>
                  <a:pt x="11460322" y="6144984"/>
                </a:lnTo>
                <a:lnTo>
                  <a:pt x="731679" y="6144984"/>
                </a:lnTo>
                <a:close/>
                <a:moveTo>
                  <a:pt x="652463" y="633799"/>
                </a:moveTo>
                <a:lnTo>
                  <a:pt x="652463" y="6224200"/>
                </a:lnTo>
                <a:lnTo>
                  <a:pt x="11539538" y="6224200"/>
                </a:lnTo>
                <a:lnTo>
                  <a:pt x="11539538" y="633799"/>
                </a:lnTo>
                <a:close/>
                <a:moveTo>
                  <a:pt x="504823" y="457197"/>
                </a:moveTo>
                <a:lnTo>
                  <a:pt x="11687177" y="457197"/>
                </a:lnTo>
                <a:lnTo>
                  <a:pt x="11687177" y="6400801"/>
                </a:lnTo>
                <a:lnTo>
                  <a:pt x="504823" y="6400801"/>
                </a:lnTo>
                <a:close/>
                <a:moveTo>
                  <a:pt x="352425" y="304799"/>
                </a:moveTo>
                <a:lnTo>
                  <a:pt x="352425" y="6553199"/>
                </a:lnTo>
                <a:lnTo>
                  <a:pt x="11839575" y="6553199"/>
                </a:lnTo>
                <a:lnTo>
                  <a:pt x="11839575" y="304799"/>
                </a:lnTo>
                <a:close/>
                <a:moveTo>
                  <a:pt x="0" y="0"/>
                </a:moveTo>
                <a:lnTo>
                  <a:pt x="12192000" y="0"/>
                </a:lnTo>
                <a:lnTo>
                  <a:pt x="12192000" y="6858000"/>
                </a:lnTo>
                <a:lnTo>
                  <a:pt x="0" y="6858000"/>
                </a:lnTo>
                <a:close/>
              </a:path>
            </a:pathLst>
          </a:custGeom>
        </p:spPr>
      </p:pic>
      <p:sp>
        <p:nvSpPr>
          <p:cNvPr id="34" name="Shape 34"/>
          <p:cNvSpPr txBox="1">
            <a:spLocks noGrp="1"/>
          </p:cNvSpPr>
          <p:nvPr>
            <p:ph type="body" idx="1"/>
          </p:nvPr>
        </p:nvSpPr>
        <p:spPr>
          <a:xfrm>
            <a:off x="2967567" y="2882401"/>
            <a:ext cx="6256800" cy="1093199"/>
          </a:xfrm>
          <a:prstGeom prst="rect">
            <a:avLst/>
          </a:prstGeom>
        </p:spPr>
        <p:txBody>
          <a:bodyPr lIns="91425" tIns="91425" rIns="91425" bIns="91425" anchor="ctr" anchorCtr="0"/>
          <a:lstStyle>
            <a:lvl1pPr marL="0" lvl="0" indent="0" algn="ctr" rtl="0">
              <a:lnSpc>
                <a:spcPct val="100000"/>
              </a:lnSpc>
              <a:spcBef>
                <a:spcPts val="0"/>
              </a:spcBef>
              <a:buNone/>
              <a:defRPr b="0" i="1"/>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Title + 1 column">
    <p:spTree>
      <p:nvGrpSpPr>
        <p:cNvPr id="1" name="Shape 46"/>
        <p:cNvGrpSpPr/>
        <p:nvPr/>
      </p:nvGrpSpPr>
      <p:grpSpPr>
        <a:xfrm>
          <a:off x="0" y="0"/>
          <a:ext cx="0" cy="0"/>
          <a:chOff x="0" y="0"/>
          <a:chExt cx="0" cy="0"/>
        </a:xfrm>
      </p:grpSpPr>
      <p:pic>
        <p:nvPicPr>
          <p:cNvPr id="10" name="Picture 9">
            <a:extLst>
              <a:ext uri="{FF2B5EF4-FFF2-40B4-BE49-F238E27FC236}">
                <a16:creationId xmlns:a16="http://schemas.microsoft.com/office/drawing/2014/main" id="{B3AC4C96-A0BE-4811-B4D6-CD8796900C35}"/>
              </a:ext>
            </a:extLst>
          </p:cNvPr>
          <p:cNvPicPr>
            <a:picLocks noChangeAspect="1"/>
          </p:cNvPicPr>
          <p:nvPr userDrawn="1"/>
        </p:nvPicPr>
        <p:blipFill>
          <a:blip r:embed="rId2"/>
          <a:stretch>
            <a:fillRect/>
          </a:stretch>
        </p:blipFill>
        <p:spPr>
          <a:xfrm flipH="1">
            <a:off x="0" y="0"/>
            <a:ext cx="12192000" cy="6858000"/>
          </a:xfrm>
          <a:prstGeom prst="rect">
            <a:avLst/>
          </a:prstGeom>
          <a:gradFill flip="none" rotWithShape="1">
            <a:gsLst>
              <a:gs pos="97000">
                <a:schemeClr val="bg1">
                  <a:lumMod val="95000"/>
                </a:schemeClr>
              </a:gs>
              <a:gs pos="28000">
                <a:schemeClr val="bg1"/>
              </a:gs>
              <a:gs pos="0">
                <a:schemeClr val="bg1">
                  <a:lumMod val="65000"/>
                </a:schemeClr>
              </a:gs>
            </a:gsLst>
            <a:lin ang="0" scaled="1"/>
            <a:tileRect/>
          </a:gradFill>
        </p:spPr>
      </p:pic>
      <p:pic>
        <p:nvPicPr>
          <p:cNvPr id="5" name="Picture 4">
            <a:extLst>
              <a:ext uri="{FF2B5EF4-FFF2-40B4-BE49-F238E27FC236}">
                <a16:creationId xmlns:a16="http://schemas.microsoft.com/office/drawing/2014/main" id="{04684413-CF55-4751-9A34-71EE28CECCB6}"/>
              </a:ext>
            </a:extLst>
          </p:cNvPr>
          <p:cNvPicPr>
            <a:picLocks noChangeAspect="1"/>
          </p:cNvPicPr>
          <p:nvPr userDrawn="1"/>
        </p:nvPicPr>
        <p:blipFill rotWithShape="1">
          <a:blip r:embed="rId3"/>
          <a:srcRect t="7595" r="6364" b="7466"/>
          <a:stretch/>
        </p:blipFill>
        <p:spPr>
          <a:xfrm>
            <a:off x="4387748" y="0"/>
            <a:ext cx="7804251" cy="6858000"/>
          </a:xfrm>
          <a:prstGeom prst="rect">
            <a:avLst/>
          </a:prstGeom>
        </p:spPr>
      </p:pic>
      <p:sp>
        <p:nvSpPr>
          <p:cNvPr id="47" name="Shape 47"/>
          <p:cNvSpPr txBox="1">
            <a:spLocks noGrp="1"/>
          </p:cNvSpPr>
          <p:nvPr>
            <p:ph type="title"/>
          </p:nvPr>
        </p:nvSpPr>
        <p:spPr>
          <a:xfrm>
            <a:off x="358893" y="878456"/>
            <a:ext cx="5089407"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358893" y="1862051"/>
            <a:ext cx="5089407"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9" name="Picture 8">
            <a:extLst>
              <a:ext uri="{FF2B5EF4-FFF2-40B4-BE49-F238E27FC236}">
                <a16:creationId xmlns:a16="http://schemas.microsoft.com/office/drawing/2014/main" id="{C541DA72-A6CF-43EA-B851-9B48F7FBCC11}"/>
              </a:ext>
            </a:extLst>
          </p:cNvPr>
          <p:cNvPicPr>
            <a:picLocks noChangeAspect="1"/>
          </p:cNvPicPr>
          <p:nvPr userDrawn="1"/>
        </p:nvPicPr>
        <p:blipFill rotWithShape="1">
          <a:blip r:embed="rId4"/>
          <a:srcRect l="2255" t="2304" r="3747" b="93630"/>
          <a:stretch/>
        </p:blipFill>
        <p:spPr>
          <a:xfrm>
            <a:off x="1" y="-19051"/>
            <a:ext cx="12191999" cy="171451"/>
          </a:xfrm>
          <a:prstGeom prst="rect">
            <a:avLst/>
          </a:prstGeom>
          <a:effectLst>
            <a:outerShdw blurRad="50800" dist="38100" dir="5400000" algn="t" rotWithShape="0">
              <a:prstClr val="black">
                <a:alpha val="40000"/>
              </a:prstClr>
            </a:outerShdw>
          </a:effectLst>
        </p:spPr>
      </p:pic>
      <p:pic>
        <p:nvPicPr>
          <p:cNvPr id="12" name="Picture 11">
            <a:extLst>
              <a:ext uri="{FF2B5EF4-FFF2-40B4-BE49-F238E27FC236}">
                <a16:creationId xmlns:a16="http://schemas.microsoft.com/office/drawing/2014/main" id="{5AFE8409-34E7-4EC3-8C0D-2DF4BAEA52AD}"/>
              </a:ext>
            </a:extLst>
          </p:cNvPr>
          <p:cNvPicPr>
            <a:picLocks noChangeAspect="1"/>
          </p:cNvPicPr>
          <p:nvPr userDrawn="1"/>
        </p:nvPicPr>
        <p:blipFill rotWithShape="1">
          <a:blip r:embed="rId4"/>
          <a:srcRect l="2255" t="95358" r="3747" b="2255"/>
          <a:stretch/>
        </p:blipFill>
        <p:spPr>
          <a:xfrm>
            <a:off x="1" y="6705599"/>
            <a:ext cx="12191999" cy="171451"/>
          </a:xfrm>
          <a:prstGeom prst="rect">
            <a:avLst/>
          </a:prstGeom>
          <a:effectLst>
            <a:outerShdw blurRad="50800" dist="38100" dir="16200000" rotWithShape="0">
              <a:prstClr val="black">
                <a:alpha val="40000"/>
              </a:prstClr>
            </a:outerShdw>
          </a:effectLst>
        </p:spPr>
      </p:pic>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pic>
        <p:nvPicPr>
          <p:cNvPr id="14" name="Picture 13">
            <a:extLst>
              <a:ext uri="{FF2B5EF4-FFF2-40B4-BE49-F238E27FC236}">
                <a16:creationId xmlns:a16="http://schemas.microsoft.com/office/drawing/2014/main" id="{C15C278A-68FD-436F-B934-2B5203557C62}"/>
              </a:ext>
            </a:extLst>
          </p:cNvPr>
          <p:cNvPicPr>
            <a:picLocks noChangeAspect="1"/>
          </p:cNvPicPr>
          <p:nvPr userDrawn="1"/>
        </p:nvPicPr>
        <p:blipFill>
          <a:blip r:embed="rId2"/>
          <a:stretch>
            <a:fillRect/>
          </a:stretch>
        </p:blipFill>
        <p:spPr>
          <a:xfrm rot="10800000" flipH="1">
            <a:off x="0" y="0"/>
            <a:ext cx="12192000" cy="6858000"/>
          </a:xfrm>
          <a:prstGeom prst="rect">
            <a:avLst/>
          </a:prstGeom>
          <a:gradFill flip="none" rotWithShape="1">
            <a:gsLst>
              <a:gs pos="97000">
                <a:schemeClr val="bg1">
                  <a:lumMod val="81000"/>
                </a:schemeClr>
              </a:gs>
              <a:gs pos="28000">
                <a:schemeClr val="bg1"/>
              </a:gs>
              <a:gs pos="0">
                <a:schemeClr val="bg1">
                  <a:lumMod val="65000"/>
                </a:schemeClr>
              </a:gs>
            </a:gsLst>
            <a:lin ang="0" scaled="1"/>
            <a:tileRect/>
          </a:gradFill>
        </p:spPr>
      </p:pic>
      <p:sp>
        <p:nvSpPr>
          <p:cNvPr id="47" name="Shape 47"/>
          <p:cNvSpPr txBox="1">
            <a:spLocks noGrp="1"/>
          </p:cNvSpPr>
          <p:nvPr>
            <p:ph type="title"/>
          </p:nvPr>
        </p:nvSpPr>
        <p:spPr>
          <a:xfrm>
            <a:off x="6454893" y="1564016"/>
            <a:ext cx="5279907"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6454893" y="2547611"/>
            <a:ext cx="5279907"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13" name="Picture 12">
            <a:extLst>
              <a:ext uri="{FF2B5EF4-FFF2-40B4-BE49-F238E27FC236}">
                <a16:creationId xmlns:a16="http://schemas.microsoft.com/office/drawing/2014/main" id="{AD5F4200-328B-434C-89D5-A72676AE9117}"/>
              </a:ext>
            </a:extLst>
          </p:cNvPr>
          <p:cNvPicPr>
            <a:picLocks noChangeAspect="1"/>
          </p:cNvPicPr>
          <p:nvPr userDrawn="1"/>
        </p:nvPicPr>
        <p:blipFill rotWithShape="1">
          <a:blip r:embed="rId3"/>
          <a:srcRect l="2255" t="2255" r="47221" b="2255"/>
          <a:stretch/>
        </p:blipFill>
        <p:spPr>
          <a:xfrm rot="10800000">
            <a:off x="0" y="133350"/>
            <a:ext cx="6553198" cy="6724650"/>
          </a:xfrm>
          <a:custGeom>
            <a:avLst/>
            <a:gdLst>
              <a:gd name="connsiteX0" fmla="*/ 6553198 w 6553198"/>
              <a:gd name="connsiteY0" fmla="*/ 6946491 h 6946491"/>
              <a:gd name="connsiteX1" fmla="*/ 0 w 6553198"/>
              <a:gd name="connsiteY1" fmla="*/ 6946491 h 6946491"/>
              <a:gd name="connsiteX2" fmla="*/ 2643557 w 6553198"/>
              <a:gd name="connsiteY2" fmla="*/ 0 h 6946491"/>
              <a:gd name="connsiteX3" fmla="*/ 6553198 w 6553198"/>
              <a:gd name="connsiteY3" fmla="*/ 0 h 6946491"/>
            </a:gdLst>
            <a:ahLst/>
            <a:cxnLst>
              <a:cxn ang="0">
                <a:pos x="connsiteX0" y="connsiteY0"/>
              </a:cxn>
              <a:cxn ang="0">
                <a:pos x="connsiteX1" y="connsiteY1"/>
              </a:cxn>
              <a:cxn ang="0">
                <a:pos x="connsiteX2" y="connsiteY2"/>
              </a:cxn>
              <a:cxn ang="0">
                <a:pos x="connsiteX3" y="connsiteY3"/>
              </a:cxn>
            </a:cxnLst>
            <a:rect l="l" t="t" r="r" b="b"/>
            <a:pathLst>
              <a:path w="6553198" h="6946491">
                <a:moveTo>
                  <a:pt x="6553198" y="6946491"/>
                </a:moveTo>
                <a:lnTo>
                  <a:pt x="0" y="6946491"/>
                </a:lnTo>
                <a:lnTo>
                  <a:pt x="2643557" y="0"/>
                </a:lnTo>
                <a:lnTo>
                  <a:pt x="6553198" y="0"/>
                </a:lnTo>
                <a:close/>
              </a:path>
            </a:pathLst>
          </a:custGeom>
          <a:effectLst>
            <a:outerShdw blurRad="88900" dist="38100" sx="101000" sy="101000" algn="l" rotWithShape="0">
              <a:prstClr val="black">
                <a:alpha val="40000"/>
              </a:prstClr>
            </a:outerShdw>
          </a:effectLst>
        </p:spPr>
      </p:pic>
      <p:sp>
        <p:nvSpPr>
          <p:cNvPr id="3" name="Rectangle 2">
            <a:extLst>
              <a:ext uri="{FF2B5EF4-FFF2-40B4-BE49-F238E27FC236}">
                <a16:creationId xmlns:a16="http://schemas.microsoft.com/office/drawing/2014/main" id="{165ED845-C0E0-4E1B-B8E9-3290D500101D}"/>
              </a:ext>
            </a:extLst>
          </p:cNvPr>
          <p:cNvSpPr/>
          <p:nvPr userDrawn="1"/>
        </p:nvSpPr>
        <p:spPr>
          <a:xfrm>
            <a:off x="-1" y="6724650"/>
            <a:ext cx="12245421" cy="152400"/>
          </a:xfrm>
          <a:prstGeom prst="rect">
            <a:avLst/>
          </a:prstGeom>
          <a:gradFill flip="none" rotWithShape="1">
            <a:gsLst>
              <a:gs pos="53000">
                <a:srgbClr val="F8F2A3"/>
              </a:gs>
              <a:gs pos="100000">
                <a:srgbClr val="AA722F"/>
              </a:gs>
              <a:gs pos="20000">
                <a:srgbClr val="BB8839"/>
              </a:gs>
            </a:gsLst>
            <a:path path="circle">
              <a:fillToRect l="100000" t="100000"/>
            </a:path>
            <a:tileRect r="-100000" b="-10000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7FC269B-1DFA-45C7-85AF-E2FA4093E2C8}"/>
              </a:ext>
            </a:extLst>
          </p:cNvPr>
          <p:cNvSpPr/>
          <p:nvPr userDrawn="1"/>
        </p:nvSpPr>
        <p:spPr>
          <a:xfrm>
            <a:off x="0" y="-19050"/>
            <a:ext cx="12245421" cy="152400"/>
          </a:xfrm>
          <a:prstGeom prst="rect">
            <a:avLst/>
          </a:prstGeom>
          <a:gradFill flip="none" rotWithShape="1">
            <a:gsLst>
              <a:gs pos="53000">
                <a:srgbClr val="F8F2A3"/>
              </a:gs>
              <a:gs pos="100000">
                <a:srgbClr val="AA722F"/>
              </a:gs>
              <a:gs pos="20000">
                <a:srgbClr val="BB8839"/>
              </a:gs>
            </a:gsLst>
            <a:path path="circle">
              <a:fillToRect l="100000" t="100000"/>
            </a:path>
            <a:tileRect r="-100000" b="-10000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preserve="1">
  <p:cSld name="Title + 2 columns">
    <p:spTree>
      <p:nvGrpSpPr>
        <p:cNvPr id="1" name="Shape 61"/>
        <p:cNvGrpSpPr/>
        <p:nvPr/>
      </p:nvGrpSpPr>
      <p:grpSpPr>
        <a:xfrm>
          <a:off x="0" y="0"/>
          <a:ext cx="0" cy="0"/>
          <a:chOff x="0" y="0"/>
          <a:chExt cx="0" cy="0"/>
        </a:xfrm>
      </p:grpSpPr>
      <p:pic>
        <p:nvPicPr>
          <p:cNvPr id="2" name="Picture 1">
            <a:extLst>
              <a:ext uri="{FF2B5EF4-FFF2-40B4-BE49-F238E27FC236}">
                <a16:creationId xmlns:a16="http://schemas.microsoft.com/office/drawing/2014/main" id="{0D5DF532-D1BB-4923-A141-01A954E0632E}"/>
              </a:ext>
            </a:extLst>
          </p:cNvPr>
          <p:cNvPicPr>
            <a:picLocks noChangeAspect="1"/>
          </p:cNvPicPr>
          <p:nvPr userDrawn="1"/>
        </p:nvPicPr>
        <p:blipFill rotWithShape="1">
          <a:blip r:embed="rId2"/>
          <a:srcRect l="2255" t="2255" r="3747" b="2255"/>
          <a:stretch/>
        </p:blipFill>
        <p:spPr>
          <a:xfrm>
            <a:off x="1" y="-1"/>
            <a:ext cx="12191999" cy="6858001"/>
          </a:xfrm>
          <a:prstGeom prst="rect">
            <a:avLst/>
          </a:prstGeom>
        </p:spPr>
      </p:pic>
      <p:sp>
        <p:nvSpPr>
          <p:cNvPr id="4" name="Rectangle 3">
            <a:extLst>
              <a:ext uri="{FF2B5EF4-FFF2-40B4-BE49-F238E27FC236}">
                <a16:creationId xmlns:a16="http://schemas.microsoft.com/office/drawing/2014/main" id="{60963C0B-10FD-463A-9B92-538AE5C076C2}"/>
              </a:ext>
            </a:extLst>
          </p:cNvPr>
          <p:cNvSpPr/>
          <p:nvPr userDrawn="1"/>
        </p:nvSpPr>
        <p:spPr>
          <a:xfrm>
            <a:off x="1428750" y="669110"/>
            <a:ext cx="9334500" cy="5519782"/>
          </a:xfrm>
          <a:prstGeom prst="rect">
            <a:avLst/>
          </a:prstGeom>
          <a:solidFill>
            <a:schemeClr val="bg1"/>
          </a:solidFill>
          <a:ln w="114300">
            <a:gradFill>
              <a:gsLst>
                <a:gs pos="50000">
                  <a:srgbClr val="AA722F">
                    <a:lumMod val="75000"/>
                    <a:lumOff val="25000"/>
                  </a:srgbClr>
                </a:gs>
                <a:gs pos="0">
                  <a:srgbClr val="DBA82C">
                    <a:lumMod val="80000"/>
                    <a:lumOff val="20000"/>
                  </a:srgbClr>
                </a:gs>
                <a:gs pos="100000">
                  <a:srgbClr val="EDDD8D"/>
                </a:gs>
              </a:gsLst>
              <a:lin ang="5400000" scaled="1"/>
            </a:gradFill>
          </a:ln>
          <a:effectLst>
            <a:outerShdw blurRad="342900" sx="103000" sy="103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Shape 62"/>
          <p:cNvSpPr txBox="1">
            <a:spLocks noGrp="1"/>
          </p:cNvSpPr>
          <p:nvPr userDrawn="1">
            <p:ph type="title"/>
          </p:nvPr>
        </p:nvSpPr>
        <p:spPr>
          <a:xfrm>
            <a:off x="4196842" y="1085600"/>
            <a:ext cx="6153675" cy="847999"/>
          </a:xfrm>
          <a:prstGeom prst="rect">
            <a:avLst/>
          </a:prstGeom>
        </p:spPr>
        <p:txBody>
          <a:bodyPr lIns="91425" tIns="91425" rIns="91425" bIns="91425" anchor="b" anchorCtr="0"/>
          <a:lstStyle>
            <a:lvl1pPr lvl="0" algn="ctr">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63" name="Shape 63"/>
          <p:cNvSpPr txBox="1">
            <a:spLocks noGrp="1"/>
          </p:cNvSpPr>
          <p:nvPr userDrawn="1">
            <p:ph type="body" idx="1"/>
          </p:nvPr>
        </p:nvSpPr>
        <p:spPr>
          <a:xfrm>
            <a:off x="4196842" y="2357599"/>
            <a:ext cx="2996198" cy="3593732"/>
          </a:xfrm>
          <a:prstGeom prst="rect">
            <a:avLst/>
          </a:prstGeom>
        </p:spPr>
        <p:txBody>
          <a:bodyPr lIns="91425" tIns="91425" rIns="91425" bIns="91425" anchor="t" anchorCtr="0">
            <a:normAutofit/>
          </a:bodyPr>
          <a:lstStyle>
            <a:lvl1pPr lvl="0">
              <a:spcBef>
                <a:spcPts val="0"/>
              </a:spcBef>
              <a:buSzPct val="100000"/>
              <a:defRPr sz="18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userDrawn="1">
            <p:ph type="body" idx="2"/>
          </p:nvPr>
        </p:nvSpPr>
        <p:spPr>
          <a:xfrm>
            <a:off x="7354301" y="2357599"/>
            <a:ext cx="2996198" cy="3593732"/>
          </a:xfrm>
          <a:prstGeom prst="rect">
            <a:avLst/>
          </a:prstGeom>
        </p:spPr>
        <p:txBody>
          <a:bodyPr lIns="91425" tIns="91425" rIns="91425" bIns="91425" anchor="t" anchorCtr="0">
            <a:normAutofit/>
          </a:bodyPr>
          <a:lstStyle>
            <a:lvl1pPr lvl="0">
              <a:spcBef>
                <a:spcPts val="0"/>
              </a:spcBef>
              <a:buSzPct val="100000"/>
              <a:defRPr sz="18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pic>
        <p:nvPicPr>
          <p:cNvPr id="45" name="Picture 44">
            <a:extLst>
              <a:ext uri="{FF2B5EF4-FFF2-40B4-BE49-F238E27FC236}">
                <a16:creationId xmlns:a16="http://schemas.microsoft.com/office/drawing/2014/main" id="{1EA6EFF3-EB75-484F-B358-05359A382583}"/>
              </a:ext>
            </a:extLst>
          </p:cNvPr>
          <p:cNvPicPr>
            <a:picLocks noChangeAspect="1"/>
          </p:cNvPicPr>
          <p:nvPr userDrawn="1"/>
        </p:nvPicPr>
        <p:blipFill rotWithShape="1">
          <a:blip r:embed="rId3"/>
          <a:srcRect l="41937" t="5096" r="-1" b="15647"/>
          <a:stretch/>
        </p:blipFill>
        <p:spPr>
          <a:xfrm>
            <a:off x="1371600" y="590550"/>
            <a:ext cx="4435626" cy="5667375"/>
          </a:xfrm>
          <a:prstGeom prst="rect">
            <a:avLst/>
          </a:prstGeom>
        </p:spPr>
      </p:pic>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 3 columns">
    <p:spTree>
      <p:nvGrpSpPr>
        <p:cNvPr id="1" name="Shape 77"/>
        <p:cNvGrpSpPr/>
        <p:nvPr/>
      </p:nvGrpSpPr>
      <p:grpSpPr>
        <a:xfrm>
          <a:off x="0" y="0"/>
          <a:ext cx="0" cy="0"/>
          <a:chOff x="0" y="0"/>
          <a:chExt cx="0" cy="0"/>
        </a:xfrm>
      </p:grpSpPr>
      <p:pic>
        <p:nvPicPr>
          <p:cNvPr id="12" name="Picture 11">
            <a:extLst>
              <a:ext uri="{FF2B5EF4-FFF2-40B4-BE49-F238E27FC236}">
                <a16:creationId xmlns:a16="http://schemas.microsoft.com/office/drawing/2014/main" id="{C0E29BCF-8BDE-4466-AB54-9B20FAA7B90D}"/>
              </a:ext>
            </a:extLst>
          </p:cNvPr>
          <p:cNvPicPr>
            <a:picLocks noChangeAspect="1"/>
          </p:cNvPicPr>
          <p:nvPr userDrawn="1"/>
        </p:nvPicPr>
        <p:blipFill rotWithShape="1">
          <a:blip r:embed="rId2"/>
          <a:srcRect l="2255" t="2255" r="3747" b="2255"/>
          <a:stretch/>
        </p:blipFill>
        <p:spPr>
          <a:xfrm flipH="1">
            <a:off x="1" y="-1"/>
            <a:ext cx="12191999" cy="6858001"/>
          </a:xfrm>
          <a:prstGeom prst="rect">
            <a:avLst/>
          </a:prstGeom>
        </p:spPr>
      </p:pic>
      <p:sp>
        <p:nvSpPr>
          <p:cNvPr id="11" name="Rectangle 10">
            <a:extLst>
              <a:ext uri="{FF2B5EF4-FFF2-40B4-BE49-F238E27FC236}">
                <a16:creationId xmlns:a16="http://schemas.microsoft.com/office/drawing/2014/main" id="{940104B5-3A09-4CF8-B031-5DF7EA69F62F}"/>
              </a:ext>
            </a:extLst>
          </p:cNvPr>
          <p:cNvSpPr/>
          <p:nvPr userDrawn="1"/>
        </p:nvSpPr>
        <p:spPr>
          <a:xfrm>
            <a:off x="0" y="1307592"/>
            <a:ext cx="12190753" cy="4242816"/>
          </a:xfrm>
          <a:prstGeom prst="rect">
            <a:avLst/>
          </a:prstGeom>
          <a:gradFill flip="none" rotWithShape="1">
            <a:gsLst>
              <a:gs pos="0">
                <a:srgbClr val="F8F2A3"/>
              </a:gs>
              <a:gs pos="100000">
                <a:srgbClr val="AA722F"/>
              </a:gs>
              <a:gs pos="0">
                <a:srgbClr val="EDDD8D"/>
              </a:gs>
            </a:gsLst>
            <a:lin ang="5400000" scaled="1"/>
            <a:tileRect/>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Shape 78"/>
          <p:cNvSpPr txBox="1">
            <a:spLocks noGrp="1"/>
          </p:cNvSpPr>
          <p:nvPr>
            <p:ph type="title"/>
          </p:nvPr>
        </p:nvSpPr>
        <p:spPr>
          <a:xfrm>
            <a:off x="356783" y="2586134"/>
            <a:ext cx="3548552" cy="1463489"/>
          </a:xfrm>
          <a:prstGeom prst="rect">
            <a:avLst/>
          </a:prstGeom>
        </p:spPr>
        <p:txBody>
          <a:bodyPr lIns="91425" tIns="91425" rIns="91425" bIns="91425" anchor="b" anchorCtr="0"/>
          <a:lstStyle>
            <a:lvl1pPr lvl="0" rtl="0">
              <a:spcBef>
                <a:spcPts val="0"/>
              </a:spcBef>
              <a:defRPr>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p:ph type="body" idx="1"/>
          </p:nvPr>
        </p:nvSpPr>
        <p:spPr>
          <a:xfrm>
            <a:off x="4262117" y="1765847"/>
            <a:ext cx="2206989" cy="3305242"/>
          </a:xfrm>
          <a:prstGeom prst="rect">
            <a:avLst/>
          </a:prstGeom>
        </p:spPr>
        <p:txBody>
          <a:bodyPr lIns="91425" tIns="91425" rIns="91425" bIns="91425" anchor="t" anchorCtr="0">
            <a:normAutofit/>
          </a:bodyPr>
          <a:lstStyle>
            <a:lvl1pPr lvl="0" rtl="0">
              <a:spcBef>
                <a:spcPts val="0"/>
              </a:spcBef>
              <a:buSzPct val="100000"/>
              <a:defRPr sz="1600">
                <a:solidFill>
                  <a:schemeClr val="accent3">
                    <a:lumMod val="50000"/>
                  </a:schemeClr>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0" name="Shape 80"/>
          <p:cNvSpPr txBox="1">
            <a:spLocks noGrp="1"/>
          </p:cNvSpPr>
          <p:nvPr>
            <p:ph type="body" idx="2"/>
          </p:nvPr>
        </p:nvSpPr>
        <p:spPr>
          <a:xfrm>
            <a:off x="6707164" y="1765847"/>
            <a:ext cx="2206989" cy="3305242"/>
          </a:xfrm>
          <a:prstGeom prst="rect">
            <a:avLst/>
          </a:prstGeom>
        </p:spPr>
        <p:txBody>
          <a:bodyPr lIns="91425" tIns="91425" rIns="91425" bIns="91425" anchor="t" anchorCtr="0">
            <a:normAutofit/>
          </a:bodyPr>
          <a:lstStyle>
            <a:lvl1pPr lvl="0" rtl="0">
              <a:spcBef>
                <a:spcPts val="0"/>
              </a:spcBef>
              <a:buSzPct val="100000"/>
              <a:defRPr sz="1600">
                <a:solidFill>
                  <a:schemeClr val="accent3">
                    <a:lumMod val="50000"/>
                  </a:schemeClr>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sp>
        <p:nvSpPr>
          <p:cNvPr id="81" name="Shape 81"/>
          <p:cNvSpPr txBox="1">
            <a:spLocks noGrp="1"/>
          </p:cNvSpPr>
          <p:nvPr>
            <p:ph type="body" idx="3"/>
          </p:nvPr>
        </p:nvSpPr>
        <p:spPr>
          <a:xfrm>
            <a:off x="9152211" y="1765847"/>
            <a:ext cx="2206989" cy="3305242"/>
          </a:xfrm>
          <a:prstGeom prst="rect">
            <a:avLst/>
          </a:prstGeom>
        </p:spPr>
        <p:txBody>
          <a:bodyPr lIns="91425" tIns="91425" rIns="91425" bIns="91425" anchor="t" anchorCtr="0">
            <a:normAutofit/>
          </a:bodyPr>
          <a:lstStyle>
            <a:lvl1pPr lvl="0" rtl="0">
              <a:spcBef>
                <a:spcPts val="0"/>
              </a:spcBef>
              <a:buSzPct val="100000"/>
              <a:defRPr sz="1600">
                <a:solidFill>
                  <a:schemeClr val="accent3">
                    <a:lumMod val="50000"/>
                  </a:schemeClr>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pic>
        <p:nvPicPr>
          <p:cNvPr id="6" name="Picture 5">
            <a:extLst>
              <a:ext uri="{FF2B5EF4-FFF2-40B4-BE49-F238E27FC236}">
                <a16:creationId xmlns:a16="http://schemas.microsoft.com/office/drawing/2014/main" id="{59593B57-F7CC-4C56-9614-9FED99E5FBBC}"/>
              </a:ext>
            </a:extLst>
          </p:cNvPr>
          <p:cNvPicPr>
            <a:picLocks noChangeAspect="1"/>
          </p:cNvPicPr>
          <p:nvPr userDrawn="1"/>
        </p:nvPicPr>
        <p:blipFill rotWithShape="1">
          <a:blip r:embed="rId2"/>
          <a:srcRect l="2255" t="2255" r="3747" b="2255"/>
          <a:stretch/>
        </p:blipFill>
        <p:spPr>
          <a:xfrm flipH="1">
            <a:off x="1" y="-1"/>
            <a:ext cx="12191999" cy="6858001"/>
          </a:xfrm>
          <a:prstGeom prst="rect">
            <a:avLst/>
          </a:prstGeom>
        </p:spPr>
      </p:pic>
      <p:sp>
        <p:nvSpPr>
          <p:cNvPr id="95" name="Shape 95"/>
          <p:cNvSpPr txBox="1">
            <a:spLocks noGrp="1"/>
          </p:cNvSpPr>
          <p:nvPr>
            <p:ph type="title"/>
          </p:nvPr>
        </p:nvSpPr>
        <p:spPr>
          <a:xfrm>
            <a:off x="2370957" y="339089"/>
            <a:ext cx="7450082" cy="732011"/>
          </a:xfrm>
          <a:prstGeom prst="rect">
            <a:avLst/>
          </a:prstGeom>
        </p:spPr>
        <p:txBody>
          <a:bodyPr lIns="91425" tIns="91425" rIns="91425" bIns="91425" anchor="b" anchorCtr="0">
            <a:normAutofit/>
          </a:bodyPr>
          <a:lstStyle>
            <a:lvl1pPr lvl="0" algn="ctr">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7" name="Rectangle 6">
            <a:extLst>
              <a:ext uri="{FF2B5EF4-FFF2-40B4-BE49-F238E27FC236}">
                <a16:creationId xmlns:a16="http://schemas.microsoft.com/office/drawing/2014/main" id="{3DE68BC3-2B7B-4A42-B7EC-037755258FA8}"/>
              </a:ext>
            </a:extLst>
          </p:cNvPr>
          <p:cNvSpPr/>
          <p:nvPr userDrawn="1"/>
        </p:nvSpPr>
        <p:spPr>
          <a:xfrm>
            <a:off x="-1" y="6724650"/>
            <a:ext cx="12245421" cy="152400"/>
          </a:xfrm>
          <a:prstGeom prst="rect">
            <a:avLst/>
          </a:prstGeom>
          <a:gradFill flip="none" rotWithShape="1">
            <a:gsLst>
              <a:gs pos="53000">
                <a:srgbClr val="F8F2A3"/>
              </a:gs>
              <a:gs pos="100000">
                <a:srgbClr val="AA722F"/>
              </a:gs>
              <a:gs pos="20000">
                <a:srgbClr val="BB8839"/>
              </a:gs>
            </a:gsLst>
            <a:path path="circle">
              <a:fillToRect l="100000" t="100000"/>
            </a:path>
            <a:tileRect r="-100000" b="-10000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4658DB8-FC2B-4656-8664-40D4B2EE440D}"/>
              </a:ext>
            </a:extLst>
          </p:cNvPr>
          <p:cNvSpPr/>
          <p:nvPr userDrawn="1"/>
        </p:nvSpPr>
        <p:spPr>
          <a:xfrm>
            <a:off x="0" y="-19050"/>
            <a:ext cx="12245421" cy="152400"/>
          </a:xfrm>
          <a:prstGeom prst="rect">
            <a:avLst/>
          </a:prstGeom>
          <a:gradFill flip="none" rotWithShape="1">
            <a:gsLst>
              <a:gs pos="53000">
                <a:srgbClr val="F8F2A3"/>
              </a:gs>
              <a:gs pos="100000">
                <a:srgbClr val="AA722F"/>
              </a:gs>
              <a:gs pos="20000">
                <a:srgbClr val="BB8839"/>
              </a:gs>
            </a:gsLst>
            <a:path path="circle">
              <a:fillToRect l="100000" t="100000"/>
            </a:path>
            <a:tileRect r="-100000" b="-10000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pic>
        <p:nvPicPr>
          <p:cNvPr id="7" name="Picture 6">
            <a:extLst>
              <a:ext uri="{FF2B5EF4-FFF2-40B4-BE49-F238E27FC236}">
                <a16:creationId xmlns:a16="http://schemas.microsoft.com/office/drawing/2014/main" id="{1AB99ECA-DD98-4FA7-8A80-C8372ED46A9E}"/>
              </a:ext>
            </a:extLst>
          </p:cNvPr>
          <p:cNvPicPr>
            <a:picLocks noChangeAspect="1"/>
          </p:cNvPicPr>
          <p:nvPr userDrawn="1"/>
        </p:nvPicPr>
        <p:blipFill>
          <a:blip r:embed="rId2"/>
          <a:srcRect/>
          <a:stretch>
            <a:fillRect/>
          </a:stretch>
        </p:blipFill>
        <p:spPr>
          <a:xfrm>
            <a:off x="0" y="1"/>
            <a:ext cx="12192000" cy="6858000"/>
          </a:xfrm>
          <a:prstGeom prst="rect">
            <a:avLst/>
          </a:prstGeom>
        </p:spPr>
      </p:pic>
      <p:sp>
        <p:nvSpPr>
          <p:cNvPr id="109" name="Shape 109"/>
          <p:cNvSpPr txBox="1">
            <a:spLocks noGrp="1"/>
          </p:cNvSpPr>
          <p:nvPr>
            <p:ph type="body" idx="1"/>
          </p:nvPr>
        </p:nvSpPr>
        <p:spPr>
          <a:xfrm>
            <a:off x="1928002" y="5918244"/>
            <a:ext cx="8335991" cy="478340"/>
          </a:xfrm>
          <a:prstGeom prst="rect">
            <a:avLst/>
          </a:prstGeom>
        </p:spPr>
        <p:txBody>
          <a:bodyPr lIns="91425" tIns="91425" rIns="91425" bIns="91425" anchor="t" anchorCtr="0"/>
          <a:lstStyle>
            <a:lvl1pPr lvl="0" algn="ctr">
              <a:spcBef>
                <a:spcPts val="480"/>
              </a:spcBef>
              <a:buSzPct val="100000"/>
              <a:buNone/>
              <a:defRPr sz="2400" b="1">
                <a:solidFill>
                  <a:schemeClr val="bg1"/>
                </a:solidFill>
              </a:defRPr>
            </a:lvl1pPr>
          </a:lstStyle>
          <a:p>
            <a:endParaRPr dirty="0"/>
          </a:p>
        </p:txBody>
      </p:sp>
      <p:pic>
        <p:nvPicPr>
          <p:cNvPr id="8" name="Picture 7">
            <a:extLst>
              <a:ext uri="{FF2B5EF4-FFF2-40B4-BE49-F238E27FC236}">
                <a16:creationId xmlns:a16="http://schemas.microsoft.com/office/drawing/2014/main" id="{58C3D0D4-A2A9-4A4F-99F6-AFB31C1EB964}"/>
              </a:ext>
            </a:extLst>
          </p:cNvPr>
          <p:cNvPicPr>
            <a:picLocks noChangeAspect="1"/>
          </p:cNvPicPr>
          <p:nvPr userDrawn="1"/>
        </p:nvPicPr>
        <p:blipFill rotWithShape="1">
          <a:blip r:embed="rId3"/>
          <a:srcRect l="2255" t="2304" r="3747" b="93630"/>
          <a:stretch/>
        </p:blipFill>
        <p:spPr>
          <a:xfrm>
            <a:off x="1" y="-19051"/>
            <a:ext cx="12191999" cy="171451"/>
          </a:xfrm>
          <a:prstGeom prst="rect">
            <a:avLst/>
          </a:prstGeom>
          <a:effectLst>
            <a:outerShdw blurRad="50800" dist="38100" dir="5400000" algn="t" rotWithShape="0">
              <a:prstClr val="black">
                <a:alpha val="40000"/>
              </a:prstClr>
            </a:outerShdw>
          </a:effectLst>
        </p:spPr>
      </p:pic>
      <p:pic>
        <p:nvPicPr>
          <p:cNvPr id="9" name="Picture 8">
            <a:extLst>
              <a:ext uri="{FF2B5EF4-FFF2-40B4-BE49-F238E27FC236}">
                <a16:creationId xmlns:a16="http://schemas.microsoft.com/office/drawing/2014/main" id="{79C6B408-1FB1-4450-BCBB-F178E0AEC0F3}"/>
              </a:ext>
            </a:extLst>
          </p:cNvPr>
          <p:cNvPicPr>
            <a:picLocks noChangeAspect="1"/>
          </p:cNvPicPr>
          <p:nvPr userDrawn="1"/>
        </p:nvPicPr>
        <p:blipFill rotWithShape="1">
          <a:blip r:embed="rId3"/>
          <a:srcRect l="2255" t="95358" r="3747" b="2255"/>
          <a:stretch/>
        </p:blipFill>
        <p:spPr>
          <a:xfrm>
            <a:off x="1" y="6705599"/>
            <a:ext cx="12191999" cy="171451"/>
          </a:xfrm>
          <a:prstGeom prst="rect">
            <a:avLst/>
          </a:prstGeom>
          <a:effectLst>
            <a:outerShdw blurRad="50800" dist="38100" dir="16200000" rotWithShape="0">
              <a:prstClr val="black">
                <a:alpha val="40000"/>
              </a:prstClr>
            </a:outerShdw>
          </a:effectLst>
        </p:spPr>
      </p:pic>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2/14/2018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72"/>
          <p:cNvSpPr txBox="1">
            <a:spLocks noGrp="1"/>
          </p:cNvSpPr>
          <p:nvPr>
            <p:ph type="ctrTitle"/>
          </p:nvPr>
        </p:nvSpPr>
        <p:spPr>
          <a:xfrm>
            <a:off x="2977243" y="2847097"/>
            <a:ext cx="6237515" cy="1163807"/>
          </a:xfrm>
          <a:prstGeom prst="rect">
            <a:avLst/>
          </a:prstGeom>
        </p:spPr>
        <p:txBody>
          <a:bodyPr lIns="91425" tIns="91425" rIns="91425" bIns="91425" anchor="b" anchorCtr="0">
            <a:noAutofit/>
          </a:bodyPr>
          <a:lstStyle/>
          <a:p>
            <a:pPr lvl="0">
              <a:spcBef>
                <a:spcPts val="0"/>
              </a:spcBef>
              <a:buNone/>
            </a:pPr>
            <a:r>
              <a:rPr lang="en-US" sz="7200" dirty="0">
                <a:gradFill>
                  <a:gsLst>
                    <a:gs pos="0">
                      <a:srgbClr val="B58036"/>
                    </a:gs>
                    <a:gs pos="70000">
                      <a:srgbClr val="E9D585"/>
                    </a:gs>
                    <a:gs pos="0">
                      <a:srgbClr val="EDDD8D"/>
                    </a:gs>
                    <a:gs pos="100000">
                      <a:srgbClr val="D6B462"/>
                    </a:gs>
                  </a:gsLst>
                  <a:lin ang="5400000" scaled="1"/>
                </a:gradFill>
                <a:effectLst>
                  <a:outerShdw blurRad="50800" dist="38100" dir="5400000" algn="t" rotWithShape="0">
                    <a:prstClr val="black"/>
                  </a:outerShdw>
                </a:effectLst>
              </a:rPr>
              <a:t>GOLDMINE</a:t>
            </a:r>
            <a:r>
              <a:rPr lang="en-US" dirty="0">
                <a:gradFill>
                  <a:gsLst>
                    <a:gs pos="0">
                      <a:srgbClr val="B58036"/>
                    </a:gs>
                    <a:gs pos="70000">
                      <a:srgbClr val="E9D585"/>
                    </a:gs>
                    <a:gs pos="0">
                      <a:srgbClr val="EDDD8D"/>
                    </a:gs>
                    <a:gs pos="100000">
                      <a:srgbClr val="D6B462"/>
                    </a:gs>
                  </a:gsLst>
                  <a:lin ang="5400000" scaled="1"/>
                </a:gradFill>
                <a:effectLst>
                  <a:outerShdw blurRad="50800" dist="38100" dir="5400000" algn="t" rotWithShape="0">
                    <a:prstClr val="black"/>
                  </a:outerShdw>
                </a:effectLst>
              </a:rPr>
              <a:t> </a:t>
            </a:r>
            <a:endParaRPr lang="en" dirty="0">
              <a:gradFill>
                <a:gsLst>
                  <a:gs pos="0">
                    <a:srgbClr val="B58036"/>
                  </a:gs>
                  <a:gs pos="70000">
                    <a:srgbClr val="E9D585"/>
                  </a:gs>
                  <a:gs pos="0">
                    <a:srgbClr val="EDDD8D"/>
                  </a:gs>
                  <a:gs pos="100000">
                    <a:srgbClr val="D6B462"/>
                  </a:gs>
                </a:gsLst>
                <a:lin ang="5400000" scaled="1"/>
              </a:gradFill>
              <a:effectLst>
                <a:outerShdw blurRad="50800" dist="38100" dir="5400000" algn="t" rotWithShape="0">
                  <a:prstClr val="black"/>
                </a:outerShdw>
              </a:effectLst>
            </a:endParaRPr>
          </a:p>
        </p:txBody>
      </p:sp>
      <p:sp>
        <p:nvSpPr>
          <p:cNvPr id="3" name="Rectangle 2">
            <a:extLst>
              <a:ext uri="{FF2B5EF4-FFF2-40B4-BE49-F238E27FC236}">
                <a16:creationId xmlns:a16="http://schemas.microsoft.com/office/drawing/2014/main" id="{8043581E-3C11-4D1E-A2A5-DAC60A32EDB2}"/>
              </a:ext>
            </a:extLst>
          </p:cNvPr>
          <p:cNvSpPr/>
          <p:nvPr/>
        </p:nvSpPr>
        <p:spPr>
          <a:xfrm>
            <a:off x="4261248" y="3841626"/>
            <a:ext cx="3745705" cy="338554"/>
          </a:xfrm>
          <a:prstGeom prst="rect">
            <a:avLst/>
          </a:prstGeom>
        </p:spPr>
        <p:txBody>
          <a:bodyPr wrap="none">
            <a:spAutoFit/>
          </a:bodyPr>
          <a:lstStyle/>
          <a:p>
            <a:pPr algn="just"/>
            <a:r>
              <a:rPr lang="en-US" sz="1600" dirty="0"/>
              <a:t>PowerPoint &amp; Google Slides Templates</a:t>
            </a:r>
          </a:p>
        </p:txBody>
      </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2931560" y="877376"/>
            <a:ext cx="6328879" cy="734518"/>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rPr>
              <a:t>USE CHARTS TO EXPLAIN YOUR </a:t>
            </a:r>
            <a:r>
              <a:rPr lang="en" sz="3600" b="1" dirty="0">
                <a:solidFill>
                  <a:srgbClr val="AA722F"/>
                </a:solidFill>
                <a:effectLst>
                  <a:outerShdw blurRad="38100" dist="38100" dir="2700000" algn="tl">
                    <a:srgbClr val="000000">
                      <a:alpha val="43137"/>
                    </a:srgbClr>
                  </a:outerShdw>
                </a:effectLst>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2359853073"/>
              </p:ext>
            </p:extLst>
          </p:nvPr>
        </p:nvGraphicFramePr>
        <p:xfrm>
          <a:off x="2545186" y="1244635"/>
          <a:ext cx="7550150" cy="49110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70132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3213460" y="898072"/>
            <a:ext cx="6075321" cy="120015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rPr>
              <a:t>USE </a:t>
            </a:r>
            <a:r>
              <a:rPr lang="en-US" sz="3600" dirty="0">
                <a:solidFill>
                  <a:schemeClr val="bg1"/>
                </a:solidFill>
              </a:rPr>
              <a:t>TABLES</a:t>
            </a:r>
            <a:r>
              <a:rPr lang="en" sz="3600" dirty="0">
                <a:solidFill>
                  <a:schemeClr val="bg1"/>
                </a:solidFill>
              </a:rPr>
              <a:t> TO EXPLAIN YOUR </a:t>
            </a:r>
            <a:r>
              <a:rPr lang="en-US" sz="3600" b="1" dirty="0">
                <a:solidFill>
                  <a:srgbClr val="B58036"/>
                </a:solidFill>
                <a:effectLst>
                  <a:outerShdw blurRad="38100" dist="38100" dir="2700000" algn="tl">
                    <a:srgbClr val="000000">
                      <a:alpha val="43137"/>
                    </a:srgbClr>
                  </a:outerShdw>
                </a:effectLst>
              </a:rPr>
              <a:t>DATA</a:t>
            </a:r>
            <a:endParaRPr lang="en" sz="3600" b="1" dirty="0">
              <a:solidFill>
                <a:srgbClr val="B58036"/>
              </a:solidFill>
              <a:effectLst>
                <a:outerShdw blurRad="38100" dist="38100" dir="2700000" algn="tl">
                  <a:srgbClr val="000000">
                    <a:alpha val="43137"/>
                  </a:srgbClr>
                </a:outerShdw>
              </a:effectLst>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1979461730"/>
              </p:ext>
            </p:extLst>
          </p:nvPr>
        </p:nvGraphicFramePr>
        <p:xfrm>
          <a:off x="2555421" y="2227338"/>
          <a:ext cx="7391400" cy="3426286"/>
        </p:xfrm>
        <a:graphic>
          <a:graphicData uri="http://schemas.openxmlformats.org/drawingml/2006/table">
            <a:tbl>
              <a:tblPr firstRow="1" bandRow="1">
                <a:tableStyleId>{EB344D84-9AFB-497E-A393-DC336BA19D2E}</a:tableStyleId>
              </a:tblPr>
              <a:tblGrid>
                <a:gridCol w="1847850">
                  <a:extLst>
                    <a:ext uri="{9D8B030D-6E8A-4147-A177-3AD203B41FA5}">
                      <a16:colId xmlns:a16="http://schemas.microsoft.com/office/drawing/2014/main" val="4287316403"/>
                    </a:ext>
                  </a:extLst>
                </a:gridCol>
                <a:gridCol w="1847850">
                  <a:extLst>
                    <a:ext uri="{9D8B030D-6E8A-4147-A177-3AD203B41FA5}">
                      <a16:colId xmlns:a16="http://schemas.microsoft.com/office/drawing/2014/main" val="1902235641"/>
                    </a:ext>
                  </a:extLst>
                </a:gridCol>
                <a:gridCol w="1847850">
                  <a:extLst>
                    <a:ext uri="{9D8B030D-6E8A-4147-A177-3AD203B41FA5}">
                      <a16:colId xmlns:a16="http://schemas.microsoft.com/office/drawing/2014/main" val="3162900589"/>
                    </a:ext>
                  </a:extLst>
                </a:gridCol>
                <a:gridCol w="1847850">
                  <a:extLst>
                    <a:ext uri="{9D8B030D-6E8A-4147-A177-3AD203B41FA5}">
                      <a16:colId xmlns:a16="http://schemas.microsoft.com/office/drawing/2014/main" val="2921416807"/>
                    </a:ext>
                  </a:extLst>
                </a:gridCol>
              </a:tblGrid>
              <a:tr h="312834">
                <a:tc>
                  <a:txBody>
                    <a:bodyPr/>
                    <a:lstStyle/>
                    <a:p>
                      <a:pPr algn="ctr"/>
                      <a:r>
                        <a:rPr lang="en-US" dirty="0"/>
                        <a:t>DATA</a:t>
                      </a:r>
                    </a:p>
                  </a:txBody>
                  <a:tcPr>
                    <a:solidFill>
                      <a:srgbClr val="EDDD8D"/>
                    </a:solidFill>
                  </a:tcPr>
                </a:tc>
                <a:tc>
                  <a:txBody>
                    <a:bodyPr/>
                    <a:lstStyle/>
                    <a:p>
                      <a:pPr algn="ctr"/>
                      <a:r>
                        <a:rPr lang="en-US" dirty="0"/>
                        <a:t>DATA</a:t>
                      </a:r>
                    </a:p>
                  </a:txBody>
                  <a:tcPr>
                    <a:solidFill>
                      <a:srgbClr val="EDDD8D"/>
                    </a:solidFill>
                  </a:tcPr>
                </a:tc>
                <a:tc>
                  <a:txBody>
                    <a:bodyPr/>
                    <a:lstStyle/>
                    <a:p>
                      <a:pPr algn="ctr"/>
                      <a:r>
                        <a:rPr lang="en-US" dirty="0"/>
                        <a:t>MORE DATA</a:t>
                      </a:r>
                    </a:p>
                  </a:txBody>
                  <a:tcPr>
                    <a:solidFill>
                      <a:srgbClr val="EDDD8D"/>
                    </a:solidFill>
                  </a:tcPr>
                </a:tc>
                <a:tc>
                  <a:txBody>
                    <a:bodyPr/>
                    <a:lstStyle/>
                    <a:p>
                      <a:pPr algn="ctr"/>
                      <a:r>
                        <a:rPr lang="en-US" dirty="0"/>
                        <a:t>LOTS OF DATA</a:t>
                      </a:r>
                    </a:p>
                  </a:txBody>
                  <a:tcPr>
                    <a:solidFill>
                      <a:srgbClr val="EDDD8D"/>
                    </a:solidFill>
                  </a:tcPr>
                </a:tc>
                <a:extLst>
                  <a:ext uri="{0D108BD9-81ED-4DB2-BD59-A6C34878D82A}">
                    <a16:rowId xmlns:a16="http://schemas.microsoft.com/office/drawing/2014/main" val="3132156098"/>
                  </a:ext>
                </a:extLst>
              </a:tr>
              <a:tr h="4372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40749153"/>
                  </a:ext>
                </a:extLst>
              </a:tr>
              <a:tr h="437218">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13096950"/>
                  </a:ext>
                </a:extLst>
              </a:tr>
              <a:tr h="4372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24557131"/>
                  </a:ext>
                </a:extLst>
              </a:tr>
              <a:tr h="4372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20665361"/>
                  </a:ext>
                </a:extLst>
              </a:tr>
              <a:tr h="4372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810860564"/>
                  </a:ext>
                </a:extLst>
              </a:tr>
              <a:tr h="4372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25413436"/>
                  </a:ext>
                </a:extLst>
              </a:tr>
              <a:tr h="4372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927027449"/>
                  </a:ext>
                </a:extLst>
              </a:tr>
            </a:tbl>
          </a:graphicData>
        </a:graphic>
      </p:graphicFrame>
    </p:spTree>
    <p:extLst>
      <p:ext uri="{BB962C8B-B14F-4D97-AF65-F5344CB8AC3E}">
        <p14:creationId xmlns:p14="http://schemas.microsoft.com/office/powerpoint/2010/main" val="2409653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50"/>
          <p:cNvSpPr txBox="1">
            <a:spLocks/>
          </p:cNvSpPr>
          <p:nvPr/>
        </p:nvSpPr>
        <p:spPr>
          <a:xfrm>
            <a:off x="844425" y="290286"/>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 sz="3600" b="1" dirty="0">
                <a:solidFill>
                  <a:srgbClr val="B58036"/>
                </a:solidFill>
                <a:effectLst>
                  <a:outerShdw blurRad="38100" dist="38100" dir="2700000" algn="tl">
                    <a:srgbClr val="000000">
                      <a:alpha val="43137"/>
                    </a:srgbClr>
                  </a:outerShdw>
                </a:effectLst>
              </a:rPr>
              <a:t>MAPS</a:t>
            </a:r>
          </a:p>
        </p:txBody>
      </p:sp>
      <p:grpSp>
        <p:nvGrpSpPr>
          <p:cNvPr id="8" name="Group 7">
            <a:extLst>
              <a:ext uri="{FF2B5EF4-FFF2-40B4-BE49-F238E27FC236}">
                <a16:creationId xmlns:a16="http://schemas.microsoft.com/office/drawing/2014/main" id="{3141A04E-1A37-4D48-B58C-D1FDFD1B3B10}"/>
              </a:ext>
            </a:extLst>
          </p:cNvPr>
          <p:cNvGrpSpPr/>
          <p:nvPr/>
        </p:nvGrpSpPr>
        <p:grpSpPr>
          <a:xfrm>
            <a:off x="1123052" y="1373067"/>
            <a:ext cx="10389632" cy="4949842"/>
            <a:chOff x="1033111" y="1522968"/>
            <a:chExt cx="10389632" cy="4949842"/>
          </a:xfrm>
        </p:grpSpPr>
        <p:sp>
          <p:nvSpPr>
            <p:cNvPr id="3" name="Shape 249"/>
            <p:cNvSpPr/>
            <p:nvPr/>
          </p:nvSpPr>
          <p:spPr>
            <a:xfrm>
              <a:off x="1033111" y="1522968"/>
              <a:ext cx="10389632" cy="4949842"/>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gradFill>
              <a:gsLst>
                <a:gs pos="0">
                  <a:srgbClr val="B58036"/>
                </a:gs>
                <a:gs pos="70000">
                  <a:srgbClr val="E9D585"/>
                </a:gs>
                <a:gs pos="31000">
                  <a:srgbClr val="EDDD8D"/>
                </a:gs>
                <a:gs pos="100000">
                  <a:srgbClr val="D6B462"/>
                </a:gs>
              </a:gsLst>
              <a:lin ang="5400000" scaled="1"/>
            </a:gradFill>
            <a:ln>
              <a:noFill/>
            </a:ln>
          </p:spPr>
          <p:txBody>
            <a:bodyPr lIns="91425" tIns="91425" rIns="91425" bIns="91425" anchor="ctr" anchorCtr="0">
              <a:noAutofit/>
            </a:bodyPr>
            <a:lstStyle/>
            <a:p>
              <a:pPr lvl="0">
                <a:spcBef>
                  <a:spcPts val="0"/>
                </a:spcBef>
                <a:buNone/>
              </a:pPr>
              <a:endParaRPr dirty="0"/>
            </a:p>
          </p:txBody>
        </p:sp>
        <p:sp>
          <p:nvSpPr>
            <p:cNvPr id="4" name="Shape 251"/>
            <p:cNvSpPr/>
            <p:nvPr/>
          </p:nvSpPr>
          <p:spPr>
            <a:xfrm>
              <a:off x="2444486" y="2325255"/>
              <a:ext cx="887166" cy="268297"/>
            </a:xfrm>
            <a:prstGeom prst="wedgeRectCallout">
              <a:avLst>
                <a:gd name="adj1" fmla="val -21428"/>
                <a:gd name="adj2" fmla="val 84287"/>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r>
                <a:rPr lang="en" sz="1100" dirty="0">
                  <a:solidFill>
                    <a:sysClr val="windowText" lastClr="000000"/>
                  </a:solidFill>
                  <a:latin typeface="Dosis"/>
                  <a:ea typeface="Dosis"/>
                  <a:cs typeface="Dosis"/>
                  <a:sym typeface="Dosis"/>
                </a:rPr>
                <a:t>OUR OFFICE</a:t>
              </a:r>
            </a:p>
          </p:txBody>
        </p:sp>
        <p:sp>
          <p:nvSpPr>
            <p:cNvPr id="5" name="Shape 253"/>
            <p:cNvSpPr/>
            <p:nvPr/>
          </p:nvSpPr>
          <p:spPr>
            <a:xfrm rot="8100000">
              <a:off x="2259245" y="2772715"/>
              <a:ext cx="153458" cy="153458"/>
            </a:xfrm>
            <a:prstGeom prst="teardrop">
              <a:avLst>
                <a:gd name="adj" fmla="val 100000"/>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solidFill>
                  <a:sysClr val="windowText" lastClr="000000"/>
                </a:solidFill>
              </a:endParaRPr>
            </a:p>
          </p:txBody>
        </p:sp>
        <p:sp>
          <p:nvSpPr>
            <p:cNvPr id="6" name="Shape 254"/>
            <p:cNvSpPr/>
            <p:nvPr/>
          </p:nvSpPr>
          <p:spPr>
            <a:xfrm rot="8100000">
              <a:off x="3264850" y="4207701"/>
              <a:ext cx="153458" cy="153458"/>
            </a:xfrm>
            <a:prstGeom prst="teardrop">
              <a:avLst>
                <a:gd name="adj" fmla="val 100000"/>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solidFill>
                  <a:sysClr val="windowText" lastClr="000000"/>
                </a:solidFill>
              </a:endParaRPr>
            </a:p>
          </p:txBody>
        </p:sp>
        <p:sp>
          <p:nvSpPr>
            <p:cNvPr id="9" name="Shape 257"/>
            <p:cNvSpPr/>
            <p:nvPr/>
          </p:nvSpPr>
          <p:spPr>
            <a:xfrm rot="8100000">
              <a:off x="6287673" y="3657751"/>
              <a:ext cx="153458" cy="153458"/>
            </a:xfrm>
            <a:prstGeom prst="teardrop">
              <a:avLst>
                <a:gd name="adj" fmla="val 100000"/>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solidFill>
                  <a:sysClr val="windowText" lastClr="000000"/>
                </a:solidFill>
              </a:endParaRPr>
            </a:p>
          </p:txBody>
        </p:sp>
      </p:grpSp>
      <p:sp>
        <p:nvSpPr>
          <p:cNvPr id="10" name="Frame 9">
            <a:extLst>
              <a:ext uri="{FF2B5EF4-FFF2-40B4-BE49-F238E27FC236}">
                <a16:creationId xmlns:a16="http://schemas.microsoft.com/office/drawing/2014/main" id="{50CC7C5D-E6C0-4C05-9552-B8C5FC65D142}"/>
              </a:ext>
            </a:extLst>
          </p:cNvPr>
          <p:cNvSpPr/>
          <p:nvPr/>
        </p:nvSpPr>
        <p:spPr>
          <a:xfrm>
            <a:off x="180975" y="180975"/>
            <a:ext cx="11830050" cy="6496050"/>
          </a:xfrm>
          <a:prstGeom prst="frame">
            <a:avLst>
              <a:gd name="adj1" fmla="val 1145"/>
            </a:avLst>
          </a:prstGeom>
          <a:gradFill>
            <a:gsLst>
              <a:gs pos="0">
                <a:srgbClr val="B58036"/>
              </a:gs>
              <a:gs pos="70000">
                <a:srgbClr val="E9D585"/>
              </a:gs>
              <a:gs pos="31000">
                <a:srgbClr val="EDDD8D"/>
              </a:gs>
              <a:gs pos="100000">
                <a:srgbClr val="D6B462"/>
              </a:gs>
            </a:gsLst>
            <a:lin ang="5400000" scaled="1"/>
          </a:gradFill>
          <a:ln>
            <a:noFill/>
          </a:ln>
          <a:effectLst>
            <a:outerShdw blurRad="127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223118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575489491"/>
              </p:ext>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3606707" y="4984400"/>
            <a:ext cx="2785120" cy="954107"/>
          </a:xfrm>
          <a:prstGeom prst="rect">
            <a:avLst/>
          </a:prstGeom>
          <a:noFill/>
        </p:spPr>
        <p:txBody>
          <a:bodyPr wrap="square" rtlCol="0">
            <a:spAutoFit/>
          </a:bodyPr>
          <a:lstStyle/>
          <a:p>
            <a:pPr algn="ctr"/>
            <a:r>
              <a:rPr lang="en-US" b="1" dirty="0">
                <a:solidFill>
                  <a:srgbClr val="DBA82C"/>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6396072" y="4947639"/>
            <a:ext cx="2839886" cy="954107"/>
          </a:xfrm>
          <a:prstGeom prst="rect">
            <a:avLst/>
          </a:prstGeom>
          <a:noFill/>
        </p:spPr>
        <p:txBody>
          <a:bodyPr wrap="square" rtlCol="0">
            <a:spAutoFit/>
          </a:bodyPr>
          <a:lstStyle/>
          <a:p>
            <a:pPr algn="ctr"/>
            <a:r>
              <a:rPr lang="en-US" b="1" dirty="0">
                <a:solidFill>
                  <a:srgbClr val="DBA82C"/>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8" name="TextBox 27">
            <a:extLst>
              <a:ext uri="{FF2B5EF4-FFF2-40B4-BE49-F238E27FC236}">
                <a16:creationId xmlns:a16="http://schemas.microsoft.com/office/drawing/2014/main" id="{E1026836-1B80-4B1F-BA97-B22E1A8F8633}"/>
              </a:ext>
            </a:extLst>
          </p:cNvPr>
          <p:cNvSpPr txBox="1"/>
          <p:nvPr/>
        </p:nvSpPr>
        <p:spPr>
          <a:xfrm>
            <a:off x="9069679" y="1287599"/>
            <a:ext cx="2764988" cy="954107"/>
          </a:xfrm>
          <a:prstGeom prst="rect">
            <a:avLst/>
          </a:prstGeom>
          <a:noFill/>
        </p:spPr>
        <p:txBody>
          <a:bodyPr wrap="square" rtlCol="0">
            <a:spAutoFit/>
          </a:bodyPr>
          <a:lstStyle/>
          <a:p>
            <a:pPr algn="ctr"/>
            <a:r>
              <a:rPr lang="en-US" b="1" dirty="0">
                <a:solidFill>
                  <a:srgbClr val="DBA82C"/>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662341" y="1353563"/>
            <a:ext cx="2628358" cy="954107"/>
          </a:xfrm>
          <a:prstGeom prst="rect">
            <a:avLst/>
          </a:prstGeom>
          <a:noFill/>
        </p:spPr>
        <p:txBody>
          <a:bodyPr wrap="square" rtlCol="0">
            <a:spAutoFit/>
          </a:bodyPr>
          <a:lstStyle/>
          <a:p>
            <a:pPr algn="ctr"/>
            <a:r>
              <a:rPr lang="en-US" b="1" dirty="0">
                <a:solidFill>
                  <a:srgbClr val="DBA82C"/>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118260" y="656650"/>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rgbClr val="B58036"/>
                </a:solidFill>
                <a:latin typeface="Roboto" pitchFamily="2" charset="0"/>
                <a:ea typeface="Roboto" pitchFamily="2" charset="0"/>
                <a:cs typeface="Lato" panose="020F0502020204030203" pitchFamily="34" charset="0"/>
              </a:rPr>
              <a:t>OUR PROCESS IS </a:t>
            </a:r>
            <a:r>
              <a:rPr lang="en-US" sz="4000" b="1" cap="none" spc="0" dirty="0">
                <a:ln w="0"/>
                <a:solidFill>
                  <a:srgbClr val="B58036"/>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SIMPLE</a:t>
            </a:r>
          </a:p>
        </p:txBody>
      </p:sp>
      <p:sp>
        <p:nvSpPr>
          <p:cNvPr id="40"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gradFill flip="none" rotWithShape="1">
            <a:gsLst>
              <a:gs pos="0">
                <a:srgbClr val="AA722F"/>
              </a:gs>
              <a:gs pos="55000">
                <a:srgbClr val="F8F2A3"/>
              </a:gs>
              <a:gs pos="87000">
                <a:srgbClr val="DBA82C"/>
              </a:gs>
            </a:gsLst>
            <a:lin ang="8100000" scaled="1"/>
            <a:tileRect/>
          </a:gra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gradFill flip="none" rotWithShape="1">
            <a:gsLst>
              <a:gs pos="0">
                <a:srgbClr val="AA722F"/>
              </a:gs>
              <a:gs pos="55000">
                <a:srgbClr val="F8F2A3"/>
              </a:gs>
              <a:gs pos="87000">
                <a:srgbClr val="DBA82C"/>
              </a:gs>
            </a:gsLst>
            <a:lin ang="8100000" scaled="1"/>
            <a:tileRect/>
          </a:gra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gradFill flip="none" rotWithShape="1">
            <a:gsLst>
              <a:gs pos="0">
                <a:srgbClr val="AA722F"/>
              </a:gs>
              <a:gs pos="55000">
                <a:srgbClr val="F8F2A3"/>
              </a:gs>
              <a:gs pos="87000">
                <a:srgbClr val="DBA82C"/>
              </a:gs>
            </a:gsLst>
            <a:lin ang="8100000" scaled="1"/>
            <a:tileRect/>
          </a:gra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gradFill flip="none" rotWithShape="1">
            <a:gsLst>
              <a:gs pos="0">
                <a:srgbClr val="AA722F"/>
              </a:gs>
              <a:gs pos="55000">
                <a:srgbClr val="F8F2A3"/>
              </a:gs>
              <a:gs pos="87000">
                <a:srgbClr val="DBA82C"/>
              </a:gs>
            </a:gsLst>
            <a:lin ang="8100000" scaled="1"/>
            <a:tileRect/>
          </a:gra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331064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 name="Straight Connector 42"/>
          <p:cNvCxnSpPr/>
          <p:nvPr/>
        </p:nvCxnSpPr>
        <p:spPr>
          <a:xfrm>
            <a:off x="9391352" y="1239365"/>
            <a:ext cx="1531869" cy="0"/>
          </a:xfrm>
          <a:prstGeom prst="line">
            <a:avLst/>
          </a:prstGeom>
          <a:ln w="38100">
            <a:solidFill>
              <a:srgbClr val="AA722F"/>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10843988" y="1056805"/>
            <a:ext cx="28433" cy="4553442"/>
          </a:xfrm>
          <a:prstGeom prst="line">
            <a:avLst/>
          </a:prstGeom>
          <a:ln w="38100">
            <a:solidFill>
              <a:srgbClr val="AA722F"/>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633384" y="5716481"/>
            <a:ext cx="2195856" cy="13711"/>
          </a:xfrm>
          <a:prstGeom prst="line">
            <a:avLst/>
          </a:prstGeom>
          <a:ln w="38100">
            <a:solidFill>
              <a:srgbClr val="AA722F"/>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7455383" y="4479395"/>
            <a:ext cx="2400487" cy="14989"/>
          </a:xfrm>
          <a:prstGeom prst="line">
            <a:avLst/>
          </a:prstGeom>
          <a:ln w="38100">
            <a:solidFill>
              <a:srgbClr val="BB8839"/>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188821" y="3278921"/>
            <a:ext cx="2474300" cy="15450"/>
          </a:xfrm>
          <a:prstGeom prst="line">
            <a:avLst/>
          </a:prstGeom>
          <a:ln w="38100">
            <a:solidFill>
              <a:srgbClr val="BB8839"/>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333353" y="3380047"/>
            <a:ext cx="9541" cy="1528183"/>
          </a:xfrm>
          <a:prstGeom prst="line">
            <a:avLst/>
          </a:prstGeom>
          <a:ln w="38100">
            <a:solidFill>
              <a:srgbClr val="B58036"/>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329877" y="4957205"/>
            <a:ext cx="3042996" cy="19001"/>
          </a:xfrm>
          <a:prstGeom prst="line">
            <a:avLst/>
          </a:prstGeom>
          <a:ln w="38100">
            <a:solidFill>
              <a:srgbClr val="B58036"/>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107149" y="3353299"/>
            <a:ext cx="2400487" cy="14989"/>
          </a:xfrm>
          <a:prstGeom prst="line">
            <a:avLst/>
          </a:prstGeom>
          <a:ln w="38100">
            <a:solidFill>
              <a:srgbClr val="EDDD8D"/>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914400" y="1778083"/>
            <a:ext cx="2400487" cy="14989"/>
          </a:xfrm>
          <a:prstGeom prst="line">
            <a:avLst/>
          </a:prstGeom>
          <a:ln w="38100">
            <a:solidFill>
              <a:srgbClr val="DBA82C"/>
            </a:solidFill>
            <a:prstDash val="dash"/>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2637457" y="1115642"/>
            <a:ext cx="1354861" cy="1354861"/>
            <a:chOff x="1438244" y="995722"/>
            <a:chExt cx="1396958" cy="1396958"/>
          </a:xfrm>
        </p:grpSpPr>
        <p:sp>
          <p:nvSpPr>
            <p:cNvPr id="3" name="Oval 2"/>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p:cNvSpPr/>
            <p:nvPr/>
          </p:nvSpPr>
          <p:spPr>
            <a:xfrm>
              <a:off x="1581267" y="1138745"/>
              <a:ext cx="1110912" cy="1110912"/>
            </a:xfrm>
            <a:prstGeom prst="ellipse">
              <a:avLst/>
            </a:prstGeom>
            <a:gradFill>
              <a:gsLst>
                <a:gs pos="0">
                  <a:srgbClr val="AA722F"/>
                </a:gs>
                <a:gs pos="55000">
                  <a:srgbClr val="F8F2A3"/>
                </a:gs>
                <a:gs pos="87000">
                  <a:srgbClr val="DBA82C"/>
                </a:gs>
              </a:gsLst>
              <a:lin ang="8100000" scaled="1"/>
            </a:gra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 name="Group 4"/>
          <p:cNvGrpSpPr/>
          <p:nvPr/>
        </p:nvGrpSpPr>
        <p:grpSpPr>
          <a:xfrm>
            <a:off x="2637457" y="4251084"/>
            <a:ext cx="1354861" cy="1354861"/>
            <a:chOff x="1438244" y="995722"/>
            <a:chExt cx="1396958" cy="1396958"/>
          </a:xfrm>
        </p:grpSpPr>
        <p:sp>
          <p:nvSpPr>
            <p:cNvPr id="6" name="Oval 5"/>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 name="Oval 6"/>
            <p:cNvSpPr/>
            <p:nvPr/>
          </p:nvSpPr>
          <p:spPr>
            <a:xfrm>
              <a:off x="1581267" y="1138745"/>
              <a:ext cx="1110912" cy="1110912"/>
            </a:xfrm>
            <a:prstGeom prst="ellipse">
              <a:avLst/>
            </a:prstGeom>
            <a:gradFill>
              <a:gsLst>
                <a:gs pos="0">
                  <a:srgbClr val="AA722F"/>
                </a:gs>
                <a:gs pos="0">
                  <a:srgbClr val="F8F2A3"/>
                </a:gs>
                <a:gs pos="87000">
                  <a:srgbClr val="DBA82C"/>
                </a:gs>
              </a:gsLst>
              <a:lin ang="8100000" scaled="1"/>
            </a:gra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8" name="Group 7"/>
          <p:cNvGrpSpPr/>
          <p:nvPr/>
        </p:nvGrpSpPr>
        <p:grpSpPr>
          <a:xfrm>
            <a:off x="5665464" y="2609216"/>
            <a:ext cx="1354861" cy="1354861"/>
            <a:chOff x="1438244" y="995722"/>
            <a:chExt cx="1396958" cy="1396958"/>
          </a:xfrm>
        </p:grpSpPr>
        <p:sp>
          <p:nvSpPr>
            <p:cNvPr id="9" name="Oval 8"/>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 name="Oval 9"/>
            <p:cNvSpPr/>
            <p:nvPr/>
          </p:nvSpPr>
          <p:spPr>
            <a:xfrm>
              <a:off x="1581267" y="1138745"/>
              <a:ext cx="1110912" cy="1110912"/>
            </a:xfrm>
            <a:prstGeom prst="ellipse">
              <a:avLst/>
            </a:prstGeom>
            <a:gradFill>
              <a:gsLst>
                <a:gs pos="0">
                  <a:srgbClr val="AA722F"/>
                </a:gs>
                <a:gs pos="64000">
                  <a:srgbClr val="C28C2E"/>
                </a:gs>
                <a:gs pos="0">
                  <a:srgbClr val="F8F2A3"/>
                </a:gs>
                <a:gs pos="42000">
                  <a:srgbClr val="DBA82C"/>
                </a:gs>
              </a:gsLst>
              <a:lin ang="8100000" scaled="1"/>
            </a:gra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grpSp>
        <p:nvGrpSpPr>
          <p:cNvPr id="11" name="Group 10"/>
          <p:cNvGrpSpPr/>
          <p:nvPr/>
        </p:nvGrpSpPr>
        <p:grpSpPr>
          <a:xfrm>
            <a:off x="10180001" y="561935"/>
            <a:ext cx="1354861" cy="1354861"/>
            <a:chOff x="1438244" y="995722"/>
            <a:chExt cx="1396958" cy="1396958"/>
          </a:xfrm>
        </p:grpSpPr>
        <p:sp>
          <p:nvSpPr>
            <p:cNvPr id="12" name="Oval 11"/>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 name="Oval 12"/>
            <p:cNvSpPr/>
            <p:nvPr/>
          </p:nvSpPr>
          <p:spPr>
            <a:xfrm>
              <a:off x="1581267" y="1138745"/>
              <a:ext cx="1110912" cy="1110912"/>
            </a:xfrm>
            <a:prstGeom prst="ellipse">
              <a:avLst/>
            </a:prstGeom>
            <a:gradFill>
              <a:gsLst>
                <a:gs pos="16000">
                  <a:srgbClr val="F1E493"/>
                </a:gs>
                <a:gs pos="4000">
                  <a:srgbClr val="C28C2E"/>
                </a:gs>
                <a:gs pos="100000">
                  <a:srgbClr val="F8F2A3"/>
                </a:gs>
                <a:gs pos="0">
                  <a:srgbClr val="DBA82C"/>
                </a:gs>
              </a:gsLst>
              <a:lin ang="8100000" scaled="1"/>
            </a:gra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4" name="Group 13"/>
          <p:cNvGrpSpPr/>
          <p:nvPr/>
        </p:nvGrpSpPr>
        <p:grpSpPr>
          <a:xfrm>
            <a:off x="7985691" y="5033446"/>
            <a:ext cx="1354861" cy="1354861"/>
            <a:chOff x="1438244" y="995722"/>
            <a:chExt cx="1396958" cy="1396958"/>
          </a:xfrm>
        </p:grpSpPr>
        <p:sp>
          <p:nvSpPr>
            <p:cNvPr id="15" name="Oval 14"/>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 name="Oval 15"/>
            <p:cNvSpPr/>
            <p:nvPr/>
          </p:nvSpPr>
          <p:spPr>
            <a:xfrm>
              <a:off x="1581267" y="1138745"/>
              <a:ext cx="1110912" cy="1110912"/>
            </a:xfrm>
            <a:prstGeom prst="ellipse">
              <a:avLst/>
            </a:prstGeom>
            <a:gradFill>
              <a:gsLst>
                <a:gs pos="4000">
                  <a:srgbClr val="C28C2E"/>
                </a:gs>
                <a:gs pos="100000">
                  <a:srgbClr val="F8F2A3"/>
                </a:gs>
                <a:gs pos="0">
                  <a:srgbClr val="DBA82C"/>
                </a:gs>
              </a:gsLst>
              <a:lin ang="8100000" scaled="1"/>
            </a:gra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37" name="TextBox 36">
            <a:extLst>
              <a:ext uri="{FF2B5EF4-FFF2-40B4-BE49-F238E27FC236}">
                <a16:creationId xmlns:a16="http://schemas.microsoft.com/office/drawing/2014/main" id="{51672FBC-FE7B-4068-9E8F-C74AA444EAE5}"/>
              </a:ext>
            </a:extLst>
          </p:cNvPr>
          <p:cNvSpPr txBox="1"/>
          <p:nvPr/>
        </p:nvSpPr>
        <p:spPr>
          <a:xfrm>
            <a:off x="234886" y="4417893"/>
            <a:ext cx="2363076" cy="1231106"/>
          </a:xfrm>
          <a:prstGeom prst="rect">
            <a:avLst/>
          </a:prstGeom>
          <a:noFill/>
        </p:spPr>
        <p:txBody>
          <a:bodyPr wrap="square" rtlCol="0">
            <a:spAutoFit/>
          </a:bodyPr>
          <a:lstStyle/>
          <a:p>
            <a:r>
              <a:rPr lang="en-US" b="1" dirty="0">
                <a:solidFill>
                  <a:srgbClr val="B58036"/>
                </a:solidFill>
                <a:latin typeface="Roboto" pitchFamily="2" charset="0"/>
                <a:ea typeface="Roboto" pitchFamily="2" charset="0"/>
                <a:cs typeface="Lato" panose="020F0502020204030203" pitchFamily="34" charset="0"/>
              </a:rPr>
              <a:t>2015</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0" name="Freeform 39"/>
          <p:cNvSpPr/>
          <p:nvPr/>
        </p:nvSpPr>
        <p:spPr>
          <a:xfrm>
            <a:off x="511571" y="1602349"/>
            <a:ext cx="388791" cy="388791"/>
          </a:xfrm>
          <a:custGeom>
            <a:avLst/>
            <a:gdLst>
              <a:gd name="connsiteX0" fmla="*/ 340101 w 919868"/>
              <a:gd name="connsiteY0" fmla="*/ 301708 h 919868"/>
              <a:gd name="connsiteX1" fmla="*/ 459934 w 919868"/>
              <a:gd name="connsiteY1" fmla="*/ 459934 h 919868"/>
              <a:gd name="connsiteX2" fmla="*/ 340101 w 919868"/>
              <a:gd name="connsiteY2" fmla="*/ 618160 h 919868"/>
              <a:gd name="connsiteX3" fmla="*/ 459934 w 919868"/>
              <a:gd name="connsiteY3" fmla="*/ 618160 h 919868"/>
              <a:gd name="connsiteX4" fmla="*/ 579767 w 919868"/>
              <a:gd name="connsiteY4" fmla="*/ 459934 h 919868"/>
              <a:gd name="connsiteX5" fmla="*/ 459934 w 919868"/>
              <a:gd name="connsiteY5" fmla="*/ 301708 h 919868"/>
              <a:gd name="connsiteX6" fmla="*/ 459934 w 919868"/>
              <a:gd name="connsiteY6" fmla="*/ 0 h 919868"/>
              <a:gd name="connsiteX7" fmla="*/ 919868 w 919868"/>
              <a:gd name="connsiteY7" fmla="*/ 459934 h 919868"/>
              <a:gd name="connsiteX8" fmla="*/ 459934 w 919868"/>
              <a:gd name="connsiteY8" fmla="*/ 919868 h 919868"/>
              <a:gd name="connsiteX9" fmla="*/ 0 w 919868"/>
              <a:gd name="connsiteY9" fmla="*/ 459934 h 919868"/>
              <a:gd name="connsiteX10" fmla="*/ 459934 w 919868"/>
              <a:gd name="connsiteY10" fmla="*/ 0 h 9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868" h="919868">
                <a:moveTo>
                  <a:pt x="340101" y="301708"/>
                </a:moveTo>
                <a:lnTo>
                  <a:pt x="459934" y="459934"/>
                </a:lnTo>
                <a:lnTo>
                  <a:pt x="340101" y="618160"/>
                </a:lnTo>
                <a:lnTo>
                  <a:pt x="459934" y="618160"/>
                </a:lnTo>
                <a:lnTo>
                  <a:pt x="579767" y="459934"/>
                </a:lnTo>
                <a:lnTo>
                  <a:pt x="459934" y="301708"/>
                </a:lnTo>
                <a:close/>
                <a:moveTo>
                  <a:pt x="459934" y="0"/>
                </a:moveTo>
                <a:cubicBezTo>
                  <a:pt x="713949" y="0"/>
                  <a:pt x="919868" y="205919"/>
                  <a:pt x="919868" y="459934"/>
                </a:cubicBezTo>
                <a:cubicBezTo>
                  <a:pt x="919868" y="713949"/>
                  <a:pt x="713949" y="919868"/>
                  <a:pt x="459934" y="919868"/>
                </a:cubicBezTo>
                <a:cubicBezTo>
                  <a:pt x="205919" y="919868"/>
                  <a:pt x="0" y="713949"/>
                  <a:pt x="0" y="459934"/>
                </a:cubicBezTo>
                <a:cubicBezTo>
                  <a:pt x="0" y="205919"/>
                  <a:pt x="205919" y="0"/>
                  <a:pt x="459934" y="0"/>
                </a:cubicBezTo>
                <a:close/>
              </a:path>
            </a:pathLst>
          </a:custGeom>
          <a:gradFill>
            <a:gsLst>
              <a:gs pos="0">
                <a:srgbClr val="AA722F"/>
              </a:gs>
              <a:gs pos="13000">
                <a:srgbClr val="F8F2A3"/>
              </a:gs>
              <a:gs pos="87000">
                <a:srgbClr val="DBA82C"/>
              </a:gs>
            </a:gsLst>
            <a:lin ang="8100000" scaled="1"/>
          </a:gra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51672FBC-FE7B-4068-9E8F-C74AA444EAE5}"/>
              </a:ext>
            </a:extLst>
          </p:cNvPr>
          <p:cNvSpPr txBox="1"/>
          <p:nvPr/>
        </p:nvSpPr>
        <p:spPr>
          <a:xfrm>
            <a:off x="206529" y="2102420"/>
            <a:ext cx="2363076" cy="1231106"/>
          </a:xfrm>
          <a:prstGeom prst="rect">
            <a:avLst/>
          </a:prstGeom>
          <a:noFill/>
        </p:spPr>
        <p:txBody>
          <a:bodyPr wrap="square" rtlCol="0">
            <a:spAutoFit/>
          </a:bodyPr>
          <a:lstStyle/>
          <a:p>
            <a:r>
              <a:rPr lang="en-US" b="1" dirty="0">
                <a:solidFill>
                  <a:srgbClr val="B58036"/>
                </a:solidFill>
                <a:latin typeface="Roboto" pitchFamily="2" charset="0"/>
                <a:ea typeface="Roboto" pitchFamily="2" charset="0"/>
                <a:cs typeface="Lato" panose="020F0502020204030203" pitchFamily="34" charset="0"/>
              </a:rPr>
              <a:t>2014</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2" name="TextBox 41">
            <a:extLst>
              <a:ext uri="{FF2B5EF4-FFF2-40B4-BE49-F238E27FC236}">
                <a16:creationId xmlns:a16="http://schemas.microsoft.com/office/drawing/2014/main" id="{51672FBC-FE7B-4068-9E8F-C74AA444EAE5}"/>
              </a:ext>
            </a:extLst>
          </p:cNvPr>
          <p:cNvSpPr txBox="1"/>
          <p:nvPr/>
        </p:nvSpPr>
        <p:spPr>
          <a:xfrm>
            <a:off x="3431559" y="2826842"/>
            <a:ext cx="2363076" cy="1231106"/>
          </a:xfrm>
          <a:prstGeom prst="rect">
            <a:avLst/>
          </a:prstGeom>
          <a:noFill/>
        </p:spPr>
        <p:txBody>
          <a:bodyPr wrap="square" rtlCol="0">
            <a:spAutoFit/>
          </a:bodyPr>
          <a:lstStyle/>
          <a:p>
            <a:r>
              <a:rPr lang="en-US" b="1" dirty="0">
                <a:solidFill>
                  <a:srgbClr val="DBA82C"/>
                </a:solidFill>
                <a:latin typeface="Roboto" pitchFamily="2" charset="0"/>
                <a:ea typeface="Roboto" pitchFamily="2" charset="0"/>
                <a:cs typeface="Lato" panose="020F0502020204030203" pitchFamily="34" charset="0"/>
              </a:rPr>
              <a:t>2016</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6" name="Oval 45"/>
          <p:cNvSpPr/>
          <p:nvPr/>
        </p:nvSpPr>
        <p:spPr>
          <a:xfrm>
            <a:off x="9138899" y="1146476"/>
            <a:ext cx="211178" cy="211178"/>
          </a:xfrm>
          <a:prstGeom prst="ellipse">
            <a:avLst/>
          </a:prstGeom>
          <a:gradFill>
            <a:gsLst>
              <a:gs pos="16000">
                <a:srgbClr val="F1E493"/>
              </a:gs>
              <a:gs pos="4000">
                <a:srgbClr val="C28C2E"/>
              </a:gs>
              <a:gs pos="100000">
                <a:srgbClr val="F8F2A3"/>
              </a:gs>
              <a:gs pos="0">
                <a:srgbClr val="DBA82C"/>
              </a:gs>
            </a:gsLst>
            <a:lin ang="8100000" scaled="1"/>
          </a:gra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7" name="TextBox 46">
            <a:extLst>
              <a:ext uri="{FF2B5EF4-FFF2-40B4-BE49-F238E27FC236}">
                <a16:creationId xmlns:a16="http://schemas.microsoft.com/office/drawing/2014/main" id="{51672FBC-FE7B-4068-9E8F-C74AA444EAE5}"/>
              </a:ext>
            </a:extLst>
          </p:cNvPr>
          <p:cNvSpPr txBox="1"/>
          <p:nvPr/>
        </p:nvSpPr>
        <p:spPr>
          <a:xfrm>
            <a:off x="5669211" y="5259910"/>
            <a:ext cx="2363076" cy="1231106"/>
          </a:xfrm>
          <a:prstGeom prst="rect">
            <a:avLst/>
          </a:prstGeom>
          <a:noFill/>
        </p:spPr>
        <p:txBody>
          <a:bodyPr wrap="square" rtlCol="0">
            <a:spAutoFit/>
          </a:bodyPr>
          <a:lstStyle/>
          <a:p>
            <a:r>
              <a:rPr lang="en-US" b="1" dirty="0">
                <a:solidFill>
                  <a:srgbClr val="DBA82C"/>
                </a:solidFill>
                <a:latin typeface="Roboto" pitchFamily="2" charset="0"/>
                <a:ea typeface="Roboto" pitchFamily="2" charset="0"/>
                <a:cs typeface="Lato" panose="020F0502020204030203" pitchFamily="34" charset="0"/>
              </a:rPr>
              <a:t>2017</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8" name="TextBox 47">
            <a:extLst>
              <a:ext uri="{FF2B5EF4-FFF2-40B4-BE49-F238E27FC236}">
                <a16:creationId xmlns:a16="http://schemas.microsoft.com/office/drawing/2014/main" id="{51672FBC-FE7B-4068-9E8F-C74AA444EAE5}"/>
              </a:ext>
            </a:extLst>
          </p:cNvPr>
          <p:cNvSpPr txBox="1"/>
          <p:nvPr/>
        </p:nvSpPr>
        <p:spPr>
          <a:xfrm>
            <a:off x="6798926" y="649325"/>
            <a:ext cx="2363076" cy="1231106"/>
          </a:xfrm>
          <a:prstGeom prst="rect">
            <a:avLst/>
          </a:prstGeom>
          <a:noFill/>
        </p:spPr>
        <p:txBody>
          <a:bodyPr wrap="square" rtlCol="0">
            <a:spAutoFit/>
          </a:bodyPr>
          <a:lstStyle/>
          <a:p>
            <a:r>
              <a:rPr lang="en-US" b="1" dirty="0">
                <a:solidFill>
                  <a:srgbClr val="AA722F"/>
                </a:solidFill>
                <a:latin typeface="Roboto" pitchFamily="2" charset="0"/>
                <a:ea typeface="Roboto" pitchFamily="2" charset="0"/>
                <a:cs typeface="Lato" panose="020F0502020204030203" pitchFamily="34" charset="0"/>
              </a:rPr>
              <a:t>2018</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grpSp>
        <p:nvGrpSpPr>
          <p:cNvPr id="49" name="Shape 453"/>
          <p:cNvGrpSpPr/>
          <p:nvPr/>
        </p:nvGrpSpPr>
        <p:grpSpPr>
          <a:xfrm>
            <a:off x="10658325" y="964247"/>
            <a:ext cx="457203" cy="487148"/>
            <a:chOff x="5970800" y="1619250"/>
            <a:chExt cx="428650" cy="456725"/>
          </a:xfrm>
          <a:solidFill>
            <a:schemeClr val="bg1"/>
          </a:solidFill>
        </p:grpSpPr>
        <p:sp>
          <p:nvSpPr>
            <p:cNvPr id="50"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55" name="Shape 482"/>
          <p:cNvSpPr/>
          <p:nvPr/>
        </p:nvSpPr>
        <p:spPr>
          <a:xfrm>
            <a:off x="3111707" y="1581897"/>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56" name="Shape 486"/>
          <p:cNvGrpSpPr/>
          <p:nvPr/>
        </p:nvGrpSpPr>
        <p:grpSpPr>
          <a:xfrm>
            <a:off x="3177688" y="4708441"/>
            <a:ext cx="274865" cy="448083"/>
            <a:chOff x="6730350" y="2315900"/>
            <a:chExt cx="257700" cy="420100"/>
          </a:xfrm>
          <a:solidFill>
            <a:schemeClr val="bg1"/>
          </a:solidFill>
        </p:grpSpPr>
        <p:sp>
          <p:nvSpPr>
            <p:cNvPr id="57"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2" name="Shape 538"/>
          <p:cNvGrpSpPr/>
          <p:nvPr/>
        </p:nvGrpSpPr>
        <p:grpSpPr>
          <a:xfrm>
            <a:off x="8467853" y="5517707"/>
            <a:ext cx="483228" cy="354301"/>
            <a:chOff x="4610450" y="3703750"/>
            <a:chExt cx="453050" cy="332175"/>
          </a:xfrm>
          <a:solidFill>
            <a:schemeClr val="bg1"/>
          </a:solidFill>
        </p:grpSpPr>
        <p:sp>
          <p:nvSpPr>
            <p:cNvPr id="6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5" name="Shape 551"/>
          <p:cNvGrpSpPr/>
          <p:nvPr/>
        </p:nvGrpSpPr>
        <p:grpSpPr>
          <a:xfrm>
            <a:off x="6096938" y="3057607"/>
            <a:ext cx="472829" cy="472856"/>
            <a:chOff x="570875" y="4322250"/>
            <a:chExt cx="443300" cy="443325"/>
          </a:xfrm>
          <a:solidFill>
            <a:schemeClr val="bg1"/>
          </a:solidFill>
        </p:grpSpPr>
        <p:sp>
          <p:nvSpPr>
            <p:cNvPr id="6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75" name="Rectangle 74">
            <a:extLst>
              <a:ext uri="{FF2B5EF4-FFF2-40B4-BE49-F238E27FC236}">
                <a16:creationId xmlns:a16="http://schemas.microsoft.com/office/drawing/2014/main" id="{EFF49A3A-275B-4E2D-9586-12C6492F041A}"/>
              </a:ext>
            </a:extLst>
          </p:cNvPr>
          <p:cNvSpPr/>
          <p:nvPr/>
        </p:nvSpPr>
        <p:spPr>
          <a:xfrm>
            <a:off x="149124" y="239538"/>
            <a:ext cx="5139463" cy="432170"/>
          </a:xfrm>
          <a:prstGeom prst="rect">
            <a:avLst/>
          </a:prstGeom>
          <a:noFill/>
        </p:spPr>
        <p:txBody>
          <a:bodyPr wrap="square" lIns="91440" tIns="45720" rIns="91440" bIns="45720">
            <a:spAutoFit/>
          </a:bodyPr>
          <a:lstStyle/>
          <a:p>
            <a:pPr>
              <a:lnSpc>
                <a:spcPts val="2600"/>
              </a:lnSpc>
            </a:pPr>
            <a:r>
              <a:rPr lang="en-US" sz="2800" cap="none" spc="0" dirty="0">
                <a:ln w="0"/>
                <a:solidFill>
                  <a:srgbClr val="AA722F"/>
                </a:solidFill>
                <a:latin typeface="Roboto" pitchFamily="2" charset="0"/>
                <a:ea typeface="Roboto" pitchFamily="2" charset="0"/>
                <a:cs typeface="Lato" panose="020F0502020204030203" pitchFamily="34" charset="0"/>
              </a:rPr>
              <a:t>TIMELINE </a:t>
            </a:r>
            <a:r>
              <a:rPr lang="en-US" sz="2800" b="1" cap="none" spc="0" dirty="0">
                <a:ln w="0"/>
                <a:solidFill>
                  <a:srgbClr val="B58036"/>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INFOGRAPHIC</a:t>
            </a:r>
          </a:p>
        </p:txBody>
      </p:sp>
      <p:sp>
        <p:nvSpPr>
          <p:cNvPr id="76" name="Rectangle 75">
            <a:extLst>
              <a:ext uri="{FF2B5EF4-FFF2-40B4-BE49-F238E27FC236}">
                <a16:creationId xmlns:a16="http://schemas.microsoft.com/office/drawing/2014/main" id="{EFF49A3A-275B-4E2D-9586-12C6492F041A}"/>
              </a:ext>
            </a:extLst>
          </p:cNvPr>
          <p:cNvSpPr/>
          <p:nvPr/>
        </p:nvSpPr>
        <p:spPr>
          <a:xfrm>
            <a:off x="185755" y="514084"/>
            <a:ext cx="3592493" cy="383246"/>
          </a:xfrm>
          <a:prstGeom prst="rect">
            <a:avLst/>
          </a:prstGeom>
          <a:noFill/>
        </p:spPr>
        <p:txBody>
          <a:bodyPr wrap="square" lIns="91440" tIns="45720" rIns="91440" bIns="45720">
            <a:spAutoFit/>
          </a:bodyPr>
          <a:lstStyle/>
          <a:p>
            <a:pPr>
              <a:lnSpc>
                <a:spcPts val="2600"/>
              </a:lnSpc>
            </a:pPr>
            <a:r>
              <a:rPr lang="en-US" sz="1400" dirty="0">
                <a:ln w="0"/>
                <a:solidFill>
                  <a:srgbClr val="EDDD8D"/>
                </a:solidFill>
                <a:latin typeface="Roboto" pitchFamily="2" charset="0"/>
                <a:ea typeface="Roboto" pitchFamily="2" charset="0"/>
                <a:cs typeface="Lato" panose="020F0502020204030203" pitchFamily="34" charset="0"/>
              </a:rPr>
              <a:t>Your Journey Starts Here</a:t>
            </a:r>
          </a:p>
        </p:txBody>
      </p:sp>
      <p:sp>
        <p:nvSpPr>
          <p:cNvPr id="70" name="Rectangle 6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421734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hape 395">
            <a:extLst>
              <a:ext uri="{FF2B5EF4-FFF2-40B4-BE49-F238E27FC236}">
                <a16:creationId xmlns:a16="http://schemas.microsoft.com/office/drawing/2014/main" id="{602B6DEB-CCB0-48FA-A51B-D60CB4ADAE35}"/>
              </a:ext>
            </a:extLst>
          </p:cNvPr>
          <p:cNvSpPr txBox="1">
            <a:spLocks/>
          </p:cNvSpPr>
          <p:nvPr/>
        </p:nvSpPr>
        <p:spPr>
          <a:xfrm>
            <a:off x="3084319" y="1998953"/>
            <a:ext cx="4985716" cy="652015"/>
          </a:xfrm>
          <a:prstGeom prst="rect">
            <a:avLst/>
          </a:prstGeom>
          <a:noFill/>
          <a:ln>
            <a:noFill/>
          </a:ln>
        </p:spPr>
        <p:txBody>
          <a:bodyPr vert="horz" lIns="91425" tIns="91425" rIns="91425" bIns="91425" rtlCol="0" anchor="t" anchorCtr="0">
            <a:noAutofit/>
          </a:bodyPr>
          <a:lstStyle>
            <a:defPPr>
              <a:defRPr lang="en-US"/>
            </a:defPPr>
            <a:lvl1pPr marL="228600" indent="-228600">
              <a:lnSpc>
                <a:spcPct val="90000"/>
              </a:lnSpc>
              <a:spcBef>
                <a:spcPts val="0"/>
              </a:spcBef>
              <a:buFont typeface="Arial" panose="020B0604020202020204" pitchFamily="34" charset="0"/>
              <a:buNone/>
              <a:defRPr sz="3000">
                <a:latin typeface="+mj-lt"/>
                <a:ea typeface="Muli"/>
                <a:cs typeface="Muli"/>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b="1" dirty="0">
                <a:solidFill>
                  <a:srgbClr val="B58036"/>
                </a:solidFill>
                <a:effectLst>
                  <a:outerShdw blurRad="38100" dist="38100" dir="2700000" algn="tl">
                    <a:srgbClr val="000000">
                      <a:alpha val="43137"/>
                    </a:srgbClr>
                  </a:outerShdw>
                </a:effectLst>
                <a:sym typeface="Muli"/>
              </a:rPr>
              <a:t>	ANDROID </a:t>
            </a:r>
            <a:r>
              <a:rPr lang="en-US" dirty="0">
                <a:solidFill>
                  <a:srgbClr val="B58036"/>
                </a:solidFill>
                <a:sym typeface="Muli"/>
              </a:rPr>
              <a:t>MOCKUP</a:t>
            </a:r>
          </a:p>
          <a:p>
            <a:endParaRPr lang="en-US" dirty="0">
              <a:solidFill>
                <a:srgbClr val="EB2264"/>
              </a:solidFill>
              <a:sym typeface="Muli"/>
            </a:endParaRPr>
          </a:p>
          <a:p>
            <a:endParaRPr lang="en-US" dirty="0">
              <a:solidFill>
                <a:srgbClr val="EB2264"/>
              </a:solidFill>
              <a:sym typeface="Muli"/>
            </a:endParaRPr>
          </a:p>
        </p:txBody>
      </p:sp>
      <p:sp>
        <p:nvSpPr>
          <p:cNvPr id="11" name="Shape 496">
            <a:extLst>
              <a:ext uri="{FF2B5EF4-FFF2-40B4-BE49-F238E27FC236}">
                <a16:creationId xmlns:a16="http://schemas.microsoft.com/office/drawing/2014/main" id="{7E812176-2566-4994-926B-2D5B5F0DBFAF}"/>
              </a:ext>
            </a:extLst>
          </p:cNvPr>
          <p:cNvSpPr/>
          <p:nvPr/>
        </p:nvSpPr>
        <p:spPr>
          <a:xfrm>
            <a:off x="2778751" y="2856582"/>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gradFill>
            <a:gsLst>
              <a:gs pos="0">
                <a:srgbClr val="B58036"/>
              </a:gs>
              <a:gs pos="100000">
                <a:srgbClr val="EDDD8D"/>
              </a:gs>
            </a:gsLst>
            <a:lin ang="5400000" scaled="1"/>
          </a:gra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12" name="Shape 496">
            <a:extLst>
              <a:ext uri="{FF2B5EF4-FFF2-40B4-BE49-F238E27FC236}">
                <a16:creationId xmlns:a16="http://schemas.microsoft.com/office/drawing/2014/main" id="{CDCDC2C9-16F8-4666-8D19-F22C245A8939}"/>
              </a:ext>
            </a:extLst>
          </p:cNvPr>
          <p:cNvSpPr/>
          <p:nvPr/>
        </p:nvSpPr>
        <p:spPr>
          <a:xfrm>
            <a:off x="2778750" y="3816181"/>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gradFill>
            <a:gsLst>
              <a:gs pos="0">
                <a:srgbClr val="B58036"/>
              </a:gs>
              <a:gs pos="100000">
                <a:srgbClr val="EDDD8D"/>
              </a:gs>
            </a:gsLst>
            <a:lin ang="5400000" scaled="1"/>
          </a:gra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pic>
        <p:nvPicPr>
          <p:cNvPr id="13" name="Picture 12">
            <a:extLst>
              <a:ext uri="{FF2B5EF4-FFF2-40B4-BE49-F238E27FC236}">
                <a16:creationId xmlns:a16="http://schemas.microsoft.com/office/drawing/2014/main" id="{B8767C1E-6281-4810-BD8F-EB380E44DCE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927210" y="1330048"/>
            <a:ext cx="2308870" cy="4040238"/>
          </a:xfrm>
          <a:prstGeom prst="rect">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6000"/>
              </a:prstClr>
            </a:outerShdw>
          </a:effectLst>
        </p:spPr>
      </p:pic>
      <p:sp>
        <p:nvSpPr>
          <p:cNvPr id="14" name="Shape 394">
            <a:extLst>
              <a:ext uri="{FF2B5EF4-FFF2-40B4-BE49-F238E27FC236}">
                <a16:creationId xmlns:a16="http://schemas.microsoft.com/office/drawing/2014/main" id="{94F5768F-B668-451F-8C20-A5BC6312BD8C}"/>
              </a:ext>
            </a:extLst>
          </p:cNvPr>
          <p:cNvSpPr/>
          <p:nvPr/>
        </p:nvSpPr>
        <p:spPr>
          <a:xfrm>
            <a:off x="7867116" y="1006689"/>
            <a:ext cx="2429059" cy="487411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0000" endA="300" endPos="24000" dir="5400000" sy="-100000" algn="bl" rotWithShape="0"/>
          </a:effectLst>
        </p:spPr>
        <p:txBody>
          <a:bodyPr lIns="91425" tIns="91425" rIns="91425" bIns="91425" anchor="ctr" anchorCtr="0">
            <a:noAutofit/>
          </a:bodyPr>
          <a:lstStyle/>
          <a:p>
            <a:endParaRPr/>
          </a:p>
        </p:txBody>
      </p:sp>
      <p:sp>
        <p:nvSpPr>
          <p:cNvPr id="15" name="Rectangle 14">
            <a:extLst>
              <a:ext uri="{FF2B5EF4-FFF2-40B4-BE49-F238E27FC236}">
                <a16:creationId xmlns:a16="http://schemas.microsoft.com/office/drawing/2014/main" id="{C2BB7ACB-CE0C-4720-82FC-AEF31340D359}"/>
              </a:ext>
            </a:extLst>
          </p:cNvPr>
          <p:cNvSpPr/>
          <p:nvPr/>
        </p:nvSpPr>
        <p:spPr>
          <a:xfrm>
            <a:off x="3283573" y="2715270"/>
            <a:ext cx="3876505"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6" name="Rectangle 15">
            <a:extLst>
              <a:ext uri="{FF2B5EF4-FFF2-40B4-BE49-F238E27FC236}">
                <a16:creationId xmlns:a16="http://schemas.microsoft.com/office/drawing/2014/main" id="{875F34D5-DB21-4583-BE75-0439F7107768}"/>
              </a:ext>
            </a:extLst>
          </p:cNvPr>
          <p:cNvSpPr/>
          <p:nvPr/>
        </p:nvSpPr>
        <p:spPr>
          <a:xfrm>
            <a:off x="3283573" y="3674869"/>
            <a:ext cx="3913276"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Tree>
    <p:extLst>
      <p:ext uri="{BB962C8B-B14F-4D97-AF65-F5344CB8AC3E}">
        <p14:creationId xmlns:p14="http://schemas.microsoft.com/office/powerpoint/2010/main" val="26657170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496">
            <a:extLst>
              <a:ext uri="{FF2B5EF4-FFF2-40B4-BE49-F238E27FC236}">
                <a16:creationId xmlns:a16="http://schemas.microsoft.com/office/drawing/2014/main" id="{61057DC4-90CF-4D74-B54B-73EC36A6A324}"/>
              </a:ext>
            </a:extLst>
          </p:cNvPr>
          <p:cNvSpPr/>
          <p:nvPr/>
        </p:nvSpPr>
        <p:spPr>
          <a:xfrm>
            <a:off x="5459540" y="2760397"/>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gradFill>
            <a:gsLst>
              <a:gs pos="0">
                <a:srgbClr val="AA722F"/>
              </a:gs>
              <a:gs pos="85000">
                <a:srgbClr val="EDDD8D"/>
              </a:gs>
            </a:gsLst>
            <a:path path="circle">
              <a:fillToRect l="100000" t="100000"/>
            </a:path>
          </a:gra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0" name="Shape 496">
            <a:extLst>
              <a:ext uri="{FF2B5EF4-FFF2-40B4-BE49-F238E27FC236}">
                <a16:creationId xmlns:a16="http://schemas.microsoft.com/office/drawing/2014/main" id="{AFA0168B-6A3C-49D3-906A-944071EC2105}"/>
              </a:ext>
            </a:extLst>
          </p:cNvPr>
          <p:cNvSpPr/>
          <p:nvPr/>
        </p:nvSpPr>
        <p:spPr>
          <a:xfrm>
            <a:off x="5459614" y="3724645"/>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gradFill>
            <a:gsLst>
              <a:gs pos="0">
                <a:srgbClr val="AA722F"/>
              </a:gs>
              <a:gs pos="85000">
                <a:srgbClr val="EDDD8D"/>
              </a:gs>
            </a:gsLst>
            <a:path path="circle">
              <a:fillToRect l="100000" t="100000"/>
            </a:path>
          </a:gra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1" name="Rectangle 10">
            <a:extLst>
              <a:ext uri="{FF2B5EF4-FFF2-40B4-BE49-F238E27FC236}">
                <a16:creationId xmlns:a16="http://schemas.microsoft.com/office/drawing/2014/main" id="{A75439A5-B70A-4DE0-BC14-670AF861FB1C}"/>
              </a:ext>
            </a:extLst>
          </p:cNvPr>
          <p:cNvSpPr/>
          <p:nvPr/>
        </p:nvSpPr>
        <p:spPr>
          <a:xfrm>
            <a:off x="6096000" y="2030843"/>
            <a:ext cx="3903777"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solidFill>
                  <a:srgbClr val="EDDD8D"/>
                </a:solidFill>
                <a:effectLst>
                  <a:outerShdw blurRad="38100" dist="38100" dir="2700000" algn="tl">
                    <a:srgbClr val="000000">
                      <a:alpha val="43137"/>
                    </a:srgbClr>
                  </a:outerShdw>
                </a:effectLst>
                <a:latin typeface="+mj-lt"/>
                <a:ea typeface="Muli"/>
                <a:cs typeface="Muli"/>
                <a:sym typeface="Muli"/>
              </a:rPr>
              <a:t>iPhone</a:t>
            </a:r>
            <a:r>
              <a:rPr lang="en-US" sz="3000" dirty="0">
                <a:solidFill>
                  <a:srgbClr val="EDDD8D"/>
                </a:solidFill>
                <a:latin typeface="+mj-lt"/>
                <a:ea typeface="Muli"/>
                <a:cs typeface="Muli"/>
                <a:sym typeface="Muli"/>
              </a:rPr>
              <a:t> MOCK</a:t>
            </a:r>
          </a:p>
        </p:txBody>
      </p:sp>
      <p:pic>
        <p:nvPicPr>
          <p:cNvPr id="12" name="Picture 11">
            <a:extLst>
              <a:ext uri="{FF2B5EF4-FFF2-40B4-BE49-F238E27FC236}">
                <a16:creationId xmlns:a16="http://schemas.microsoft.com/office/drawing/2014/main" id="{F86A2EBE-73EA-4015-B483-FCD810EE5EFA}"/>
              </a:ext>
            </a:extLst>
          </p:cNvPr>
          <p:cNvPicPr>
            <a:picLocks noChangeAspect="1"/>
          </p:cNvPicPr>
          <p:nvPr/>
        </p:nvPicPr>
        <p:blipFill rotWithShape="1">
          <a:blip r:embed="rId2">
            <a:extLst>
              <a:ext uri="{28A0092B-C50C-407E-A947-70E740481C1C}">
                <a14:useLocalDpi xmlns:a14="http://schemas.microsoft.com/office/drawing/2010/main" val="0"/>
              </a:ext>
            </a:extLst>
          </a:blip>
          <a:srcRect l="55916" t="2400" r="13079" b="890"/>
          <a:stretch/>
        </p:blipFill>
        <p:spPr>
          <a:xfrm>
            <a:off x="2958025" y="1634995"/>
            <a:ext cx="2032170" cy="3875007"/>
          </a:xfrm>
          <a:prstGeom prst="roundRect">
            <a:avLst>
              <a:gd name="adj" fmla="val 0"/>
            </a:avLst>
          </a:prstGeom>
        </p:spPr>
      </p:pic>
      <p:sp>
        <p:nvSpPr>
          <p:cNvPr id="13" name="Shape 401">
            <a:extLst>
              <a:ext uri="{FF2B5EF4-FFF2-40B4-BE49-F238E27FC236}">
                <a16:creationId xmlns:a16="http://schemas.microsoft.com/office/drawing/2014/main" id="{121C60BB-4F55-4C52-B535-E52206786BC3}"/>
              </a:ext>
            </a:extLst>
          </p:cNvPr>
          <p:cNvSpPr/>
          <p:nvPr/>
        </p:nvSpPr>
        <p:spPr>
          <a:xfrm>
            <a:off x="2778524" y="1094013"/>
            <a:ext cx="2362546" cy="4971806"/>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0000" endA="300" endPos="14000" dir="5400000" sy="-100000" algn="bl" rotWithShape="0"/>
          </a:effectLst>
        </p:spPr>
        <p:txBody>
          <a:bodyPr lIns="91425" tIns="91425" rIns="91425" bIns="91425" anchor="ctr" anchorCtr="0">
            <a:noAutofit/>
          </a:bodyPr>
          <a:lstStyle/>
          <a:p>
            <a:endParaRPr/>
          </a:p>
        </p:txBody>
      </p:sp>
      <p:sp>
        <p:nvSpPr>
          <p:cNvPr id="14" name="Rectangle 13">
            <a:extLst>
              <a:ext uri="{FF2B5EF4-FFF2-40B4-BE49-F238E27FC236}">
                <a16:creationId xmlns:a16="http://schemas.microsoft.com/office/drawing/2014/main" id="{B9D73623-0991-456E-8750-4BD632AC77FA}"/>
              </a:ext>
            </a:extLst>
          </p:cNvPr>
          <p:cNvSpPr/>
          <p:nvPr/>
        </p:nvSpPr>
        <p:spPr>
          <a:xfrm>
            <a:off x="6096000" y="2667276"/>
            <a:ext cx="4091556"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5" name="Rectangle 14">
            <a:extLst>
              <a:ext uri="{FF2B5EF4-FFF2-40B4-BE49-F238E27FC236}">
                <a16:creationId xmlns:a16="http://schemas.microsoft.com/office/drawing/2014/main" id="{07173994-3DBE-4A11-8A28-543CE2E856BB}"/>
              </a:ext>
            </a:extLst>
          </p:cNvPr>
          <p:cNvSpPr/>
          <p:nvPr/>
        </p:nvSpPr>
        <p:spPr>
          <a:xfrm>
            <a:off x="6096000" y="3626875"/>
            <a:ext cx="4130366"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6" name="Rectangle 15">
            <a:extLst>
              <a:ext uri="{FF2B5EF4-FFF2-40B4-BE49-F238E27FC236}">
                <a16:creationId xmlns:a16="http://schemas.microsoft.com/office/drawing/2014/main" id="{7943697B-B4C9-4C6B-90E7-D1395B58DB09}"/>
              </a:ext>
            </a:extLst>
          </p:cNvPr>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68134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hape 395">
            <a:extLst>
              <a:ext uri="{FF2B5EF4-FFF2-40B4-BE49-F238E27FC236}">
                <a16:creationId xmlns:a16="http://schemas.microsoft.com/office/drawing/2014/main" id="{22B04F8C-517B-4C8D-92FC-909EAA58556D}"/>
              </a:ext>
            </a:extLst>
          </p:cNvPr>
          <p:cNvSpPr txBox="1">
            <a:spLocks/>
          </p:cNvSpPr>
          <p:nvPr/>
        </p:nvSpPr>
        <p:spPr>
          <a:xfrm>
            <a:off x="2560466" y="2087068"/>
            <a:ext cx="4654671" cy="587711"/>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US" sz="3000" b="1" dirty="0">
                <a:solidFill>
                  <a:srgbClr val="B58036"/>
                </a:solidFill>
                <a:effectLst>
                  <a:outerShdw blurRad="38100" dist="38100" dir="2700000" algn="tl">
                    <a:srgbClr val="000000">
                      <a:alpha val="43137"/>
                    </a:srgbClr>
                  </a:outerShdw>
                </a:effectLst>
                <a:latin typeface="+mj-lt"/>
                <a:ea typeface="Muli"/>
                <a:cs typeface="Muli"/>
                <a:sym typeface="Muli"/>
              </a:rPr>
              <a:t>WEBSITE </a:t>
            </a:r>
            <a:r>
              <a:rPr lang="en-US" sz="3000" dirty="0">
                <a:solidFill>
                  <a:srgbClr val="B58036"/>
                </a:solidFill>
                <a:latin typeface="+mj-lt"/>
                <a:ea typeface="Muli"/>
                <a:cs typeface="Muli"/>
                <a:sym typeface="Muli"/>
              </a:rPr>
              <a:t>MOCKUP</a:t>
            </a:r>
          </a:p>
          <a:p>
            <a:pPr>
              <a:spcBef>
                <a:spcPts val="0"/>
              </a:spcBef>
              <a:buFont typeface="Arial" panose="020B0604020202020204" pitchFamily="34" charset="0"/>
              <a:buNone/>
            </a:pPr>
            <a:endParaRPr lang="en-US" sz="3000" dirty="0">
              <a:solidFill>
                <a:srgbClr val="B58036"/>
              </a:solidFill>
              <a:ea typeface="Muli"/>
              <a:cs typeface="Muli"/>
              <a:sym typeface="Muli"/>
            </a:endParaRPr>
          </a:p>
          <a:p>
            <a:pPr algn="just">
              <a:spcBef>
                <a:spcPts val="0"/>
              </a:spcBef>
              <a:buFont typeface="Arial" panose="020B0604020202020204" pitchFamily="34" charset="0"/>
              <a:buNone/>
            </a:pPr>
            <a:r>
              <a:rPr lang="en-US" sz="3000" dirty="0">
                <a:solidFill>
                  <a:srgbClr val="B58036"/>
                </a:solidFill>
                <a:ea typeface="Muli"/>
                <a:cs typeface="Muli"/>
                <a:sym typeface="Muli"/>
              </a:rPr>
              <a:t>    </a:t>
            </a:r>
          </a:p>
          <a:p>
            <a:pPr>
              <a:spcBef>
                <a:spcPts val="0"/>
              </a:spcBef>
              <a:buFont typeface="Arial" panose="020B0604020202020204" pitchFamily="34" charset="0"/>
              <a:buNone/>
            </a:pPr>
            <a:endParaRPr lang="en-US" sz="3000" dirty="0">
              <a:solidFill>
                <a:srgbClr val="B58036"/>
              </a:solidFill>
              <a:ea typeface="Muli"/>
              <a:cs typeface="Muli"/>
              <a:sym typeface="Muli"/>
            </a:endParaRPr>
          </a:p>
        </p:txBody>
      </p:sp>
      <p:grpSp>
        <p:nvGrpSpPr>
          <p:cNvPr id="14" name="Shape 497">
            <a:extLst>
              <a:ext uri="{FF2B5EF4-FFF2-40B4-BE49-F238E27FC236}">
                <a16:creationId xmlns:a16="http://schemas.microsoft.com/office/drawing/2014/main" id="{D3393B10-03B1-4017-9A46-DE11644B7E46}"/>
              </a:ext>
            </a:extLst>
          </p:cNvPr>
          <p:cNvGrpSpPr/>
          <p:nvPr/>
        </p:nvGrpSpPr>
        <p:grpSpPr>
          <a:xfrm>
            <a:off x="2071963" y="2867071"/>
            <a:ext cx="493682" cy="475442"/>
            <a:chOff x="2583325" y="2972875"/>
            <a:chExt cx="462850" cy="445750"/>
          </a:xfrm>
          <a:gradFill>
            <a:gsLst>
              <a:gs pos="0">
                <a:srgbClr val="AA722F"/>
              </a:gs>
              <a:gs pos="85000">
                <a:srgbClr val="EDDD8D"/>
              </a:gs>
            </a:gsLst>
            <a:path path="circle">
              <a:fillToRect l="100000" t="100000"/>
            </a:path>
          </a:gradFill>
        </p:grpSpPr>
        <p:sp>
          <p:nvSpPr>
            <p:cNvPr id="15" name="Shape 498">
              <a:extLst>
                <a:ext uri="{FF2B5EF4-FFF2-40B4-BE49-F238E27FC236}">
                  <a16:creationId xmlns:a16="http://schemas.microsoft.com/office/drawing/2014/main" id="{06863064-ED59-452F-9462-7072856568F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B83F3430-E7AB-4A16-B700-106909895238}"/>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17" name="Shape 497">
            <a:extLst>
              <a:ext uri="{FF2B5EF4-FFF2-40B4-BE49-F238E27FC236}">
                <a16:creationId xmlns:a16="http://schemas.microsoft.com/office/drawing/2014/main" id="{89080E74-F0DA-47AC-B3A9-06B35F3990A5}"/>
              </a:ext>
            </a:extLst>
          </p:cNvPr>
          <p:cNvGrpSpPr/>
          <p:nvPr/>
        </p:nvGrpSpPr>
        <p:grpSpPr>
          <a:xfrm>
            <a:off x="2066784" y="3765355"/>
            <a:ext cx="493682" cy="475442"/>
            <a:chOff x="2583325" y="2972875"/>
            <a:chExt cx="462850" cy="445750"/>
          </a:xfrm>
          <a:gradFill>
            <a:gsLst>
              <a:gs pos="0">
                <a:srgbClr val="AA722F"/>
              </a:gs>
              <a:gs pos="85000">
                <a:srgbClr val="EDDD8D"/>
              </a:gs>
            </a:gsLst>
            <a:path path="circle">
              <a:fillToRect l="100000" t="100000"/>
            </a:path>
          </a:gradFill>
        </p:grpSpPr>
        <p:sp>
          <p:nvSpPr>
            <p:cNvPr id="18" name="Shape 498">
              <a:extLst>
                <a:ext uri="{FF2B5EF4-FFF2-40B4-BE49-F238E27FC236}">
                  <a16:creationId xmlns:a16="http://schemas.microsoft.com/office/drawing/2014/main" id="{024F481B-E6D8-408C-964B-F31798B7A0EB}"/>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9" name="Shape 499">
              <a:extLst>
                <a:ext uri="{FF2B5EF4-FFF2-40B4-BE49-F238E27FC236}">
                  <a16:creationId xmlns:a16="http://schemas.microsoft.com/office/drawing/2014/main" id="{F5E94078-0BA6-4801-B2D8-B96EB9BC0FBE}"/>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20" name="Group 19">
            <a:extLst>
              <a:ext uri="{FF2B5EF4-FFF2-40B4-BE49-F238E27FC236}">
                <a16:creationId xmlns:a16="http://schemas.microsoft.com/office/drawing/2014/main" id="{7D27399D-6E57-4336-AA9C-40FA04F6B0A8}"/>
              </a:ext>
            </a:extLst>
          </p:cNvPr>
          <p:cNvGrpSpPr/>
          <p:nvPr/>
        </p:nvGrpSpPr>
        <p:grpSpPr>
          <a:xfrm>
            <a:off x="7583724" y="1753710"/>
            <a:ext cx="4074101" cy="3350580"/>
            <a:chOff x="6089746" y="1660633"/>
            <a:chExt cx="4477754" cy="3485982"/>
          </a:xfrm>
        </p:grpSpPr>
        <p:pic>
          <p:nvPicPr>
            <p:cNvPr id="21" name="Picture 20">
              <a:extLst>
                <a:ext uri="{FF2B5EF4-FFF2-40B4-BE49-F238E27FC236}">
                  <a16:creationId xmlns:a16="http://schemas.microsoft.com/office/drawing/2014/main" id="{EF4DC6D7-CD58-4A1F-9201-7DDACC787045}"/>
                </a:ext>
              </a:extLst>
            </p:cNvPr>
            <p:cNvPicPr>
              <a:picLocks noChangeAspect="1"/>
            </p:cNvPicPr>
            <p:nvPr/>
          </p:nvPicPr>
          <p:blipFill rotWithShape="1">
            <a:blip r:embed="rId2">
              <a:extLst>
                <a:ext uri="{28A0092B-C50C-407E-A947-70E740481C1C}">
                  <a14:useLocalDpi xmlns:a14="http://schemas.microsoft.com/office/drawing/2010/main" val="0"/>
                </a:ext>
              </a:extLst>
            </a:blip>
            <a:srcRect l="781" r="12500"/>
            <a:stretch/>
          </p:blipFill>
          <p:spPr>
            <a:xfrm>
              <a:off x="6229779" y="1799857"/>
              <a:ext cx="4204867" cy="2682024"/>
            </a:xfrm>
            <a:prstGeom prst="rect">
              <a:avLst/>
            </a:prstGeom>
          </p:spPr>
        </p:pic>
        <p:sp>
          <p:nvSpPr>
            <p:cNvPr id="22" name="Shape 415">
              <a:extLst>
                <a:ext uri="{FF2B5EF4-FFF2-40B4-BE49-F238E27FC236}">
                  <a16:creationId xmlns:a16="http://schemas.microsoft.com/office/drawing/2014/main" id="{74EBBFF7-6CF7-4E61-A53C-AD91AF1588DC}"/>
                </a:ext>
              </a:extLst>
            </p:cNvPr>
            <p:cNvSpPr/>
            <p:nvPr/>
          </p:nvSpPr>
          <p:spPr>
            <a:xfrm>
              <a:off x="6089746" y="1660633"/>
              <a:ext cx="4477754" cy="3485982"/>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0000" endA="300" endPos="24000" dir="5400000" sy="-100000" algn="bl" rotWithShape="0"/>
            </a:effectLst>
          </p:spPr>
          <p:txBody>
            <a:bodyPr lIns="91425" tIns="91425" rIns="91425" bIns="91425" anchor="ctr" anchorCtr="0">
              <a:noAutofit/>
            </a:bodyPr>
            <a:lstStyle/>
            <a:p>
              <a:endParaRPr/>
            </a:p>
          </p:txBody>
        </p:sp>
      </p:grpSp>
      <p:sp>
        <p:nvSpPr>
          <p:cNvPr id="23" name="Rectangle 22">
            <a:extLst>
              <a:ext uri="{FF2B5EF4-FFF2-40B4-BE49-F238E27FC236}">
                <a16:creationId xmlns:a16="http://schemas.microsoft.com/office/drawing/2014/main" id="{0C06E942-1710-4570-8B58-E2CD20A52025}"/>
              </a:ext>
            </a:extLst>
          </p:cNvPr>
          <p:cNvSpPr/>
          <p:nvPr/>
        </p:nvSpPr>
        <p:spPr>
          <a:xfrm>
            <a:off x="2700499" y="2674779"/>
            <a:ext cx="4587208" cy="830997"/>
          </a:xfrm>
          <a:prstGeom prst="rect">
            <a:avLst/>
          </a:prstGeom>
        </p:spPr>
        <p:txBody>
          <a:bodyPr wrap="square">
            <a:spAutoFit/>
          </a:bodyPr>
          <a:lstStyle/>
          <a:p>
            <a:pPr algn="just">
              <a:spcBef>
                <a:spcPts val="0"/>
              </a:spcBef>
              <a:buNone/>
            </a:pPr>
            <a:r>
              <a:rPr lang="en-US" sz="1200" dirty="0">
                <a:solidFill>
                  <a:schemeClr val="tx1">
                    <a:lumMod val="75000"/>
                    <a:lumOff val="25000"/>
                  </a:schemeClr>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24" name="Rectangle 23">
            <a:extLst>
              <a:ext uri="{FF2B5EF4-FFF2-40B4-BE49-F238E27FC236}">
                <a16:creationId xmlns:a16="http://schemas.microsoft.com/office/drawing/2014/main" id="{26A78197-823E-4829-8017-3EA63C0180E3}"/>
              </a:ext>
            </a:extLst>
          </p:cNvPr>
          <p:cNvSpPr/>
          <p:nvPr/>
        </p:nvSpPr>
        <p:spPr>
          <a:xfrm>
            <a:off x="2700499" y="3634378"/>
            <a:ext cx="4630720" cy="830997"/>
          </a:xfrm>
          <a:prstGeom prst="rect">
            <a:avLst/>
          </a:prstGeom>
        </p:spPr>
        <p:txBody>
          <a:bodyPr wrap="square">
            <a:spAutoFit/>
          </a:bodyPr>
          <a:lstStyle/>
          <a:p>
            <a:pPr algn="just"/>
            <a:r>
              <a:rPr lang="en-US" sz="1200" dirty="0">
                <a:solidFill>
                  <a:schemeClr val="tx1">
                    <a:lumMod val="75000"/>
                    <a:lumOff val="25000"/>
                  </a:schemeClr>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25" name="Rectangle 24">
            <a:extLst>
              <a:ext uri="{FF2B5EF4-FFF2-40B4-BE49-F238E27FC236}">
                <a16:creationId xmlns:a16="http://schemas.microsoft.com/office/drawing/2014/main" id="{21AC7357-5BB7-4780-B3D0-58C3866F55DB}"/>
              </a:ext>
            </a:extLst>
          </p:cNvPr>
          <p:cNvSpPr/>
          <p:nvPr/>
        </p:nvSpPr>
        <p:spPr>
          <a:xfrm rot="5400000">
            <a:off x="11786587" y="53075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708183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53A4985-A627-4E2F-8597-AF03FFC56067}"/>
              </a:ext>
            </a:extLst>
          </p:cNvPr>
          <p:cNvSpPr/>
          <p:nvPr/>
        </p:nvSpPr>
        <p:spPr>
          <a:xfrm>
            <a:off x="6368995" y="2006756"/>
            <a:ext cx="4440298"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solidFill>
                  <a:srgbClr val="BB8839"/>
                </a:solidFill>
                <a:effectLst>
                  <a:outerShdw blurRad="38100" dist="38100" dir="2700000" algn="tl">
                    <a:srgbClr val="000000">
                      <a:alpha val="43137"/>
                    </a:srgbClr>
                  </a:outerShdw>
                </a:effectLst>
                <a:latin typeface="+mj-lt"/>
                <a:ea typeface="Muli"/>
                <a:cs typeface="Muli"/>
                <a:sym typeface="Muli"/>
              </a:rPr>
              <a:t>TABLET</a:t>
            </a:r>
            <a:r>
              <a:rPr lang="en-US" sz="3000" dirty="0">
                <a:solidFill>
                  <a:srgbClr val="BB8839"/>
                </a:solidFill>
                <a:latin typeface="+mj-lt"/>
                <a:ea typeface="Muli"/>
                <a:cs typeface="Muli"/>
                <a:sym typeface="Muli"/>
              </a:rPr>
              <a:t> MOCK</a:t>
            </a:r>
          </a:p>
        </p:txBody>
      </p:sp>
      <p:sp>
        <p:nvSpPr>
          <p:cNvPr id="10" name="Rectangle 9">
            <a:extLst>
              <a:ext uri="{FF2B5EF4-FFF2-40B4-BE49-F238E27FC236}">
                <a16:creationId xmlns:a16="http://schemas.microsoft.com/office/drawing/2014/main" id="{AD56A44B-37C4-4744-B48A-6CAF8CE7B7AC}"/>
              </a:ext>
            </a:extLst>
          </p:cNvPr>
          <p:cNvSpPr/>
          <p:nvPr/>
        </p:nvSpPr>
        <p:spPr>
          <a:xfrm>
            <a:off x="6414621" y="2671552"/>
            <a:ext cx="3921365"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1" name="Rectangle 10">
            <a:extLst>
              <a:ext uri="{FF2B5EF4-FFF2-40B4-BE49-F238E27FC236}">
                <a16:creationId xmlns:a16="http://schemas.microsoft.com/office/drawing/2014/main" id="{71282923-DD97-4403-A051-2A05E606FFD4}"/>
              </a:ext>
            </a:extLst>
          </p:cNvPr>
          <p:cNvSpPr/>
          <p:nvPr/>
        </p:nvSpPr>
        <p:spPr>
          <a:xfrm>
            <a:off x="6414621" y="3631151"/>
            <a:ext cx="3958561"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2" name="Shape 495">
            <a:extLst>
              <a:ext uri="{FF2B5EF4-FFF2-40B4-BE49-F238E27FC236}">
                <a16:creationId xmlns:a16="http://schemas.microsoft.com/office/drawing/2014/main" id="{385FE3AD-3473-4E77-9917-D0BE3D6FEDAD}"/>
              </a:ext>
            </a:extLst>
          </p:cNvPr>
          <p:cNvSpPr/>
          <p:nvPr/>
        </p:nvSpPr>
        <p:spPr>
          <a:xfrm>
            <a:off x="5689169" y="2786307"/>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gradFill>
            <a:gsLst>
              <a:gs pos="0">
                <a:srgbClr val="AA722F"/>
              </a:gs>
              <a:gs pos="85000">
                <a:srgbClr val="EDDD8D"/>
              </a:gs>
            </a:gsLst>
            <a:path path="circle">
              <a:fillToRect l="100000" t="100000"/>
            </a:path>
          </a:gra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3" name="Shape 495">
            <a:extLst>
              <a:ext uri="{FF2B5EF4-FFF2-40B4-BE49-F238E27FC236}">
                <a16:creationId xmlns:a16="http://schemas.microsoft.com/office/drawing/2014/main" id="{717E9C76-C706-4E1E-9DA2-AC56EAB6B719}"/>
              </a:ext>
            </a:extLst>
          </p:cNvPr>
          <p:cNvSpPr/>
          <p:nvPr/>
        </p:nvSpPr>
        <p:spPr>
          <a:xfrm>
            <a:off x="5689169" y="3774934"/>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gradFill>
            <a:gsLst>
              <a:gs pos="0">
                <a:srgbClr val="AA722F"/>
              </a:gs>
              <a:gs pos="85000">
                <a:srgbClr val="EDDD8D"/>
              </a:gs>
            </a:gsLst>
            <a:path path="circle">
              <a:fillToRect l="100000" t="100000"/>
            </a:path>
          </a:gra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pic>
        <p:nvPicPr>
          <p:cNvPr id="14" name="Picture 13">
            <a:extLst>
              <a:ext uri="{FF2B5EF4-FFF2-40B4-BE49-F238E27FC236}">
                <a16:creationId xmlns:a16="http://schemas.microsoft.com/office/drawing/2014/main" id="{02FA5273-6AE9-4317-A0E1-A59315377393}"/>
              </a:ext>
            </a:extLst>
          </p:cNvPr>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2247605" y="1654303"/>
            <a:ext cx="2796369" cy="3874968"/>
          </a:xfrm>
          <a:prstGeom prst="rect">
            <a:avLst/>
          </a:prstGeom>
        </p:spPr>
      </p:pic>
      <p:sp>
        <p:nvSpPr>
          <p:cNvPr id="15" name="Shape 408">
            <a:extLst>
              <a:ext uri="{FF2B5EF4-FFF2-40B4-BE49-F238E27FC236}">
                <a16:creationId xmlns:a16="http://schemas.microsoft.com/office/drawing/2014/main" id="{AFF5DF21-EBCA-4D96-B965-6D3D94D5B253}"/>
              </a:ext>
            </a:extLst>
          </p:cNvPr>
          <p:cNvSpPr/>
          <p:nvPr/>
        </p:nvSpPr>
        <p:spPr>
          <a:xfrm>
            <a:off x="2099532" y="1261619"/>
            <a:ext cx="3145876" cy="4449063"/>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0000" endA="300" endPos="24000" dir="5400000" sy="-100000" algn="bl" rotWithShape="0"/>
          </a:effectLst>
        </p:spPr>
        <p:txBody>
          <a:bodyPr lIns="91425" tIns="91425" rIns="91425" bIns="91425" anchor="ctr" anchorCtr="0">
            <a:noAutofit/>
          </a:bodyPr>
          <a:lstStyle/>
          <a:p>
            <a:endParaRPr/>
          </a:p>
        </p:txBody>
      </p:sp>
      <p:sp>
        <p:nvSpPr>
          <p:cNvPr id="16" name="Rectangle 15">
            <a:extLst>
              <a:ext uri="{FF2B5EF4-FFF2-40B4-BE49-F238E27FC236}">
                <a16:creationId xmlns:a16="http://schemas.microsoft.com/office/drawing/2014/main" id="{01E2AB0F-B75C-4EFD-AE04-740855913B5D}"/>
              </a:ext>
            </a:extLst>
          </p:cNvPr>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905613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Shape 350"/>
          <p:cNvGrpSpPr/>
          <p:nvPr/>
        </p:nvGrpSpPr>
        <p:grpSpPr>
          <a:xfrm>
            <a:off x="4572584" y="409303"/>
            <a:ext cx="442856" cy="560078"/>
            <a:chOff x="584925" y="238125"/>
            <a:chExt cx="415200" cy="52510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5"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 name="Shape 357"/>
          <p:cNvGrpSpPr/>
          <p:nvPr/>
        </p:nvGrpSpPr>
        <p:grpSpPr>
          <a:xfrm>
            <a:off x="5275909" y="490686"/>
            <a:ext cx="474134" cy="394699"/>
            <a:chOff x="1244325" y="314425"/>
            <a:chExt cx="444525" cy="37005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2"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 name="Shape 360"/>
          <p:cNvGrpSpPr/>
          <p:nvPr/>
        </p:nvGrpSpPr>
        <p:grpSpPr>
          <a:xfrm>
            <a:off x="6005312" y="488738"/>
            <a:ext cx="453311" cy="398593"/>
            <a:chOff x="1928175" y="312600"/>
            <a:chExt cx="425000" cy="37370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5"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7" name="Shape 363"/>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364"/>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19" name="Shape 365"/>
          <p:cNvGrpSpPr/>
          <p:nvPr/>
        </p:nvGrpSpPr>
        <p:grpSpPr>
          <a:xfrm>
            <a:off x="8128377" y="467913"/>
            <a:ext cx="521040" cy="440270"/>
            <a:chOff x="3918650" y="293075"/>
            <a:chExt cx="488500" cy="41277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20"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 name="Shape 369"/>
          <p:cNvGrpSpPr/>
          <p:nvPr/>
        </p:nvGrpSpPr>
        <p:grpSpPr>
          <a:xfrm>
            <a:off x="8893592" y="434688"/>
            <a:ext cx="428564" cy="506693"/>
            <a:chOff x="4636075" y="261925"/>
            <a:chExt cx="401800" cy="47505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24"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8" name="Shape 374"/>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29" name="Shape 375"/>
          <p:cNvGrpSpPr/>
          <p:nvPr/>
        </p:nvGrpSpPr>
        <p:grpSpPr>
          <a:xfrm>
            <a:off x="10330906" y="477032"/>
            <a:ext cx="429845" cy="421365"/>
            <a:chOff x="5983625" y="301625"/>
            <a:chExt cx="403000" cy="39505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30"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8"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9"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0" name="Shape 396"/>
          <p:cNvGrpSpPr/>
          <p:nvPr/>
        </p:nvGrpSpPr>
        <p:grpSpPr>
          <a:xfrm>
            <a:off x="11053136" y="473753"/>
            <a:ext cx="423338" cy="422697"/>
            <a:chOff x="6660750" y="298550"/>
            <a:chExt cx="396900" cy="39630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51"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3" name="Shape 399"/>
          <p:cNvGrpSpPr/>
          <p:nvPr/>
        </p:nvGrpSpPr>
        <p:grpSpPr>
          <a:xfrm>
            <a:off x="4572584" y="1139346"/>
            <a:ext cx="442856" cy="535999"/>
            <a:chOff x="584925" y="922575"/>
            <a:chExt cx="415200" cy="50252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54"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5"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6"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7" name="Shape 403"/>
          <p:cNvGrpSpPr/>
          <p:nvPr/>
        </p:nvGrpSpPr>
        <p:grpSpPr>
          <a:xfrm>
            <a:off x="5278521" y="1126973"/>
            <a:ext cx="468936" cy="558797"/>
            <a:chOff x="1246775" y="910975"/>
            <a:chExt cx="439650" cy="52390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58"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1" name="Shape 407"/>
          <p:cNvGrpSpPr/>
          <p:nvPr/>
        </p:nvGrpSpPr>
        <p:grpSpPr>
          <a:xfrm>
            <a:off x="6003365" y="1216836"/>
            <a:ext cx="457203" cy="380354"/>
            <a:chOff x="1926350" y="995225"/>
            <a:chExt cx="428650" cy="35660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62"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6" name="Shape 412"/>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3"/>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414"/>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415"/>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70" name="Shape 416"/>
          <p:cNvGrpSpPr/>
          <p:nvPr/>
        </p:nvGrpSpPr>
        <p:grpSpPr>
          <a:xfrm>
            <a:off x="9604116" y="1188197"/>
            <a:ext cx="445470" cy="446110"/>
            <a:chOff x="5302225" y="968375"/>
            <a:chExt cx="417650" cy="41825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71"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2"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3" name="Shape 419"/>
          <p:cNvGrpSpPr/>
          <p:nvPr/>
        </p:nvGrpSpPr>
        <p:grpSpPr>
          <a:xfrm>
            <a:off x="10269682" y="1138039"/>
            <a:ext cx="552291" cy="537946"/>
            <a:chOff x="5926225" y="921350"/>
            <a:chExt cx="517800" cy="50435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74"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5"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6" name="Shape 422"/>
          <p:cNvGrpSpPr/>
          <p:nvPr/>
        </p:nvGrpSpPr>
        <p:grpSpPr>
          <a:xfrm>
            <a:off x="11006898" y="1148466"/>
            <a:ext cx="515813" cy="517121"/>
            <a:chOff x="6617400" y="931125"/>
            <a:chExt cx="483600" cy="48482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77"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8"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9" name="Shape 425"/>
          <p:cNvGrpSpPr/>
          <p:nvPr/>
        </p:nvGrpSpPr>
        <p:grpSpPr>
          <a:xfrm>
            <a:off x="4545226" y="1951438"/>
            <a:ext cx="497574" cy="349102"/>
            <a:chOff x="559275" y="1683950"/>
            <a:chExt cx="466500" cy="32730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80"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1"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2" name="Shape 428"/>
          <p:cNvGrpSpPr/>
          <p:nvPr/>
        </p:nvGrpSpPr>
        <p:grpSpPr>
          <a:xfrm>
            <a:off x="5264204" y="1882429"/>
            <a:ext cx="497574" cy="487148"/>
            <a:chOff x="1233350" y="1619250"/>
            <a:chExt cx="466500" cy="45672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83"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5"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6"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7" name="Shape 433"/>
          <p:cNvGrpSpPr/>
          <p:nvPr/>
        </p:nvGrpSpPr>
        <p:grpSpPr>
          <a:xfrm>
            <a:off x="5998805" y="1892827"/>
            <a:ext cx="466322" cy="466322"/>
            <a:chOff x="1922075" y="1629000"/>
            <a:chExt cx="437200" cy="43720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88"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9"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0" name="Shape 436"/>
          <p:cNvGrpSpPr/>
          <p:nvPr/>
        </p:nvGrpSpPr>
        <p:grpSpPr>
          <a:xfrm>
            <a:off x="6715837" y="1890882"/>
            <a:ext cx="470214" cy="470215"/>
            <a:chOff x="2594325" y="1627175"/>
            <a:chExt cx="440850" cy="44085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91"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2"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3"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4" name="Shape 440"/>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95" name="Shape 441"/>
          <p:cNvGrpSpPr/>
          <p:nvPr/>
        </p:nvGrpSpPr>
        <p:grpSpPr>
          <a:xfrm>
            <a:off x="8198081" y="1855709"/>
            <a:ext cx="381633" cy="540558"/>
            <a:chOff x="3984000" y="1594200"/>
            <a:chExt cx="357800" cy="50680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96"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7"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8" name="Shape 444"/>
          <p:cNvGrpSpPr/>
          <p:nvPr/>
        </p:nvGrpSpPr>
        <p:grpSpPr>
          <a:xfrm>
            <a:off x="8856475" y="1971623"/>
            <a:ext cx="502800" cy="308731"/>
            <a:chOff x="4601275" y="1702875"/>
            <a:chExt cx="471400" cy="28945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99"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2"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3"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4" name="Shape 450"/>
          <p:cNvGrpSpPr/>
          <p:nvPr/>
        </p:nvGrpSpPr>
        <p:grpSpPr>
          <a:xfrm>
            <a:off x="9599556" y="1896080"/>
            <a:ext cx="454589" cy="459816"/>
            <a:chOff x="5297950" y="1632050"/>
            <a:chExt cx="426200" cy="43110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05"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6"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7" name="Shape 453"/>
          <p:cNvGrpSpPr/>
          <p:nvPr/>
        </p:nvGrpSpPr>
        <p:grpSpPr>
          <a:xfrm>
            <a:off x="10317227" y="1882429"/>
            <a:ext cx="457203" cy="487148"/>
            <a:chOff x="5970800" y="1619250"/>
            <a:chExt cx="428650" cy="45672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08"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1"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2"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3" name="Shape 459"/>
          <p:cNvGrpSpPr/>
          <p:nvPr/>
        </p:nvGrpSpPr>
        <p:grpSpPr>
          <a:xfrm>
            <a:off x="11015377" y="1876562"/>
            <a:ext cx="512533" cy="467601"/>
            <a:chOff x="6625350" y="1613750"/>
            <a:chExt cx="480525" cy="43840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14"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7"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8"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9" name="Shape 465"/>
          <p:cNvGrpSpPr/>
          <p:nvPr/>
        </p:nvGrpSpPr>
        <p:grpSpPr>
          <a:xfrm>
            <a:off x="4600583" y="2637216"/>
            <a:ext cx="386860" cy="415525"/>
            <a:chOff x="611175" y="2326900"/>
            <a:chExt cx="362700" cy="38957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20"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2"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4" name="Shape 470"/>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125" name="Shape 471"/>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126" name="Shape 472"/>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127" name="Shape 473"/>
          <p:cNvGrpSpPr/>
          <p:nvPr/>
        </p:nvGrpSpPr>
        <p:grpSpPr>
          <a:xfrm>
            <a:off x="7561153" y="2570793"/>
            <a:ext cx="217535" cy="543171"/>
            <a:chOff x="3386850" y="2264625"/>
            <a:chExt cx="203950" cy="50925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28"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9"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0" name="Shape 476"/>
          <p:cNvGrpSpPr/>
          <p:nvPr/>
        </p:nvGrpSpPr>
        <p:grpSpPr>
          <a:xfrm>
            <a:off x="9018652" y="2639830"/>
            <a:ext cx="178443" cy="405099"/>
            <a:chOff x="4753325" y="2329350"/>
            <a:chExt cx="167300" cy="37980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31"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2"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3" name="Shape 479"/>
          <p:cNvGrpSpPr/>
          <p:nvPr/>
        </p:nvGrpSpPr>
        <p:grpSpPr>
          <a:xfrm>
            <a:off x="8296395" y="2573379"/>
            <a:ext cx="185002" cy="537971"/>
            <a:chOff x="4076175" y="2267050"/>
            <a:chExt cx="173450" cy="50437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34"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5"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6" name="Shape 482"/>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137" name="Shape 483"/>
          <p:cNvGrpSpPr/>
          <p:nvPr/>
        </p:nvGrpSpPr>
        <p:grpSpPr>
          <a:xfrm>
            <a:off x="10321786" y="2637857"/>
            <a:ext cx="448083" cy="414219"/>
            <a:chOff x="5975075" y="2327500"/>
            <a:chExt cx="420100" cy="38835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38"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9"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0" name="Shape 486"/>
          <p:cNvGrpSpPr/>
          <p:nvPr/>
        </p:nvGrpSpPr>
        <p:grpSpPr>
          <a:xfrm>
            <a:off x="11127371" y="2625483"/>
            <a:ext cx="274865" cy="448083"/>
            <a:chOff x="6730350" y="2315900"/>
            <a:chExt cx="257700" cy="42010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41"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4"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5"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6" name="Shape 492"/>
          <p:cNvGrpSpPr/>
          <p:nvPr/>
        </p:nvGrpSpPr>
        <p:grpSpPr>
          <a:xfrm>
            <a:off x="4724310" y="3309955"/>
            <a:ext cx="139405" cy="508001"/>
            <a:chOff x="727175" y="2957625"/>
            <a:chExt cx="130700" cy="47627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47"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9" name="Shape 495"/>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150" name="Shape 496"/>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151" name="Shape 497"/>
          <p:cNvGrpSpPr/>
          <p:nvPr/>
        </p:nvGrpSpPr>
        <p:grpSpPr>
          <a:xfrm>
            <a:off x="6704104" y="3326221"/>
            <a:ext cx="493682" cy="475442"/>
            <a:chOff x="2583325" y="2972875"/>
            <a:chExt cx="462850" cy="44575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52"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3"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4" name="Shape 500"/>
          <p:cNvGrpSpPr/>
          <p:nvPr/>
        </p:nvGrpSpPr>
        <p:grpSpPr>
          <a:xfrm>
            <a:off x="7406147" y="3397231"/>
            <a:ext cx="527546" cy="333449"/>
            <a:chOff x="3241525" y="3039450"/>
            <a:chExt cx="494600" cy="31262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55"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6"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7" name="Shape 503"/>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158" name="Shape 504"/>
          <p:cNvGrpSpPr/>
          <p:nvPr/>
        </p:nvGrpSpPr>
        <p:grpSpPr>
          <a:xfrm>
            <a:off x="9553958" y="3362059"/>
            <a:ext cx="545785" cy="403792"/>
            <a:chOff x="5255200" y="3006475"/>
            <a:chExt cx="511700" cy="37857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59"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0"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1" name="Shape 507"/>
          <p:cNvGrpSpPr/>
          <p:nvPr/>
        </p:nvGrpSpPr>
        <p:grpSpPr>
          <a:xfrm>
            <a:off x="8168108" y="3338620"/>
            <a:ext cx="441578" cy="450669"/>
            <a:chOff x="3955900" y="2984500"/>
            <a:chExt cx="414000" cy="42252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62"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3"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5" name="Shape 511"/>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166" name="Shape 512"/>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167" name="Shape 513"/>
          <p:cNvGrpSpPr/>
          <p:nvPr/>
        </p:nvGrpSpPr>
        <p:grpSpPr>
          <a:xfrm>
            <a:off x="11096120" y="3332088"/>
            <a:ext cx="337369" cy="479361"/>
            <a:chOff x="6701050" y="2978375"/>
            <a:chExt cx="316300" cy="44942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68"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9"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0" name="Shape 516"/>
          <p:cNvGrpSpPr/>
          <p:nvPr/>
        </p:nvGrpSpPr>
        <p:grpSpPr>
          <a:xfrm>
            <a:off x="5272657" y="4121408"/>
            <a:ext cx="480668" cy="323050"/>
            <a:chOff x="1241275" y="3718400"/>
            <a:chExt cx="450650" cy="30287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71"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3"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4"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5" name="Shape 521"/>
          <p:cNvGrpSpPr/>
          <p:nvPr/>
        </p:nvGrpSpPr>
        <p:grpSpPr>
          <a:xfrm>
            <a:off x="5998164" y="4096663"/>
            <a:ext cx="467601" cy="373180"/>
            <a:chOff x="1921475" y="3695200"/>
            <a:chExt cx="438400" cy="34987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76"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7"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8"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9" name="Shape 525"/>
          <p:cNvGrpSpPr/>
          <p:nvPr/>
        </p:nvGrpSpPr>
        <p:grpSpPr>
          <a:xfrm>
            <a:off x="6721703" y="4090797"/>
            <a:ext cx="458482" cy="384274"/>
            <a:chOff x="2599825" y="3689700"/>
            <a:chExt cx="429850" cy="36027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80"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1"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2" name="Shape 528"/>
          <p:cNvGrpSpPr/>
          <p:nvPr/>
        </p:nvGrpSpPr>
        <p:grpSpPr>
          <a:xfrm>
            <a:off x="7462811" y="4051065"/>
            <a:ext cx="414219" cy="432458"/>
            <a:chOff x="3294650" y="3652450"/>
            <a:chExt cx="388350" cy="40545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83"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4"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5"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6" name="Shape 532"/>
          <p:cNvGrpSpPr/>
          <p:nvPr/>
        </p:nvGrpSpPr>
        <p:grpSpPr>
          <a:xfrm>
            <a:off x="8147283" y="4105782"/>
            <a:ext cx="483228" cy="354301"/>
            <a:chOff x="3936375" y="3703750"/>
            <a:chExt cx="453050" cy="33217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87"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0"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1"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2" name="Shape 538"/>
          <p:cNvGrpSpPr/>
          <p:nvPr/>
        </p:nvGrpSpPr>
        <p:grpSpPr>
          <a:xfrm>
            <a:off x="8866260" y="4105782"/>
            <a:ext cx="483228" cy="354301"/>
            <a:chOff x="4610450" y="3703750"/>
            <a:chExt cx="453050" cy="33217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9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5" name="Shape 541"/>
          <p:cNvGrpSpPr/>
          <p:nvPr/>
        </p:nvGrpSpPr>
        <p:grpSpPr>
          <a:xfrm>
            <a:off x="9602170" y="4069971"/>
            <a:ext cx="449363" cy="425925"/>
            <a:chOff x="5300400" y="3670175"/>
            <a:chExt cx="421300" cy="39932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196"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9"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0"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1" name="Shape 547"/>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202" name="Shape 548"/>
          <p:cNvGrpSpPr/>
          <p:nvPr/>
        </p:nvGrpSpPr>
        <p:grpSpPr>
          <a:xfrm>
            <a:off x="11046629" y="4064743"/>
            <a:ext cx="436350" cy="436377"/>
            <a:chOff x="6654650" y="3665275"/>
            <a:chExt cx="409100" cy="40912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203"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4"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5" name="Shape 551"/>
          <p:cNvGrpSpPr/>
          <p:nvPr/>
        </p:nvGrpSpPr>
        <p:grpSpPr>
          <a:xfrm>
            <a:off x="4557599" y="4765481"/>
            <a:ext cx="472829" cy="472856"/>
            <a:chOff x="570875" y="4322250"/>
            <a:chExt cx="443300" cy="44332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20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0" name="Shape 556"/>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211" name="Shape 557"/>
          <p:cNvGrpSpPr/>
          <p:nvPr/>
        </p:nvGrpSpPr>
        <p:grpSpPr>
          <a:xfrm>
            <a:off x="6060029" y="4730337"/>
            <a:ext cx="343876" cy="543144"/>
            <a:chOff x="1979475" y="4289300"/>
            <a:chExt cx="322400" cy="50922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212"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3"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4"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5" name="Shape 561"/>
          <p:cNvGrpSpPr/>
          <p:nvPr/>
        </p:nvGrpSpPr>
        <p:grpSpPr>
          <a:xfrm>
            <a:off x="6748393" y="4737483"/>
            <a:ext cx="405739" cy="528852"/>
            <a:chOff x="2624850" y="4296000"/>
            <a:chExt cx="380400" cy="49582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216"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7"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9" name="Shape 565"/>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220" name="Shape 566"/>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221" name="Shape 567"/>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222" name="Shape 568"/>
          <p:cNvGrpSpPr/>
          <p:nvPr/>
        </p:nvGrpSpPr>
        <p:grpSpPr>
          <a:xfrm>
            <a:off x="9576117" y="4789587"/>
            <a:ext cx="501468" cy="424644"/>
            <a:chOff x="5275975" y="4344850"/>
            <a:chExt cx="470150" cy="39812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223"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4"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5"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6" name="Shape 572"/>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227" name="Shape 573"/>
          <p:cNvGrpSpPr/>
          <p:nvPr/>
        </p:nvGrpSpPr>
        <p:grpSpPr>
          <a:xfrm>
            <a:off x="11033590" y="4755083"/>
            <a:ext cx="462428" cy="493655"/>
            <a:chOff x="6642425" y="4312500"/>
            <a:chExt cx="433550" cy="46282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228"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9"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0"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31" name="Shape 577"/>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232" name="Shape 578"/>
          <p:cNvGrpSpPr/>
          <p:nvPr/>
        </p:nvGrpSpPr>
        <p:grpSpPr>
          <a:xfrm>
            <a:off x="5275909" y="5487739"/>
            <a:ext cx="474134" cy="466322"/>
            <a:chOff x="1244325" y="4999400"/>
            <a:chExt cx="444525" cy="43720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233"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6"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7"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8" name="Shape 584"/>
          <p:cNvGrpSpPr/>
          <p:nvPr/>
        </p:nvGrpSpPr>
        <p:grpSpPr>
          <a:xfrm>
            <a:off x="6037230" y="5472753"/>
            <a:ext cx="389474" cy="496268"/>
            <a:chOff x="1958100" y="4985350"/>
            <a:chExt cx="365150" cy="46527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239"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0"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1"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2" name="Shape 588"/>
          <p:cNvGrpSpPr/>
          <p:nvPr/>
        </p:nvGrpSpPr>
        <p:grpSpPr>
          <a:xfrm>
            <a:off x="6727543" y="5491631"/>
            <a:ext cx="446803" cy="459150"/>
            <a:chOff x="2605300" y="5003050"/>
            <a:chExt cx="418900" cy="43047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243"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4"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5"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6" name="Shape 592"/>
          <p:cNvGrpSpPr/>
          <p:nvPr/>
        </p:nvGrpSpPr>
        <p:grpSpPr>
          <a:xfrm>
            <a:off x="7402894" y="5501418"/>
            <a:ext cx="534053" cy="438963"/>
            <a:chOff x="3238475" y="5012225"/>
            <a:chExt cx="500700" cy="411550"/>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247"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0"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1"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2" name="Shape 598"/>
          <p:cNvGrpSpPr/>
          <p:nvPr/>
        </p:nvGrpSpPr>
        <p:grpSpPr>
          <a:xfrm>
            <a:off x="8814796" y="5454515"/>
            <a:ext cx="586155" cy="532746"/>
            <a:chOff x="4562200" y="4968250"/>
            <a:chExt cx="549550" cy="49947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253"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6"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7"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8" name="Shape 604"/>
          <p:cNvGrpSpPr/>
          <p:nvPr/>
        </p:nvGrpSpPr>
        <p:grpSpPr>
          <a:xfrm>
            <a:off x="8185708" y="5484486"/>
            <a:ext cx="406378" cy="472162"/>
            <a:chOff x="3972400" y="4996350"/>
            <a:chExt cx="381000" cy="44267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259"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0"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61" name="Shape 607"/>
          <p:cNvGrpSpPr/>
          <p:nvPr/>
        </p:nvGrpSpPr>
        <p:grpSpPr>
          <a:xfrm>
            <a:off x="9538999" y="5444755"/>
            <a:ext cx="575730" cy="552264"/>
            <a:chOff x="5241175" y="4959100"/>
            <a:chExt cx="539775" cy="51777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262"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6"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7"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8" name="Shape 614"/>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gradFill flip="none" rotWithShape="1">
            <a:gsLst>
              <a:gs pos="100000">
                <a:srgbClr val="B58036"/>
              </a:gs>
              <a:gs pos="33000">
                <a:srgbClr val="EDDD8D"/>
              </a:gs>
            </a:gsLst>
            <a:path path="circle">
              <a:fillToRect l="100000" t="100000"/>
            </a:path>
            <a:tileRect r="-100000" b="-100000"/>
          </a:gra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269" name="Shape 615"/>
          <p:cNvGrpSpPr/>
          <p:nvPr/>
        </p:nvGrpSpPr>
        <p:grpSpPr>
          <a:xfrm>
            <a:off x="11079187" y="5526804"/>
            <a:ext cx="369288" cy="424644"/>
            <a:chOff x="6685175" y="5036025"/>
            <a:chExt cx="346225" cy="398125"/>
          </a:xfrm>
          <a:gradFill flip="none" rotWithShape="1">
            <a:gsLst>
              <a:gs pos="100000">
                <a:srgbClr val="B58036"/>
              </a:gs>
              <a:gs pos="33000">
                <a:srgbClr val="EDDD8D"/>
              </a:gs>
            </a:gsLst>
            <a:path path="circle">
              <a:fillToRect l="100000" t="100000"/>
            </a:path>
            <a:tileRect r="-100000" b="-100000"/>
          </a:gradFill>
          <a:effectLst>
            <a:outerShdw blurRad="50800" dist="38100" dir="5400000" algn="t" rotWithShape="0">
              <a:prstClr val="black">
                <a:alpha val="40000"/>
              </a:prstClr>
            </a:outerShdw>
          </a:effectLst>
        </p:grpSpPr>
        <p:sp>
          <p:nvSpPr>
            <p:cNvPr id="270"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3"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4"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5"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latin typeface="+mj-lt"/>
                <a:ea typeface="Bitter"/>
                <a:cs typeface="Bitter"/>
                <a:sym typeface="Bitter"/>
              </a:rPr>
              <a:t>Editable Icons</a:t>
            </a:r>
            <a:r>
              <a:rPr lang="en" sz="1200" dirty="0">
                <a:latin typeface="+mj-lt"/>
                <a:ea typeface="Bitter"/>
                <a:cs typeface="Bitter"/>
                <a:sym typeface="Bitter"/>
              </a:rPr>
              <a:t>. </a:t>
            </a:r>
          </a:p>
          <a:p>
            <a:pPr lvl="0" rtl="0">
              <a:spcBef>
                <a:spcPts val="0"/>
              </a:spcBef>
              <a:buClr>
                <a:schemeClr val="dk1"/>
              </a:buClr>
              <a:buFont typeface="Arial"/>
              <a:buNone/>
            </a:pPr>
            <a:endParaRPr sz="1200" dirty="0">
              <a:latin typeface="+mj-lt"/>
              <a:ea typeface="Bitter"/>
              <a:cs typeface="Bitter"/>
              <a:sym typeface="Bitter"/>
            </a:endParaRPr>
          </a:p>
          <a:p>
            <a:pPr lvl="0" rtl="0">
              <a:spcBef>
                <a:spcPts val="0"/>
              </a:spcBef>
              <a:buClr>
                <a:schemeClr val="dk1"/>
              </a:buClr>
              <a:buSzPct val="122222"/>
              <a:buFont typeface="Arial"/>
              <a:buNone/>
            </a:pPr>
            <a:r>
              <a:rPr lang="en" sz="1200" dirty="0">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latin typeface="+mj-lt"/>
                <a:ea typeface="Bitter"/>
                <a:cs typeface="Bitter"/>
                <a:sym typeface="Bitter"/>
              </a:rPr>
              <a:t>Change line color, width and style.</a:t>
            </a:r>
          </a:p>
          <a:p>
            <a:pPr lvl="0" rtl="0">
              <a:spcBef>
                <a:spcPts val="0"/>
              </a:spcBef>
              <a:buNone/>
            </a:pPr>
            <a:endParaRPr sz="1200" dirty="0">
              <a:latin typeface="+mj-lt"/>
              <a:ea typeface="Bitter"/>
              <a:cs typeface="Bitter"/>
              <a:sym typeface="Bitter"/>
            </a:endParaRPr>
          </a:p>
          <a:p>
            <a:pPr lvl="0" rtl="0">
              <a:spcBef>
                <a:spcPts val="0"/>
              </a:spcBef>
              <a:buNone/>
            </a:pPr>
            <a:r>
              <a:rPr lang="en" sz="1200" dirty="0">
                <a:latin typeface="+mj-lt"/>
                <a:ea typeface="Bitter"/>
                <a:cs typeface="Bitter"/>
                <a:sym typeface="Bitter"/>
              </a:rPr>
              <a:t>Isn’t that AW</a:t>
            </a:r>
            <a:r>
              <a:rPr lang="en-US" sz="1200" dirty="0">
                <a:latin typeface="+mj-lt"/>
                <a:ea typeface="Bitter"/>
                <a:cs typeface="Bitter"/>
                <a:sym typeface="Bitter"/>
              </a:rPr>
              <a:t>E</a:t>
            </a:r>
            <a:r>
              <a:rPr lang="en" sz="1200" dirty="0">
                <a:latin typeface="+mj-lt"/>
                <a:ea typeface="Bitter"/>
                <a:cs typeface="Bitter"/>
                <a:sym typeface="Bitter"/>
              </a:rPr>
              <a:t>SOME !!!</a:t>
            </a:r>
          </a:p>
          <a:p>
            <a:pPr lvl="0" rtl="0">
              <a:spcBef>
                <a:spcPts val="0"/>
              </a:spcBef>
              <a:buNone/>
            </a:pPr>
            <a:endParaRPr lang="en" sz="1200" dirty="0">
              <a:latin typeface="+mj-lt"/>
              <a:ea typeface="Bitter"/>
              <a:cs typeface="Bitter"/>
              <a:sym typeface="Bitter"/>
            </a:endParaRPr>
          </a:p>
          <a:p>
            <a:pPr lvl="0" rtl="0">
              <a:spcBef>
                <a:spcPts val="0"/>
              </a:spcBef>
              <a:buNone/>
            </a:pPr>
            <a:endParaRPr sz="1200" dirty="0">
              <a:latin typeface="+mj-lt"/>
              <a:ea typeface="Bitter"/>
              <a:cs typeface="Bitter"/>
              <a:sym typeface="Bitter"/>
            </a:endParaRPr>
          </a:p>
          <a:p>
            <a:pPr lvl="0" rtl="0">
              <a:spcBef>
                <a:spcPts val="0"/>
              </a:spcBef>
              <a:buClr>
                <a:schemeClr val="dk1"/>
              </a:buClr>
              <a:buFont typeface="Arial"/>
              <a:buNone/>
            </a:pPr>
            <a:endParaRPr sz="1200" dirty="0">
              <a:latin typeface="+mj-lt"/>
              <a:ea typeface="Bitter"/>
              <a:cs typeface="Bitter"/>
              <a:sym typeface="Bitter"/>
            </a:endParaRPr>
          </a:p>
          <a:p>
            <a:pPr lvl="0" rtl="0">
              <a:spcBef>
                <a:spcPts val="0"/>
              </a:spcBef>
              <a:buNone/>
            </a:pPr>
            <a:endParaRPr sz="1200" dirty="0">
              <a:latin typeface="+mj-lt"/>
              <a:ea typeface="Bitter"/>
              <a:cs typeface="Bitter"/>
              <a:sym typeface="Bitter"/>
            </a:endParaRPr>
          </a:p>
        </p:txBody>
      </p:sp>
      <p:sp>
        <p:nvSpPr>
          <p:cNvPr id="276"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latin typeface="+mj-lt"/>
                <a:ea typeface="Bitter"/>
                <a:cs typeface="Bitter"/>
                <a:sym typeface="Bitter"/>
              </a:rPr>
              <a:t>ENJOY THESE EDITABLE ICONS</a:t>
            </a:r>
            <a:endParaRPr lang="en" dirty="0">
              <a:latin typeface="+mj-lt"/>
              <a:ea typeface="Bitter"/>
              <a:cs typeface="Bitter"/>
              <a:sym typeface="Bitter"/>
            </a:endParaRPr>
          </a:p>
          <a:p>
            <a:pPr lvl="0" rtl="0">
              <a:spcBef>
                <a:spcPts val="0"/>
              </a:spcBef>
              <a:buNone/>
            </a:pPr>
            <a:endParaRPr dirty="0">
              <a:latin typeface="+mj-lt"/>
              <a:ea typeface="Bitter"/>
              <a:cs typeface="Bitter"/>
              <a:sym typeface="Bitter"/>
            </a:endParaRPr>
          </a:p>
          <a:p>
            <a:pPr lvl="0" rtl="0">
              <a:spcBef>
                <a:spcPts val="0"/>
              </a:spcBef>
              <a:buClr>
                <a:schemeClr val="dk1"/>
              </a:buClr>
              <a:buFont typeface="Arial"/>
              <a:buNone/>
            </a:pPr>
            <a:endParaRPr dirty="0">
              <a:latin typeface="+mj-lt"/>
              <a:ea typeface="Bitter"/>
              <a:cs typeface="Bitter"/>
              <a:sym typeface="Bitter"/>
            </a:endParaRPr>
          </a:p>
          <a:p>
            <a:pPr lvl="0" rtl="0">
              <a:spcBef>
                <a:spcPts val="0"/>
              </a:spcBef>
              <a:buNone/>
            </a:pPr>
            <a:endParaRPr dirty="0">
              <a:latin typeface="+mj-lt"/>
              <a:ea typeface="Bitter"/>
              <a:cs typeface="Bitter"/>
              <a:sym typeface="Bitter"/>
            </a:endParaRPr>
          </a:p>
        </p:txBody>
      </p:sp>
      <p:sp>
        <p:nvSpPr>
          <p:cNvPr id="277" name="Rectangle 276">
            <a:extLst>
              <a:ext uri="{FF2B5EF4-FFF2-40B4-BE49-F238E27FC236}">
                <a16:creationId xmlns:a16="http://schemas.microsoft.com/office/drawing/2014/main" id="{4D0C0BD4-4847-403E-99BE-AD1253AF81AE}"/>
              </a:ext>
            </a:extLst>
          </p:cNvPr>
          <p:cNvSpPr/>
          <p:nvPr/>
        </p:nvSpPr>
        <p:spPr>
          <a:xfrm>
            <a:off x="120078" y="2985368"/>
            <a:ext cx="4379500" cy="2985433"/>
          </a:xfrm>
          <a:prstGeom prst="rect">
            <a:avLst/>
          </a:prstGeom>
        </p:spPr>
        <p:txBody>
          <a:bodyPr wrap="square">
            <a:spAutoFit/>
          </a:bodyPr>
          <a:lstStyle/>
          <a:p>
            <a:r>
              <a:rPr lang="en-US" sz="1600" dirty="0">
                <a:solidFill>
                  <a:srgbClr val="AA722F"/>
                </a:solidFill>
              </a:rPr>
              <a:t>Presentation Template by: Slidehood.com</a:t>
            </a:r>
          </a:p>
          <a:p>
            <a:endParaRPr lang="en-US" sz="1600" b="1" dirty="0">
              <a:solidFill>
                <a:srgbClr val="AA722F"/>
              </a:solidFill>
            </a:endParaRPr>
          </a:p>
          <a:p>
            <a:r>
              <a:rPr lang="en-US" sz="1600" b="1" dirty="0">
                <a:solidFill>
                  <a:srgbClr val="AA722F"/>
                </a:solidFill>
              </a:rPr>
              <a:t>Special thanks and credits to:</a:t>
            </a:r>
          </a:p>
          <a:p>
            <a:endParaRPr lang="en-US" sz="1600" dirty="0">
              <a:solidFill>
                <a:srgbClr val="AA722F"/>
              </a:solidFill>
            </a:endParaRPr>
          </a:p>
          <a:p>
            <a:pPr marL="285750" indent="-285750">
              <a:buFont typeface="Arial" panose="020B0604020202020204" pitchFamily="34" charset="0"/>
              <a:buChar char="•"/>
            </a:pPr>
            <a:r>
              <a:rPr lang="en-US" sz="1500" dirty="0">
                <a:solidFill>
                  <a:srgbClr val="AA722F"/>
                </a:solidFill>
              </a:rPr>
              <a:t>Photographs by Unsplash.com, Pixabay.com </a:t>
            </a:r>
          </a:p>
          <a:p>
            <a:pPr marL="285750" indent="-285750">
              <a:buFont typeface="Arial" panose="020B0604020202020204" pitchFamily="34" charset="0"/>
              <a:buChar char="•"/>
            </a:pPr>
            <a:r>
              <a:rPr lang="en-US" sz="1500" dirty="0">
                <a:solidFill>
                  <a:srgbClr val="AA722F"/>
                </a:solidFill>
              </a:rPr>
              <a:t>&amp; Pexels.com  </a:t>
            </a:r>
          </a:p>
          <a:p>
            <a:pPr marL="285750" indent="-285750">
              <a:buFont typeface="Arial" panose="020B0604020202020204" pitchFamily="34" charset="0"/>
              <a:buChar char="•"/>
            </a:pPr>
            <a:endParaRPr lang="en-US" sz="1500" dirty="0">
              <a:solidFill>
                <a:srgbClr val="AA722F"/>
              </a:solidFill>
            </a:endParaRPr>
          </a:p>
          <a:p>
            <a:pPr marL="285750" indent="-285750">
              <a:buFont typeface="Arial" panose="020B0604020202020204" pitchFamily="34" charset="0"/>
              <a:buChar char="•"/>
            </a:pPr>
            <a:r>
              <a:rPr lang="en-US" sz="1500" dirty="0">
                <a:solidFill>
                  <a:srgbClr val="AA722F"/>
                </a:solidFill>
              </a:rPr>
              <a:t>Inspiration and Icons by: Slidescarnival.com</a:t>
            </a:r>
          </a:p>
          <a:p>
            <a:endParaRPr lang="en-US" sz="1600" dirty="0">
              <a:solidFill>
                <a:srgbClr val="AA722F"/>
              </a:solidFill>
            </a:endParaRPr>
          </a:p>
          <a:p>
            <a:r>
              <a:rPr lang="en-US" sz="1600" dirty="0">
                <a:solidFill>
                  <a:srgbClr val="AA722F"/>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1003437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1">
            <a:extLst>
              <a:ext uri="{FF2B5EF4-FFF2-40B4-BE49-F238E27FC236}">
                <a16:creationId xmlns:a16="http://schemas.microsoft.com/office/drawing/2014/main" id="{6DD1B16D-D4A2-4B63-9060-A14821942A7F}"/>
              </a:ext>
            </a:extLst>
          </p:cNvPr>
          <p:cNvSpPr txBox="1">
            <a:spLocks/>
          </p:cNvSpPr>
          <p:nvPr/>
        </p:nvSpPr>
        <p:spPr>
          <a:xfrm>
            <a:off x="6267450" y="1305441"/>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INSTRUCTIONS FOR </a:t>
            </a:r>
            <a:r>
              <a:rPr lang="en" sz="3600" b="1" dirty="0">
                <a:solidFill>
                  <a:srgbClr val="AA722F"/>
                </a:solidFill>
                <a:effectLst>
                  <a:outerShdw blurRad="38100" dist="38100" dir="2700000" algn="tl">
                    <a:srgbClr val="000000">
                      <a:alpha val="43137"/>
                    </a:srgbClr>
                  </a:outerShdw>
                </a:effectLst>
              </a:rPr>
              <a:t>USE</a:t>
            </a:r>
          </a:p>
        </p:txBody>
      </p:sp>
      <p:sp>
        <p:nvSpPr>
          <p:cNvPr id="5" name="Shape 83">
            <a:extLst>
              <a:ext uri="{FF2B5EF4-FFF2-40B4-BE49-F238E27FC236}">
                <a16:creationId xmlns:a16="http://schemas.microsoft.com/office/drawing/2014/main" id="{708074FC-DFFC-4EC9-BB7E-682A60583BF8}"/>
              </a:ext>
            </a:extLst>
          </p:cNvPr>
          <p:cNvSpPr txBox="1">
            <a:spLocks/>
          </p:cNvSpPr>
          <p:nvPr/>
        </p:nvSpPr>
        <p:spPr>
          <a:xfrm>
            <a:off x="6629778" y="2290402"/>
            <a:ext cx="3868500" cy="2883000"/>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1300" dirty="0"/>
          </a:p>
        </p:txBody>
      </p:sp>
      <p:sp>
        <p:nvSpPr>
          <p:cNvPr id="6" name="Rectangle 5">
            <a:extLst>
              <a:ext uri="{FF2B5EF4-FFF2-40B4-BE49-F238E27FC236}">
                <a16:creationId xmlns:a16="http://schemas.microsoft.com/office/drawing/2014/main" id="{D48C10F6-D7D9-4419-80F2-5DF9B1190825}"/>
              </a:ext>
            </a:extLst>
          </p:cNvPr>
          <p:cNvSpPr/>
          <p:nvPr/>
        </p:nvSpPr>
        <p:spPr>
          <a:xfrm>
            <a:off x="6267450" y="4865625"/>
            <a:ext cx="3994363" cy="307777"/>
          </a:xfrm>
          <a:prstGeom prst="rect">
            <a:avLst/>
          </a:prstGeom>
        </p:spPr>
        <p:txBody>
          <a:bodyPr wrap="none">
            <a:spAutoFit/>
          </a:bodyPr>
          <a:lstStyle/>
          <a:p>
            <a:pPr algn="just"/>
            <a:r>
              <a:rPr lang="en-US" sz="1400" dirty="0">
                <a:solidFill>
                  <a:srgbClr val="AA722F"/>
                </a:solidFill>
              </a:rPr>
              <a:t>FONT:   </a:t>
            </a:r>
            <a:r>
              <a:rPr lang="en-US" sz="1400" dirty="0" err="1">
                <a:solidFill>
                  <a:srgbClr val="AA722F"/>
                </a:solidFill>
              </a:rPr>
              <a:t>Raleway</a:t>
            </a:r>
            <a:r>
              <a:rPr lang="en-US" sz="1400" dirty="0">
                <a:solidFill>
                  <a:srgbClr val="AA722F"/>
                </a:solidFill>
              </a:rPr>
              <a:t> &amp; </a:t>
            </a:r>
            <a:r>
              <a:rPr lang="en-US" sz="1400" dirty="0" err="1">
                <a:solidFill>
                  <a:srgbClr val="AA722F"/>
                </a:solidFill>
              </a:rPr>
              <a:t>Roboto</a:t>
            </a:r>
            <a:r>
              <a:rPr lang="en-US" sz="1400" dirty="0">
                <a:solidFill>
                  <a:srgbClr val="AA722F"/>
                </a:solidFill>
              </a:rPr>
              <a:t> (Free Google Fonts)</a:t>
            </a:r>
          </a:p>
        </p:txBody>
      </p:sp>
      <p:sp>
        <p:nvSpPr>
          <p:cNvPr id="7" name="Rectangle 6">
            <a:extLst>
              <a:ext uri="{FF2B5EF4-FFF2-40B4-BE49-F238E27FC236}">
                <a16:creationId xmlns:a16="http://schemas.microsoft.com/office/drawing/2014/main" id="{6D0E0EDE-E263-44DE-AFE9-814779FEB4D9}"/>
              </a:ext>
            </a:extLst>
          </p:cNvPr>
          <p:cNvSpPr/>
          <p:nvPr/>
        </p:nvSpPr>
        <p:spPr>
          <a:xfrm>
            <a:off x="6267450" y="2287195"/>
            <a:ext cx="3078002" cy="2277547"/>
          </a:xfrm>
          <a:prstGeom prst="rect">
            <a:avLst/>
          </a:prstGeom>
        </p:spPr>
        <p:txBody>
          <a:bodyPr wrap="square">
            <a:spAutoFit/>
          </a:bodyPr>
          <a:lstStyle/>
          <a:p>
            <a:r>
              <a:rPr lang="en-US" sz="1400" dirty="0">
                <a:solidFill>
                  <a:srgbClr val="AA722F"/>
                </a:solidFill>
              </a:rPr>
              <a:t>DOWNLOAD AS POWERPOINT TEMPLATE</a:t>
            </a:r>
          </a:p>
          <a:p>
            <a:endParaRPr lang="en-US" sz="800" dirty="0"/>
          </a:p>
          <a:p>
            <a:r>
              <a:rPr lang="en-US" sz="1400" dirty="0"/>
              <a:t>Click on the button under the presentation preview that says "Download as PowerPoint template". You will get a .pptx file that you can edit in PowerPoint. Remember to download and install the fonts used in this presentation.</a:t>
            </a:r>
          </a:p>
          <a:p>
            <a:endParaRPr lang="en-US" sz="800" dirty="0"/>
          </a:p>
        </p:txBody>
      </p:sp>
      <p:sp>
        <p:nvSpPr>
          <p:cNvPr id="8" name="Rectangle 7">
            <a:extLst>
              <a:ext uri="{FF2B5EF4-FFF2-40B4-BE49-F238E27FC236}">
                <a16:creationId xmlns:a16="http://schemas.microsoft.com/office/drawing/2014/main" id="{34D94AE3-14B2-49A6-9775-727149ADFEC8}"/>
              </a:ext>
            </a:extLst>
          </p:cNvPr>
          <p:cNvSpPr/>
          <p:nvPr/>
        </p:nvSpPr>
        <p:spPr>
          <a:xfrm>
            <a:off x="9345452" y="2287195"/>
            <a:ext cx="2683240" cy="2369880"/>
          </a:xfrm>
          <a:prstGeom prst="rect">
            <a:avLst/>
          </a:prstGeom>
        </p:spPr>
        <p:txBody>
          <a:bodyPr wrap="square">
            <a:spAutoFit/>
          </a:bodyPr>
          <a:lstStyle/>
          <a:p>
            <a:r>
              <a:rPr lang="en-US" sz="1400" dirty="0">
                <a:solidFill>
                  <a:srgbClr val="AA722F"/>
                </a:solidFill>
              </a:rPr>
              <a:t>USE AS GOOGLE SLIDES THEME</a:t>
            </a:r>
          </a:p>
          <a:p>
            <a:endParaRPr lang="en-US" sz="800" dirty="0"/>
          </a:p>
          <a:p>
            <a:r>
              <a:rPr lang="en-US" sz="1400" dirty="0"/>
              <a:t>Click on the button that says "Use as Google Slides Theme". You will get a copy of this document on your Google Drive and will be able to edit, add or delete slides. Remember you must be signed in to your Google account.</a:t>
            </a:r>
          </a:p>
        </p:txBody>
      </p:sp>
      <p:sp>
        <p:nvSpPr>
          <p:cNvPr id="9" name="Rectangle 8">
            <a:extLst>
              <a:ext uri="{FF2B5EF4-FFF2-40B4-BE49-F238E27FC236}">
                <a16:creationId xmlns:a16="http://schemas.microsoft.com/office/drawing/2014/main" id="{33CCC860-C40A-42E3-B949-18A26744D284}"/>
              </a:ext>
            </a:extLst>
          </p:cNvPr>
          <p:cNvSpPr/>
          <p:nvPr/>
        </p:nvSpPr>
        <p:spPr>
          <a:xfrm>
            <a:off x="6267450" y="5425136"/>
            <a:ext cx="5614433"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spTree>
    <p:extLst>
      <p:ext uri="{BB962C8B-B14F-4D97-AF65-F5344CB8AC3E}">
        <p14:creationId xmlns:p14="http://schemas.microsoft.com/office/powerpoint/2010/main" val="342329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7063919" y="2734129"/>
            <a:ext cx="3897859" cy="1389742"/>
          </a:xfrm>
          <a:prstGeom prst="rect">
            <a:avLst/>
          </a:prstGeom>
        </p:spPr>
        <p:txBody>
          <a:bodyPr lIns="91425" tIns="91425" rIns="91425" bIns="91425" anchor="b" anchorCtr="0">
            <a:noAutofit/>
          </a:bodyPr>
          <a:lstStyle/>
          <a:p>
            <a:pPr lvl="0" rtl="0">
              <a:spcBef>
                <a:spcPts val="0"/>
              </a:spcBef>
              <a:buNone/>
            </a:pPr>
            <a:r>
              <a:rPr lang="en" sz="3600" dirty="0"/>
              <a:t>YOUR FIRST </a:t>
            </a:r>
            <a:r>
              <a:rPr lang="en" sz="3600" b="1" dirty="0">
                <a:solidFill>
                  <a:srgbClr val="B58036"/>
                </a:solidFill>
                <a:effectLst>
                  <a:outerShdw blurRad="38100" dist="38100" dir="2700000" algn="tl">
                    <a:srgbClr val="000000">
                      <a:alpha val="43137"/>
                    </a:srgbClr>
                  </a:outerShdw>
                </a:effectLst>
              </a:rPr>
              <a:t>HEADLINE</a:t>
            </a:r>
          </a:p>
        </p:txBody>
      </p:sp>
      <p:sp>
        <p:nvSpPr>
          <p:cNvPr id="5" name="Shape 99"/>
          <p:cNvSpPr txBox="1">
            <a:spLocks noGrp="1"/>
          </p:cNvSpPr>
          <p:nvPr>
            <p:ph type="subTitle" idx="1"/>
          </p:nvPr>
        </p:nvSpPr>
        <p:spPr>
          <a:xfrm>
            <a:off x="6888096" y="4123871"/>
            <a:ext cx="4287603" cy="823450"/>
          </a:xfrm>
          <a:prstGeom prst="rect">
            <a:avLst/>
          </a:prstGeom>
        </p:spPr>
        <p:txBody>
          <a:bodyPr lIns="91425" tIns="91425" rIns="91425" bIns="91425" anchor="ctr" anchorCtr="0">
            <a:noAutofit/>
          </a:bodyPr>
          <a:lstStyle/>
          <a:p>
            <a:pPr lvl="0" rtl="0">
              <a:spcBef>
                <a:spcPts val="0"/>
              </a:spcBef>
              <a:buNone/>
            </a:pPr>
            <a:r>
              <a:rPr lang="en" sz="1800" dirty="0">
                <a:solidFill>
                  <a:srgbClr val="AA722F"/>
                </a:solidFill>
              </a:rPr>
              <a:t>First things first let’s start with the first set of slides</a:t>
            </a:r>
          </a:p>
        </p:txBody>
      </p:sp>
    </p:spTree>
    <p:extLst>
      <p:ext uri="{BB962C8B-B14F-4D97-AF65-F5344CB8AC3E}">
        <p14:creationId xmlns:p14="http://schemas.microsoft.com/office/powerpoint/2010/main" val="2157886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967600" y="3187201"/>
            <a:ext cx="6256800" cy="971549"/>
          </a:xfrm>
        </p:spPr>
        <p:txBody>
          <a:bodyPr>
            <a:normAutofit fontScale="77500" lnSpcReduction="20000"/>
          </a:bodyPr>
          <a:lstStyle/>
          <a:p>
            <a:r>
              <a:rPr lang="en-US" b="0" dirty="0">
                <a:solidFill>
                  <a:schemeClr val="bg1"/>
                </a:solidFill>
              </a:rPr>
              <a:t>A fine quotation is a diamond in the hand of a man of wit and a pebble in the hand of a fool. </a:t>
            </a:r>
          </a:p>
          <a:p>
            <a:endParaRPr lang="en-US" b="0" dirty="0">
              <a:solidFill>
                <a:schemeClr val="bg1"/>
              </a:solidFill>
            </a:endParaRPr>
          </a:p>
        </p:txBody>
      </p:sp>
      <p:pic>
        <p:nvPicPr>
          <p:cNvPr id="5" name="Picture 4">
            <a:extLst>
              <a:ext uri="{FF2B5EF4-FFF2-40B4-BE49-F238E27FC236}">
                <a16:creationId xmlns:a16="http://schemas.microsoft.com/office/drawing/2014/main" id="{909AD3BC-2041-4473-8D2B-744BA09798A6}"/>
              </a:ext>
            </a:extLst>
          </p:cNvPr>
          <p:cNvPicPr>
            <a:picLocks noChangeAspect="1"/>
          </p:cNvPicPr>
          <p:nvPr/>
        </p:nvPicPr>
        <p:blipFill rotWithShape="1">
          <a:blip r:embed="rId2"/>
          <a:srcRect l="37102" t="22388" r="35344" b="54142"/>
          <a:stretch/>
        </p:blipFill>
        <p:spPr>
          <a:xfrm rot="10800000">
            <a:off x="5648325" y="1847851"/>
            <a:ext cx="895350" cy="971549"/>
          </a:xfrm>
          <a:prstGeom prst="rect">
            <a:avLst/>
          </a:prstGeom>
        </p:spPr>
      </p:pic>
    </p:spTree>
    <p:extLst>
      <p:ext uri="{BB962C8B-B14F-4D97-AF65-F5344CB8AC3E}">
        <p14:creationId xmlns:p14="http://schemas.microsoft.com/office/powerpoint/2010/main" val="232857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4F32E37-12BB-44B3-BE70-0FD4CEA73C66}"/>
              </a:ext>
            </a:extLst>
          </p:cNvPr>
          <p:cNvSpPr>
            <a:spLocks noGrp="1"/>
          </p:cNvSpPr>
          <p:nvPr>
            <p:ph type="title"/>
          </p:nvPr>
        </p:nvSpPr>
        <p:spPr>
          <a:xfrm>
            <a:off x="235067" y="1397759"/>
            <a:ext cx="5860933" cy="847999"/>
          </a:xfrm>
        </p:spPr>
        <p:txBody>
          <a:bodyPr>
            <a:normAutofit fontScale="90000"/>
          </a:bodyPr>
          <a:lstStyle/>
          <a:p>
            <a:r>
              <a:rPr lang="en-US" dirty="0"/>
              <a:t>THIS IS YOUR </a:t>
            </a:r>
            <a:r>
              <a:rPr lang="en-US" b="1" dirty="0">
                <a:solidFill>
                  <a:srgbClr val="F8F2A3"/>
                </a:solidFill>
                <a:effectLst>
                  <a:outerShdw blurRad="38100" dist="38100" dir="2700000" algn="tl">
                    <a:srgbClr val="000000">
                      <a:alpha val="43137"/>
                    </a:srgbClr>
                  </a:outerShdw>
                </a:effectLst>
              </a:rPr>
              <a:t>HEADING</a:t>
            </a:r>
          </a:p>
        </p:txBody>
      </p:sp>
      <p:sp>
        <p:nvSpPr>
          <p:cNvPr id="6" name="Text Placeholder 6">
            <a:extLst>
              <a:ext uri="{FF2B5EF4-FFF2-40B4-BE49-F238E27FC236}">
                <a16:creationId xmlns:a16="http://schemas.microsoft.com/office/drawing/2014/main" id="{D2F81CD3-14D3-4D54-A3CD-3E528F90DD8E}"/>
              </a:ext>
            </a:extLst>
          </p:cNvPr>
          <p:cNvSpPr>
            <a:spLocks noGrp="1"/>
          </p:cNvSpPr>
          <p:nvPr>
            <p:ph type="body" idx="1"/>
          </p:nvPr>
        </p:nvSpPr>
        <p:spPr>
          <a:xfrm>
            <a:off x="333376" y="2493408"/>
            <a:ext cx="5238750" cy="2899225"/>
          </a:xfrm>
          <a:prstGeom prst="rect">
            <a:avLst/>
          </a:prstGeom>
        </p:spPr>
        <p:txBody>
          <a:bodyPr wrap="square">
            <a:spAutoFit/>
          </a:bodyPr>
          <a:lstStyle/>
          <a:p>
            <a:pPr marL="0" indent="0" algn="just">
              <a:buNone/>
            </a:pPr>
            <a:r>
              <a:rPr lang="en-US" sz="1400" b="1" dirty="0">
                <a:solidFill>
                  <a:srgbClr val="DBA82C"/>
                </a:solidFill>
              </a:rPr>
              <a:t>Chris Hadfield</a:t>
            </a:r>
            <a:r>
              <a:rPr lang="en-US" sz="1400" dirty="0">
                <a:solidFill>
                  <a:srgbClr val="DBA82C"/>
                </a:solidFill>
              </a:rPr>
              <a:t>	</a:t>
            </a:r>
          </a:p>
          <a:p>
            <a:pPr marL="0" indent="0" algn="just">
              <a:buNone/>
            </a:pPr>
            <a:endParaRPr lang="en-US" sz="1400" dirty="0"/>
          </a:p>
          <a:p>
            <a:pPr marL="0" indent="0" algn="just">
              <a:buNone/>
            </a:pPr>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400" dirty="0"/>
          </a:p>
          <a:p>
            <a:pPr marL="0" indent="0" algn="just">
              <a:buNone/>
            </a:pPr>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Tree>
    <p:extLst>
      <p:ext uri="{BB962C8B-B14F-4D97-AF65-F5344CB8AC3E}">
        <p14:creationId xmlns:p14="http://schemas.microsoft.com/office/powerpoint/2010/main" val="667409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ame 2">
            <a:extLst>
              <a:ext uri="{FF2B5EF4-FFF2-40B4-BE49-F238E27FC236}">
                <a16:creationId xmlns:a16="http://schemas.microsoft.com/office/drawing/2014/main" id="{B4650C5D-92CB-4C6E-A693-CB04DDA7FB3A}"/>
              </a:ext>
            </a:extLst>
          </p:cNvPr>
          <p:cNvSpPr/>
          <p:nvPr/>
        </p:nvSpPr>
        <p:spPr>
          <a:xfrm>
            <a:off x="180975" y="180975"/>
            <a:ext cx="11830050" cy="6496050"/>
          </a:xfrm>
          <a:prstGeom prst="frame">
            <a:avLst>
              <a:gd name="adj1" fmla="val 2025"/>
            </a:avLst>
          </a:prstGeom>
          <a:gradFill>
            <a:gsLst>
              <a:gs pos="0">
                <a:srgbClr val="B58036"/>
              </a:gs>
              <a:gs pos="70000">
                <a:srgbClr val="E9D585"/>
              </a:gs>
              <a:gs pos="31000">
                <a:srgbClr val="EDDD8D"/>
              </a:gs>
              <a:gs pos="100000">
                <a:srgbClr val="D6B462"/>
              </a:gs>
            </a:gsLst>
            <a:lin ang="5400000" scaled="1"/>
          </a:gradFill>
          <a:ln>
            <a:noFill/>
          </a:ln>
          <a:effectLst>
            <a:outerShdw blurRad="127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Shape 129">
            <a:extLst>
              <a:ext uri="{FF2B5EF4-FFF2-40B4-BE49-F238E27FC236}">
                <a16:creationId xmlns:a16="http://schemas.microsoft.com/office/drawing/2014/main" id="{197AE183-C9B2-44F7-A340-AA834D59B36E}"/>
              </a:ext>
            </a:extLst>
          </p:cNvPr>
          <p:cNvSpPr txBox="1">
            <a:spLocks/>
          </p:cNvSpPr>
          <p:nvPr/>
        </p:nvSpPr>
        <p:spPr>
          <a:xfrm>
            <a:off x="4184588" y="2946842"/>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solidFill>
                  <a:schemeClr val="tx2"/>
                </a:solidFill>
              </a:rPr>
              <a:t>BIG IDEA</a:t>
            </a:r>
          </a:p>
        </p:txBody>
      </p:sp>
      <p:sp>
        <p:nvSpPr>
          <p:cNvPr id="6" name="Rectangle 5">
            <a:extLst>
              <a:ext uri="{FF2B5EF4-FFF2-40B4-BE49-F238E27FC236}">
                <a16:creationId xmlns:a16="http://schemas.microsoft.com/office/drawing/2014/main" id="{2A9E4A42-EE62-4AEE-B5D7-A2F4F78A960F}"/>
              </a:ext>
            </a:extLst>
          </p:cNvPr>
          <p:cNvSpPr/>
          <p:nvPr/>
        </p:nvSpPr>
        <p:spPr>
          <a:xfrm>
            <a:off x="4184588" y="3769250"/>
            <a:ext cx="3822824" cy="738664"/>
          </a:xfrm>
          <a:prstGeom prst="rect">
            <a:avLst/>
          </a:prstGeom>
        </p:spPr>
        <p:txBody>
          <a:bodyPr wrap="square">
            <a:spAutoFit/>
          </a:bodyPr>
          <a:lstStyle/>
          <a:p>
            <a:pPr algn="ctr"/>
            <a:r>
              <a:rPr lang="en-US" sz="1400" dirty="0"/>
              <a:t>Grab the attention of your audience by using icons and impressive</a:t>
            </a:r>
          </a:p>
          <a:p>
            <a:pPr algn="ctr"/>
            <a:r>
              <a:rPr lang="en-US" sz="1400" dirty="0"/>
              <a:t>images</a:t>
            </a:r>
          </a:p>
        </p:txBody>
      </p:sp>
      <p:grpSp>
        <p:nvGrpSpPr>
          <p:cNvPr id="8" name="Shape 444">
            <a:extLst>
              <a:ext uri="{FF2B5EF4-FFF2-40B4-BE49-F238E27FC236}">
                <a16:creationId xmlns:a16="http://schemas.microsoft.com/office/drawing/2014/main" id="{671C85C5-CA12-41FA-BF22-04EF13FE8A16}"/>
              </a:ext>
            </a:extLst>
          </p:cNvPr>
          <p:cNvGrpSpPr/>
          <p:nvPr/>
        </p:nvGrpSpPr>
        <p:grpSpPr>
          <a:xfrm>
            <a:off x="5375638" y="1685209"/>
            <a:ext cx="1440724" cy="1102525"/>
            <a:chOff x="4601275" y="1702875"/>
            <a:chExt cx="471400" cy="289450"/>
          </a:xfrm>
          <a:gradFill>
            <a:gsLst>
              <a:gs pos="32000">
                <a:srgbClr val="B58036"/>
              </a:gs>
              <a:gs pos="59000">
                <a:srgbClr val="E9D585"/>
              </a:gs>
              <a:gs pos="0">
                <a:srgbClr val="EDDD8D"/>
              </a:gs>
              <a:gs pos="77000">
                <a:srgbClr val="D6B462"/>
              </a:gs>
            </a:gsLst>
            <a:lin ang="5400000" scaled="1"/>
          </a:gradFill>
          <a:effectLst>
            <a:outerShdw blurRad="50800" dist="38100" algn="l" rotWithShape="0">
              <a:prstClr val="black">
                <a:alpha val="40000"/>
              </a:prstClr>
            </a:outerShdw>
          </a:effectLst>
        </p:grpSpPr>
        <p:sp>
          <p:nvSpPr>
            <p:cNvPr id="9" name="Shape 445">
              <a:extLst>
                <a:ext uri="{FF2B5EF4-FFF2-40B4-BE49-F238E27FC236}">
                  <a16:creationId xmlns:a16="http://schemas.microsoft.com/office/drawing/2014/main" id="{B31D0772-9893-4D03-A559-DC88F347BBEF}"/>
                </a:ext>
              </a:extLst>
            </p:cNvPr>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446">
              <a:extLst>
                <a:ext uri="{FF2B5EF4-FFF2-40B4-BE49-F238E27FC236}">
                  <a16:creationId xmlns:a16="http://schemas.microsoft.com/office/drawing/2014/main" id="{11B4FF1D-260C-4436-A52B-B71823FA967A}"/>
                </a:ext>
              </a:extLst>
            </p:cNvPr>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447">
              <a:extLst>
                <a:ext uri="{FF2B5EF4-FFF2-40B4-BE49-F238E27FC236}">
                  <a16:creationId xmlns:a16="http://schemas.microsoft.com/office/drawing/2014/main" id="{961CB1F6-C9A3-48A7-AEC9-992D68255736}"/>
                </a:ext>
              </a:extLst>
            </p:cNvPr>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 name="Shape 448">
              <a:extLst>
                <a:ext uri="{FF2B5EF4-FFF2-40B4-BE49-F238E27FC236}">
                  <a16:creationId xmlns:a16="http://schemas.microsoft.com/office/drawing/2014/main" id="{8D8986BC-4242-440B-AC7D-42D9A354C46D}"/>
                </a:ext>
              </a:extLst>
            </p:cNvPr>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 name="Shape 449">
              <a:extLst>
                <a:ext uri="{FF2B5EF4-FFF2-40B4-BE49-F238E27FC236}">
                  <a16:creationId xmlns:a16="http://schemas.microsoft.com/office/drawing/2014/main" id="{6EE89188-D22D-4268-AC5D-71F1BD66D293}"/>
                </a:ext>
              </a:extLst>
            </p:cNvPr>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2620661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3813505" y="1190957"/>
            <a:ext cx="6732030" cy="1464910"/>
          </a:xfrm>
          <a:prstGeom prst="rect">
            <a:avLst/>
          </a:prstGeom>
        </p:spPr>
        <p:txBody>
          <a:bodyPr lIns="91425" tIns="91425" rIns="91425" bIns="91425" anchor="b" anchorCtr="0">
            <a:noAutofit/>
          </a:bodyPr>
          <a:lstStyle/>
          <a:p>
            <a:pPr lvl="0">
              <a:spcBef>
                <a:spcPts val="0"/>
              </a:spcBef>
              <a:buNone/>
            </a:pPr>
            <a:r>
              <a:rPr lang="en" sz="3600" dirty="0"/>
              <a:t>YOU CAN ALSO </a:t>
            </a:r>
            <a:r>
              <a:rPr lang="en" sz="3600" b="1" dirty="0">
                <a:solidFill>
                  <a:srgbClr val="B58036"/>
                </a:solidFill>
                <a:effectLst>
                  <a:outerShdw blurRad="38100" dist="38100" dir="2700000" algn="tl">
                    <a:srgbClr val="000000">
                      <a:alpha val="43137"/>
                    </a:srgbClr>
                  </a:outerShdw>
                </a:effectLst>
              </a:rPr>
              <a:t>SPLIT</a:t>
            </a:r>
            <a:r>
              <a:rPr lang="en" sz="3600" dirty="0"/>
              <a:t> YOUR CONTENT</a:t>
            </a:r>
          </a:p>
        </p:txBody>
      </p:sp>
      <p:sp>
        <p:nvSpPr>
          <p:cNvPr id="3" name="Rectangle 2">
            <a:extLst>
              <a:ext uri="{FF2B5EF4-FFF2-40B4-BE49-F238E27FC236}">
                <a16:creationId xmlns:a16="http://schemas.microsoft.com/office/drawing/2014/main" id="{D18FE4C6-3116-46FB-BDC6-3D6D419688D8}"/>
              </a:ext>
            </a:extLst>
          </p:cNvPr>
          <p:cNvSpPr/>
          <p:nvPr/>
        </p:nvSpPr>
        <p:spPr>
          <a:xfrm>
            <a:off x="3813505" y="2655867"/>
            <a:ext cx="3182229" cy="2677656"/>
          </a:xfrm>
          <a:prstGeom prst="rect">
            <a:avLst/>
          </a:prstGeom>
        </p:spPr>
        <p:txBody>
          <a:bodyPr wrap="square">
            <a:spAutoFit/>
          </a:bodyPr>
          <a:lstStyle/>
          <a:p>
            <a:pPr algn="just"/>
            <a:r>
              <a:rPr lang="en-US" sz="1400" b="1" dirty="0">
                <a:solidFill>
                  <a:schemeClr val="accent5"/>
                </a:solidFill>
              </a:rPr>
              <a:t>Chris Hadfield</a:t>
            </a:r>
            <a:r>
              <a:rPr lang="en-US" sz="1400" dirty="0">
                <a:solidFill>
                  <a:schemeClr val="accent5"/>
                </a:solidFill>
              </a:rPr>
              <a:t>	</a:t>
            </a:r>
          </a:p>
          <a:p>
            <a:pPr algn="just"/>
            <a:endParaRPr lang="en-US" sz="1400" dirty="0"/>
          </a:p>
          <a:p>
            <a:pPr algn="just"/>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0" name="Rectangle 9">
            <a:extLst>
              <a:ext uri="{FF2B5EF4-FFF2-40B4-BE49-F238E27FC236}">
                <a16:creationId xmlns:a16="http://schemas.microsoft.com/office/drawing/2014/main" id="{5E28E566-3E70-4F93-8CF8-5E466D650FF7}"/>
              </a:ext>
            </a:extLst>
          </p:cNvPr>
          <p:cNvSpPr/>
          <p:nvPr/>
        </p:nvSpPr>
        <p:spPr>
          <a:xfrm>
            <a:off x="7179520" y="2655867"/>
            <a:ext cx="3345305" cy="2462213"/>
          </a:xfrm>
          <a:prstGeom prst="rect">
            <a:avLst/>
          </a:prstGeom>
        </p:spPr>
        <p:txBody>
          <a:bodyPr wrap="square">
            <a:spAutoFit/>
          </a:bodyPr>
          <a:lstStyle/>
          <a:p>
            <a:pPr algn="just"/>
            <a:r>
              <a:rPr lang="en-US" sz="1400" b="1" dirty="0">
                <a:solidFill>
                  <a:schemeClr val="accent5"/>
                </a:solidFill>
              </a:rPr>
              <a:t>Erin Cummings</a:t>
            </a:r>
          </a:p>
          <a:p>
            <a:pPr algn="just"/>
            <a:endParaRPr lang="en-US" sz="1400" b="1" dirty="0"/>
          </a:p>
          <a:p>
            <a:pPr algn="just"/>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400" dirty="0"/>
            </a:br>
            <a:endParaRPr lang="en-US" sz="1400" dirty="0"/>
          </a:p>
        </p:txBody>
      </p:sp>
    </p:spTree>
    <p:extLst>
      <p:ext uri="{BB962C8B-B14F-4D97-AF65-F5344CB8AC3E}">
        <p14:creationId xmlns:p14="http://schemas.microsoft.com/office/powerpoint/2010/main" val="4151191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0"/>
          <p:cNvSpPr txBox="1">
            <a:spLocks noGrp="1"/>
          </p:cNvSpPr>
          <p:nvPr>
            <p:ph type="title"/>
          </p:nvPr>
        </p:nvSpPr>
        <p:spPr>
          <a:xfrm>
            <a:off x="133350" y="2413337"/>
            <a:ext cx="3161631" cy="1847922"/>
          </a:xfrm>
          <a:prstGeom prst="rect">
            <a:avLst/>
          </a:prstGeom>
        </p:spPr>
        <p:txBody>
          <a:bodyPr lIns="91425" tIns="91425" rIns="91425" bIns="91425" anchor="b" anchorCtr="0">
            <a:noAutofit/>
          </a:bodyPr>
          <a:lstStyle/>
          <a:p>
            <a:pPr lvl="0" algn="ctr">
              <a:spcBef>
                <a:spcPts val="0"/>
              </a:spcBef>
              <a:buNone/>
            </a:pPr>
            <a:r>
              <a:rPr lang="en" sz="3600" dirty="0"/>
              <a:t>IN TWO OR </a:t>
            </a:r>
            <a:r>
              <a:rPr lang="en" sz="3600" b="1" dirty="0">
                <a:solidFill>
                  <a:srgbClr val="B58036"/>
                </a:solidFill>
                <a:effectLst>
                  <a:outerShdw blurRad="38100" dist="38100" dir="2700000" algn="tl">
                    <a:srgbClr val="000000">
                      <a:alpha val="43137"/>
                    </a:srgbClr>
                  </a:outerShdw>
                </a:effectLst>
              </a:rPr>
              <a:t>THREE</a:t>
            </a:r>
            <a:r>
              <a:rPr lang="en" sz="3600" dirty="0"/>
              <a:t> COLUMNS</a:t>
            </a:r>
          </a:p>
        </p:txBody>
      </p:sp>
      <p:sp>
        <p:nvSpPr>
          <p:cNvPr id="5" name="Rectangle 4">
            <a:extLst>
              <a:ext uri="{FF2B5EF4-FFF2-40B4-BE49-F238E27FC236}">
                <a16:creationId xmlns:a16="http://schemas.microsoft.com/office/drawing/2014/main" id="{31FC0428-E6EC-4DBE-9530-F222B75A5F18}"/>
              </a:ext>
            </a:extLst>
          </p:cNvPr>
          <p:cNvSpPr/>
          <p:nvPr/>
        </p:nvSpPr>
        <p:spPr>
          <a:xfrm>
            <a:off x="3586734" y="2889586"/>
            <a:ext cx="2648549" cy="2031325"/>
          </a:xfrm>
          <a:prstGeom prst="rect">
            <a:avLst/>
          </a:prstGeom>
        </p:spPr>
        <p:txBody>
          <a:bodyPr wrap="square">
            <a:spAutoFit/>
          </a:bodyPr>
          <a:lstStyle/>
          <a:p>
            <a:pPr algn="ctr"/>
            <a:r>
              <a:rPr lang="en-US" sz="1400" b="1" dirty="0"/>
              <a:t>Helen Keller </a:t>
            </a:r>
          </a:p>
          <a:p>
            <a:pPr algn="ctr"/>
            <a:r>
              <a:rPr lang="en-US" sz="1400" dirty="0"/>
              <a:t>	</a:t>
            </a:r>
          </a:p>
          <a:p>
            <a:pPr algn="ctr"/>
            <a:r>
              <a:rPr lang="en-US" sz="1400" dirty="0"/>
              <a:t>Character cannot be developed in ease and quiet. Only through experience of trial and suffering can the soul be strengthened, ambition inspired, and success achieved.</a:t>
            </a:r>
          </a:p>
        </p:txBody>
      </p:sp>
      <p:sp>
        <p:nvSpPr>
          <p:cNvPr id="13" name="Rectangle 12">
            <a:extLst>
              <a:ext uri="{FF2B5EF4-FFF2-40B4-BE49-F238E27FC236}">
                <a16:creationId xmlns:a16="http://schemas.microsoft.com/office/drawing/2014/main" id="{3BCB2097-C847-40BA-8D5E-74F20DE0B44A}"/>
              </a:ext>
            </a:extLst>
          </p:cNvPr>
          <p:cNvSpPr/>
          <p:nvPr/>
        </p:nvSpPr>
        <p:spPr>
          <a:xfrm>
            <a:off x="6412736" y="2889587"/>
            <a:ext cx="2648549" cy="2031325"/>
          </a:xfrm>
          <a:prstGeom prst="rect">
            <a:avLst/>
          </a:prstGeom>
        </p:spPr>
        <p:txBody>
          <a:bodyPr wrap="square">
            <a:spAutoFit/>
          </a:bodyPr>
          <a:lstStyle/>
          <a:p>
            <a:pPr algn="ctr"/>
            <a:r>
              <a:rPr lang="en-US" sz="1400" b="1" dirty="0"/>
              <a:t>Mario Andretti</a:t>
            </a:r>
          </a:p>
          <a:p>
            <a:pPr algn="ctr"/>
            <a:endParaRPr lang="en-US" sz="1400" dirty="0">
              <a:solidFill>
                <a:srgbClr val="0070C0"/>
              </a:solidFill>
            </a:endParaRPr>
          </a:p>
          <a:p>
            <a:pPr algn="ctr"/>
            <a:r>
              <a:rPr lang="en-US" sz="1400" dirty="0"/>
              <a:t>Desire is the key to motivation, but it's determination and commitment to an unrelenting pursuit of your goal - a commitment to excellence - that will enable you to attain the success you seek. </a:t>
            </a:r>
          </a:p>
        </p:txBody>
      </p:sp>
      <p:sp>
        <p:nvSpPr>
          <p:cNvPr id="15" name="Rectangle 14">
            <a:extLst>
              <a:ext uri="{FF2B5EF4-FFF2-40B4-BE49-F238E27FC236}">
                <a16:creationId xmlns:a16="http://schemas.microsoft.com/office/drawing/2014/main" id="{4CB47B4E-BAAC-4198-8C46-7F4000C010E8}"/>
              </a:ext>
            </a:extLst>
          </p:cNvPr>
          <p:cNvSpPr/>
          <p:nvPr/>
        </p:nvSpPr>
        <p:spPr>
          <a:xfrm>
            <a:off x="9238738" y="2889587"/>
            <a:ext cx="2648549" cy="2031325"/>
          </a:xfrm>
          <a:prstGeom prst="rect">
            <a:avLst/>
          </a:prstGeom>
        </p:spPr>
        <p:txBody>
          <a:bodyPr wrap="square">
            <a:spAutoFit/>
          </a:bodyPr>
          <a:lstStyle/>
          <a:p>
            <a:pPr algn="ctr"/>
            <a:r>
              <a:rPr lang="en-US" sz="1400" b="1" dirty="0"/>
              <a:t>Dwight. Eisenhower</a:t>
            </a:r>
          </a:p>
          <a:p>
            <a:pPr algn="ctr"/>
            <a:endParaRPr lang="en-US" sz="1400" b="1" dirty="0">
              <a:solidFill>
                <a:srgbClr val="0070C0"/>
              </a:solidFill>
            </a:endParaRPr>
          </a:p>
          <a:p>
            <a:pPr algn="ctr"/>
            <a:r>
              <a:rPr lang="en-US" sz="1400" dirty="0"/>
              <a:t>The supreme quality for leadership is unquestionably integrity. Without it, no real success is possible, no matter whether it is on a section gang, a football field, in an army, or in an office. </a:t>
            </a:r>
          </a:p>
        </p:txBody>
      </p:sp>
      <p:grpSp>
        <p:nvGrpSpPr>
          <p:cNvPr id="7" name="Shape 450">
            <a:extLst>
              <a:ext uri="{FF2B5EF4-FFF2-40B4-BE49-F238E27FC236}">
                <a16:creationId xmlns:a16="http://schemas.microsoft.com/office/drawing/2014/main" id="{3F20142C-ABCB-4E08-881F-4D80F1F8E10D}"/>
              </a:ext>
            </a:extLst>
          </p:cNvPr>
          <p:cNvGrpSpPr/>
          <p:nvPr/>
        </p:nvGrpSpPr>
        <p:grpSpPr>
          <a:xfrm>
            <a:off x="7509715" y="2045221"/>
            <a:ext cx="454589" cy="459816"/>
            <a:chOff x="5297950" y="1632050"/>
            <a:chExt cx="426200" cy="431100"/>
          </a:xfrm>
          <a:solidFill>
            <a:schemeClr val="bg1"/>
          </a:solidFill>
          <a:effectLst>
            <a:outerShdw blurRad="50800" dist="38100" dir="5400000" algn="t" rotWithShape="0">
              <a:prstClr val="black">
                <a:alpha val="40000"/>
              </a:prstClr>
            </a:outerShdw>
          </a:effectLst>
        </p:grpSpPr>
        <p:sp>
          <p:nvSpPr>
            <p:cNvPr id="8" name="Shape 451">
              <a:extLst>
                <a:ext uri="{FF2B5EF4-FFF2-40B4-BE49-F238E27FC236}">
                  <a16:creationId xmlns:a16="http://schemas.microsoft.com/office/drawing/2014/main" id="{28C87087-6493-4B58-84B5-ACD6674A0C6D}"/>
                </a:ext>
              </a:extLst>
            </p:cNvPr>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452">
              <a:extLst>
                <a:ext uri="{FF2B5EF4-FFF2-40B4-BE49-F238E27FC236}">
                  <a16:creationId xmlns:a16="http://schemas.microsoft.com/office/drawing/2014/main" id="{BFE52ECB-17B2-4760-952B-7E1FF9A0289E}"/>
                </a:ext>
              </a:extLst>
            </p:cNvPr>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 name="Shape 453">
            <a:extLst>
              <a:ext uri="{FF2B5EF4-FFF2-40B4-BE49-F238E27FC236}">
                <a16:creationId xmlns:a16="http://schemas.microsoft.com/office/drawing/2014/main" id="{F64A6CCC-B0F5-4BA0-8873-AC0A1ADCDDFC}"/>
              </a:ext>
            </a:extLst>
          </p:cNvPr>
          <p:cNvGrpSpPr/>
          <p:nvPr/>
        </p:nvGrpSpPr>
        <p:grpSpPr>
          <a:xfrm>
            <a:off x="10334410" y="2045221"/>
            <a:ext cx="457203" cy="487148"/>
            <a:chOff x="5970800" y="1619250"/>
            <a:chExt cx="428650" cy="456725"/>
          </a:xfrm>
          <a:solidFill>
            <a:schemeClr val="bg1"/>
          </a:solidFill>
          <a:effectLst>
            <a:outerShdw blurRad="50800" dist="38100" dir="5400000" algn="t" rotWithShape="0">
              <a:prstClr val="black">
                <a:alpha val="40000"/>
              </a:prstClr>
            </a:outerShdw>
          </a:effectLst>
        </p:grpSpPr>
        <p:sp>
          <p:nvSpPr>
            <p:cNvPr id="11" name="Shape 454">
              <a:extLst>
                <a:ext uri="{FF2B5EF4-FFF2-40B4-BE49-F238E27FC236}">
                  <a16:creationId xmlns:a16="http://schemas.microsoft.com/office/drawing/2014/main" id="{70736165-498B-4399-B253-5B3B9A5B75DD}"/>
                </a:ext>
              </a:extLst>
            </p:cNvPr>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 name="Shape 455">
              <a:extLst>
                <a:ext uri="{FF2B5EF4-FFF2-40B4-BE49-F238E27FC236}">
                  <a16:creationId xmlns:a16="http://schemas.microsoft.com/office/drawing/2014/main" id="{AC6489CB-ECD0-437B-9845-46E2750B479D}"/>
                </a:ext>
              </a:extLst>
            </p:cNvPr>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456">
              <a:extLst>
                <a:ext uri="{FF2B5EF4-FFF2-40B4-BE49-F238E27FC236}">
                  <a16:creationId xmlns:a16="http://schemas.microsoft.com/office/drawing/2014/main" id="{D94AB58C-456E-4973-B208-10FED8197641}"/>
                </a:ext>
              </a:extLst>
            </p:cNvPr>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457">
              <a:extLst>
                <a:ext uri="{FF2B5EF4-FFF2-40B4-BE49-F238E27FC236}">
                  <a16:creationId xmlns:a16="http://schemas.microsoft.com/office/drawing/2014/main" id="{2625DFEB-49C0-4395-BF8F-C5C2A3FA5E56}"/>
                </a:ext>
              </a:extLst>
            </p:cNvPr>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 name="Shape 458">
              <a:extLst>
                <a:ext uri="{FF2B5EF4-FFF2-40B4-BE49-F238E27FC236}">
                  <a16:creationId xmlns:a16="http://schemas.microsoft.com/office/drawing/2014/main" id="{D62DF1E6-EF06-4139-85BF-25762A37D35C}"/>
                </a:ext>
              </a:extLst>
            </p:cNvPr>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 name="Shape 532">
            <a:extLst>
              <a:ext uri="{FF2B5EF4-FFF2-40B4-BE49-F238E27FC236}">
                <a16:creationId xmlns:a16="http://schemas.microsoft.com/office/drawing/2014/main" id="{CC4C20E9-3798-473F-BE98-45CA5065E208}"/>
              </a:ext>
            </a:extLst>
          </p:cNvPr>
          <p:cNvGrpSpPr/>
          <p:nvPr/>
        </p:nvGrpSpPr>
        <p:grpSpPr>
          <a:xfrm>
            <a:off x="4656381" y="2103831"/>
            <a:ext cx="483228" cy="354301"/>
            <a:chOff x="3936375" y="3703750"/>
            <a:chExt cx="453050" cy="332175"/>
          </a:xfrm>
          <a:solidFill>
            <a:schemeClr val="bg1"/>
          </a:solidFill>
          <a:effectLst>
            <a:outerShdw blurRad="50800" dist="38100" dir="5400000" algn="t" rotWithShape="0">
              <a:prstClr val="black">
                <a:alpha val="40000"/>
              </a:prstClr>
            </a:outerShdw>
          </a:effectLst>
        </p:grpSpPr>
        <p:sp>
          <p:nvSpPr>
            <p:cNvPr id="19" name="Shape 533">
              <a:extLst>
                <a:ext uri="{FF2B5EF4-FFF2-40B4-BE49-F238E27FC236}">
                  <a16:creationId xmlns:a16="http://schemas.microsoft.com/office/drawing/2014/main" id="{7A2EAB51-4448-4CD1-A909-D315C5DFC7D3}"/>
                </a:ext>
              </a:extLst>
            </p:cNvPr>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534">
              <a:extLst>
                <a:ext uri="{FF2B5EF4-FFF2-40B4-BE49-F238E27FC236}">
                  <a16:creationId xmlns:a16="http://schemas.microsoft.com/office/drawing/2014/main" id="{A59D2408-5760-480A-8F13-8FEF8C5AA230}"/>
                </a:ext>
              </a:extLst>
            </p:cNvPr>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535">
              <a:extLst>
                <a:ext uri="{FF2B5EF4-FFF2-40B4-BE49-F238E27FC236}">
                  <a16:creationId xmlns:a16="http://schemas.microsoft.com/office/drawing/2014/main" id="{2AFD8D31-F6B2-455F-A3FE-8C722E5E1E0F}"/>
                </a:ext>
              </a:extLst>
            </p:cNvPr>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536">
              <a:extLst>
                <a:ext uri="{FF2B5EF4-FFF2-40B4-BE49-F238E27FC236}">
                  <a16:creationId xmlns:a16="http://schemas.microsoft.com/office/drawing/2014/main" id="{778D9B0F-F734-4576-ADC1-FFBEC90ACBF4}"/>
                </a:ext>
              </a:extLst>
            </p:cNvPr>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537">
              <a:extLst>
                <a:ext uri="{FF2B5EF4-FFF2-40B4-BE49-F238E27FC236}">
                  <a16:creationId xmlns:a16="http://schemas.microsoft.com/office/drawing/2014/main" id="{EA62EE07-3425-412D-8B9C-262A000C828C}"/>
                </a:ext>
              </a:extLst>
            </p:cNvPr>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316094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E501AE0-B451-405F-8C75-D427A472EBC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33351"/>
            <a:ext cx="12192000" cy="6991351"/>
          </a:xfrm>
          <a:prstGeom prst="rect">
            <a:avLst/>
          </a:prstGeom>
        </p:spPr>
      </p:pic>
      <p:sp>
        <p:nvSpPr>
          <p:cNvPr id="2" name="Title 1">
            <a:extLst>
              <a:ext uri="{FF2B5EF4-FFF2-40B4-BE49-F238E27FC236}">
                <a16:creationId xmlns:a16="http://schemas.microsoft.com/office/drawing/2014/main" id="{1995DD57-B7EA-4188-9E2A-4BE506BBDABA}"/>
              </a:ext>
            </a:extLst>
          </p:cNvPr>
          <p:cNvSpPr txBox="1">
            <a:spLocks/>
          </p:cNvSpPr>
          <p:nvPr/>
        </p:nvSpPr>
        <p:spPr>
          <a:xfrm>
            <a:off x="6896100" y="367155"/>
            <a:ext cx="5048250" cy="1423545"/>
          </a:xfrm>
          <a:prstGeom prst="rect">
            <a:avLst/>
          </a:prstGeom>
        </p:spPr>
        <p:txBody>
          <a:bodyP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4000" dirty="0">
                <a:solidFill>
                  <a:schemeClr val="bg1"/>
                </a:solidFill>
              </a:rPr>
              <a:t>BIG PICTURE CREATES BIG IMPACT</a:t>
            </a:r>
            <a:br>
              <a:rPr lang="en-US" sz="2000" dirty="0">
                <a:solidFill>
                  <a:schemeClr val="bg1"/>
                </a:solidFill>
              </a:rPr>
            </a:br>
            <a:r>
              <a:rPr lang="en-US" sz="2000" dirty="0">
                <a:solidFill>
                  <a:schemeClr val="bg1"/>
                </a:solidFill>
              </a:rPr>
              <a:t>A Picture Is Worth A Thousand Words</a:t>
            </a:r>
          </a:p>
        </p:txBody>
      </p:sp>
    </p:spTree>
    <p:extLst>
      <p:ext uri="{BB962C8B-B14F-4D97-AF65-F5344CB8AC3E}">
        <p14:creationId xmlns:p14="http://schemas.microsoft.com/office/powerpoint/2010/main" val="1174912860"/>
      </p:ext>
    </p:extLst>
  </p:cSld>
  <p:clrMapOvr>
    <a:masterClrMapping/>
  </p:clrMapOvr>
</p:sld>
</file>

<file path=ppt/theme/theme1.xml><?xml version="1.0" encoding="utf-8"?>
<a:theme xmlns:a="http://schemas.openxmlformats.org/drawingml/2006/main" name="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ustom 13">
      <a:majorFont>
        <a:latin typeface="Raleway"/>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573</TotalTime>
  <Words>1052</Words>
  <Application>Microsoft Office PowerPoint</Application>
  <PresentationFormat>Widescreen</PresentationFormat>
  <Paragraphs>114</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Bitter</vt:lpstr>
      <vt:lpstr>Dosis</vt:lpstr>
      <vt:lpstr>Lato</vt:lpstr>
      <vt:lpstr>Muli</vt:lpstr>
      <vt:lpstr>Raleway</vt:lpstr>
      <vt:lpstr>Roboto</vt:lpstr>
      <vt:lpstr>Office Theme</vt:lpstr>
      <vt:lpstr>GOLDMINE </vt:lpstr>
      <vt:lpstr>PowerPoint Presentation</vt:lpstr>
      <vt:lpstr>YOUR FIRST HEADLINE</vt:lpstr>
      <vt:lpstr>PowerPoint Presentation</vt:lpstr>
      <vt:lpstr>THIS IS YOUR HEADING</vt:lpstr>
      <vt:lpstr>PowerPoint Presentation</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Suhair Shakeel</dc:creator>
  <cp:lastModifiedBy>suhair</cp:lastModifiedBy>
  <cp:revision>84</cp:revision>
  <dcterms:created xsi:type="dcterms:W3CDTF">2017-08-02T20:41:11Z</dcterms:created>
  <dcterms:modified xsi:type="dcterms:W3CDTF">2018-02-13T22:48:34Z</dcterms:modified>
</cp:coreProperties>
</file>