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57" r:id="rId4"/>
    <p:sldId id="265" r:id="rId5"/>
    <p:sldId id="275" r:id="rId6"/>
    <p:sldId id="286" r:id="rId7"/>
    <p:sldId id="260" r:id="rId8"/>
    <p:sldId id="261" r:id="rId9"/>
    <p:sldId id="287" r:id="rId10"/>
    <p:sldId id="277" r:id="rId11"/>
    <p:sldId id="278" r:id="rId12"/>
    <p:sldId id="288" r:id="rId13"/>
    <p:sldId id="289" r:id="rId14"/>
    <p:sldId id="291" r:id="rId15"/>
    <p:sldId id="292" r:id="rId16"/>
    <p:sldId id="293" r:id="rId17"/>
    <p:sldId id="294" r:id="rId18"/>
    <p:sldId id="295" r:id="rId19"/>
    <p:sldId id="29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132"/>
    <a:srgbClr val="1C49BE"/>
    <a:srgbClr val="F3D21D"/>
    <a:srgbClr val="41F22A"/>
    <a:srgbClr val="EB2264"/>
    <a:srgbClr val="F9C422"/>
    <a:srgbClr val="1A7DD7"/>
    <a:srgbClr val="21D7CD"/>
    <a:srgbClr val="C4D4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03" autoAdjust="0"/>
    <p:restoredTop sz="94660"/>
  </p:normalViewPr>
  <p:slideViewPr>
    <p:cSldViewPr snapToGrid="0">
      <p:cViewPr varScale="1">
        <p:scale>
          <a:sx n="65" d="100"/>
          <a:sy n="65" d="100"/>
        </p:scale>
        <p:origin x="9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48620226088186E-3"/>
          <c:y val="9.5939860157231979E-2"/>
          <c:w val="0.99442819016840711"/>
          <c:h val="0.8879237936530141"/>
        </c:manualLayout>
      </c:layout>
      <c:barChart>
        <c:barDir val="col"/>
        <c:grouping val="clustered"/>
        <c:varyColors val="0"/>
        <c:ser>
          <c:idx val="0"/>
          <c:order val="0"/>
          <c:tx>
            <c:strRef>
              <c:f>Sheet1!$B$1</c:f>
              <c:strCache>
                <c:ptCount val="1"/>
                <c:pt idx="0">
                  <c:v>Sales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1">
                  <a:lumMod val="40000"/>
                  <a:lumOff val="6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A04-4A29-8E1D-6A958FBCDAF4}"/>
              </c:ext>
            </c:extLst>
          </c:dPt>
          <c:dPt>
            <c:idx val="1"/>
            <c:invertIfNegative val="0"/>
            <c:bubble3D val="0"/>
            <c:spPr>
              <a:solidFill>
                <a:schemeClr val="bg1">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BA04-4A29-8E1D-6A958FBCDAF4}"/>
              </c:ext>
            </c:extLst>
          </c:dPt>
          <c:dPt>
            <c:idx val="2"/>
            <c:invertIfNegative val="0"/>
            <c:bubble3D val="0"/>
            <c:spPr>
              <a:solidFill>
                <a:schemeClr val="tx1">
                  <a:lumMod val="85000"/>
                  <a:lumOff val="1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A04-4A29-8E1D-6A958FBCDAF4}"/>
              </c:ext>
            </c:extLst>
          </c:dPt>
          <c:dPt>
            <c:idx val="3"/>
            <c:invertIfNegative val="0"/>
            <c:bubble3D val="0"/>
            <c:spPr>
              <a:solidFill>
                <a:srgbClr val="C00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BA04-4A29-8E1D-6A958FBCDAF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A04-4A29-8E1D-6A958FBCDAF4}"/>
            </c:ext>
          </c:extLst>
        </c:ser>
        <c:dLbls>
          <c:showLegendKey val="0"/>
          <c:showVal val="0"/>
          <c:showCatName val="0"/>
          <c:showSerName val="0"/>
          <c:showPercent val="0"/>
          <c:showBubbleSize val="0"/>
        </c:dLbls>
        <c:gapWidth val="100"/>
        <c:overlap val="-24"/>
        <c:axId val="594356376"/>
        <c:axId val="594349488"/>
      </c:barChart>
      <c:catAx>
        <c:axId val="594356376"/>
        <c:scaling>
          <c:orientation val="minMax"/>
        </c:scaling>
        <c:delete val="1"/>
        <c:axPos val="b"/>
        <c:numFmt formatCode="General" sourceLinked="1"/>
        <c:majorTickMark val="out"/>
        <c:minorTickMark val="none"/>
        <c:tickLblPos val="nextTo"/>
        <c:crossAx val="594349488"/>
        <c:crosses val="autoZero"/>
        <c:auto val="1"/>
        <c:lblAlgn val="ctr"/>
        <c:lblOffset val="100"/>
        <c:noMultiLvlLbl val="0"/>
      </c:catAx>
      <c:valAx>
        <c:axId val="594349488"/>
        <c:scaling>
          <c:orientation val="minMax"/>
        </c:scaling>
        <c:delete val="1"/>
        <c:axPos val="l"/>
        <c:numFmt formatCode="General" sourceLinked="1"/>
        <c:majorTickMark val="out"/>
        <c:minorTickMark val="none"/>
        <c:tickLblPos val="nextTo"/>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957F-24FC-4F24-A8B5-39B039AC0627}" type="doc">
      <dgm:prSet loTypeId="urn:microsoft.com/office/officeart/2011/layout/CircleProcess" loCatId="process" qsTypeId="urn:microsoft.com/office/officeart/2005/8/quickstyle/simple1" qsCatId="simple" csTypeId="urn:microsoft.com/office/officeart/2005/8/colors/accent1_3" csCatId="accent1" phldr="1"/>
      <dgm:spPr/>
      <dgm:t>
        <a:bodyPr/>
        <a:lstStyle/>
        <a:p>
          <a:endParaRPr lang="en-US"/>
        </a:p>
      </dgm:t>
    </dgm:pt>
    <dgm:pt modelId="{93B8BBBA-839A-48A2-BEDD-96CBD596129D}">
      <dgm:prSet phldrT="[Text]"/>
      <dgm:spPr/>
      <dgm:t>
        <a:bodyPr/>
        <a:lstStyle/>
        <a:p>
          <a:r>
            <a:rPr lang="en-US" dirty="0"/>
            <a:t> </a:t>
          </a:r>
        </a:p>
      </dgm:t>
    </dgm:pt>
    <dgm:pt modelId="{A4B39930-B846-45C7-B770-23795AE3C77E}" type="parTrans" cxnId="{9E91ACDB-8480-4290-8B51-F901020FC7D6}">
      <dgm:prSet/>
      <dgm:spPr/>
      <dgm:t>
        <a:bodyPr/>
        <a:lstStyle/>
        <a:p>
          <a:endParaRPr lang="en-US"/>
        </a:p>
      </dgm:t>
    </dgm:pt>
    <dgm:pt modelId="{7F9ADBC5-6191-4489-A1FD-EB9F43A6A890}" type="sibTrans" cxnId="{9E91ACDB-8480-4290-8B51-F901020FC7D6}">
      <dgm:prSet/>
      <dgm:spPr/>
      <dgm:t>
        <a:bodyPr/>
        <a:lstStyle/>
        <a:p>
          <a:endParaRPr lang="en-US"/>
        </a:p>
      </dgm:t>
    </dgm:pt>
    <dgm:pt modelId="{E44CDF4E-CCED-4C59-9767-C29E043EA7F9}">
      <dgm:prSet phldrT="[Text]"/>
      <dgm:spPr/>
      <dgm:t>
        <a:bodyPr/>
        <a:lstStyle/>
        <a:p>
          <a:r>
            <a:rPr lang="en-US" dirty="0"/>
            <a:t> </a:t>
          </a:r>
        </a:p>
      </dgm:t>
    </dgm:pt>
    <dgm:pt modelId="{23F55E66-ACFF-4FF6-A26A-9AD36F305685}" type="parTrans" cxnId="{69C8C6D8-8D4C-4043-8F2C-78CA42DBE5BF}">
      <dgm:prSet/>
      <dgm:spPr/>
      <dgm:t>
        <a:bodyPr/>
        <a:lstStyle/>
        <a:p>
          <a:endParaRPr lang="en-US"/>
        </a:p>
      </dgm:t>
    </dgm:pt>
    <dgm:pt modelId="{437EA4A8-0103-41F9-A0FF-49CBB9AFCDB9}" type="sibTrans" cxnId="{69C8C6D8-8D4C-4043-8F2C-78CA42DBE5BF}">
      <dgm:prSet/>
      <dgm:spPr/>
      <dgm:t>
        <a:bodyPr/>
        <a:lstStyle/>
        <a:p>
          <a:endParaRPr lang="en-US"/>
        </a:p>
      </dgm:t>
    </dgm:pt>
    <dgm:pt modelId="{5E036342-9FAC-4D04-8B8B-8090EF1ED107}">
      <dgm:prSet phldrT="[Text]"/>
      <dgm:spPr/>
      <dgm:t>
        <a:bodyPr/>
        <a:lstStyle/>
        <a:p>
          <a:r>
            <a:rPr lang="en-US" dirty="0"/>
            <a:t> </a:t>
          </a:r>
        </a:p>
      </dgm:t>
    </dgm:pt>
    <dgm:pt modelId="{6EF24677-4199-4457-89DB-C05440C4C07C}" type="parTrans" cxnId="{33445D33-1309-410D-8570-B00C7A4CA3EC}">
      <dgm:prSet/>
      <dgm:spPr/>
      <dgm:t>
        <a:bodyPr/>
        <a:lstStyle/>
        <a:p>
          <a:endParaRPr lang="en-US"/>
        </a:p>
      </dgm:t>
    </dgm:pt>
    <dgm:pt modelId="{AB076A16-4993-446B-844E-3CC3782974B6}" type="sibTrans" cxnId="{33445D33-1309-410D-8570-B00C7A4CA3EC}">
      <dgm:prSet/>
      <dgm:spPr/>
      <dgm:t>
        <a:bodyPr/>
        <a:lstStyle/>
        <a:p>
          <a:endParaRPr lang="en-US"/>
        </a:p>
      </dgm:t>
    </dgm:pt>
    <dgm:pt modelId="{71FC0FCB-730D-4845-8992-8555F7514967}">
      <dgm:prSet/>
      <dgm:spPr/>
      <dgm:t>
        <a:bodyPr/>
        <a:lstStyle/>
        <a:p>
          <a:endParaRPr lang="en-US"/>
        </a:p>
      </dgm:t>
    </dgm:pt>
    <dgm:pt modelId="{3A4F245E-9035-47CA-8436-0AF189ADECF1}" type="parTrans" cxnId="{EE68C738-4329-4717-B60D-F4C50F0C7B91}">
      <dgm:prSet/>
      <dgm:spPr/>
      <dgm:t>
        <a:bodyPr/>
        <a:lstStyle/>
        <a:p>
          <a:endParaRPr lang="en-US"/>
        </a:p>
      </dgm:t>
    </dgm:pt>
    <dgm:pt modelId="{64643476-6552-4A0B-9252-A5461B1B6208}" type="sibTrans" cxnId="{EE68C738-4329-4717-B60D-F4C50F0C7B91}">
      <dgm:prSet/>
      <dgm:spPr/>
      <dgm:t>
        <a:bodyPr/>
        <a:lstStyle/>
        <a:p>
          <a:endParaRPr lang="en-US"/>
        </a:p>
      </dgm:t>
    </dgm:pt>
    <dgm:pt modelId="{8EA09D7E-1544-4011-8E8A-907F0F2D0467}" type="pres">
      <dgm:prSet presAssocID="{68FC957F-24FC-4F24-A8B5-39B039AC0627}" presName="Name0" presStyleCnt="0">
        <dgm:presLayoutVars>
          <dgm:chMax val="11"/>
          <dgm:chPref val="11"/>
          <dgm:dir/>
          <dgm:resizeHandles/>
        </dgm:presLayoutVars>
      </dgm:prSet>
      <dgm:spPr/>
      <dgm:t>
        <a:bodyPr/>
        <a:lstStyle/>
        <a:p>
          <a:endParaRPr lang="en-US"/>
        </a:p>
      </dgm:t>
    </dgm:pt>
    <dgm:pt modelId="{AF20F37E-EF17-4FDB-B0DB-07840F27B2A4}" type="pres">
      <dgm:prSet presAssocID="{71FC0FCB-730D-4845-8992-8555F7514967}" presName="Accent4" presStyleCnt="0"/>
      <dgm:spPr/>
      <dgm:t>
        <a:bodyPr/>
        <a:lstStyle/>
        <a:p>
          <a:endParaRPr lang="en-US"/>
        </a:p>
      </dgm:t>
    </dgm:pt>
    <dgm:pt modelId="{BBB3BE3C-2772-4E7E-B326-9810AEAEB314}" type="pres">
      <dgm:prSet presAssocID="{71FC0FCB-730D-4845-8992-8555F7514967}" presName="Accent" presStyleLbl="node1" presStyleIdx="0" presStyleCnt="4"/>
      <dgm:spPr/>
      <dgm:t>
        <a:bodyPr/>
        <a:lstStyle/>
        <a:p>
          <a:endParaRPr lang="en-US"/>
        </a:p>
      </dgm:t>
    </dgm:pt>
    <dgm:pt modelId="{554547A0-EA41-4D88-9D2D-782F63C8C8A6}" type="pres">
      <dgm:prSet presAssocID="{71FC0FCB-730D-4845-8992-8555F7514967}" presName="ParentBackground4" presStyleCnt="0"/>
      <dgm:spPr/>
      <dgm:t>
        <a:bodyPr/>
        <a:lstStyle/>
        <a:p>
          <a:endParaRPr lang="en-US"/>
        </a:p>
      </dgm:t>
    </dgm:pt>
    <dgm:pt modelId="{1089E960-967B-4641-A480-F8ADD30FD502}" type="pres">
      <dgm:prSet presAssocID="{71FC0FCB-730D-4845-8992-8555F7514967}" presName="ParentBackground" presStyleLbl="fgAcc1" presStyleIdx="0" presStyleCnt="4"/>
      <dgm:spPr/>
      <dgm:t>
        <a:bodyPr/>
        <a:lstStyle/>
        <a:p>
          <a:endParaRPr lang="en-US"/>
        </a:p>
      </dgm:t>
    </dgm:pt>
    <dgm:pt modelId="{8C922F67-D52A-46F9-8387-F31AF72A52BB}" type="pres">
      <dgm:prSet presAssocID="{71FC0FCB-730D-4845-8992-8555F7514967}" presName="Parent4" presStyleLbl="revTx" presStyleIdx="0" presStyleCnt="0">
        <dgm:presLayoutVars>
          <dgm:chMax val="1"/>
          <dgm:chPref val="1"/>
          <dgm:bulletEnabled val="1"/>
        </dgm:presLayoutVars>
      </dgm:prSet>
      <dgm:spPr/>
      <dgm:t>
        <a:bodyPr/>
        <a:lstStyle/>
        <a:p>
          <a:endParaRPr lang="en-US"/>
        </a:p>
      </dgm:t>
    </dgm:pt>
    <dgm:pt modelId="{ED161263-9148-47B8-B4CB-3D387658D6E6}" type="pres">
      <dgm:prSet presAssocID="{5E036342-9FAC-4D04-8B8B-8090EF1ED107}" presName="Accent3" presStyleCnt="0"/>
      <dgm:spPr/>
      <dgm:t>
        <a:bodyPr/>
        <a:lstStyle/>
        <a:p>
          <a:endParaRPr lang="en-US"/>
        </a:p>
      </dgm:t>
    </dgm:pt>
    <dgm:pt modelId="{1DCD2F2C-ABD1-4DAE-BA4F-1B9B7E4DCB89}" type="pres">
      <dgm:prSet presAssocID="{5E036342-9FAC-4D04-8B8B-8090EF1ED107}" presName="Accent" presStyleLbl="node1" presStyleIdx="1" presStyleCnt="4"/>
      <dgm:spPr/>
      <dgm:t>
        <a:bodyPr/>
        <a:lstStyle/>
        <a:p>
          <a:endParaRPr lang="en-US"/>
        </a:p>
      </dgm:t>
    </dgm:pt>
    <dgm:pt modelId="{9A3DCB4F-3DAF-488F-95EC-883B6A13B032}" type="pres">
      <dgm:prSet presAssocID="{5E036342-9FAC-4D04-8B8B-8090EF1ED107}" presName="ParentBackground3" presStyleCnt="0"/>
      <dgm:spPr/>
      <dgm:t>
        <a:bodyPr/>
        <a:lstStyle/>
        <a:p>
          <a:endParaRPr lang="en-US"/>
        </a:p>
      </dgm:t>
    </dgm:pt>
    <dgm:pt modelId="{6E1DFC14-5C3B-466A-AB89-25687DC8FC9A}" type="pres">
      <dgm:prSet presAssocID="{5E036342-9FAC-4D04-8B8B-8090EF1ED107}" presName="ParentBackground" presStyleLbl="fgAcc1" presStyleIdx="1" presStyleCnt="4"/>
      <dgm:spPr/>
      <dgm:t>
        <a:bodyPr/>
        <a:lstStyle/>
        <a:p>
          <a:endParaRPr lang="en-US"/>
        </a:p>
      </dgm:t>
    </dgm:pt>
    <dgm:pt modelId="{63AE46E5-BF38-4E65-8BFD-E8773ACD00EA}" type="pres">
      <dgm:prSet presAssocID="{5E036342-9FAC-4D04-8B8B-8090EF1ED107}" presName="Parent3" presStyleLbl="revTx" presStyleIdx="0" presStyleCnt="0">
        <dgm:presLayoutVars>
          <dgm:chMax val="1"/>
          <dgm:chPref val="1"/>
          <dgm:bulletEnabled val="1"/>
        </dgm:presLayoutVars>
      </dgm:prSet>
      <dgm:spPr/>
      <dgm:t>
        <a:bodyPr/>
        <a:lstStyle/>
        <a:p>
          <a:endParaRPr lang="en-US"/>
        </a:p>
      </dgm:t>
    </dgm:pt>
    <dgm:pt modelId="{0E9F1600-95B8-4E0B-836A-5915A691FE5D}" type="pres">
      <dgm:prSet presAssocID="{E44CDF4E-CCED-4C59-9767-C29E043EA7F9}" presName="Accent2" presStyleCnt="0"/>
      <dgm:spPr/>
      <dgm:t>
        <a:bodyPr/>
        <a:lstStyle/>
        <a:p>
          <a:endParaRPr lang="en-US"/>
        </a:p>
      </dgm:t>
    </dgm:pt>
    <dgm:pt modelId="{5A32ABD5-6549-4052-9FBC-D7B0DBBA4FB0}" type="pres">
      <dgm:prSet presAssocID="{E44CDF4E-CCED-4C59-9767-C29E043EA7F9}" presName="Accent" presStyleLbl="node1" presStyleIdx="2" presStyleCnt="4"/>
      <dgm:spPr/>
      <dgm:t>
        <a:bodyPr/>
        <a:lstStyle/>
        <a:p>
          <a:endParaRPr lang="en-US"/>
        </a:p>
      </dgm:t>
    </dgm:pt>
    <dgm:pt modelId="{D17DC259-7B72-4C0C-BBB1-099E575E8946}" type="pres">
      <dgm:prSet presAssocID="{E44CDF4E-CCED-4C59-9767-C29E043EA7F9}" presName="ParentBackground2" presStyleCnt="0"/>
      <dgm:spPr/>
      <dgm:t>
        <a:bodyPr/>
        <a:lstStyle/>
        <a:p>
          <a:endParaRPr lang="en-US"/>
        </a:p>
      </dgm:t>
    </dgm:pt>
    <dgm:pt modelId="{D04E09A1-4709-4DEE-A8B6-8ABF6A28492C}" type="pres">
      <dgm:prSet presAssocID="{E44CDF4E-CCED-4C59-9767-C29E043EA7F9}" presName="ParentBackground" presStyleLbl="fgAcc1" presStyleIdx="2" presStyleCnt="4"/>
      <dgm:spPr/>
      <dgm:t>
        <a:bodyPr/>
        <a:lstStyle/>
        <a:p>
          <a:endParaRPr lang="en-US"/>
        </a:p>
      </dgm:t>
    </dgm:pt>
    <dgm:pt modelId="{FBF59BD7-0ED9-4446-9C53-49089C1235DF}" type="pres">
      <dgm:prSet presAssocID="{E44CDF4E-CCED-4C59-9767-C29E043EA7F9}" presName="Parent2" presStyleLbl="revTx" presStyleIdx="0" presStyleCnt="0">
        <dgm:presLayoutVars>
          <dgm:chMax val="1"/>
          <dgm:chPref val="1"/>
          <dgm:bulletEnabled val="1"/>
        </dgm:presLayoutVars>
      </dgm:prSet>
      <dgm:spPr/>
      <dgm:t>
        <a:bodyPr/>
        <a:lstStyle/>
        <a:p>
          <a:endParaRPr lang="en-US"/>
        </a:p>
      </dgm:t>
    </dgm:pt>
    <dgm:pt modelId="{D71F1765-568A-43F0-B4EA-B1A48EFDAC7E}" type="pres">
      <dgm:prSet presAssocID="{93B8BBBA-839A-48A2-BEDD-96CBD596129D}" presName="Accent1" presStyleCnt="0"/>
      <dgm:spPr/>
      <dgm:t>
        <a:bodyPr/>
        <a:lstStyle/>
        <a:p>
          <a:endParaRPr lang="en-US"/>
        </a:p>
      </dgm:t>
    </dgm:pt>
    <dgm:pt modelId="{E74ECBA8-B0C0-4490-9BCD-2F6918BAE965}" type="pres">
      <dgm:prSet presAssocID="{93B8BBBA-839A-48A2-BEDD-96CBD596129D}" presName="Accent" presStyleLbl="node1" presStyleIdx="3" presStyleCnt="4"/>
      <dgm:spPr/>
      <dgm:t>
        <a:bodyPr/>
        <a:lstStyle/>
        <a:p>
          <a:endParaRPr lang="en-US"/>
        </a:p>
      </dgm:t>
    </dgm:pt>
    <dgm:pt modelId="{6716E296-5D79-46B3-9FA9-C087CCF94990}" type="pres">
      <dgm:prSet presAssocID="{93B8BBBA-839A-48A2-BEDD-96CBD596129D}" presName="ParentBackground1" presStyleCnt="0"/>
      <dgm:spPr/>
      <dgm:t>
        <a:bodyPr/>
        <a:lstStyle/>
        <a:p>
          <a:endParaRPr lang="en-US"/>
        </a:p>
      </dgm:t>
    </dgm:pt>
    <dgm:pt modelId="{51F1EAF6-79FC-41E4-AA05-F05B806A75F6}" type="pres">
      <dgm:prSet presAssocID="{93B8BBBA-839A-48A2-BEDD-96CBD596129D}" presName="ParentBackground" presStyleLbl="fgAcc1" presStyleIdx="3" presStyleCnt="4"/>
      <dgm:spPr/>
      <dgm:t>
        <a:bodyPr/>
        <a:lstStyle/>
        <a:p>
          <a:endParaRPr lang="en-US"/>
        </a:p>
      </dgm:t>
    </dgm:pt>
    <dgm:pt modelId="{763BF60D-EF22-48D5-8AD7-4267BE45D9FF}" type="pres">
      <dgm:prSet presAssocID="{93B8BBBA-839A-48A2-BEDD-96CBD596129D}" presName="Parent1" presStyleLbl="revTx" presStyleIdx="0" presStyleCnt="0">
        <dgm:presLayoutVars>
          <dgm:chMax val="1"/>
          <dgm:chPref val="1"/>
          <dgm:bulletEnabled val="1"/>
        </dgm:presLayoutVars>
      </dgm:prSet>
      <dgm:spPr/>
      <dgm:t>
        <a:bodyPr/>
        <a:lstStyle/>
        <a:p>
          <a:endParaRPr lang="en-US"/>
        </a:p>
      </dgm:t>
    </dgm:pt>
  </dgm:ptLst>
  <dgm:cxnLst>
    <dgm:cxn modelId="{F919E473-32BA-4223-A7C4-3DA1F07E4ED0}" type="presOf" srcId="{68FC957F-24FC-4F24-A8B5-39B039AC0627}" destId="{8EA09D7E-1544-4011-8E8A-907F0F2D0467}" srcOrd="0" destOrd="0" presId="urn:microsoft.com/office/officeart/2011/layout/CircleProcess"/>
    <dgm:cxn modelId="{E8EB059D-F9F0-47F9-A7BB-7B3015A9BF28}" type="presOf" srcId="{5E036342-9FAC-4D04-8B8B-8090EF1ED107}" destId="{63AE46E5-BF38-4E65-8BFD-E8773ACD00EA}" srcOrd="1" destOrd="0" presId="urn:microsoft.com/office/officeart/2011/layout/CircleProcess"/>
    <dgm:cxn modelId="{EFE8D72E-959E-4E31-A3F1-3820476CE675}" type="presOf" srcId="{E44CDF4E-CCED-4C59-9767-C29E043EA7F9}" destId="{FBF59BD7-0ED9-4446-9C53-49089C1235DF}" srcOrd="1" destOrd="0" presId="urn:microsoft.com/office/officeart/2011/layout/CircleProcess"/>
    <dgm:cxn modelId="{9E91ACDB-8480-4290-8B51-F901020FC7D6}" srcId="{68FC957F-24FC-4F24-A8B5-39B039AC0627}" destId="{93B8BBBA-839A-48A2-BEDD-96CBD596129D}" srcOrd="0" destOrd="0" parTransId="{A4B39930-B846-45C7-B770-23795AE3C77E}" sibTransId="{7F9ADBC5-6191-4489-A1FD-EB9F43A6A890}"/>
    <dgm:cxn modelId="{217BF25D-6E37-4433-A9A8-2765DC4CE95D}" type="presOf" srcId="{71FC0FCB-730D-4845-8992-8555F7514967}" destId="{8C922F67-D52A-46F9-8387-F31AF72A52BB}" srcOrd="1" destOrd="0" presId="urn:microsoft.com/office/officeart/2011/layout/CircleProcess"/>
    <dgm:cxn modelId="{F71495BE-E711-4E82-877C-917B13B2879A}" type="presOf" srcId="{93B8BBBA-839A-48A2-BEDD-96CBD596129D}" destId="{763BF60D-EF22-48D5-8AD7-4267BE45D9FF}" srcOrd="1" destOrd="0" presId="urn:microsoft.com/office/officeart/2011/layout/CircleProcess"/>
    <dgm:cxn modelId="{EE68C738-4329-4717-B60D-F4C50F0C7B91}" srcId="{68FC957F-24FC-4F24-A8B5-39B039AC0627}" destId="{71FC0FCB-730D-4845-8992-8555F7514967}" srcOrd="3" destOrd="0" parTransId="{3A4F245E-9035-47CA-8436-0AF189ADECF1}" sibTransId="{64643476-6552-4A0B-9252-A5461B1B6208}"/>
    <dgm:cxn modelId="{33445D33-1309-410D-8570-B00C7A4CA3EC}" srcId="{68FC957F-24FC-4F24-A8B5-39B039AC0627}" destId="{5E036342-9FAC-4D04-8B8B-8090EF1ED107}" srcOrd="2" destOrd="0" parTransId="{6EF24677-4199-4457-89DB-C05440C4C07C}" sibTransId="{AB076A16-4993-446B-844E-3CC3782974B6}"/>
    <dgm:cxn modelId="{2CF66FE2-A316-476C-ABA8-0D5D7525E1A0}" type="presOf" srcId="{71FC0FCB-730D-4845-8992-8555F7514967}" destId="{1089E960-967B-4641-A480-F8ADD30FD502}" srcOrd="0" destOrd="0" presId="urn:microsoft.com/office/officeart/2011/layout/CircleProcess"/>
    <dgm:cxn modelId="{BA70641C-061A-4E28-9B7D-0958B91ABD74}" type="presOf" srcId="{E44CDF4E-CCED-4C59-9767-C29E043EA7F9}" destId="{D04E09A1-4709-4DEE-A8B6-8ABF6A28492C}" srcOrd="0" destOrd="0" presId="urn:microsoft.com/office/officeart/2011/layout/CircleProcess"/>
    <dgm:cxn modelId="{0A30499D-05A2-475A-8672-C60CF68BD1DC}" type="presOf" srcId="{5E036342-9FAC-4D04-8B8B-8090EF1ED107}" destId="{6E1DFC14-5C3B-466A-AB89-25687DC8FC9A}" srcOrd="0" destOrd="0" presId="urn:microsoft.com/office/officeart/2011/layout/CircleProcess"/>
    <dgm:cxn modelId="{69C8C6D8-8D4C-4043-8F2C-78CA42DBE5BF}" srcId="{68FC957F-24FC-4F24-A8B5-39B039AC0627}" destId="{E44CDF4E-CCED-4C59-9767-C29E043EA7F9}" srcOrd="1" destOrd="0" parTransId="{23F55E66-ACFF-4FF6-A26A-9AD36F305685}" sibTransId="{437EA4A8-0103-41F9-A0FF-49CBB9AFCDB9}"/>
    <dgm:cxn modelId="{A3FEA9C0-1774-4FDC-9C5D-92C23790C5E1}" type="presOf" srcId="{93B8BBBA-839A-48A2-BEDD-96CBD596129D}" destId="{51F1EAF6-79FC-41E4-AA05-F05B806A75F6}" srcOrd="0" destOrd="0" presId="urn:microsoft.com/office/officeart/2011/layout/CircleProcess"/>
    <dgm:cxn modelId="{1655C7ED-EF07-4189-8EDA-DB63D67E23A4}" type="presParOf" srcId="{8EA09D7E-1544-4011-8E8A-907F0F2D0467}" destId="{AF20F37E-EF17-4FDB-B0DB-07840F27B2A4}" srcOrd="0" destOrd="0" presId="urn:microsoft.com/office/officeart/2011/layout/CircleProcess"/>
    <dgm:cxn modelId="{140C82BD-02F2-4F7B-9FC6-FEE5B6249FB6}" type="presParOf" srcId="{AF20F37E-EF17-4FDB-B0DB-07840F27B2A4}" destId="{BBB3BE3C-2772-4E7E-B326-9810AEAEB314}" srcOrd="0" destOrd="0" presId="urn:microsoft.com/office/officeart/2011/layout/CircleProcess"/>
    <dgm:cxn modelId="{EA5D01D7-6552-4591-A669-BBA3B0379ED1}" type="presParOf" srcId="{8EA09D7E-1544-4011-8E8A-907F0F2D0467}" destId="{554547A0-EA41-4D88-9D2D-782F63C8C8A6}" srcOrd="1" destOrd="0" presId="urn:microsoft.com/office/officeart/2011/layout/CircleProcess"/>
    <dgm:cxn modelId="{4651ECF2-9AAB-49B1-B5D3-CEB1AE9E99F4}" type="presParOf" srcId="{554547A0-EA41-4D88-9D2D-782F63C8C8A6}" destId="{1089E960-967B-4641-A480-F8ADD30FD502}" srcOrd="0" destOrd="0" presId="urn:microsoft.com/office/officeart/2011/layout/CircleProcess"/>
    <dgm:cxn modelId="{75248569-6793-4F36-AC96-CE47903211CD}" type="presParOf" srcId="{8EA09D7E-1544-4011-8E8A-907F0F2D0467}" destId="{8C922F67-D52A-46F9-8387-F31AF72A52BB}" srcOrd="2" destOrd="0" presId="urn:microsoft.com/office/officeart/2011/layout/CircleProcess"/>
    <dgm:cxn modelId="{6CF09772-D54A-471D-8AA9-4558C40B6BEC}" type="presParOf" srcId="{8EA09D7E-1544-4011-8E8A-907F0F2D0467}" destId="{ED161263-9148-47B8-B4CB-3D387658D6E6}" srcOrd="3" destOrd="0" presId="urn:microsoft.com/office/officeart/2011/layout/CircleProcess"/>
    <dgm:cxn modelId="{2F3EAC88-823D-465F-A602-DA6D39EEEF47}" type="presParOf" srcId="{ED161263-9148-47B8-B4CB-3D387658D6E6}" destId="{1DCD2F2C-ABD1-4DAE-BA4F-1B9B7E4DCB89}" srcOrd="0" destOrd="0" presId="urn:microsoft.com/office/officeart/2011/layout/CircleProcess"/>
    <dgm:cxn modelId="{79931325-AEBA-48F2-84B9-E12952D16264}" type="presParOf" srcId="{8EA09D7E-1544-4011-8E8A-907F0F2D0467}" destId="{9A3DCB4F-3DAF-488F-95EC-883B6A13B032}" srcOrd="4" destOrd="0" presId="urn:microsoft.com/office/officeart/2011/layout/CircleProcess"/>
    <dgm:cxn modelId="{574B0EE0-ACC7-409A-AC93-549A77B96836}" type="presParOf" srcId="{9A3DCB4F-3DAF-488F-95EC-883B6A13B032}" destId="{6E1DFC14-5C3B-466A-AB89-25687DC8FC9A}" srcOrd="0" destOrd="0" presId="urn:microsoft.com/office/officeart/2011/layout/CircleProcess"/>
    <dgm:cxn modelId="{4254E531-5FDD-42F9-8040-637FBCDFA32A}" type="presParOf" srcId="{8EA09D7E-1544-4011-8E8A-907F0F2D0467}" destId="{63AE46E5-BF38-4E65-8BFD-E8773ACD00EA}" srcOrd="5" destOrd="0" presId="urn:microsoft.com/office/officeart/2011/layout/CircleProcess"/>
    <dgm:cxn modelId="{A8ABBAB7-0D3F-4C25-AF3D-C011EC268D82}" type="presParOf" srcId="{8EA09D7E-1544-4011-8E8A-907F0F2D0467}" destId="{0E9F1600-95B8-4E0B-836A-5915A691FE5D}" srcOrd="6" destOrd="0" presId="urn:microsoft.com/office/officeart/2011/layout/CircleProcess"/>
    <dgm:cxn modelId="{4593E9F7-565C-41EB-8EE8-F74F840C8F38}" type="presParOf" srcId="{0E9F1600-95B8-4E0B-836A-5915A691FE5D}" destId="{5A32ABD5-6549-4052-9FBC-D7B0DBBA4FB0}" srcOrd="0" destOrd="0" presId="urn:microsoft.com/office/officeart/2011/layout/CircleProcess"/>
    <dgm:cxn modelId="{AF5D3C31-2ECA-4715-86CD-3ECFA9368E4E}" type="presParOf" srcId="{8EA09D7E-1544-4011-8E8A-907F0F2D0467}" destId="{D17DC259-7B72-4C0C-BBB1-099E575E8946}" srcOrd="7" destOrd="0" presId="urn:microsoft.com/office/officeart/2011/layout/CircleProcess"/>
    <dgm:cxn modelId="{D95DAABE-269C-4A80-9359-256542DFBA61}" type="presParOf" srcId="{D17DC259-7B72-4C0C-BBB1-099E575E8946}" destId="{D04E09A1-4709-4DEE-A8B6-8ABF6A28492C}" srcOrd="0" destOrd="0" presId="urn:microsoft.com/office/officeart/2011/layout/CircleProcess"/>
    <dgm:cxn modelId="{60B1CB36-72E6-47F4-AA9E-A11278B0AA4F}" type="presParOf" srcId="{8EA09D7E-1544-4011-8E8A-907F0F2D0467}" destId="{FBF59BD7-0ED9-4446-9C53-49089C1235DF}" srcOrd="8" destOrd="0" presId="urn:microsoft.com/office/officeart/2011/layout/CircleProcess"/>
    <dgm:cxn modelId="{79FB683F-F00A-44EA-9796-B9E4BFFA5E5E}" type="presParOf" srcId="{8EA09D7E-1544-4011-8E8A-907F0F2D0467}" destId="{D71F1765-568A-43F0-B4EA-B1A48EFDAC7E}" srcOrd="9" destOrd="0" presId="urn:microsoft.com/office/officeart/2011/layout/CircleProcess"/>
    <dgm:cxn modelId="{CDB008E6-96D3-4F8D-8623-FE475AF5DB12}" type="presParOf" srcId="{D71F1765-568A-43F0-B4EA-B1A48EFDAC7E}" destId="{E74ECBA8-B0C0-4490-9BCD-2F6918BAE965}" srcOrd="0" destOrd="0" presId="urn:microsoft.com/office/officeart/2011/layout/CircleProcess"/>
    <dgm:cxn modelId="{74A49F80-61AF-48F0-95C0-0A904453E91D}" type="presParOf" srcId="{8EA09D7E-1544-4011-8E8A-907F0F2D0467}" destId="{6716E296-5D79-46B3-9FA9-C087CCF94990}" srcOrd="10" destOrd="0" presId="urn:microsoft.com/office/officeart/2011/layout/CircleProcess"/>
    <dgm:cxn modelId="{89DC55B8-7E08-469B-8380-B4A641D2D17E}" type="presParOf" srcId="{6716E296-5D79-46B3-9FA9-C087CCF94990}" destId="{51F1EAF6-79FC-41E4-AA05-F05B806A75F6}" srcOrd="0" destOrd="0" presId="urn:microsoft.com/office/officeart/2011/layout/CircleProcess"/>
    <dgm:cxn modelId="{CC7CC971-FCCD-4FD7-8B79-440A1093F737}" type="presParOf" srcId="{8EA09D7E-1544-4011-8E8A-907F0F2D0467}" destId="{763BF60D-EF22-48D5-8AD7-4267BE45D9FF}"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3BE3C-2772-4E7E-B326-9810AEAEB314}">
      <dsp:nvSpPr>
        <dsp:cNvPr id="0" name=""/>
        <dsp:cNvSpPr/>
      </dsp:nvSpPr>
      <dsp:spPr>
        <a:xfrm>
          <a:off x="5582818" y="1601462"/>
          <a:ext cx="1670814" cy="1670899"/>
        </a:xfrm>
        <a:prstGeom prst="ellips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9E960-967B-4641-A480-F8ADD30FD502}">
      <dsp:nvSpPr>
        <dsp:cNvPr id="0" name=""/>
        <dsp:cNvSpPr/>
      </dsp:nvSpPr>
      <dsp:spPr>
        <a:xfrm>
          <a:off x="5638703" y="1657169"/>
          <a:ext cx="1559760" cy="1559486"/>
        </a:xfrm>
        <a:prstGeom prst="ellipse">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861525" y="1879994"/>
        <a:ext cx="1114114" cy="1113835"/>
      </dsp:txXfrm>
    </dsp:sp>
    <dsp:sp modelId="{1DCD2F2C-ABD1-4DAE-BA4F-1B9B7E4DCB89}">
      <dsp:nvSpPr>
        <dsp:cNvPr id="0" name=""/>
        <dsp:cNvSpPr/>
      </dsp:nvSpPr>
      <dsp:spPr>
        <a:xfrm rot="2700000">
          <a:off x="3848940" y="1601345"/>
          <a:ext cx="1670841" cy="1670841"/>
        </a:xfrm>
        <a:prstGeom prst="teardrop">
          <a:avLst>
            <a:gd name="adj" fmla="val 100000"/>
          </a:avLst>
        </a:prstGeom>
        <a:solidFill>
          <a:schemeClr val="accent1">
            <a:shade val="80000"/>
            <a:hueOff val="0"/>
            <a:satOff val="0"/>
            <a:lumOff val="11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DFC14-5C3B-466A-AB89-25687DC8FC9A}">
      <dsp:nvSpPr>
        <dsp:cNvPr id="0" name=""/>
        <dsp:cNvSpPr/>
      </dsp:nvSpPr>
      <dsp:spPr>
        <a:xfrm>
          <a:off x="3912003" y="1657169"/>
          <a:ext cx="1559760" cy="1559486"/>
        </a:xfrm>
        <a:prstGeom prst="ellipse">
          <a:avLst/>
        </a:prstGeom>
        <a:solidFill>
          <a:schemeClr val="lt1">
            <a:alpha val="90000"/>
            <a:hueOff val="0"/>
            <a:satOff val="0"/>
            <a:lumOff val="0"/>
            <a:alphaOff val="0"/>
          </a:schemeClr>
        </a:solidFill>
        <a:ln w="12700" cap="flat" cmpd="sng" algn="ctr">
          <a:solidFill>
            <a:schemeClr val="accent1">
              <a:shade val="80000"/>
              <a:hueOff val="0"/>
              <a:satOff val="0"/>
              <a:lumOff val="112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4134826" y="1879994"/>
        <a:ext cx="1114114" cy="1113835"/>
      </dsp:txXfrm>
    </dsp:sp>
    <dsp:sp modelId="{5A32ABD5-6549-4052-9FBC-D7B0DBBA4FB0}">
      <dsp:nvSpPr>
        <dsp:cNvPr id="0" name=""/>
        <dsp:cNvSpPr/>
      </dsp:nvSpPr>
      <dsp:spPr>
        <a:xfrm rot="2700000">
          <a:off x="2129406" y="1601345"/>
          <a:ext cx="1670841" cy="1670841"/>
        </a:xfrm>
        <a:prstGeom prst="teardrop">
          <a:avLst>
            <a:gd name="adj" fmla="val 100000"/>
          </a:avLst>
        </a:prstGeom>
        <a:solidFill>
          <a:schemeClr val="accent1">
            <a:shade val="80000"/>
            <a:hueOff val="0"/>
            <a:satOff val="0"/>
            <a:lumOff val="22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E09A1-4709-4DEE-A8B6-8ABF6A28492C}">
      <dsp:nvSpPr>
        <dsp:cNvPr id="0" name=""/>
        <dsp:cNvSpPr/>
      </dsp:nvSpPr>
      <dsp:spPr>
        <a:xfrm>
          <a:off x="2185304" y="1657169"/>
          <a:ext cx="1559760" cy="1559486"/>
        </a:xfrm>
        <a:prstGeom prst="ellipse">
          <a:avLst/>
        </a:prstGeom>
        <a:solidFill>
          <a:schemeClr val="lt1">
            <a:alpha val="90000"/>
            <a:hueOff val="0"/>
            <a:satOff val="0"/>
            <a:lumOff val="0"/>
            <a:alphaOff val="0"/>
          </a:schemeClr>
        </a:solidFill>
        <a:ln w="12700" cap="flat" cmpd="sng" algn="ctr">
          <a:solidFill>
            <a:schemeClr val="accent1">
              <a:shade val="80000"/>
              <a:hueOff val="0"/>
              <a:satOff val="0"/>
              <a:lumOff val="225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408127" y="1879994"/>
        <a:ext cx="1114114" cy="1113835"/>
      </dsp:txXfrm>
    </dsp:sp>
    <dsp:sp modelId="{E74ECBA8-B0C0-4490-9BCD-2F6918BAE965}">
      <dsp:nvSpPr>
        <dsp:cNvPr id="0" name=""/>
        <dsp:cNvSpPr/>
      </dsp:nvSpPr>
      <dsp:spPr>
        <a:xfrm rot="2700000">
          <a:off x="402707" y="1601345"/>
          <a:ext cx="1670841" cy="1670841"/>
        </a:xfrm>
        <a:prstGeom prst="teardrop">
          <a:avLst>
            <a:gd name="adj" fmla="val 100000"/>
          </a:avLst>
        </a:prstGeom>
        <a:solidFill>
          <a:schemeClr val="accent1">
            <a:shade val="80000"/>
            <a:hueOff val="0"/>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1EAF6-79FC-41E4-AA05-F05B806A75F6}">
      <dsp:nvSpPr>
        <dsp:cNvPr id="0" name=""/>
        <dsp:cNvSpPr/>
      </dsp:nvSpPr>
      <dsp:spPr>
        <a:xfrm>
          <a:off x="458605" y="1657169"/>
          <a:ext cx="1559760" cy="1559486"/>
        </a:xfrm>
        <a:prstGeom prst="ellipse">
          <a:avLst/>
        </a:prstGeom>
        <a:solidFill>
          <a:schemeClr val="lt1">
            <a:alpha val="90000"/>
            <a:hueOff val="0"/>
            <a:satOff val="0"/>
            <a:lumOff val="0"/>
            <a:alphaOff val="0"/>
          </a:schemeClr>
        </a:solidFill>
        <a:ln w="12700" cap="flat" cmpd="sng" algn="ctr">
          <a:solidFill>
            <a:schemeClr val="accent1">
              <a:shade val="80000"/>
              <a:hueOff val="0"/>
              <a:satOff val="0"/>
              <a:lumOff val="338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681428" y="1879994"/>
        <a:ext cx="1114114" cy="111383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graysc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Shape 9">
            <a:extLst>
              <a:ext uri="{FF2B5EF4-FFF2-40B4-BE49-F238E27FC236}">
                <a16:creationId xmlns:a16="http://schemas.microsoft.com/office/drawing/2014/main" id="{9AE1E74B-28DA-4575-9FCD-5EA3699C4169}"/>
              </a:ext>
            </a:extLst>
          </p:cNvPr>
          <p:cNvSpPr txBox="1">
            <a:spLocks noGrp="1"/>
          </p:cNvSpPr>
          <p:nvPr>
            <p:ph type="ctrTitle"/>
          </p:nvPr>
        </p:nvSpPr>
        <p:spPr>
          <a:xfrm>
            <a:off x="354991" y="3695700"/>
            <a:ext cx="4388459" cy="1058948"/>
          </a:xfrm>
          <a:prstGeom prst="rect">
            <a:avLst/>
          </a:prstGeom>
        </p:spPr>
        <p:txBody>
          <a:bodyPr lIns="91425" tIns="91425" rIns="91425" bIns="91425" anchor="ctr" anchorCtr="0">
            <a:normAutofit/>
          </a:bodyPr>
          <a:lstStyle>
            <a:lvl1pPr lvl="0" algn="ctr">
              <a:spcBef>
                <a:spcPts val="0"/>
              </a:spcBef>
              <a:buSzPct val="100000"/>
              <a:defRPr sz="4400">
                <a:solidFill>
                  <a:schemeClr val="bg1"/>
                </a:solidFill>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sp>
        <p:nvSpPr>
          <p:cNvPr id="3" name="Rectangle 2">
            <a:extLst>
              <a:ext uri="{FF2B5EF4-FFF2-40B4-BE49-F238E27FC236}">
                <a16:creationId xmlns:a16="http://schemas.microsoft.com/office/drawing/2014/main" id="{B53B3A3E-24A9-4476-BAF1-B455D3795CAD}"/>
              </a:ext>
            </a:extLst>
          </p:cNvPr>
          <p:cNvSpPr/>
          <p:nvPr userDrawn="1"/>
        </p:nvSpPr>
        <p:spPr>
          <a:xfrm>
            <a:off x="0" y="0"/>
            <a:ext cx="12192000"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1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mall">
    <p:spTree>
      <p:nvGrpSpPr>
        <p:cNvPr id="1" name="Shape 122"/>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l="7960" r="15415"/>
          <a:stretch>
            <a:fillRect/>
          </a:stretch>
        </p:blipFill>
        <p:spPr>
          <a:xfrm>
            <a:off x="0" y="1"/>
            <a:ext cx="7885470" cy="6857999"/>
          </a:xfrm>
          <a:custGeom>
            <a:avLst/>
            <a:gdLst>
              <a:gd name="connsiteX0" fmla="*/ 0 w 7885470"/>
              <a:gd name="connsiteY0" fmla="*/ 0 h 6857999"/>
              <a:gd name="connsiteX1" fmla="*/ 4545005 w 7885470"/>
              <a:gd name="connsiteY1" fmla="*/ 0 h 6857999"/>
              <a:gd name="connsiteX2" fmla="*/ 7885470 w 7885470"/>
              <a:gd name="connsiteY2" fmla="*/ 3428999 h 6857999"/>
              <a:gd name="connsiteX3" fmla="*/ 4545003 w 7885470"/>
              <a:gd name="connsiteY3" fmla="*/ 6857999 h 6857999"/>
              <a:gd name="connsiteX4" fmla="*/ 0 w 788547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470" h="6857999">
                <a:moveTo>
                  <a:pt x="0" y="0"/>
                </a:moveTo>
                <a:lnTo>
                  <a:pt x="4545005" y="0"/>
                </a:lnTo>
                <a:lnTo>
                  <a:pt x="7885470" y="3428999"/>
                </a:lnTo>
                <a:lnTo>
                  <a:pt x="4545003" y="6857999"/>
                </a:lnTo>
                <a:lnTo>
                  <a:pt x="0" y="6857999"/>
                </a:lnTo>
                <a:close/>
              </a:path>
            </a:pathLst>
          </a:custGeom>
        </p:spPr>
      </p:pic>
      <p:sp>
        <p:nvSpPr>
          <p:cNvPr id="6" name="Freeform 5">
            <a:extLst>
              <a:ext uri="{FF2B5EF4-FFF2-40B4-BE49-F238E27FC236}">
                <a16:creationId xmlns:a16="http://schemas.microsoft.com/office/drawing/2014/main" id="{00D999D6-9C7B-4678-8771-BC45ED25E56D}"/>
              </a:ext>
            </a:extLst>
          </p:cNvPr>
          <p:cNvSpPr/>
          <p:nvPr userDrawn="1"/>
        </p:nvSpPr>
        <p:spPr>
          <a:xfrm rot="10800000">
            <a:off x="0" y="1"/>
            <a:ext cx="7885470" cy="6857999"/>
          </a:xfrm>
          <a:custGeom>
            <a:avLst/>
            <a:gdLst>
              <a:gd name="connsiteX0" fmla="*/ 3340467 w 7885470"/>
              <a:gd name="connsiteY0" fmla="*/ 0 h 6857999"/>
              <a:gd name="connsiteX1" fmla="*/ 7885470 w 7885470"/>
              <a:gd name="connsiteY1" fmla="*/ 0 h 6857999"/>
              <a:gd name="connsiteX2" fmla="*/ 7885470 w 7885470"/>
              <a:gd name="connsiteY2" fmla="*/ 6857999 h 6857999"/>
              <a:gd name="connsiteX3" fmla="*/ 3340465 w 7885470"/>
              <a:gd name="connsiteY3" fmla="*/ 6857999 h 6857999"/>
              <a:gd name="connsiteX4" fmla="*/ 0 w 7885470"/>
              <a:gd name="connsiteY4" fmla="*/ 342900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470" h="6857999">
                <a:moveTo>
                  <a:pt x="3340467" y="0"/>
                </a:moveTo>
                <a:lnTo>
                  <a:pt x="7885470" y="0"/>
                </a:lnTo>
                <a:lnTo>
                  <a:pt x="7885470" y="6857999"/>
                </a:lnTo>
                <a:lnTo>
                  <a:pt x="3340465" y="6857999"/>
                </a:lnTo>
                <a:lnTo>
                  <a:pt x="0" y="3429000"/>
                </a:lnTo>
                <a:close/>
              </a:path>
            </a:pathLst>
          </a:custGeom>
          <a:solidFill>
            <a:srgbClr val="E53132">
              <a:alpha val="36000"/>
            </a:srgbClr>
          </a:solidFill>
          <a:ln>
            <a:noFill/>
          </a:ln>
          <a:effectLst>
            <a:outerShdw blurRad="508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3936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big">
    <p:spTree>
      <p:nvGrpSpPr>
        <p:cNvPr id="1" name="Shape 135"/>
        <p:cNvGrpSpPr/>
        <p:nvPr/>
      </p:nvGrpSpPr>
      <p:grpSpPr>
        <a:xfrm>
          <a:off x="0" y="0"/>
          <a:ext cx="0" cy="0"/>
          <a:chOff x="0" y="0"/>
          <a:chExt cx="0" cy="0"/>
        </a:xfrm>
      </p:grpSpPr>
      <p:pic>
        <p:nvPicPr>
          <p:cNvPr id="13" name="Picture 12"/>
          <p:cNvPicPr>
            <a:picLocks noChangeAspect="1"/>
          </p:cNvPicPr>
          <p:nvPr userDrawn="1"/>
        </p:nvPicPr>
        <p:blipFill>
          <a:blip r:embed="rId2" cstate="email">
            <a:grayscl/>
            <a:extLst>
              <a:ext uri="{28A0092B-C50C-407E-A947-70E740481C1C}">
                <a14:useLocalDpi xmlns:a14="http://schemas.microsoft.com/office/drawing/2010/main"/>
              </a:ext>
            </a:extLst>
          </a:blip>
          <a:srcRect/>
          <a:stretch>
            <a:fillRect/>
          </a:stretch>
        </p:blipFill>
        <p:spPr>
          <a:xfrm>
            <a:off x="4306530" y="2"/>
            <a:ext cx="7885470" cy="6857998"/>
          </a:xfrm>
          <a:custGeom>
            <a:avLst/>
            <a:gdLst>
              <a:gd name="connsiteX0" fmla="*/ 3340467 w 7885470"/>
              <a:gd name="connsiteY0" fmla="*/ 0 h 6857998"/>
              <a:gd name="connsiteX1" fmla="*/ 7885470 w 7885470"/>
              <a:gd name="connsiteY1" fmla="*/ 0 h 6857998"/>
              <a:gd name="connsiteX2" fmla="*/ 7885470 w 7885470"/>
              <a:gd name="connsiteY2" fmla="*/ 6857998 h 6857998"/>
              <a:gd name="connsiteX3" fmla="*/ 3340464 w 7885470"/>
              <a:gd name="connsiteY3" fmla="*/ 6857998 h 6857998"/>
              <a:gd name="connsiteX4" fmla="*/ 0 w 7885470"/>
              <a:gd name="connsiteY4" fmla="*/ 3429000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470" h="6857998">
                <a:moveTo>
                  <a:pt x="3340467" y="0"/>
                </a:moveTo>
                <a:lnTo>
                  <a:pt x="7885470" y="0"/>
                </a:lnTo>
                <a:lnTo>
                  <a:pt x="7885470" y="6857998"/>
                </a:lnTo>
                <a:lnTo>
                  <a:pt x="3340464" y="6857998"/>
                </a:lnTo>
                <a:lnTo>
                  <a:pt x="0" y="3429000"/>
                </a:lnTo>
                <a:close/>
              </a:path>
            </a:pathLst>
          </a:custGeom>
        </p:spPr>
      </p:pic>
      <p:sp>
        <p:nvSpPr>
          <p:cNvPr id="10" name="Freeform 9">
            <a:extLst>
              <a:ext uri="{FF2B5EF4-FFF2-40B4-BE49-F238E27FC236}">
                <a16:creationId xmlns:a16="http://schemas.microsoft.com/office/drawing/2014/main" id="{00D999D6-9C7B-4678-8771-BC45ED25E56D}"/>
              </a:ext>
            </a:extLst>
          </p:cNvPr>
          <p:cNvSpPr/>
          <p:nvPr userDrawn="1"/>
        </p:nvSpPr>
        <p:spPr>
          <a:xfrm>
            <a:off x="4306530" y="2"/>
            <a:ext cx="7885470" cy="6857999"/>
          </a:xfrm>
          <a:custGeom>
            <a:avLst/>
            <a:gdLst>
              <a:gd name="connsiteX0" fmla="*/ 3340467 w 7885470"/>
              <a:gd name="connsiteY0" fmla="*/ 0 h 6857999"/>
              <a:gd name="connsiteX1" fmla="*/ 7885470 w 7885470"/>
              <a:gd name="connsiteY1" fmla="*/ 0 h 6857999"/>
              <a:gd name="connsiteX2" fmla="*/ 7885470 w 7885470"/>
              <a:gd name="connsiteY2" fmla="*/ 6857999 h 6857999"/>
              <a:gd name="connsiteX3" fmla="*/ 3340465 w 7885470"/>
              <a:gd name="connsiteY3" fmla="*/ 6857999 h 6857999"/>
              <a:gd name="connsiteX4" fmla="*/ 0 w 7885470"/>
              <a:gd name="connsiteY4" fmla="*/ 342900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470" h="6857999">
                <a:moveTo>
                  <a:pt x="3340467" y="0"/>
                </a:moveTo>
                <a:lnTo>
                  <a:pt x="7885470" y="0"/>
                </a:lnTo>
                <a:lnTo>
                  <a:pt x="7885470" y="6857999"/>
                </a:lnTo>
                <a:lnTo>
                  <a:pt x="3340465" y="6857999"/>
                </a:lnTo>
                <a:lnTo>
                  <a:pt x="0" y="3429000"/>
                </a:lnTo>
                <a:close/>
              </a:path>
            </a:pathLst>
          </a:custGeom>
          <a:solidFill>
            <a:srgbClr val="E53132">
              <a:alpha val="36000"/>
            </a:srgbClr>
          </a:solidFill>
          <a:ln>
            <a:noFill/>
          </a:ln>
          <a:effectLst>
            <a:outerShdw blurRad="508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47519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big">
    <p:spTree>
      <p:nvGrpSpPr>
        <p:cNvPr id="1" name="Shape 135"/>
        <p:cNvGrpSpPr/>
        <p:nvPr/>
      </p:nvGrpSpPr>
      <p:grpSpPr>
        <a:xfrm>
          <a:off x="0" y="0"/>
          <a:ext cx="0" cy="0"/>
          <a:chOff x="0" y="0"/>
          <a:chExt cx="0" cy="0"/>
        </a:xfrm>
      </p:grpSpPr>
    </p:spTree>
    <p:extLst>
      <p:ext uri="{BB962C8B-B14F-4D97-AF65-F5344CB8AC3E}">
        <p14:creationId xmlns:p14="http://schemas.microsoft.com/office/powerpoint/2010/main" val="23903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Shape 20"/>
        <p:cNvGrpSpPr/>
        <p:nvPr/>
      </p:nvGrpSpPr>
      <p:grpSpPr>
        <a:xfrm>
          <a:off x="0" y="0"/>
          <a:ext cx="0" cy="0"/>
          <a:chOff x="0" y="0"/>
          <a:chExt cx="0" cy="0"/>
        </a:xfrm>
      </p:grpSpPr>
      <p:pic>
        <p:nvPicPr>
          <p:cNvPr id="3" name="Picture 2"/>
          <p:cNvPicPr>
            <a:picLocks noChangeAspect="1"/>
          </p:cNvPicPr>
          <p:nvPr userDrawn="1"/>
        </p:nvPicPr>
        <p:blipFill rotWithShape="1">
          <a:blip r:embed="rId2" cstate="hqprint">
            <a:grayscl/>
            <a:extLst>
              <a:ext uri="{28A0092B-C50C-407E-A947-70E740481C1C}">
                <a14:useLocalDpi xmlns:a14="http://schemas.microsoft.com/office/drawing/2010/main" val="0"/>
              </a:ext>
            </a:extLst>
          </a:blip>
          <a:srcRect/>
          <a:stretch/>
        </p:blipFill>
        <p:spPr>
          <a:xfrm>
            <a:off x="0" y="-6759"/>
            <a:ext cx="8458973" cy="6038850"/>
          </a:xfrm>
          <a:prstGeom prst="rect">
            <a:avLst/>
          </a:prstGeom>
        </p:spPr>
      </p:pic>
      <p:sp>
        <p:nvSpPr>
          <p:cNvPr id="5" name="Rectangle 4"/>
          <p:cNvSpPr/>
          <p:nvPr userDrawn="1"/>
        </p:nvSpPr>
        <p:spPr>
          <a:xfrm>
            <a:off x="0" y="5962650"/>
            <a:ext cx="12192000" cy="895350"/>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21"/>
          <p:cNvSpPr txBox="1">
            <a:spLocks noGrp="1"/>
          </p:cNvSpPr>
          <p:nvPr>
            <p:ph type="ctrTitle"/>
          </p:nvPr>
        </p:nvSpPr>
        <p:spPr>
          <a:xfrm>
            <a:off x="8896349" y="2514601"/>
            <a:ext cx="2895499" cy="1243096"/>
          </a:xfrm>
          <a:prstGeom prst="rect">
            <a:avLst/>
          </a:prstGeom>
        </p:spPr>
        <p:txBody>
          <a:bodyPr lIns="91425" tIns="91425" rIns="91425" bIns="91425" anchor="b" anchorCtr="0">
            <a:normAutofit/>
          </a:bodyPr>
          <a:lstStyle>
            <a:lvl1pPr lvl="0" algn="ctr" rtl="0">
              <a:spcBef>
                <a:spcPts val="0"/>
              </a:spcBef>
              <a:defRPr sz="4000">
                <a:solidFill>
                  <a:srgbClr val="FF0000"/>
                </a:solidFill>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p:ph type="subTitle" idx="1"/>
          </p:nvPr>
        </p:nvSpPr>
        <p:spPr>
          <a:xfrm>
            <a:off x="8896348" y="4034627"/>
            <a:ext cx="2895499" cy="737567"/>
          </a:xfrm>
          <a:prstGeom prst="rect">
            <a:avLst/>
          </a:prstGeom>
        </p:spPr>
        <p:txBody>
          <a:bodyPr lIns="91425" tIns="91425" rIns="91425" bIns="91425" anchor="t" anchorCtr="0"/>
          <a:lstStyle>
            <a:lvl1pPr lvl="0" algn="ctr" rtl="0">
              <a:spcBef>
                <a:spcPts val="0"/>
              </a:spcBef>
              <a:buClr>
                <a:srgbClr val="33CCFF"/>
              </a:buClr>
              <a:buSzPct val="100000"/>
              <a:buNone/>
              <a:defRPr sz="2400">
                <a:solidFill>
                  <a:schemeClr val="accent4"/>
                </a:solidFill>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spTree>
    <p:extLst>
      <p:ext uri="{BB962C8B-B14F-4D97-AF65-F5344CB8AC3E}">
        <p14:creationId xmlns:p14="http://schemas.microsoft.com/office/powerpoint/2010/main" val="3039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Shape 33"/>
        <p:cNvGrpSpPr/>
        <p:nvPr/>
      </p:nvGrpSpPr>
      <p:grpSpPr>
        <a:xfrm>
          <a:off x="0" y="0"/>
          <a:ext cx="0" cy="0"/>
          <a:chOff x="0" y="0"/>
          <a:chExt cx="0" cy="0"/>
        </a:xfrm>
      </p:grpSpPr>
      <p:sp>
        <p:nvSpPr>
          <p:cNvPr id="3" name="Rectangle 2"/>
          <p:cNvSpPr/>
          <p:nvPr userDrawn="1"/>
        </p:nvSpPr>
        <p:spPr>
          <a:xfrm>
            <a:off x="0" y="-1"/>
            <a:ext cx="3981450" cy="6858000"/>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hape 34"/>
          <p:cNvSpPr txBox="1">
            <a:spLocks noGrp="1"/>
          </p:cNvSpPr>
          <p:nvPr>
            <p:ph type="body" idx="1"/>
          </p:nvPr>
        </p:nvSpPr>
        <p:spPr>
          <a:xfrm>
            <a:off x="581025" y="3041399"/>
            <a:ext cx="2819400" cy="775199"/>
          </a:xfrm>
          <a:prstGeom prst="rect">
            <a:avLst/>
          </a:prstGeom>
        </p:spPr>
        <p:txBody>
          <a:bodyPr lIns="91425" tIns="91425" rIns="91425" bIns="91425" anchor="ctr" anchorCtr="0"/>
          <a:lstStyle>
            <a:lvl1pPr marL="0" lvl="0" indent="0" algn="ctr" rtl="0">
              <a:lnSpc>
                <a:spcPct val="100000"/>
              </a:lnSpc>
              <a:spcBef>
                <a:spcPts val="0"/>
              </a:spcBef>
              <a:buNone/>
              <a:defRPr b="0" i="1">
                <a:solidFill>
                  <a:schemeClr val="bg1"/>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pic>
        <p:nvPicPr>
          <p:cNvPr id="4" name="Picture 3"/>
          <p:cNvPicPr>
            <a:picLocks noChangeAspect="1"/>
          </p:cNvPicPr>
          <p:nvPr userDrawn="1"/>
        </p:nvPicPr>
        <p:blipFill rotWithShape="1">
          <a:blip r:embed="rId2" cstate="email">
            <a:grayscl/>
            <a:extLst>
              <a:ext uri="{28A0092B-C50C-407E-A947-70E740481C1C}">
                <a14:useLocalDpi xmlns:a14="http://schemas.microsoft.com/office/drawing/2010/main"/>
              </a:ext>
            </a:extLst>
          </a:blip>
          <a:srcRect/>
          <a:stretch/>
        </p:blipFill>
        <p:spPr>
          <a:xfrm>
            <a:off x="3981450" y="0"/>
            <a:ext cx="4152900" cy="6858000"/>
          </a:xfrm>
          <a:prstGeom prst="rect">
            <a:avLst/>
          </a:prstGeom>
        </p:spPr>
      </p:pic>
      <p:sp>
        <p:nvSpPr>
          <p:cNvPr id="19" name="Shape 34"/>
          <p:cNvSpPr txBox="1">
            <a:spLocks noGrp="1"/>
          </p:cNvSpPr>
          <p:nvPr>
            <p:ph type="body" idx="10"/>
          </p:nvPr>
        </p:nvSpPr>
        <p:spPr>
          <a:xfrm>
            <a:off x="9564628" y="979920"/>
            <a:ext cx="2360672" cy="464180"/>
          </a:xfrm>
          <a:prstGeom prst="rect">
            <a:avLst/>
          </a:prstGeom>
        </p:spPr>
        <p:txBody>
          <a:bodyPr lIns="91425" tIns="91425" rIns="91425" bIns="91425" anchor="ctr" anchorCtr="0">
            <a:normAutofit/>
          </a:bodyPr>
          <a:lstStyle>
            <a:lvl1pPr marL="0" lvl="0" indent="0" algn="l" rtl="0">
              <a:lnSpc>
                <a:spcPct val="100000"/>
              </a:lnSpc>
              <a:spcBef>
                <a:spcPts val="0"/>
              </a:spcBef>
              <a:buNone/>
              <a:defRPr sz="1200" b="0" i="0">
                <a:solidFill>
                  <a:schemeClr val="accent4"/>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
        <p:nvSpPr>
          <p:cNvPr id="20" name="Shape 34"/>
          <p:cNvSpPr txBox="1">
            <a:spLocks noGrp="1"/>
          </p:cNvSpPr>
          <p:nvPr>
            <p:ph type="body" idx="11"/>
          </p:nvPr>
        </p:nvSpPr>
        <p:spPr>
          <a:xfrm>
            <a:off x="9564628" y="3212681"/>
            <a:ext cx="2360672" cy="464180"/>
          </a:xfrm>
          <a:prstGeom prst="rect">
            <a:avLst/>
          </a:prstGeom>
        </p:spPr>
        <p:txBody>
          <a:bodyPr lIns="91425" tIns="91425" rIns="91425" bIns="91425" anchor="ctr" anchorCtr="0">
            <a:normAutofit/>
          </a:bodyPr>
          <a:lstStyle>
            <a:lvl1pPr marL="0" lvl="0" indent="0" algn="l" rtl="0">
              <a:lnSpc>
                <a:spcPct val="100000"/>
              </a:lnSpc>
              <a:spcBef>
                <a:spcPts val="0"/>
              </a:spcBef>
              <a:buNone/>
              <a:defRPr sz="1200" b="0" i="0">
                <a:solidFill>
                  <a:schemeClr val="accent4"/>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
        <p:nvSpPr>
          <p:cNvPr id="21" name="Shape 34"/>
          <p:cNvSpPr txBox="1">
            <a:spLocks noGrp="1"/>
          </p:cNvSpPr>
          <p:nvPr>
            <p:ph type="body" idx="12"/>
          </p:nvPr>
        </p:nvSpPr>
        <p:spPr>
          <a:xfrm>
            <a:off x="9564628" y="5347925"/>
            <a:ext cx="2360672" cy="464180"/>
          </a:xfrm>
          <a:prstGeom prst="rect">
            <a:avLst/>
          </a:prstGeom>
        </p:spPr>
        <p:txBody>
          <a:bodyPr lIns="91425" tIns="91425" rIns="91425" bIns="91425" anchor="ctr" anchorCtr="0">
            <a:normAutofit/>
          </a:bodyPr>
          <a:lstStyle>
            <a:lvl1pPr marL="0" lvl="0" indent="0" algn="l" rtl="0">
              <a:lnSpc>
                <a:spcPct val="100000"/>
              </a:lnSpc>
              <a:spcBef>
                <a:spcPts val="0"/>
              </a:spcBef>
              <a:buNone/>
              <a:defRPr sz="1200" b="0" i="0">
                <a:solidFill>
                  <a:schemeClr val="accent4"/>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Tree>
    <p:extLst>
      <p:ext uri="{BB962C8B-B14F-4D97-AF65-F5344CB8AC3E}">
        <p14:creationId xmlns:p14="http://schemas.microsoft.com/office/powerpoint/2010/main" val="8254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 1 column">
    <p:spTree>
      <p:nvGrpSpPr>
        <p:cNvPr id="1" name="Shape 46"/>
        <p:cNvGrpSpPr/>
        <p:nvPr/>
      </p:nvGrpSpPr>
      <p:grpSpPr>
        <a:xfrm>
          <a:off x="0" y="0"/>
          <a:ext cx="0" cy="0"/>
          <a:chOff x="0" y="0"/>
          <a:chExt cx="0" cy="0"/>
        </a:xfrm>
      </p:grpSpPr>
      <p:grpSp>
        <p:nvGrpSpPr>
          <p:cNvPr id="4" name="Group 3"/>
          <p:cNvGrpSpPr/>
          <p:nvPr userDrawn="1"/>
        </p:nvGrpSpPr>
        <p:grpSpPr>
          <a:xfrm>
            <a:off x="6435637" y="1194619"/>
            <a:ext cx="5510557" cy="4689987"/>
            <a:chOff x="6435637" y="1194619"/>
            <a:chExt cx="5510557" cy="4689987"/>
          </a:xfrm>
        </p:grpSpPr>
        <p:sp>
          <p:nvSpPr>
            <p:cNvPr id="3" name="Rectangle 2"/>
            <p:cNvSpPr/>
            <p:nvPr userDrawn="1"/>
          </p:nvSpPr>
          <p:spPr>
            <a:xfrm>
              <a:off x="6459794" y="1194619"/>
              <a:ext cx="5486400" cy="4689987"/>
            </a:xfrm>
            <a:prstGeom prst="rect">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435637" y="1194619"/>
              <a:ext cx="1622323" cy="167351"/>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userDrawn="1"/>
        </p:nvSpPr>
        <p:spPr>
          <a:xfrm>
            <a:off x="0" y="0"/>
            <a:ext cx="1622323" cy="6858000"/>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hape 47"/>
          <p:cNvSpPr txBox="1">
            <a:spLocks noGrp="1"/>
          </p:cNvSpPr>
          <p:nvPr>
            <p:ph type="title"/>
          </p:nvPr>
        </p:nvSpPr>
        <p:spPr>
          <a:xfrm>
            <a:off x="6843676" y="1533420"/>
            <a:ext cx="4694479" cy="671018"/>
          </a:xfrm>
          <a:prstGeom prst="rect">
            <a:avLst/>
          </a:prstGeom>
        </p:spPr>
        <p:txBody>
          <a:bodyPr lIns="91425" tIns="91425" rIns="91425" bIns="91425" anchor="b" anchorCtr="0">
            <a:normAutofit/>
          </a:bodyPr>
          <a:lstStyle>
            <a:lvl1pPr lvl="0">
              <a:spcBef>
                <a:spcPts val="0"/>
              </a:spcBef>
              <a:defRPr sz="3600">
                <a:solidFill>
                  <a:schemeClr val="accent4"/>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p:ph type="body" idx="1"/>
          </p:nvPr>
        </p:nvSpPr>
        <p:spPr>
          <a:xfrm>
            <a:off x="6843676" y="2375888"/>
            <a:ext cx="4694479" cy="2981465"/>
          </a:xfrm>
          <a:prstGeom prst="rect">
            <a:avLst/>
          </a:prstGeom>
        </p:spPr>
        <p:txBody>
          <a:bodyPr lIns="91425" tIns="91425" rIns="91425" bIns="91425" anchor="t" anchorCtr="0">
            <a:normAutofit/>
          </a:bodyPr>
          <a:lstStyle>
            <a:lvl1pPr lvl="0">
              <a:spcBef>
                <a:spcPts val="0"/>
              </a:spcBef>
              <a:defRPr sz="1800">
                <a:solidFill>
                  <a:schemeClr val="accent4"/>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 name="Picture 1"/>
          <p:cNvPicPr>
            <a:picLocks noChangeAspect="1"/>
          </p:cNvPicPr>
          <p:nvPr userDrawn="1"/>
        </p:nvPicPr>
        <p:blipFill rotWithShape="1">
          <a:blip r:embed="rId2">
            <a:grayscl/>
            <a:extLst>
              <a:ext uri="{28A0092B-C50C-407E-A947-70E740481C1C}">
                <a14:useLocalDpi xmlns:a14="http://schemas.microsoft.com/office/drawing/2010/main" val="0"/>
              </a:ext>
            </a:extLst>
          </a:blip>
          <a:srcRect l="22216" r="22438"/>
          <a:stretch/>
        </p:blipFill>
        <p:spPr>
          <a:xfrm>
            <a:off x="323850" y="0"/>
            <a:ext cx="5695950" cy="68580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0179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Shape 46"/>
        <p:cNvGrpSpPr/>
        <p:nvPr/>
      </p:nvGrpSpPr>
      <p:grpSpPr>
        <a:xfrm>
          <a:off x="0" y="0"/>
          <a:ext cx="0" cy="0"/>
          <a:chOff x="0" y="0"/>
          <a:chExt cx="0" cy="0"/>
        </a:xfrm>
      </p:grpSpPr>
      <p:grpSp>
        <p:nvGrpSpPr>
          <p:cNvPr id="5" name="Group 4"/>
          <p:cNvGrpSpPr/>
          <p:nvPr userDrawn="1"/>
        </p:nvGrpSpPr>
        <p:grpSpPr>
          <a:xfrm>
            <a:off x="7413507" y="1321331"/>
            <a:ext cx="4645143" cy="4689987"/>
            <a:chOff x="6435637" y="1194619"/>
            <a:chExt cx="5510557" cy="4689987"/>
          </a:xfrm>
        </p:grpSpPr>
        <p:sp>
          <p:nvSpPr>
            <p:cNvPr id="6" name="Rectangle 5"/>
            <p:cNvSpPr/>
            <p:nvPr userDrawn="1"/>
          </p:nvSpPr>
          <p:spPr>
            <a:xfrm>
              <a:off x="6459794" y="1194619"/>
              <a:ext cx="5486400" cy="4689987"/>
            </a:xfrm>
            <a:prstGeom prst="rect">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6435637" y="1194619"/>
              <a:ext cx="1622323" cy="167351"/>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Shape 47"/>
          <p:cNvSpPr txBox="1">
            <a:spLocks noGrp="1"/>
          </p:cNvSpPr>
          <p:nvPr>
            <p:ph type="title"/>
          </p:nvPr>
        </p:nvSpPr>
        <p:spPr>
          <a:xfrm>
            <a:off x="187443" y="2365067"/>
            <a:ext cx="2403357" cy="1301258"/>
          </a:xfrm>
          <a:prstGeom prst="rect">
            <a:avLst/>
          </a:prstGeom>
        </p:spPr>
        <p:txBody>
          <a:bodyPr lIns="91425" tIns="91425" rIns="91425" bIns="91425" anchor="b" anchorCtr="0"/>
          <a:lstStyle>
            <a:lvl1pPr lvl="0">
              <a:spcBef>
                <a:spcPts val="0"/>
              </a:spcBef>
              <a:defRPr>
                <a:solidFill>
                  <a:srgbClr val="E5313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8" name="Shape 48"/>
          <p:cNvSpPr txBox="1">
            <a:spLocks noGrp="1"/>
          </p:cNvSpPr>
          <p:nvPr>
            <p:ph type="body" idx="1"/>
          </p:nvPr>
        </p:nvSpPr>
        <p:spPr>
          <a:xfrm>
            <a:off x="7658099" y="1904999"/>
            <a:ext cx="4264143" cy="3886201"/>
          </a:xfrm>
          <a:prstGeom prst="rect">
            <a:avLst/>
          </a:prstGeom>
        </p:spPr>
        <p:txBody>
          <a:bodyPr lIns="91425" tIns="91425" rIns="91425" bIns="91425" anchor="t" anchorCtr="0">
            <a:normAutofit/>
          </a:bodyPr>
          <a:lstStyle>
            <a:lvl1pPr lvl="0">
              <a:spcBef>
                <a:spcPts val="0"/>
              </a:spcBef>
              <a:defRPr sz="18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838449" y="0"/>
            <a:ext cx="4381501" cy="6858000"/>
          </a:xfrm>
          <a:prstGeom prst="rect">
            <a:avLst/>
          </a:prstGeom>
        </p:spPr>
      </p:pic>
    </p:spTree>
    <p:extLst>
      <p:ext uri="{BB962C8B-B14F-4D97-AF65-F5344CB8AC3E}">
        <p14:creationId xmlns:p14="http://schemas.microsoft.com/office/powerpoint/2010/main" val="407588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20298" y="2838449"/>
            <a:ext cx="2971195" cy="1514931"/>
          </a:xfrm>
          <a:prstGeom prst="rect">
            <a:avLst/>
          </a:prstGeom>
        </p:spPr>
        <p:txBody>
          <a:bodyPr lIns="91425" tIns="91425" rIns="91425" bIns="91425" anchor="b" anchorCtr="0"/>
          <a:lstStyle>
            <a:lvl1pPr lvl="0" algn="ctr">
              <a:spcBef>
                <a:spcPts val="0"/>
              </a:spcBef>
              <a:defRPr>
                <a:solidFill>
                  <a:srgbClr val="E5313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639" t="18598" r="218" b="16265"/>
          <a:stretch/>
        </p:blipFill>
        <p:spPr>
          <a:xfrm>
            <a:off x="3362632" y="0"/>
            <a:ext cx="8829367" cy="3905250"/>
          </a:xfrm>
          <a:prstGeom prst="rect">
            <a:avLst/>
          </a:prstGeom>
          <a:effectLst>
            <a:outerShdw blurRad="50800" dist="38100" dir="10800000" algn="r" rotWithShape="0">
              <a:prstClr val="black">
                <a:alpha val="30000"/>
              </a:prstClr>
            </a:outerShdw>
          </a:effectLst>
        </p:spPr>
      </p:pic>
      <p:grpSp>
        <p:nvGrpSpPr>
          <p:cNvPr id="6" name="Group 5"/>
          <p:cNvGrpSpPr/>
          <p:nvPr userDrawn="1"/>
        </p:nvGrpSpPr>
        <p:grpSpPr>
          <a:xfrm>
            <a:off x="4801525" y="3021784"/>
            <a:ext cx="3351564" cy="3555997"/>
            <a:chOff x="6459794" y="1194619"/>
            <a:chExt cx="5486400" cy="4689987"/>
          </a:xfrm>
          <a:effectLst>
            <a:outerShdw blurRad="63500" sx="102000" sy="102000" algn="ctr" rotWithShape="0">
              <a:prstClr val="black">
                <a:alpha val="14000"/>
              </a:prstClr>
            </a:outerShdw>
          </a:effectLst>
        </p:grpSpPr>
        <p:sp>
          <p:nvSpPr>
            <p:cNvPr id="7" name="Rectangle 6"/>
            <p:cNvSpPr/>
            <p:nvPr userDrawn="1"/>
          </p:nvSpPr>
          <p:spPr>
            <a:xfrm>
              <a:off x="6459794" y="1194619"/>
              <a:ext cx="5486400" cy="4689987"/>
            </a:xfrm>
            <a:prstGeom prst="rect">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460585" y="1194619"/>
              <a:ext cx="1622323" cy="167351"/>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userDrawn="1"/>
        </p:nvGrpSpPr>
        <p:grpSpPr>
          <a:xfrm>
            <a:off x="8617366" y="3021784"/>
            <a:ext cx="3351564" cy="3555997"/>
            <a:chOff x="6459794" y="1194619"/>
            <a:chExt cx="5486400" cy="4689987"/>
          </a:xfrm>
          <a:effectLst>
            <a:outerShdw blurRad="63500" sx="102000" sy="102000" algn="ctr" rotWithShape="0">
              <a:prstClr val="black">
                <a:alpha val="14000"/>
              </a:prstClr>
            </a:outerShdw>
          </a:effectLst>
        </p:grpSpPr>
        <p:sp>
          <p:nvSpPr>
            <p:cNvPr id="11" name="Rectangle 10"/>
            <p:cNvSpPr/>
            <p:nvPr userDrawn="1"/>
          </p:nvSpPr>
          <p:spPr>
            <a:xfrm>
              <a:off x="6459794" y="1194619"/>
              <a:ext cx="5486400" cy="4689987"/>
            </a:xfrm>
            <a:prstGeom prst="rect">
              <a:avLst/>
            </a:prstGeom>
            <a:solidFill>
              <a:schemeClr val="bg1"/>
            </a:solidFill>
            <a:ln>
              <a:noFill/>
            </a:ln>
            <a:effectLst>
              <a:outerShdw blurRad="63500" sx="102000" sy="102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460585" y="1194619"/>
              <a:ext cx="1622323" cy="167351"/>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Shape 64"/>
          <p:cNvSpPr txBox="1">
            <a:spLocks noGrp="1"/>
          </p:cNvSpPr>
          <p:nvPr>
            <p:ph type="body" idx="2"/>
          </p:nvPr>
        </p:nvSpPr>
        <p:spPr>
          <a:xfrm>
            <a:off x="4943327" y="3381024"/>
            <a:ext cx="3038623" cy="3019776"/>
          </a:xfrm>
          <a:prstGeom prst="rect">
            <a:avLst/>
          </a:prstGeom>
        </p:spPr>
        <p:txBody>
          <a:bodyPr lIns="91425" tIns="91425" rIns="91425" bIns="91425" anchor="t" anchorCtr="0">
            <a:normAutofit/>
          </a:bodyPr>
          <a:lstStyle>
            <a:lvl1pPr lvl="0">
              <a:spcBef>
                <a:spcPts val="0"/>
              </a:spcBef>
              <a:buSzPct val="100000"/>
              <a:defRPr sz="1800">
                <a:solidFill>
                  <a:schemeClr val="accent4"/>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13" name="Shape 64"/>
          <p:cNvSpPr txBox="1">
            <a:spLocks noGrp="1"/>
          </p:cNvSpPr>
          <p:nvPr>
            <p:ph type="body" idx="10"/>
          </p:nvPr>
        </p:nvSpPr>
        <p:spPr>
          <a:xfrm>
            <a:off x="8773836" y="3381024"/>
            <a:ext cx="3038623" cy="3019776"/>
          </a:xfrm>
          <a:prstGeom prst="rect">
            <a:avLst/>
          </a:prstGeom>
        </p:spPr>
        <p:txBody>
          <a:bodyPr lIns="91425" tIns="91425" rIns="91425" bIns="91425" anchor="t" anchorCtr="0">
            <a:normAutofit/>
          </a:bodyPr>
          <a:lstStyle>
            <a:lvl1pPr lvl="0">
              <a:spcBef>
                <a:spcPts val="0"/>
              </a:spcBef>
              <a:buSzPct val="100000"/>
              <a:defRPr sz="1800">
                <a:solidFill>
                  <a:schemeClr val="accent4"/>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
        <p:nvSpPr>
          <p:cNvPr id="14" name="Rectangle 13"/>
          <p:cNvSpPr/>
          <p:nvPr userDrawn="1"/>
        </p:nvSpPr>
        <p:spPr>
          <a:xfrm>
            <a:off x="0" y="5892913"/>
            <a:ext cx="991054" cy="126887"/>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64"/>
          <p:cNvSpPr txBox="1">
            <a:spLocks noGrp="1"/>
          </p:cNvSpPr>
          <p:nvPr>
            <p:ph type="body" idx="11"/>
          </p:nvPr>
        </p:nvSpPr>
        <p:spPr>
          <a:xfrm>
            <a:off x="106702" y="6099643"/>
            <a:ext cx="3084791" cy="320207"/>
          </a:xfrm>
          <a:prstGeom prst="rect">
            <a:avLst/>
          </a:prstGeom>
        </p:spPr>
        <p:txBody>
          <a:bodyPr lIns="91425" tIns="91425" rIns="91425" bIns="91425" anchor="t" anchorCtr="0">
            <a:normAutofit/>
          </a:bodyPr>
          <a:lstStyle>
            <a:lvl1pPr lvl="0">
              <a:spcBef>
                <a:spcPts val="0"/>
              </a:spcBef>
              <a:buSzPct val="100000"/>
              <a:defRPr sz="1800">
                <a:solidFill>
                  <a:schemeClr val="accent4"/>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Tree>
    <p:extLst>
      <p:ext uri="{BB962C8B-B14F-4D97-AF65-F5344CB8AC3E}">
        <p14:creationId xmlns:p14="http://schemas.microsoft.com/office/powerpoint/2010/main" val="371772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23610" y="2817163"/>
            <a:ext cx="2605315" cy="1223674"/>
          </a:xfrm>
          <a:prstGeom prst="rect">
            <a:avLst/>
          </a:prstGeom>
        </p:spPr>
        <p:txBody>
          <a:bodyPr lIns="91425" tIns="91425" rIns="91425" bIns="91425" anchor="b" anchorCtr="0">
            <a:normAutofit/>
          </a:bodyPr>
          <a:lstStyle>
            <a:lvl1pPr lvl="0" algn="ctr" rtl="0">
              <a:spcBef>
                <a:spcPts val="0"/>
              </a:spcBef>
              <a:defRPr sz="3600">
                <a:solidFill>
                  <a:srgbClr val="E53132"/>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pic>
        <p:nvPicPr>
          <p:cNvPr id="4" name="Picture 3"/>
          <p:cNvPicPr>
            <a:picLocks noChangeAspect="1"/>
          </p:cNvPicPr>
          <p:nvPr userDrawn="1"/>
        </p:nvPicPr>
        <p:blipFill rotWithShape="1">
          <a:blip r:embed="rId2">
            <a:grayscl/>
            <a:extLst>
              <a:ext uri="{28A0092B-C50C-407E-A947-70E740481C1C}">
                <a14:useLocalDpi xmlns:a14="http://schemas.microsoft.com/office/drawing/2010/main" val="0"/>
              </a:ext>
            </a:extLst>
          </a:blip>
          <a:srcRect l="8390" t="272" r="6145" b="278"/>
          <a:stretch/>
        </p:blipFill>
        <p:spPr>
          <a:xfrm>
            <a:off x="3448050" y="0"/>
            <a:ext cx="8743950" cy="6857999"/>
          </a:xfrm>
          <a:prstGeom prst="rect">
            <a:avLst/>
          </a:prstGeom>
        </p:spPr>
      </p:pic>
      <p:sp>
        <p:nvSpPr>
          <p:cNvPr id="7" name="Rectangle 6"/>
          <p:cNvSpPr/>
          <p:nvPr userDrawn="1"/>
        </p:nvSpPr>
        <p:spPr>
          <a:xfrm>
            <a:off x="3448050" y="-2"/>
            <a:ext cx="6096000" cy="6858001"/>
          </a:xfrm>
          <a:prstGeom prst="rect">
            <a:avLst/>
          </a:prstGeom>
          <a:solidFill>
            <a:srgbClr val="E53132">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Shape 79"/>
          <p:cNvSpPr txBox="1">
            <a:spLocks noGrp="1"/>
          </p:cNvSpPr>
          <p:nvPr>
            <p:ph type="body" idx="1"/>
          </p:nvPr>
        </p:nvSpPr>
        <p:spPr>
          <a:xfrm>
            <a:off x="4686300" y="273733"/>
            <a:ext cx="4686300" cy="1859867"/>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10" name="Shape 79"/>
          <p:cNvSpPr txBox="1">
            <a:spLocks noGrp="1"/>
          </p:cNvSpPr>
          <p:nvPr>
            <p:ph type="body" idx="10"/>
          </p:nvPr>
        </p:nvSpPr>
        <p:spPr>
          <a:xfrm>
            <a:off x="4686300" y="2508481"/>
            <a:ext cx="4686300" cy="1859867"/>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13" name="Shape 79"/>
          <p:cNvSpPr txBox="1">
            <a:spLocks noGrp="1"/>
          </p:cNvSpPr>
          <p:nvPr>
            <p:ph type="body" idx="11"/>
          </p:nvPr>
        </p:nvSpPr>
        <p:spPr>
          <a:xfrm>
            <a:off x="4686300" y="4743229"/>
            <a:ext cx="4686300" cy="1859867"/>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14" name="Rectangle 13"/>
          <p:cNvSpPr/>
          <p:nvPr userDrawn="1"/>
        </p:nvSpPr>
        <p:spPr>
          <a:xfrm>
            <a:off x="0" y="5892913"/>
            <a:ext cx="991054" cy="126887"/>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hape 64"/>
          <p:cNvSpPr txBox="1">
            <a:spLocks noGrp="1"/>
          </p:cNvSpPr>
          <p:nvPr>
            <p:ph type="body" idx="12"/>
          </p:nvPr>
        </p:nvSpPr>
        <p:spPr>
          <a:xfrm>
            <a:off x="106702" y="6099643"/>
            <a:ext cx="3084791" cy="320207"/>
          </a:xfrm>
          <a:prstGeom prst="rect">
            <a:avLst/>
          </a:prstGeom>
        </p:spPr>
        <p:txBody>
          <a:bodyPr lIns="91425" tIns="91425" rIns="91425" bIns="91425" anchor="t" anchorCtr="0">
            <a:normAutofit/>
          </a:bodyPr>
          <a:lstStyle>
            <a:lvl1pPr lvl="0">
              <a:spcBef>
                <a:spcPts val="0"/>
              </a:spcBef>
              <a:buSzPct val="100000"/>
              <a:defRPr sz="1800">
                <a:solidFill>
                  <a:schemeClr val="accent4"/>
                </a:solidFill>
              </a:defRPr>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dirty="0"/>
          </a:p>
        </p:txBody>
      </p:sp>
    </p:spTree>
    <p:extLst>
      <p:ext uri="{BB962C8B-B14F-4D97-AF65-F5344CB8AC3E}">
        <p14:creationId xmlns:p14="http://schemas.microsoft.com/office/powerpoint/2010/main" val="243226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Shape 94"/>
        <p:cNvGrpSpPr/>
        <p:nvPr/>
      </p:nvGrpSpPr>
      <p:grpSpPr>
        <a:xfrm>
          <a:off x="0" y="0"/>
          <a:ext cx="0" cy="0"/>
          <a:chOff x="0" y="0"/>
          <a:chExt cx="0" cy="0"/>
        </a:xfrm>
      </p:grpSpPr>
      <p:pic>
        <p:nvPicPr>
          <p:cNvPr id="4" name="Picture 3">
            <a:extLst>
              <a:ext uri="{FF2B5EF4-FFF2-40B4-BE49-F238E27FC236}">
                <a16:creationId xmlns:a16="http://schemas.microsoft.com/office/drawing/2014/main" id="{7F84BCCE-2A2F-47BF-9BC8-262416A389DC}"/>
              </a:ext>
            </a:extLst>
          </p:cNvPr>
          <p:cNvPicPr>
            <a:picLocks noChangeAspect="1"/>
          </p:cNvPicPr>
          <p:nvPr userDrawn="1"/>
        </p:nvPicPr>
        <p:blipFill rotWithShape="1">
          <a:blip r:embed="rId2" cstate="email">
            <a:duotone>
              <a:prstClr val="black"/>
              <a:srgbClr val="E53132">
                <a:tint val="45000"/>
                <a:satMod val="400000"/>
              </a:srgbClr>
            </a:duotone>
            <a:extLst>
              <a:ext uri="{28A0092B-C50C-407E-A947-70E740481C1C}">
                <a14:useLocalDpi xmlns:a14="http://schemas.microsoft.com/office/drawing/2010/main"/>
              </a:ext>
            </a:extLst>
          </a:blip>
          <a:srcRect t="31939" r="32346" b="-1"/>
          <a:stretch/>
        </p:blipFill>
        <p:spPr>
          <a:xfrm>
            <a:off x="0" y="-38100"/>
            <a:ext cx="12192000" cy="6892925"/>
          </a:xfrm>
          <a:prstGeom prst="rect">
            <a:avLst/>
          </a:prstGeom>
        </p:spPr>
      </p:pic>
      <p:grpSp>
        <p:nvGrpSpPr>
          <p:cNvPr id="2" name="Group 1"/>
          <p:cNvGrpSpPr/>
          <p:nvPr userDrawn="1"/>
        </p:nvGrpSpPr>
        <p:grpSpPr>
          <a:xfrm>
            <a:off x="800100" y="485775"/>
            <a:ext cx="10591800" cy="5886451"/>
            <a:chOff x="800100" y="485775"/>
            <a:chExt cx="10591800" cy="5886451"/>
          </a:xfrm>
        </p:grpSpPr>
        <p:sp>
          <p:nvSpPr>
            <p:cNvPr id="7" name="Rectangle 6">
              <a:extLst>
                <a:ext uri="{FF2B5EF4-FFF2-40B4-BE49-F238E27FC236}">
                  <a16:creationId xmlns:a16="http://schemas.microsoft.com/office/drawing/2014/main" id="{00D999D6-9C7B-4678-8771-BC45ED25E56D}"/>
                </a:ext>
              </a:extLst>
            </p:cNvPr>
            <p:cNvSpPr/>
            <p:nvPr userDrawn="1"/>
          </p:nvSpPr>
          <p:spPr>
            <a:xfrm>
              <a:off x="800100" y="485775"/>
              <a:ext cx="10591800" cy="5886451"/>
            </a:xfrm>
            <a:prstGeom prst="rect">
              <a:avLst/>
            </a:prstGeom>
            <a:solidFill>
              <a:schemeClr val="tx2">
                <a:lumMod val="75000"/>
                <a:alpha val="88000"/>
              </a:schemeClr>
            </a:solidFill>
            <a:ln>
              <a:noFill/>
            </a:ln>
            <a:effectLst>
              <a:outerShdw blurRad="63500" sx="102000" sy="102000" algn="ctr"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800100" y="485775"/>
              <a:ext cx="991054" cy="126887"/>
            </a:xfrm>
            <a:prstGeom prst="rect">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Shape 95"/>
          <p:cNvSpPr txBox="1">
            <a:spLocks noGrp="1"/>
          </p:cNvSpPr>
          <p:nvPr>
            <p:ph type="title"/>
          </p:nvPr>
        </p:nvSpPr>
        <p:spPr>
          <a:xfrm>
            <a:off x="2370959" y="5705938"/>
            <a:ext cx="7450082" cy="526325"/>
          </a:xfrm>
          <a:prstGeom prst="rect">
            <a:avLst/>
          </a:prstGeom>
        </p:spPr>
        <p:txBody>
          <a:bodyPr lIns="91425" tIns="91425" rIns="91425" bIns="91425" anchor="b" anchorCtr="0">
            <a:noAutofit/>
          </a:bodyPr>
          <a:lstStyle>
            <a:lvl1pPr lvl="0" algn="ctr">
              <a:spcBef>
                <a:spcPts val="0"/>
              </a:spcBef>
              <a:defRPr sz="2400">
                <a:solidFill>
                  <a:srgbClr val="E53132"/>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219398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Shape 108"/>
        <p:cNvGrpSpPr/>
        <p:nvPr/>
      </p:nvGrpSpPr>
      <p:grpSpPr>
        <a:xfrm>
          <a:off x="0" y="0"/>
          <a:ext cx="0" cy="0"/>
          <a:chOff x="0" y="0"/>
          <a:chExt cx="0" cy="0"/>
        </a:xfrm>
      </p:grpSpPr>
      <p:pic>
        <p:nvPicPr>
          <p:cNvPr id="2" name="Picture 1"/>
          <p:cNvPicPr>
            <a:picLocks noChangeAspect="1"/>
          </p:cNvPicPr>
          <p:nvPr userDrawn="1"/>
        </p:nvPicPr>
        <p:blipFill rotWithShape="1">
          <a:blip r:embed="rId2" cstate="email">
            <a:grayscl/>
            <a:extLst>
              <a:ext uri="{28A0092B-C50C-407E-A947-70E740481C1C}">
                <a14:useLocalDpi xmlns:a14="http://schemas.microsoft.com/office/drawing/2010/main"/>
              </a:ext>
            </a:extLst>
          </a:blip>
          <a:srcRect/>
          <a:stretch/>
        </p:blipFill>
        <p:spPr>
          <a:xfrm>
            <a:off x="0" y="-29497"/>
            <a:ext cx="12179397" cy="6887497"/>
          </a:xfrm>
          <a:prstGeom prst="rect">
            <a:avLst/>
          </a:prstGeom>
        </p:spPr>
      </p:pic>
      <p:grpSp>
        <p:nvGrpSpPr>
          <p:cNvPr id="8" name="Group 7"/>
          <p:cNvGrpSpPr/>
          <p:nvPr userDrawn="1"/>
        </p:nvGrpSpPr>
        <p:grpSpPr>
          <a:xfrm>
            <a:off x="800100" y="485775"/>
            <a:ext cx="10591800" cy="5886451"/>
            <a:chOff x="800100" y="485775"/>
            <a:chExt cx="10591800" cy="5886451"/>
          </a:xfrm>
        </p:grpSpPr>
        <p:sp>
          <p:nvSpPr>
            <p:cNvPr id="6" name="Rectangle 5">
              <a:extLst>
                <a:ext uri="{FF2B5EF4-FFF2-40B4-BE49-F238E27FC236}">
                  <a16:creationId xmlns:a16="http://schemas.microsoft.com/office/drawing/2014/main" id="{00D999D6-9C7B-4678-8771-BC45ED25E56D}"/>
                </a:ext>
              </a:extLst>
            </p:cNvPr>
            <p:cNvSpPr/>
            <p:nvPr userDrawn="1"/>
          </p:nvSpPr>
          <p:spPr>
            <a:xfrm>
              <a:off x="800100" y="485775"/>
              <a:ext cx="10591800" cy="5886451"/>
            </a:xfrm>
            <a:prstGeom prst="rect">
              <a:avLst/>
            </a:prstGeom>
            <a:solidFill>
              <a:srgbClr val="E53132">
                <a:alpha val="89000"/>
              </a:srgbClr>
            </a:solidFill>
            <a:ln>
              <a:noFill/>
            </a:ln>
            <a:effectLst>
              <a:outerShdw blurRad="635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800100" y="485775"/>
              <a:ext cx="991054" cy="126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hape 95">
            <a:extLst>
              <a:ext uri="{FF2B5EF4-FFF2-40B4-BE49-F238E27FC236}">
                <a16:creationId xmlns:a16="http://schemas.microsoft.com/office/drawing/2014/main" id="{592BF057-AEDA-408C-A6EB-667A9FBA8B63}"/>
              </a:ext>
            </a:extLst>
          </p:cNvPr>
          <p:cNvSpPr txBox="1">
            <a:spLocks noGrp="1"/>
          </p:cNvSpPr>
          <p:nvPr>
            <p:ph type="title"/>
          </p:nvPr>
        </p:nvSpPr>
        <p:spPr>
          <a:xfrm>
            <a:off x="3252404" y="655555"/>
            <a:ext cx="5687191" cy="480071"/>
          </a:xfrm>
          <a:prstGeom prst="rect">
            <a:avLst/>
          </a:prstGeom>
        </p:spPr>
        <p:txBody>
          <a:bodyPr lIns="91425" tIns="91425" rIns="91425" bIns="91425" anchor="b" anchorCtr="0">
            <a:normAutofit/>
          </a:bodyPr>
          <a:lstStyle>
            <a:lvl1pPr lvl="0" algn="ctr">
              <a:spcBef>
                <a:spcPts val="0"/>
              </a:spcBef>
              <a:defRPr sz="2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47133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4/17/2018</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14BE9-B0D6-4B9C-875A-14B3F4169763}"/>
              </a:ext>
            </a:extLst>
          </p:cNvPr>
          <p:cNvSpPr/>
          <p:nvPr/>
        </p:nvSpPr>
        <p:spPr>
          <a:xfrm>
            <a:off x="3624764" y="1841917"/>
            <a:ext cx="4942472" cy="3174166"/>
          </a:xfrm>
          <a:prstGeom prst="rect">
            <a:avLst/>
          </a:prstGeom>
          <a:solidFill>
            <a:schemeClr val="accent1">
              <a:alpha val="62000"/>
            </a:schemeClr>
          </a:solidFill>
          <a:ln>
            <a:noFill/>
          </a:ln>
          <a:effectLst>
            <a:outerShdw blurRad="63500" sx="102000" sy="102000" algn="ctr"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72"/>
          <p:cNvSpPr txBox="1">
            <a:spLocks noGrp="1"/>
          </p:cNvSpPr>
          <p:nvPr>
            <p:ph type="ctrTitle"/>
          </p:nvPr>
        </p:nvSpPr>
        <p:spPr>
          <a:xfrm>
            <a:off x="3831770" y="3311016"/>
            <a:ext cx="4528459" cy="1420758"/>
          </a:xfrm>
          <a:prstGeom prst="rect">
            <a:avLst/>
          </a:prstGeom>
        </p:spPr>
        <p:txBody>
          <a:bodyPr lIns="91425" tIns="91425" rIns="91425" bIns="91425" anchor="b" anchorCtr="0">
            <a:noAutofit/>
          </a:bodyPr>
          <a:lstStyle/>
          <a:p>
            <a:pPr lvl="0"/>
            <a:r>
              <a:rPr lang="en-US" dirty="0"/>
              <a:t>RED CORPORATE</a:t>
            </a:r>
            <a:endParaRPr lang="en" dirty="0"/>
          </a:p>
        </p:txBody>
      </p:sp>
      <p:pic>
        <p:nvPicPr>
          <p:cNvPr id="15" name="Picture 14">
            <a:extLst>
              <a:ext uri="{FF2B5EF4-FFF2-40B4-BE49-F238E27FC236}">
                <a16:creationId xmlns:a16="http://schemas.microsoft.com/office/drawing/2014/main" id="{DF51101D-4E42-4D8C-9FE0-F9C46D1FC045}"/>
              </a:ext>
            </a:extLst>
          </p:cNvPr>
          <p:cNvPicPr>
            <a:picLocks noChangeAspect="1"/>
          </p:cNvPicPr>
          <p:nvPr/>
        </p:nvPicPr>
        <p:blipFill>
          <a:blip r:embed="rId2"/>
          <a:srcRect/>
          <a:stretch>
            <a:fillRect/>
          </a:stretch>
        </p:blipFill>
        <p:spPr>
          <a:xfrm>
            <a:off x="5782029" y="2024649"/>
            <a:ext cx="627942" cy="1286367"/>
          </a:xfrm>
          <a:custGeom>
            <a:avLst/>
            <a:gdLst>
              <a:gd name="connsiteX0" fmla="*/ 0 w 627942"/>
              <a:gd name="connsiteY0" fmla="*/ 1134367 h 1286367"/>
              <a:gd name="connsiteX1" fmla="*/ 627942 w 627942"/>
              <a:gd name="connsiteY1" fmla="*/ 1134367 h 1286367"/>
              <a:gd name="connsiteX2" fmla="*/ 627942 w 627942"/>
              <a:gd name="connsiteY2" fmla="*/ 1286367 h 1286367"/>
              <a:gd name="connsiteX3" fmla="*/ 0 w 627942"/>
              <a:gd name="connsiteY3" fmla="*/ 1286367 h 1286367"/>
              <a:gd name="connsiteX4" fmla="*/ 0 w 627942"/>
              <a:gd name="connsiteY4" fmla="*/ 1028086 h 1286367"/>
              <a:gd name="connsiteX5" fmla="*/ 627942 w 627942"/>
              <a:gd name="connsiteY5" fmla="*/ 1028086 h 1286367"/>
              <a:gd name="connsiteX6" fmla="*/ 627942 w 627942"/>
              <a:gd name="connsiteY6" fmla="*/ 1088648 h 1286367"/>
              <a:gd name="connsiteX7" fmla="*/ 0 w 627942"/>
              <a:gd name="connsiteY7" fmla="*/ 1088648 h 1286367"/>
              <a:gd name="connsiteX8" fmla="*/ 0 w 627942"/>
              <a:gd name="connsiteY8" fmla="*/ 0 h 1286367"/>
              <a:gd name="connsiteX9" fmla="*/ 627942 w 627942"/>
              <a:gd name="connsiteY9" fmla="*/ 0 h 1286367"/>
              <a:gd name="connsiteX10" fmla="*/ 627942 w 627942"/>
              <a:gd name="connsiteY10" fmla="*/ 982367 h 1286367"/>
              <a:gd name="connsiteX11" fmla="*/ 0 w 627942"/>
              <a:gd name="connsiteY11" fmla="*/ 982367 h 128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7942" h="1286367">
                <a:moveTo>
                  <a:pt x="0" y="1134367"/>
                </a:moveTo>
                <a:lnTo>
                  <a:pt x="627942" y="1134367"/>
                </a:lnTo>
                <a:lnTo>
                  <a:pt x="627942" y="1286367"/>
                </a:lnTo>
                <a:lnTo>
                  <a:pt x="0" y="1286367"/>
                </a:lnTo>
                <a:close/>
                <a:moveTo>
                  <a:pt x="0" y="1028086"/>
                </a:moveTo>
                <a:lnTo>
                  <a:pt x="627942" y="1028086"/>
                </a:lnTo>
                <a:lnTo>
                  <a:pt x="627942" y="1088648"/>
                </a:lnTo>
                <a:lnTo>
                  <a:pt x="0" y="1088648"/>
                </a:lnTo>
                <a:close/>
                <a:moveTo>
                  <a:pt x="0" y="0"/>
                </a:moveTo>
                <a:lnTo>
                  <a:pt x="627942" y="0"/>
                </a:lnTo>
                <a:lnTo>
                  <a:pt x="627942" y="982367"/>
                </a:lnTo>
                <a:lnTo>
                  <a:pt x="0" y="982367"/>
                </a:lnTo>
                <a:close/>
              </a:path>
            </a:pathLst>
          </a:custGeom>
        </p:spPr>
      </p:pic>
      <p:sp>
        <p:nvSpPr>
          <p:cNvPr id="5" name="Rectangle 4">
            <a:extLst>
              <a:ext uri="{FF2B5EF4-FFF2-40B4-BE49-F238E27FC236}">
                <a16:creationId xmlns:a16="http://schemas.microsoft.com/office/drawing/2014/main" id="{01FE18B0-71DC-4E43-A742-AA1E11CB10F0}"/>
              </a:ext>
            </a:extLst>
          </p:cNvPr>
          <p:cNvSpPr/>
          <p:nvPr/>
        </p:nvSpPr>
        <p:spPr>
          <a:xfrm>
            <a:off x="4551217" y="4549092"/>
            <a:ext cx="3119059" cy="307777"/>
          </a:xfrm>
          <a:prstGeom prst="rect">
            <a:avLst/>
          </a:prstGeom>
        </p:spPr>
        <p:txBody>
          <a:bodyPr wrap="none">
            <a:spAutoFit/>
          </a:bodyPr>
          <a:lstStyle/>
          <a:p>
            <a:pPr algn="just"/>
            <a:r>
              <a:rPr lang="en-US" sz="1400" dirty="0">
                <a:solidFill>
                  <a:schemeClr val="bg1"/>
                </a:solidFill>
              </a:rPr>
              <a:t>PowerPoint &amp; Google Slide Template</a:t>
            </a:r>
          </a:p>
        </p:txBody>
      </p:sp>
    </p:spTree>
    <p:extLst>
      <p:ext uri="{BB962C8B-B14F-4D97-AF65-F5344CB8AC3E}">
        <p14:creationId xmlns:p14="http://schemas.microsoft.com/office/powerpoint/2010/main" val="981276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1957E58B-004F-4F78-8D2D-7B31C1DE0287}"/>
              </a:ext>
            </a:extLst>
          </p:cNvPr>
          <p:cNvSpPr txBox="1">
            <a:spLocks/>
          </p:cNvSpPr>
          <p:nvPr/>
        </p:nvSpPr>
        <p:spPr>
          <a:xfrm>
            <a:off x="2152372" y="702278"/>
            <a:ext cx="8877857" cy="734518"/>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USE CHARTS TO EXPLAIN YOUR </a:t>
            </a:r>
            <a:r>
              <a:rPr lang="en" sz="3600" dirty="0">
                <a:solidFill>
                  <a:schemeClr val="accent4"/>
                </a:solidFill>
              </a:rPr>
              <a:t>IDEAS</a:t>
            </a:r>
          </a:p>
        </p:txBody>
      </p:sp>
      <p:graphicFrame>
        <p:nvGraphicFramePr>
          <p:cNvPr id="6" name="Chart 5">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2545431438"/>
              </p:ext>
            </p:extLst>
          </p:nvPr>
        </p:nvGraphicFramePr>
        <p:xfrm>
          <a:off x="2373736" y="1551096"/>
          <a:ext cx="7550150" cy="4911087"/>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327013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F8C70935-AD9C-4BB7-845D-9E158701D0E2}"/>
              </a:ext>
            </a:extLst>
          </p:cNvPr>
          <p:cNvSpPr txBox="1">
            <a:spLocks/>
          </p:cNvSpPr>
          <p:nvPr/>
        </p:nvSpPr>
        <p:spPr>
          <a:xfrm>
            <a:off x="1887579" y="606688"/>
            <a:ext cx="8872861" cy="694783"/>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USE </a:t>
            </a:r>
            <a:r>
              <a:rPr lang="en-US" sz="3600" dirty="0">
                <a:solidFill>
                  <a:schemeClr val="bg1"/>
                </a:solidFill>
              </a:rPr>
              <a:t>TABLES</a:t>
            </a:r>
            <a:r>
              <a:rPr lang="en" sz="3600" dirty="0">
                <a:solidFill>
                  <a:schemeClr val="bg1"/>
                </a:solidFill>
              </a:rPr>
              <a:t> TO EXPLAIN YOUR </a:t>
            </a:r>
            <a:r>
              <a:rPr lang="en-US" sz="3600" dirty="0">
                <a:solidFill>
                  <a:srgbClr val="E53132"/>
                </a:solidFill>
              </a:rPr>
              <a:t>DATA</a:t>
            </a:r>
            <a:endParaRPr lang="en" sz="3600" dirty="0">
              <a:solidFill>
                <a:srgbClr val="E53132"/>
              </a:solidFill>
            </a:endParaRPr>
          </a:p>
        </p:txBody>
      </p:sp>
      <p:graphicFrame>
        <p:nvGraphicFramePr>
          <p:cNvPr id="4" name="Table 3">
            <a:extLst>
              <a:ext uri="{FF2B5EF4-FFF2-40B4-BE49-F238E27FC236}">
                <a16:creationId xmlns:a16="http://schemas.microsoft.com/office/drawing/2014/main" id="{C156B53D-A384-4A77-8FD9-F1AF20D14BC6}"/>
              </a:ext>
            </a:extLst>
          </p:cNvPr>
          <p:cNvGraphicFramePr>
            <a:graphicFrameLocks noGrp="1"/>
          </p:cNvGraphicFramePr>
          <p:nvPr>
            <p:extLst>
              <p:ext uri="{D42A27DB-BD31-4B8C-83A1-F6EECF244321}">
                <p14:modId xmlns:p14="http://schemas.microsoft.com/office/powerpoint/2010/main" val="1839585369"/>
              </p:ext>
            </p:extLst>
          </p:nvPr>
        </p:nvGraphicFramePr>
        <p:xfrm>
          <a:off x="2400300" y="1786466"/>
          <a:ext cx="7391400" cy="4174276"/>
        </p:xfrm>
        <a:graphic>
          <a:graphicData uri="http://schemas.openxmlformats.org/drawingml/2006/table">
            <a:tbl>
              <a:tblPr firstRow="1" bandRow="1">
                <a:tableStyleId>{073A0DAA-6AF3-43AB-8588-CEC1D06C72B9}</a:tableStyleId>
              </a:tblPr>
              <a:tblGrid>
                <a:gridCol w="1847850">
                  <a:extLst>
                    <a:ext uri="{9D8B030D-6E8A-4147-A177-3AD203B41FA5}">
                      <a16:colId xmlns:a16="http://schemas.microsoft.com/office/drawing/2014/main" val="4287316403"/>
                    </a:ext>
                  </a:extLst>
                </a:gridCol>
                <a:gridCol w="1847850">
                  <a:extLst>
                    <a:ext uri="{9D8B030D-6E8A-4147-A177-3AD203B41FA5}">
                      <a16:colId xmlns:a16="http://schemas.microsoft.com/office/drawing/2014/main" val="1902235641"/>
                    </a:ext>
                  </a:extLst>
                </a:gridCol>
                <a:gridCol w="1847850">
                  <a:extLst>
                    <a:ext uri="{9D8B030D-6E8A-4147-A177-3AD203B41FA5}">
                      <a16:colId xmlns:a16="http://schemas.microsoft.com/office/drawing/2014/main" val="3162900589"/>
                    </a:ext>
                  </a:extLst>
                </a:gridCol>
                <a:gridCol w="1847850">
                  <a:extLst>
                    <a:ext uri="{9D8B030D-6E8A-4147-A177-3AD203B41FA5}">
                      <a16:colId xmlns:a16="http://schemas.microsoft.com/office/drawing/2014/main" val="2921416807"/>
                    </a:ext>
                  </a:extLst>
                </a:gridCol>
              </a:tblGrid>
              <a:tr h="387108">
                <a:tc>
                  <a:txBody>
                    <a:bodyPr/>
                    <a:lstStyle/>
                    <a:p>
                      <a:pPr algn="ctr"/>
                      <a:r>
                        <a:rPr lang="en-US" dirty="0"/>
                        <a:t>DATA</a:t>
                      </a:r>
                    </a:p>
                  </a:txBody>
                  <a:tcPr>
                    <a:solidFill>
                      <a:schemeClr val="accent1">
                        <a:lumMod val="75000"/>
                      </a:schemeClr>
                    </a:solidFill>
                  </a:tcPr>
                </a:tc>
                <a:tc>
                  <a:txBody>
                    <a:bodyPr/>
                    <a:lstStyle/>
                    <a:p>
                      <a:pPr algn="ctr"/>
                      <a:r>
                        <a:rPr lang="en-US" dirty="0"/>
                        <a:t>DATA</a:t>
                      </a:r>
                    </a:p>
                  </a:txBody>
                  <a:tcPr>
                    <a:solidFill>
                      <a:schemeClr val="accent1">
                        <a:lumMod val="75000"/>
                      </a:schemeClr>
                    </a:solidFill>
                  </a:tcPr>
                </a:tc>
                <a:tc>
                  <a:txBody>
                    <a:bodyPr/>
                    <a:lstStyle/>
                    <a:p>
                      <a:pPr algn="ctr"/>
                      <a:r>
                        <a:rPr lang="en-US" dirty="0"/>
                        <a:t>MORE DATA</a:t>
                      </a:r>
                    </a:p>
                  </a:txBody>
                  <a:tcPr>
                    <a:solidFill>
                      <a:schemeClr val="accent1">
                        <a:lumMod val="75000"/>
                      </a:schemeClr>
                    </a:solidFill>
                  </a:tcPr>
                </a:tc>
                <a:tc>
                  <a:txBody>
                    <a:bodyPr/>
                    <a:lstStyle/>
                    <a:p>
                      <a:pPr algn="ctr"/>
                      <a:r>
                        <a:rPr lang="en-US" dirty="0"/>
                        <a:t>LOTS OF DATA</a:t>
                      </a:r>
                    </a:p>
                  </a:txBody>
                  <a:tcPr>
                    <a:solidFill>
                      <a:schemeClr val="accent1">
                        <a:lumMod val="75000"/>
                      </a:schemeClr>
                    </a:solidFill>
                  </a:tcPr>
                </a:tc>
                <a:extLst>
                  <a:ext uri="{0D108BD9-81ED-4DB2-BD59-A6C34878D82A}">
                    <a16:rowId xmlns:a16="http://schemas.microsoft.com/office/drawing/2014/main" val="3132156098"/>
                  </a:ext>
                </a:extLst>
              </a:tr>
              <a:tr h="54102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40749153"/>
                  </a:ext>
                </a:extLst>
              </a:tr>
              <a:tr h="541024">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813096950"/>
                  </a:ext>
                </a:extLst>
              </a:tr>
              <a:tr h="54102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324557131"/>
                  </a:ext>
                </a:extLst>
              </a:tr>
              <a:tr h="54102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120665361"/>
                  </a:ext>
                </a:extLst>
              </a:tr>
              <a:tr h="54102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10860564"/>
                  </a:ext>
                </a:extLst>
              </a:tr>
              <a:tr h="54102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825413436"/>
                  </a:ext>
                </a:extLst>
              </a:tr>
              <a:tr h="54102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927027449"/>
                  </a:ext>
                </a:extLst>
              </a:tr>
            </a:tbl>
          </a:graphicData>
        </a:graphic>
      </p:graphicFrame>
      <p:sp>
        <p:nvSpPr>
          <p:cNvPr id="5" name="Rectangle 4">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240965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0">
            <a:extLst>
              <a:ext uri="{FF2B5EF4-FFF2-40B4-BE49-F238E27FC236}">
                <a16:creationId xmlns:a16="http://schemas.microsoft.com/office/drawing/2014/main" id="{5D078C9A-C8E8-4F2D-8604-2F3BCDAEC0E3}"/>
              </a:ext>
            </a:extLst>
          </p:cNvPr>
          <p:cNvSpPr txBox="1">
            <a:spLocks/>
          </p:cNvSpPr>
          <p:nvPr/>
        </p:nvSpPr>
        <p:spPr>
          <a:xfrm>
            <a:off x="8639400" y="407478"/>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USE </a:t>
            </a:r>
            <a:r>
              <a:rPr lang="en" sz="3600" dirty="0">
                <a:solidFill>
                  <a:schemeClr val="accent4"/>
                </a:solidFill>
              </a:rPr>
              <a:t>MAPS</a:t>
            </a:r>
          </a:p>
        </p:txBody>
      </p:sp>
      <p:grpSp>
        <p:nvGrpSpPr>
          <p:cNvPr id="4" name="Group 3">
            <a:extLst>
              <a:ext uri="{FF2B5EF4-FFF2-40B4-BE49-F238E27FC236}">
                <a16:creationId xmlns:a16="http://schemas.microsoft.com/office/drawing/2014/main" id="{7061F9E2-7531-4CD7-8F88-0A169F1768BF}"/>
              </a:ext>
            </a:extLst>
          </p:cNvPr>
          <p:cNvGrpSpPr/>
          <p:nvPr/>
        </p:nvGrpSpPr>
        <p:grpSpPr>
          <a:xfrm>
            <a:off x="901184" y="1145596"/>
            <a:ext cx="10389632" cy="4949842"/>
            <a:chOff x="539625" y="1145596"/>
            <a:chExt cx="10389632" cy="4949842"/>
          </a:xfrm>
        </p:grpSpPr>
        <p:sp>
          <p:nvSpPr>
            <p:cNvPr id="5" name="Shape 249">
              <a:extLst>
                <a:ext uri="{FF2B5EF4-FFF2-40B4-BE49-F238E27FC236}">
                  <a16:creationId xmlns:a16="http://schemas.microsoft.com/office/drawing/2014/main" id="{F6D6560B-34CE-4938-A501-708039028F3F}"/>
                </a:ext>
              </a:extLst>
            </p:cNvPr>
            <p:cNvSpPr/>
            <p:nvPr/>
          </p:nvSpPr>
          <p:spPr>
            <a:xfrm>
              <a:off x="539625" y="1145596"/>
              <a:ext cx="10389632" cy="4949842"/>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5400000" scaled="1"/>
              <a:tileRect/>
            </a:gra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6" name="Shape 251">
              <a:extLst>
                <a:ext uri="{FF2B5EF4-FFF2-40B4-BE49-F238E27FC236}">
                  <a16:creationId xmlns:a16="http://schemas.microsoft.com/office/drawing/2014/main" id="{7C6C8CD1-C101-4BCE-8161-1024E84166C5}"/>
                </a:ext>
              </a:extLst>
            </p:cNvPr>
            <p:cNvSpPr/>
            <p:nvPr/>
          </p:nvSpPr>
          <p:spPr>
            <a:xfrm>
              <a:off x="1950999" y="1901371"/>
              <a:ext cx="1141841" cy="314810"/>
            </a:xfrm>
            <a:prstGeom prst="wedgeRectCallout">
              <a:avLst>
                <a:gd name="adj1" fmla="val -21428"/>
                <a:gd name="adj2" fmla="val 84287"/>
              </a:avLst>
            </a:prstGeom>
            <a:solidFill>
              <a:srgbClr val="E53132"/>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lgn="ctr">
                <a:spcBef>
                  <a:spcPts val="0"/>
                </a:spcBef>
                <a:buNone/>
              </a:pPr>
              <a:r>
                <a:rPr lang="en" sz="1100" dirty="0">
                  <a:solidFill>
                    <a:srgbClr val="FFFFFF"/>
                  </a:solidFill>
                  <a:latin typeface="Dosis"/>
                  <a:ea typeface="Dosis"/>
                  <a:cs typeface="Dosis"/>
                  <a:sym typeface="Dosis"/>
                </a:rPr>
                <a:t>OUR OFFICE</a:t>
              </a:r>
            </a:p>
          </p:txBody>
        </p:sp>
        <p:sp>
          <p:nvSpPr>
            <p:cNvPr id="7" name="Shape 253">
              <a:extLst>
                <a:ext uri="{FF2B5EF4-FFF2-40B4-BE49-F238E27FC236}">
                  <a16:creationId xmlns:a16="http://schemas.microsoft.com/office/drawing/2014/main" id="{1B62D875-BA7B-4DA3-85B3-BFC2B393538C}"/>
                </a:ext>
              </a:extLst>
            </p:cNvPr>
            <p:cNvSpPr/>
            <p:nvPr/>
          </p:nvSpPr>
          <p:spPr>
            <a:xfrm rot="8100000">
              <a:off x="1765759" y="2395343"/>
              <a:ext cx="153458" cy="153458"/>
            </a:xfrm>
            <a:prstGeom prst="teardrop">
              <a:avLst>
                <a:gd name="adj" fmla="val 100000"/>
              </a:avLst>
            </a:prstGeom>
            <a:solidFill>
              <a:srgbClr val="FFFFFF"/>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8" name="Shape 254">
              <a:extLst>
                <a:ext uri="{FF2B5EF4-FFF2-40B4-BE49-F238E27FC236}">
                  <a16:creationId xmlns:a16="http://schemas.microsoft.com/office/drawing/2014/main" id="{69049A0E-C2A1-4F5A-8D10-92B45DD40DD8}"/>
                </a:ext>
              </a:extLst>
            </p:cNvPr>
            <p:cNvSpPr/>
            <p:nvPr/>
          </p:nvSpPr>
          <p:spPr>
            <a:xfrm rot="8100000">
              <a:off x="2771364" y="3830329"/>
              <a:ext cx="153458" cy="153458"/>
            </a:xfrm>
            <a:prstGeom prst="teardrop">
              <a:avLst>
                <a:gd name="adj" fmla="val 100000"/>
              </a:avLst>
            </a:prstGeom>
            <a:solidFill>
              <a:srgbClr val="FFFFFF"/>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10" name="Shape 257">
              <a:extLst>
                <a:ext uri="{FF2B5EF4-FFF2-40B4-BE49-F238E27FC236}">
                  <a16:creationId xmlns:a16="http://schemas.microsoft.com/office/drawing/2014/main" id="{A5005BB4-7ADB-44EA-ADE0-EB75CB14C04C}"/>
                </a:ext>
              </a:extLst>
            </p:cNvPr>
            <p:cNvSpPr/>
            <p:nvPr/>
          </p:nvSpPr>
          <p:spPr>
            <a:xfrm rot="8100000">
              <a:off x="5794187" y="3280379"/>
              <a:ext cx="153458" cy="153458"/>
            </a:xfrm>
            <a:prstGeom prst="teardrop">
              <a:avLst>
                <a:gd name="adj" fmla="val 100000"/>
              </a:avLst>
            </a:prstGeom>
            <a:solidFill>
              <a:srgbClr val="FFFFFF"/>
            </a:solidFill>
            <a:ln>
              <a:noFill/>
            </a:ln>
            <a:effectLst>
              <a:outerShdw blurRad="50800" dist="38100" dir="5400000" algn="t"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9" name="Rectangle 8">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4094666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8981CAAA-9619-46DA-B941-D1E38FD19C28}"/>
              </a:ext>
            </a:extLst>
          </p:cNvPr>
          <p:cNvPicPr>
            <a:picLocks noChangeAspect="1"/>
          </p:cNvPicPr>
          <p:nvPr/>
        </p:nvPicPr>
        <p:blipFill rotWithShape="1">
          <a:blip r:embed="rId2">
            <a:grayscl/>
            <a:extLst>
              <a:ext uri="{28A0092B-C50C-407E-A947-70E740481C1C}">
                <a14:useLocalDpi xmlns:a14="http://schemas.microsoft.com/office/drawing/2010/main" val="0"/>
              </a:ext>
            </a:extLst>
          </a:blip>
          <a:srcRect/>
          <a:stretch/>
        </p:blipFill>
        <p:spPr>
          <a:xfrm flipH="1">
            <a:off x="0" y="8243"/>
            <a:ext cx="12192000" cy="3451222"/>
          </a:xfrm>
          <a:prstGeom prst="rect">
            <a:avLst/>
          </a:prstGeom>
        </p:spPr>
      </p:pic>
      <p:sp>
        <p:nvSpPr>
          <p:cNvPr id="44" name="Rectangle 43">
            <a:extLst>
              <a:ext uri="{FF2B5EF4-FFF2-40B4-BE49-F238E27FC236}">
                <a16:creationId xmlns:a16="http://schemas.microsoft.com/office/drawing/2014/main" id="{3CA4409A-3083-4CA2-9690-6C36441AB510}"/>
              </a:ext>
            </a:extLst>
          </p:cNvPr>
          <p:cNvSpPr/>
          <p:nvPr/>
        </p:nvSpPr>
        <p:spPr>
          <a:xfrm>
            <a:off x="-13136" y="0"/>
            <a:ext cx="12205136" cy="3490582"/>
          </a:xfrm>
          <a:prstGeom prst="rect">
            <a:avLst/>
          </a:prstGeom>
          <a:solidFill>
            <a:schemeClr val="accent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1638968-26BD-4358-AD5C-F00C1671228A}"/>
              </a:ext>
            </a:extLst>
          </p:cNvPr>
          <p:cNvSpPr/>
          <p:nvPr/>
        </p:nvSpPr>
        <p:spPr>
          <a:xfrm>
            <a:off x="10227125" y="3956909"/>
            <a:ext cx="88261" cy="6299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85EFCDA-199D-4E83-9B5B-20FC9B774671}"/>
              </a:ext>
            </a:extLst>
          </p:cNvPr>
          <p:cNvSpPr/>
          <p:nvPr/>
        </p:nvSpPr>
        <p:spPr>
          <a:xfrm>
            <a:off x="7430252" y="3967343"/>
            <a:ext cx="88261" cy="6299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A6FF472-8341-4ED1-9E66-F67A1EE0262A}"/>
              </a:ext>
            </a:extLst>
          </p:cNvPr>
          <p:cNvSpPr/>
          <p:nvPr/>
        </p:nvSpPr>
        <p:spPr>
          <a:xfrm>
            <a:off x="4673489" y="4015413"/>
            <a:ext cx="88261" cy="6299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8C57CD0-E285-4A35-B304-E6FA4F183493}"/>
              </a:ext>
            </a:extLst>
          </p:cNvPr>
          <p:cNvSpPr/>
          <p:nvPr/>
        </p:nvSpPr>
        <p:spPr>
          <a:xfrm>
            <a:off x="1831026" y="4011005"/>
            <a:ext cx="88261" cy="6299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11444B1-C4DF-45BB-803F-A3A3E9A74671}"/>
              </a:ext>
            </a:extLst>
          </p:cNvPr>
          <p:cNvSpPr/>
          <p:nvPr/>
        </p:nvSpPr>
        <p:spPr>
          <a:xfrm>
            <a:off x="68143" y="215748"/>
            <a:ext cx="4203508" cy="541174"/>
          </a:xfrm>
          <a:prstGeom prst="rect">
            <a:avLst/>
          </a:prstGeom>
        </p:spPr>
        <p:txBody>
          <a:bodyPr wrap="square">
            <a:spAutoFit/>
          </a:bodyPr>
          <a:lstStyle/>
          <a:p>
            <a:pPr algn="ctr">
              <a:lnSpc>
                <a:spcPts val="3500"/>
              </a:lnSpc>
            </a:pPr>
            <a:r>
              <a:rPr lang="en-US" sz="3600" dirty="0">
                <a:ln w="0"/>
                <a:solidFill>
                  <a:schemeClr val="bg1"/>
                </a:solidFill>
                <a:latin typeface="Roboto" pitchFamily="2" charset="0"/>
                <a:ea typeface="Roboto" pitchFamily="2" charset="0"/>
                <a:cs typeface="Lato" panose="020F0502020204030203" pitchFamily="34" charset="0"/>
              </a:rPr>
              <a:t>Picture Timeline</a:t>
            </a:r>
          </a:p>
        </p:txBody>
      </p:sp>
      <p:sp>
        <p:nvSpPr>
          <p:cNvPr id="8" name="TextBox 7">
            <a:extLst>
              <a:ext uri="{FF2B5EF4-FFF2-40B4-BE49-F238E27FC236}">
                <a16:creationId xmlns:a16="http://schemas.microsoft.com/office/drawing/2014/main" id="{19AAF476-0848-4F31-8E40-4A5D5ED6C38A}"/>
              </a:ext>
            </a:extLst>
          </p:cNvPr>
          <p:cNvSpPr txBox="1"/>
          <p:nvPr/>
        </p:nvSpPr>
        <p:spPr>
          <a:xfrm>
            <a:off x="337795" y="852775"/>
            <a:ext cx="3510776" cy="977191"/>
          </a:xfrm>
          <a:prstGeom prst="rect">
            <a:avLst/>
          </a:prstGeom>
          <a:noFill/>
        </p:spPr>
        <p:txBody>
          <a:bodyPr wrap="square" rtlCol="0">
            <a:spAutoFit/>
          </a:bodyPr>
          <a:lstStyle/>
          <a:p>
            <a:pPr algn="r"/>
            <a:r>
              <a:rPr lang="en-US" sz="115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Here you put a little description, Keep it short and to the point. Make it more impactful. </a:t>
            </a:r>
          </a:p>
          <a:p>
            <a:pPr algn="r"/>
            <a:endParaRPr lang="en-US" sz="1150" dirty="0">
              <a:solidFill>
                <a:schemeClr val="bg1"/>
              </a:solidFill>
              <a:latin typeface="Roboto" pitchFamily="2" charset="0"/>
              <a:ea typeface="Roboto" pitchFamily="2" charset="0"/>
              <a:cs typeface="Lato" panose="020F0502020204030203" pitchFamily="34" charset="0"/>
            </a:endParaRPr>
          </a:p>
        </p:txBody>
      </p:sp>
      <p:cxnSp>
        <p:nvCxnSpPr>
          <p:cNvPr id="9" name="Straight Connector 8">
            <a:extLst>
              <a:ext uri="{FF2B5EF4-FFF2-40B4-BE49-F238E27FC236}">
                <a16:creationId xmlns:a16="http://schemas.microsoft.com/office/drawing/2014/main" id="{715BF4C5-EF08-4A62-980B-DCD93BB57C49}"/>
              </a:ext>
            </a:extLst>
          </p:cNvPr>
          <p:cNvCxnSpPr>
            <a:cxnSpLocks/>
          </p:cNvCxnSpPr>
          <p:nvPr/>
        </p:nvCxnSpPr>
        <p:spPr>
          <a:xfrm flipV="1">
            <a:off x="227445" y="756922"/>
            <a:ext cx="3550425" cy="1"/>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grpSp>
        <p:nvGrpSpPr>
          <p:cNvPr id="10" name="Group 9">
            <a:extLst>
              <a:ext uri="{FF2B5EF4-FFF2-40B4-BE49-F238E27FC236}">
                <a16:creationId xmlns:a16="http://schemas.microsoft.com/office/drawing/2014/main" id="{CA5DBE0F-EA0F-4F4A-852C-75886E083DF6}"/>
              </a:ext>
            </a:extLst>
          </p:cNvPr>
          <p:cNvGrpSpPr/>
          <p:nvPr/>
        </p:nvGrpSpPr>
        <p:grpSpPr>
          <a:xfrm>
            <a:off x="1287343" y="2809656"/>
            <a:ext cx="1221217" cy="1245641"/>
            <a:chOff x="7570030" y="640979"/>
            <a:chExt cx="1608946" cy="1641125"/>
          </a:xfrm>
          <a:effectLst>
            <a:outerShdw blurRad="50800" dist="38100" dir="16200000" sx="102000" sy="102000" rotWithShape="0">
              <a:prstClr val="black">
                <a:alpha val="25000"/>
              </a:prstClr>
            </a:outerShdw>
          </a:effectLst>
        </p:grpSpPr>
        <p:sp>
          <p:nvSpPr>
            <p:cNvPr id="11" name="Oval 10">
              <a:extLst>
                <a:ext uri="{FF2B5EF4-FFF2-40B4-BE49-F238E27FC236}">
                  <a16:creationId xmlns:a16="http://schemas.microsoft.com/office/drawing/2014/main" id="{DC82E82F-5D4F-4106-9DA1-56D1D3649066}"/>
                </a:ext>
              </a:extLst>
            </p:cNvPr>
            <p:cNvSpPr/>
            <p:nvPr/>
          </p:nvSpPr>
          <p:spPr>
            <a:xfrm>
              <a:off x="7570030" y="640979"/>
              <a:ext cx="1608946" cy="1641125"/>
            </a:xfrm>
            <a:prstGeom prst="ellipse">
              <a:avLst/>
            </a:prstGeom>
            <a:solidFill>
              <a:schemeClr val="bg1"/>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0970B26-BC9C-4F16-9890-2EA6546B550C}"/>
                </a:ext>
              </a:extLst>
            </p:cNvPr>
            <p:cNvSpPr/>
            <p:nvPr/>
          </p:nvSpPr>
          <p:spPr>
            <a:xfrm>
              <a:off x="7624995" y="694753"/>
              <a:ext cx="1499017" cy="1528997"/>
            </a:xfrm>
            <a:prstGeom prst="ellipse">
              <a:avLst/>
            </a:prstGeom>
            <a:solidFill>
              <a:srgbClr val="E53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343CF6F0-2ED9-446A-B88F-1A350CB56467}"/>
              </a:ext>
            </a:extLst>
          </p:cNvPr>
          <p:cNvSpPr txBox="1"/>
          <p:nvPr/>
        </p:nvSpPr>
        <p:spPr>
          <a:xfrm>
            <a:off x="728345" y="5183575"/>
            <a:ext cx="2224478" cy="1508105"/>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14" name="Rectangle 13">
            <a:extLst>
              <a:ext uri="{FF2B5EF4-FFF2-40B4-BE49-F238E27FC236}">
                <a16:creationId xmlns:a16="http://schemas.microsoft.com/office/drawing/2014/main" id="{F2F6CB4F-4284-4169-8FA9-90D9D8F38A07}"/>
              </a:ext>
            </a:extLst>
          </p:cNvPr>
          <p:cNvSpPr/>
          <p:nvPr/>
        </p:nvSpPr>
        <p:spPr>
          <a:xfrm>
            <a:off x="1020648" y="4640907"/>
            <a:ext cx="1639871" cy="338554"/>
          </a:xfrm>
          <a:prstGeom prst="rect">
            <a:avLst/>
          </a:prstGeom>
        </p:spPr>
        <p:txBody>
          <a:bodyPr wrap="none">
            <a:spAutoFit/>
          </a:bodyPr>
          <a:lstStyle/>
          <a:p>
            <a:pPr algn="ctr"/>
            <a:r>
              <a:rPr lang="en-US" sz="1600" spc="-150" dirty="0">
                <a:solidFill>
                  <a:schemeClr val="tx1">
                    <a:lumMod val="50000"/>
                    <a:lumOff val="50000"/>
                  </a:schemeClr>
                </a:solidFill>
                <a:latin typeface="Lato" panose="020F0502020204030203" pitchFamily="34" charset="0"/>
                <a:ea typeface="Roboto" pitchFamily="2" charset="0"/>
                <a:cs typeface="Lato" panose="020F0502020204030203" pitchFamily="34" charset="0"/>
              </a:rPr>
              <a:t>1</a:t>
            </a:r>
            <a:r>
              <a:rPr lang="en-US" sz="1600" spc="-150" baseline="30000" dirty="0">
                <a:solidFill>
                  <a:schemeClr val="tx1">
                    <a:lumMod val="50000"/>
                    <a:lumOff val="50000"/>
                  </a:schemeClr>
                </a:solidFill>
                <a:latin typeface="Lato" panose="020F0502020204030203" pitchFamily="34" charset="0"/>
                <a:ea typeface="Roboto" pitchFamily="2" charset="0"/>
                <a:cs typeface="Lato" panose="020F0502020204030203" pitchFamily="34" charset="0"/>
              </a:rPr>
              <a:t>ST</a:t>
            </a:r>
            <a:r>
              <a:rPr lang="en-US" sz="1600" spc="-150" dirty="0">
                <a:solidFill>
                  <a:schemeClr val="tx1">
                    <a:lumMod val="50000"/>
                    <a:lumOff val="50000"/>
                  </a:schemeClr>
                </a:solidFill>
                <a:latin typeface="Lato" panose="020F0502020204030203" pitchFamily="34" charset="0"/>
                <a:ea typeface="Roboto" pitchFamily="2" charset="0"/>
                <a:cs typeface="Lato" panose="020F0502020204030203" pitchFamily="34" charset="0"/>
              </a:rPr>
              <a:t> JANUARY 2014</a:t>
            </a:r>
          </a:p>
        </p:txBody>
      </p:sp>
      <p:sp>
        <p:nvSpPr>
          <p:cNvPr id="15" name="Rectangle 14">
            <a:extLst>
              <a:ext uri="{FF2B5EF4-FFF2-40B4-BE49-F238E27FC236}">
                <a16:creationId xmlns:a16="http://schemas.microsoft.com/office/drawing/2014/main" id="{7CABE0D3-7F6F-4473-98B5-BF963253EB49}"/>
              </a:ext>
            </a:extLst>
          </p:cNvPr>
          <p:cNvSpPr/>
          <p:nvPr/>
        </p:nvSpPr>
        <p:spPr>
          <a:xfrm>
            <a:off x="3890529" y="4633530"/>
            <a:ext cx="1621598" cy="338554"/>
          </a:xfrm>
          <a:prstGeom prst="rect">
            <a:avLst/>
          </a:prstGeom>
        </p:spPr>
        <p:txBody>
          <a:bodyPr wrap="none">
            <a:spAutoFit/>
          </a:bodyPr>
          <a:lstStyle/>
          <a:p>
            <a:pPr algn="ctr"/>
            <a:r>
              <a:rPr lang="en-US" sz="1600" spc="-150" dirty="0">
                <a:solidFill>
                  <a:schemeClr val="tx1">
                    <a:lumMod val="50000"/>
                    <a:lumOff val="50000"/>
                  </a:schemeClr>
                </a:solidFill>
                <a:latin typeface="Lato" panose="020F0502020204030203" pitchFamily="34" charset="0"/>
                <a:ea typeface="Roboto" pitchFamily="2" charset="0"/>
                <a:cs typeface="Lato" panose="020F0502020204030203" pitchFamily="34" charset="0"/>
              </a:rPr>
              <a:t> 8</a:t>
            </a:r>
            <a:r>
              <a:rPr lang="en-US" sz="1600" spc="-150" baseline="30000" dirty="0">
                <a:solidFill>
                  <a:schemeClr val="tx1">
                    <a:lumMod val="50000"/>
                    <a:lumOff val="50000"/>
                  </a:schemeClr>
                </a:solidFill>
                <a:latin typeface="Lato" panose="020F0502020204030203" pitchFamily="34" charset="0"/>
                <a:ea typeface="Roboto" pitchFamily="2" charset="0"/>
                <a:cs typeface="Lato" panose="020F0502020204030203" pitchFamily="34" charset="0"/>
              </a:rPr>
              <a:t>TH</a:t>
            </a:r>
            <a:r>
              <a:rPr lang="en-US" sz="1600" spc="-150" dirty="0">
                <a:solidFill>
                  <a:schemeClr val="tx1">
                    <a:lumMod val="50000"/>
                    <a:lumOff val="50000"/>
                  </a:schemeClr>
                </a:solidFill>
                <a:latin typeface="Lato" panose="020F0502020204030203" pitchFamily="34" charset="0"/>
                <a:ea typeface="Roboto" pitchFamily="2" charset="0"/>
                <a:cs typeface="Lato" panose="020F0502020204030203" pitchFamily="34" charset="0"/>
              </a:rPr>
              <a:t> AUGUST  2015</a:t>
            </a:r>
          </a:p>
        </p:txBody>
      </p:sp>
      <p:sp>
        <p:nvSpPr>
          <p:cNvPr id="16" name="Rectangle 15">
            <a:extLst>
              <a:ext uri="{FF2B5EF4-FFF2-40B4-BE49-F238E27FC236}">
                <a16:creationId xmlns:a16="http://schemas.microsoft.com/office/drawing/2014/main" id="{E015940C-3558-420B-A7D2-51731E6679FC}"/>
              </a:ext>
            </a:extLst>
          </p:cNvPr>
          <p:cNvSpPr/>
          <p:nvPr/>
        </p:nvSpPr>
        <p:spPr>
          <a:xfrm>
            <a:off x="9549519" y="4628362"/>
            <a:ext cx="1491113" cy="338554"/>
          </a:xfrm>
          <a:prstGeom prst="rect">
            <a:avLst/>
          </a:prstGeom>
        </p:spPr>
        <p:txBody>
          <a:bodyPr wrap="none">
            <a:spAutoFit/>
          </a:bodyPr>
          <a:lstStyle/>
          <a:p>
            <a:pPr algn="ctr"/>
            <a:r>
              <a:rPr lang="en-US" sz="1600" spc="-150" dirty="0">
                <a:solidFill>
                  <a:schemeClr val="tx1">
                    <a:lumMod val="50000"/>
                    <a:lumOff val="50000"/>
                  </a:schemeClr>
                </a:solidFill>
                <a:latin typeface="Lato" panose="020F0502020204030203" pitchFamily="34" charset="0"/>
                <a:ea typeface="Roboto" pitchFamily="2" charset="0"/>
                <a:cs typeface="Lato" panose="020F0502020204030203" pitchFamily="34" charset="0"/>
              </a:rPr>
              <a:t> 21</a:t>
            </a:r>
            <a:r>
              <a:rPr lang="en-US" sz="1600" spc="-150" baseline="30000" dirty="0">
                <a:solidFill>
                  <a:schemeClr val="tx1">
                    <a:lumMod val="50000"/>
                    <a:lumOff val="50000"/>
                  </a:schemeClr>
                </a:solidFill>
                <a:latin typeface="Lato" panose="020F0502020204030203" pitchFamily="34" charset="0"/>
                <a:ea typeface="Roboto" pitchFamily="2" charset="0"/>
                <a:cs typeface="Lato" panose="020F0502020204030203" pitchFamily="34" charset="0"/>
              </a:rPr>
              <a:t>TH</a:t>
            </a:r>
            <a:r>
              <a:rPr lang="en-US" sz="1600" spc="-150" dirty="0">
                <a:solidFill>
                  <a:schemeClr val="tx1">
                    <a:lumMod val="50000"/>
                    <a:lumOff val="50000"/>
                  </a:schemeClr>
                </a:solidFill>
                <a:latin typeface="Lato" panose="020F0502020204030203" pitchFamily="34" charset="0"/>
                <a:ea typeface="Roboto" pitchFamily="2" charset="0"/>
                <a:cs typeface="Lato" panose="020F0502020204030203" pitchFamily="34" charset="0"/>
              </a:rPr>
              <a:t> APRIL  2016</a:t>
            </a:r>
          </a:p>
        </p:txBody>
      </p:sp>
      <p:sp>
        <p:nvSpPr>
          <p:cNvPr id="17" name="Rectangle 16">
            <a:extLst>
              <a:ext uri="{FF2B5EF4-FFF2-40B4-BE49-F238E27FC236}">
                <a16:creationId xmlns:a16="http://schemas.microsoft.com/office/drawing/2014/main" id="{876935EA-0F63-4C05-8451-94E0EB95833C}"/>
              </a:ext>
            </a:extLst>
          </p:cNvPr>
          <p:cNvSpPr/>
          <p:nvPr/>
        </p:nvSpPr>
        <p:spPr>
          <a:xfrm>
            <a:off x="6766014" y="4628362"/>
            <a:ext cx="1460656" cy="338554"/>
          </a:xfrm>
          <a:prstGeom prst="rect">
            <a:avLst/>
          </a:prstGeom>
        </p:spPr>
        <p:txBody>
          <a:bodyPr wrap="none">
            <a:spAutoFit/>
          </a:bodyPr>
          <a:lstStyle/>
          <a:p>
            <a:pPr algn="ctr"/>
            <a:r>
              <a:rPr lang="en-US" sz="1600" spc="-150" dirty="0">
                <a:solidFill>
                  <a:schemeClr val="tx1">
                    <a:lumMod val="50000"/>
                    <a:lumOff val="50000"/>
                  </a:schemeClr>
                </a:solidFill>
                <a:latin typeface="Lato" panose="020F0502020204030203" pitchFamily="34" charset="0"/>
                <a:ea typeface="Roboto" pitchFamily="2" charset="0"/>
                <a:cs typeface="Lato" panose="020F0502020204030203" pitchFamily="34" charset="0"/>
              </a:rPr>
              <a:t> 26</a:t>
            </a:r>
            <a:r>
              <a:rPr lang="en-US" sz="1600" spc="-150" baseline="30000" dirty="0">
                <a:solidFill>
                  <a:schemeClr val="tx1">
                    <a:lumMod val="50000"/>
                    <a:lumOff val="50000"/>
                  </a:schemeClr>
                </a:solidFill>
                <a:latin typeface="Lato" panose="020F0502020204030203" pitchFamily="34" charset="0"/>
                <a:ea typeface="Roboto" pitchFamily="2" charset="0"/>
                <a:cs typeface="Lato" panose="020F0502020204030203" pitchFamily="34" charset="0"/>
              </a:rPr>
              <a:t>TH</a:t>
            </a:r>
            <a:r>
              <a:rPr lang="en-US" sz="1600" spc="-150" dirty="0">
                <a:solidFill>
                  <a:schemeClr val="tx1">
                    <a:lumMod val="50000"/>
                    <a:lumOff val="50000"/>
                  </a:schemeClr>
                </a:solidFill>
                <a:latin typeface="Lato" panose="020F0502020204030203" pitchFamily="34" charset="0"/>
                <a:ea typeface="Roboto" pitchFamily="2" charset="0"/>
                <a:cs typeface="Lato" panose="020F0502020204030203" pitchFamily="34" charset="0"/>
              </a:rPr>
              <a:t> JUNE  2017</a:t>
            </a:r>
          </a:p>
        </p:txBody>
      </p:sp>
      <p:grpSp>
        <p:nvGrpSpPr>
          <p:cNvPr id="18" name="Group 17">
            <a:extLst>
              <a:ext uri="{FF2B5EF4-FFF2-40B4-BE49-F238E27FC236}">
                <a16:creationId xmlns:a16="http://schemas.microsoft.com/office/drawing/2014/main" id="{509DF301-7349-4568-9119-9DBF3C897756}"/>
              </a:ext>
            </a:extLst>
          </p:cNvPr>
          <p:cNvGrpSpPr/>
          <p:nvPr/>
        </p:nvGrpSpPr>
        <p:grpSpPr>
          <a:xfrm>
            <a:off x="4084216" y="2847276"/>
            <a:ext cx="1221217" cy="1245641"/>
            <a:chOff x="7570030" y="640979"/>
            <a:chExt cx="1608946" cy="1641125"/>
          </a:xfrm>
          <a:effectLst>
            <a:outerShdw blurRad="50800" dist="38100" dir="16200000" sx="102000" sy="102000" rotWithShape="0">
              <a:prstClr val="black">
                <a:alpha val="25000"/>
              </a:prstClr>
            </a:outerShdw>
          </a:effectLst>
        </p:grpSpPr>
        <p:sp>
          <p:nvSpPr>
            <p:cNvPr id="19" name="Oval 18">
              <a:extLst>
                <a:ext uri="{FF2B5EF4-FFF2-40B4-BE49-F238E27FC236}">
                  <a16:creationId xmlns:a16="http://schemas.microsoft.com/office/drawing/2014/main" id="{B58B1F30-80C8-479F-B583-53848ABCA231}"/>
                </a:ext>
              </a:extLst>
            </p:cNvPr>
            <p:cNvSpPr/>
            <p:nvPr/>
          </p:nvSpPr>
          <p:spPr>
            <a:xfrm>
              <a:off x="7570030" y="640979"/>
              <a:ext cx="1608946" cy="1641125"/>
            </a:xfrm>
            <a:prstGeom prst="ellipse">
              <a:avLst/>
            </a:prstGeom>
            <a:solidFill>
              <a:schemeClr val="bg1"/>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C315B42-6809-4A98-9A18-8E552E3812A2}"/>
                </a:ext>
              </a:extLst>
            </p:cNvPr>
            <p:cNvSpPr/>
            <p:nvPr/>
          </p:nvSpPr>
          <p:spPr>
            <a:xfrm>
              <a:off x="7624995" y="694753"/>
              <a:ext cx="1499017" cy="152899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CFE48811-3FC5-4A24-A70F-5FBF74F9C591}"/>
              </a:ext>
            </a:extLst>
          </p:cNvPr>
          <p:cNvGrpSpPr/>
          <p:nvPr/>
        </p:nvGrpSpPr>
        <p:grpSpPr>
          <a:xfrm>
            <a:off x="6881089" y="2765994"/>
            <a:ext cx="1221217" cy="1245641"/>
            <a:chOff x="7570030" y="640979"/>
            <a:chExt cx="1608946" cy="1641125"/>
          </a:xfrm>
          <a:effectLst>
            <a:outerShdw blurRad="50800" dist="38100" dir="16200000" sx="102000" sy="102000" rotWithShape="0">
              <a:prstClr val="black">
                <a:alpha val="25000"/>
              </a:prstClr>
            </a:outerShdw>
          </a:effectLst>
        </p:grpSpPr>
        <p:sp>
          <p:nvSpPr>
            <p:cNvPr id="22" name="Oval 21">
              <a:extLst>
                <a:ext uri="{FF2B5EF4-FFF2-40B4-BE49-F238E27FC236}">
                  <a16:creationId xmlns:a16="http://schemas.microsoft.com/office/drawing/2014/main" id="{EFE826C4-8E0F-4F0E-9DD2-3A4568C4F3B9}"/>
                </a:ext>
              </a:extLst>
            </p:cNvPr>
            <p:cNvSpPr/>
            <p:nvPr/>
          </p:nvSpPr>
          <p:spPr>
            <a:xfrm>
              <a:off x="7570030" y="640979"/>
              <a:ext cx="1608946" cy="1641125"/>
            </a:xfrm>
            <a:prstGeom prst="ellipse">
              <a:avLst/>
            </a:prstGeom>
            <a:solidFill>
              <a:schemeClr val="bg1"/>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501F718-F4DF-42C4-8F00-EC42E7FB157A}"/>
                </a:ext>
              </a:extLst>
            </p:cNvPr>
            <p:cNvSpPr/>
            <p:nvPr/>
          </p:nvSpPr>
          <p:spPr>
            <a:xfrm>
              <a:off x="7624995" y="702470"/>
              <a:ext cx="1499017" cy="152899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F3A17436-07EB-4AD8-86DB-E93207788D4E}"/>
              </a:ext>
            </a:extLst>
          </p:cNvPr>
          <p:cNvGrpSpPr/>
          <p:nvPr/>
        </p:nvGrpSpPr>
        <p:grpSpPr>
          <a:xfrm>
            <a:off x="9677963" y="2811544"/>
            <a:ext cx="1221217" cy="1245641"/>
            <a:chOff x="7570030" y="640979"/>
            <a:chExt cx="1608946" cy="1641125"/>
          </a:xfrm>
          <a:effectLst>
            <a:outerShdw blurRad="50800" dist="38100" dir="16200000" sx="102000" sy="102000" rotWithShape="0">
              <a:prstClr val="black">
                <a:alpha val="25000"/>
              </a:prstClr>
            </a:outerShdw>
          </a:effectLst>
        </p:grpSpPr>
        <p:sp>
          <p:nvSpPr>
            <p:cNvPr id="25" name="Oval 24">
              <a:extLst>
                <a:ext uri="{FF2B5EF4-FFF2-40B4-BE49-F238E27FC236}">
                  <a16:creationId xmlns:a16="http://schemas.microsoft.com/office/drawing/2014/main" id="{13915AF7-21BA-406A-8CCC-4DED320A3BBE}"/>
                </a:ext>
              </a:extLst>
            </p:cNvPr>
            <p:cNvSpPr/>
            <p:nvPr/>
          </p:nvSpPr>
          <p:spPr>
            <a:xfrm>
              <a:off x="7570030" y="640979"/>
              <a:ext cx="1608946" cy="1641125"/>
            </a:xfrm>
            <a:prstGeom prst="ellipse">
              <a:avLst/>
            </a:prstGeom>
            <a:solidFill>
              <a:schemeClr val="bg1"/>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E0D5E45-56C3-45BD-A38D-BA0F472A807F}"/>
                </a:ext>
              </a:extLst>
            </p:cNvPr>
            <p:cNvSpPr/>
            <p:nvPr/>
          </p:nvSpPr>
          <p:spPr>
            <a:xfrm>
              <a:off x="7624995" y="694753"/>
              <a:ext cx="1499017" cy="152899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EBE75A2D-A0E9-4828-AB9A-91EC424F2BC6}"/>
              </a:ext>
            </a:extLst>
          </p:cNvPr>
          <p:cNvSpPr txBox="1"/>
          <p:nvPr/>
        </p:nvSpPr>
        <p:spPr>
          <a:xfrm>
            <a:off x="3589089" y="5225456"/>
            <a:ext cx="2224478" cy="1508105"/>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8" name="TextBox 27">
            <a:extLst>
              <a:ext uri="{FF2B5EF4-FFF2-40B4-BE49-F238E27FC236}">
                <a16:creationId xmlns:a16="http://schemas.microsoft.com/office/drawing/2014/main" id="{F9440D93-5C3E-4ECD-B04D-CB9F11B88F5D}"/>
              </a:ext>
            </a:extLst>
          </p:cNvPr>
          <p:cNvSpPr txBox="1"/>
          <p:nvPr/>
        </p:nvSpPr>
        <p:spPr>
          <a:xfrm>
            <a:off x="6391445" y="5225456"/>
            <a:ext cx="2224478" cy="1508105"/>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29" name="TextBox 28">
            <a:extLst>
              <a:ext uri="{FF2B5EF4-FFF2-40B4-BE49-F238E27FC236}">
                <a16:creationId xmlns:a16="http://schemas.microsoft.com/office/drawing/2014/main" id="{C494502D-BFE9-4FA8-B8FB-87B8B25A1A88}"/>
              </a:ext>
            </a:extLst>
          </p:cNvPr>
          <p:cNvSpPr txBox="1"/>
          <p:nvPr/>
        </p:nvSpPr>
        <p:spPr>
          <a:xfrm>
            <a:off x="9252187" y="5183575"/>
            <a:ext cx="2224478" cy="1508105"/>
          </a:xfrm>
          <a:prstGeom prst="rect">
            <a:avLst/>
          </a:prstGeom>
          <a:noFill/>
        </p:spPr>
        <p:txBody>
          <a:bodyPr wrap="square" rtlCol="0">
            <a:spAutoFit/>
          </a:bodyPr>
          <a:lstStyle/>
          <a:p>
            <a:pPr algn="just"/>
            <a:r>
              <a:rPr lang="en-US" sz="1150" dirty="0">
                <a:solidFill>
                  <a:schemeClr val="tx1">
                    <a:lumMod val="50000"/>
                    <a:lumOff val="50000"/>
                  </a:schemeClr>
                </a:solidFill>
                <a:latin typeface="Roboto" pitchFamily="2" charset="0"/>
                <a:ea typeface="Roboto" pitchFamily="2" charset="0"/>
                <a:cs typeface="Lato" panose="020F0502020204030203" pitchFamily="34" charset="0"/>
              </a:rPr>
              <a:t>Here you put a little description, Keep it short and to the point. Make it more impactful . Here you put a little description, Keep it short and to the point. Make it more impactful . </a:t>
            </a:r>
          </a:p>
          <a:p>
            <a:pPr algn="just"/>
            <a:endParaRPr lang="en-US" sz="1150" dirty="0">
              <a:solidFill>
                <a:schemeClr val="tx1">
                  <a:lumMod val="50000"/>
                  <a:lumOff val="50000"/>
                </a:schemeClr>
              </a:solidFill>
              <a:latin typeface="Roboto" pitchFamily="2" charset="0"/>
              <a:ea typeface="Roboto" pitchFamily="2" charset="0"/>
              <a:cs typeface="Lato" panose="020F0502020204030203" pitchFamily="34" charset="0"/>
            </a:endParaRPr>
          </a:p>
        </p:txBody>
      </p:sp>
      <p:sp>
        <p:nvSpPr>
          <p:cNvPr id="30" name="Shape 440">
            <a:extLst>
              <a:ext uri="{FF2B5EF4-FFF2-40B4-BE49-F238E27FC236}">
                <a16:creationId xmlns:a16="http://schemas.microsoft.com/office/drawing/2014/main" id="{31BD6D90-7AD6-4215-B555-6CE994E321C4}"/>
              </a:ext>
            </a:extLst>
          </p:cNvPr>
          <p:cNvSpPr/>
          <p:nvPr/>
        </p:nvSpPr>
        <p:spPr>
          <a:xfrm>
            <a:off x="1664619" y="3213276"/>
            <a:ext cx="428564" cy="42853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31" name="Shape 453">
            <a:extLst>
              <a:ext uri="{FF2B5EF4-FFF2-40B4-BE49-F238E27FC236}">
                <a16:creationId xmlns:a16="http://schemas.microsoft.com/office/drawing/2014/main" id="{90334321-AF9F-4298-9FB7-762705B83475}"/>
              </a:ext>
            </a:extLst>
          </p:cNvPr>
          <p:cNvGrpSpPr/>
          <p:nvPr/>
        </p:nvGrpSpPr>
        <p:grpSpPr>
          <a:xfrm>
            <a:off x="7265002" y="3156854"/>
            <a:ext cx="457203" cy="487148"/>
            <a:chOff x="5970800" y="1619250"/>
            <a:chExt cx="428650" cy="456725"/>
          </a:xfrm>
          <a:solidFill>
            <a:schemeClr val="bg1"/>
          </a:solidFill>
        </p:grpSpPr>
        <p:sp>
          <p:nvSpPr>
            <p:cNvPr id="32" name="Shape 454">
              <a:extLst>
                <a:ext uri="{FF2B5EF4-FFF2-40B4-BE49-F238E27FC236}">
                  <a16:creationId xmlns:a16="http://schemas.microsoft.com/office/drawing/2014/main" id="{D066AE5A-6B0E-4830-A72B-3A491CBA5C68}"/>
                </a:ext>
              </a:extLst>
            </p:cNvPr>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455">
              <a:extLst>
                <a:ext uri="{FF2B5EF4-FFF2-40B4-BE49-F238E27FC236}">
                  <a16:creationId xmlns:a16="http://schemas.microsoft.com/office/drawing/2014/main" id="{9D1CB6F1-33CD-432D-A051-EF9362E5F95C}"/>
                </a:ext>
              </a:extLst>
            </p:cNvPr>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456">
              <a:extLst>
                <a:ext uri="{FF2B5EF4-FFF2-40B4-BE49-F238E27FC236}">
                  <a16:creationId xmlns:a16="http://schemas.microsoft.com/office/drawing/2014/main" id="{A7FF8A25-ACE7-4708-A5BC-643F9FE59F2F}"/>
                </a:ext>
              </a:extLst>
            </p:cNvPr>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457">
              <a:extLst>
                <a:ext uri="{FF2B5EF4-FFF2-40B4-BE49-F238E27FC236}">
                  <a16:creationId xmlns:a16="http://schemas.microsoft.com/office/drawing/2014/main" id="{2A36E519-8CED-4504-8C0C-02158F0DF731}"/>
                </a:ext>
              </a:extLst>
            </p:cNvPr>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458">
              <a:extLst>
                <a:ext uri="{FF2B5EF4-FFF2-40B4-BE49-F238E27FC236}">
                  <a16:creationId xmlns:a16="http://schemas.microsoft.com/office/drawing/2014/main" id="{50842510-565D-4EBE-9167-625C824D1ACC}"/>
                </a:ext>
              </a:extLst>
            </p:cNvPr>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37" name="Shape 503">
            <a:extLst>
              <a:ext uri="{FF2B5EF4-FFF2-40B4-BE49-F238E27FC236}">
                <a16:creationId xmlns:a16="http://schemas.microsoft.com/office/drawing/2014/main" id="{5F38B027-C13E-4DCF-9820-A538CE0EB441}"/>
              </a:ext>
            </a:extLst>
          </p:cNvPr>
          <p:cNvSpPr/>
          <p:nvPr/>
        </p:nvSpPr>
        <p:spPr>
          <a:xfrm>
            <a:off x="4483969" y="3226853"/>
            <a:ext cx="453311" cy="45328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38" name="Shape 528">
            <a:extLst>
              <a:ext uri="{FF2B5EF4-FFF2-40B4-BE49-F238E27FC236}">
                <a16:creationId xmlns:a16="http://schemas.microsoft.com/office/drawing/2014/main" id="{4AD6FA1B-DF2F-4D10-A613-92664812C253}"/>
              </a:ext>
            </a:extLst>
          </p:cNvPr>
          <p:cNvGrpSpPr/>
          <p:nvPr/>
        </p:nvGrpSpPr>
        <p:grpSpPr>
          <a:xfrm>
            <a:off x="10081460" y="3185102"/>
            <a:ext cx="414219" cy="432458"/>
            <a:chOff x="3294650" y="3652450"/>
            <a:chExt cx="388350" cy="405450"/>
          </a:xfrm>
          <a:solidFill>
            <a:schemeClr val="bg1"/>
          </a:solidFill>
        </p:grpSpPr>
        <p:sp>
          <p:nvSpPr>
            <p:cNvPr id="39" name="Shape 529">
              <a:extLst>
                <a:ext uri="{FF2B5EF4-FFF2-40B4-BE49-F238E27FC236}">
                  <a16:creationId xmlns:a16="http://schemas.microsoft.com/office/drawing/2014/main" id="{8B712C90-6D31-46FF-AC4D-43AF7EA72922}"/>
                </a:ext>
              </a:extLst>
            </p:cNvPr>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530">
              <a:extLst>
                <a:ext uri="{FF2B5EF4-FFF2-40B4-BE49-F238E27FC236}">
                  <a16:creationId xmlns:a16="http://schemas.microsoft.com/office/drawing/2014/main" id="{B512D8CE-D8DB-4B8E-8AE0-136D89AA29EA}"/>
                </a:ext>
              </a:extLst>
            </p:cNvPr>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531">
              <a:extLst>
                <a:ext uri="{FF2B5EF4-FFF2-40B4-BE49-F238E27FC236}">
                  <a16:creationId xmlns:a16="http://schemas.microsoft.com/office/drawing/2014/main" id="{9BA79012-4083-49BC-B31A-29BB937309DD}"/>
                </a:ext>
              </a:extLst>
            </p:cNvPr>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45" name="Rectangle 44">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85545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250">
            <a:extLst>
              <a:ext uri="{FF2B5EF4-FFF2-40B4-BE49-F238E27FC236}">
                <a16:creationId xmlns:a16="http://schemas.microsoft.com/office/drawing/2014/main" id="{A9B73A8F-6245-4731-AD62-F5F341D741CC}"/>
              </a:ext>
            </a:extLst>
          </p:cNvPr>
          <p:cNvSpPr txBox="1">
            <a:spLocks/>
          </p:cNvSpPr>
          <p:nvPr/>
        </p:nvSpPr>
        <p:spPr>
          <a:xfrm>
            <a:off x="4330897" y="1020651"/>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3600" dirty="0">
                <a:solidFill>
                  <a:schemeClr val="bg1"/>
                </a:solidFill>
              </a:rPr>
              <a:t>OUR </a:t>
            </a:r>
            <a:r>
              <a:rPr lang="en-US" sz="3600" dirty="0">
                <a:solidFill>
                  <a:srgbClr val="E53132"/>
                </a:solidFill>
              </a:rPr>
              <a:t>PROCESS</a:t>
            </a:r>
            <a:endParaRPr lang="en" sz="3600" dirty="0">
              <a:solidFill>
                <a:srgbClr val="E53132"/>
              </a:solidFill>
            </a:endParaRPr>
          </a:p>
        </p:txBody>
      </p:sp>
      <p:sp>
        <p:nvSpPr>
          <p:cNvPr id="4" name="TextBox 3">
            <a:extLst>
              <a:ext uri="{FF2B5EF4-FFF2-40B4-BE49-F238E27FC236}">
                <a16:creationId xmlns:a16="http://schemas.microsoft.com/office/drawing/2014/main" id="{7ABDBBB3-E8EC-4A11-86E6-45113363DB2A}"/>
              </a:ext>
            </a:extLst>
          </p:cNvPr>
          <p:cNvSpPr txBox="1"/>
          <p:nvPr/>
        </p:nvSpPr>
        <p:spPr>
          <a:xfrm>
            <a:off x="3647315" y="4825538"/>
            <a:ext cx="2785120" cy="954107"/>
          </a:xfrm>
          <a:prstGeom prst="rect">
            <a:avLst/>
          </a:prstGeom>
          <a:noFill/>
        </p:spPr>
        <p:txBody>
          <a:bodyPr wrap="square" rtlCol="0">
            <a:spAutoFit/>
          </a:bodyPr>
          <a:lstStyle/>
          <a:p>
            <a:pPr algn="ctr"/>
            <a:r>
              <a:rPr lang="en-US" b="1" dirty="0">
                <a:solidFill>
                  <a:schemeClr val="accent1"/>
                </a:solidFill>
                <a:latin typeface="Roboto" pitchFamily="2" charset="0"/>
                <a:ea typeface="Roboto" pitchFamily="2" charset="0"/>
                <a:cs typeface="Lato" panose="020F0502020204030203" pitchFamily="34" charset="0"/>
              </a:rPr>
              <a:t>SECOND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5" name="TextBox 4">
            <a:extLst>
              <a:ext uri="{FF2B5EF4-FFF2-40B4-BE49-F238E27FC236}">
                <a16:creationId xmlns:a16="http://schemas.microsoft.com/office/drawing/2014/main" id="{AABC9E5D-CD5A-4D75-A43C-D06FB9E0500D}"/>
              </a:ext>
            </a:extLst>
          </p:cNvPr>
          <p:cNvSpPr txBox="1"/>
          <p:nvPr/>
        </p:nvSpPr>
        <p:spPr>
          <a:xfrm>
            <a:off x="6633337" y="4677821"/>
            <a:ext cx="2839886" cy="954107"/>
          </a:xfrm>
          <a:prstGeom prst="rect">
            <a:avLst/>
          </a:prstGeom>
          <a:noFill/>
        </p:spPr>
        <p:txBody>
          <a:bodyPr wrap="square" rtlCol="0">
            <a:spAutoFit/>
          </a:bodyPr>
          <a:lstStyle/>
          <a:p>
            <a:pPr algn="ctr"/>
            <a:r>
              <a:rPr lang="en-US" b="1" dirty="0">
                <a:solidFill>
                  <a:schemeClr val="bg1"/>
                </a:solidFill>
                <a:latin typeface="Roboto" pitchFamily="2" charset="0"/>
                <a:ea typeface="Roboto" pitchFamily="2" charset="0"/>
                <a:cs typeface="Lato" panose="020F0502020204030203" pitchFamily="34" charset="0"/>
              </a:rPr>
              <a:t>THIRD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6" name="TextBox 5">
            <a:extLst>
              <a:ext uri="{FF2B5EF4-FFF2-40B4-BE49-F238E27FC236}">
                <a16:creationId xmlns:a16="http://schemas.microsoft.com/office/drawing/2014/main" id="{C5F6A4A1-A9E6-4F1E-8F9F-17C7B351C55C}"/>
              </a:ext>
            </a:extLst>
          </p:cNvPr>
          <p:cNvSpPr txBox="1"/>
          <p:nvPr/>
        </p:nvSpPr>
        <p:spPr>
          <a:xfrm>
            <a:off x="8238994" y="1498838"/>
            <a:ext cx="2764988" cy="954107"/>
          </a:xfrm>
          <a:prstGeom prst="rect">
            <a:avLst/>
          </a:prstGeom>
          <a:noFill/>
        </p:spPr>
        <p:txBody>
          <a:bodyPr wrap="square" rtlCol="0">
            <a:spAutoFit/>
          </a:bodyPr>
          <a:lstStyle/>
          <a:p>
            <a:pPr algn="ctr"/>
            <a:r>
              <a:rPr lang="en-US" b="1" dirty="0">
                <a:solidFill>
                  <a:schemeClr val="accent1">
                    <a:lumMod val="60000"/>
                    <a:lumOff val="40000"/>
                  </a:schemeClr>
                </a:solidFill>
                <a:latin typeface="Roboto" pitchFamily="2" charset="0"/>
                <a:ea typeface="Roboto" pitchFamily="2" charset="0"/>
                <a:cs typeface="Lato" panose="020F0502020204030203" pitchFamily="34" charset="0"/>
              </a:rPr>
              <a:t>FOURTH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sp>
        <p:nvSpPr>
          <p:cNvPr id="7" name="TextBox 6">
            <a:extLst>
              <a:ext uri="{FF2B5EF4-FFF2-40B4-BE49-F238E27FC236}">
                <a16:creationId xmlns:a16="http://schemas.microsoft.com/office/drawing/2014/main" id="{FB401ED0-9939-428D-A0C2-8CAA057B2693}"/>
              </a:ext>
            </a:extLst>
          </p:cNvPr>
          <p:cNvSpPr txBox="1"/>
          <p:nvPr/>
        </p:nvSpPr>
        <p:spPr>
          <a:xfrm>
            <a:off x="1097784" y="1542196"/>
            <a:ext cx="2628358" cy="954107"/>
          </a:xfrm>
          <a:prstGeom prst="rect">
            <a:avLst/>
          </a:prstGeom>
          <a:noFill/>
        </p:spPr>
        <p:txBody>
          <a:bodyPr wrap="square" rtlCol="0">
            <a:spAutoFit/>
          </a:bodyPr>
          <a:lstStyle/>
          <a:p>
            <a:pPr algn="ctr"/>
            <a:r>
              <a:rPr lang="en-US" b="1" dirty="0">
                <a:solidFill>
                  <a:schemeClr val="bg1"/>
                </a:solidFill>
                <a:latin typeface="Roboto" pitchFamily="2" charset="0"/>
                <a:ea typeface="Roboto" pitchFamily="2" charset="0"/>
                <a:cs typeface="Lato" panose="020F0502020204030203" pitchFamily="34" charset="0"/>
              </a:rPr>
              <a:t>FIRST STEP </a:t>
            </a:r>
          </a:p>
          <a:p>
            <a:pPr algn="just"/>
            <a:r>
              <a:rPr lang="en-US" sz="1200" dirty="0">
                <a:solidFill>
                  <a:schemeClr val="bg1"/>
                </a:solidFill>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solidFill>
                  <a:schemeClr val="bg1"/>
                </a:solidFill>
                <a:latin typeface="Roboto" pitchFamily="2" charset="0"/>
                <a:ea typeface="Roboto" pitchFamily="2" charset="0"/>
                <a:cs typeface="Lato" panose="020F0502020204030203" pitchFamily="34" charset="0"/>
              </a:rPr>
              <a:t>. </a:t>
            </a:r>
          </a:p>
        </p:txBody>
      </p:sp>
      <p:graphicFrame>
        <p:nvGraphicFramePr>
          <p:cNvPr id="9" name="Diagram 8"/>
          <p:cNvGraphicFramePr/>
          <p:nvPr>
            <p:extLst>
              <p:ext uri="{D42A27DB-BD31-4B8C-83A1-F6EECF244321}">
                <p14:modId xmlns:p14="http://schemas.microsoft.com/office/powerpoint/2010/main" val="2548582023"/>
              </p:ext>
            </p:extLst>
          </p:nvPr>
        </p:nvGraphicFramePr>
        <p:xfrm>
          <a:off x="2197246" y="1159740"/>
          <a:ext cx="7310297" cy="4873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hape 440">
            <a:extLst>
              <a:ext uri="{FF2B5EF4-FFF2-40B4-BE49-F238E27FC236}">
                <a16:creationId xmlns:a16="http://schemas.microsoft.com/office/drawing/2014/main" id="{36210CA5-C6C1-4025-B4ED-D14E69637AEA}"/>
              </a:ext>
            </a:extLst>
          </p:cNvPr>
          <p:cNvSpPr/>
          <p:nvPr/>
        </p:nvSpPr>
        <p:spPr>
          <a:xfrm>
            <a:off x="3197572" y="3362653"/>
            <a:ext cx="449743" cy="449716"/>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1">
              <a:lumMod val="75000"/>
            </a:schemeClr>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503">
            <a:extLst>
              <a:ext uri="{FF2B5EF4-FFF2-40B4-BE49-F238E27FC236}">
                <a16:creationId xmlns:a16="http://schemas.microsoft.com/office/drawing/2014/main" id="{7C0B976F-D919-4D3F-B518-F7D2EF154A0B}"/>
              </a:ext>
            </a:extLst>
          </p:cNvPr>
          <p:cNvSpPr/>
          <p:nvPr/>
        </p:nvSpPr>
        <p:spPr>
          <a:xfrm>
            <a:off x="4964923" y="3351434"/>
            <a:ext cx="475713" cy="475685"/>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accent1">
              <a:lumMod val="75000"/>
            </a:schemeClr>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13" name="Shape 541">
            <a:extLst>
              <a:ext uri="{FF2B5EF4-FFF2-40B4-BE49-F238E27FC236}">
                <a16:creationId xmlns:a16="http://schemas.microsoft.com/office/drawing/2014/main" id="{90F66949-D0E2-4599-A55B-2A505C863763}"/>
              </a:ext>
            </a:extLst>
          </p:cNvPr>
          <p:cNvGrpSpPr/>
          <p:nvPr/>
        </p:nvGrpSpPr>
        <p:grpSpPr>
          <a:xfrm>
            <a:off x="6633958" y="3353467"/>
            <a:ext cx="471571" cy="446974"/>
            <a:chOff x="5300400" y="3670175"/>
            <a:chExt cx="421300" cy="399325"/>
          </a:xfrm>
          <a:solidFill>
            <a:schemeClr val="accent1">
              <a:lumMod val="75000"/>
            </a:schemeClr>
          </a:solidFill>
          <a:effectLst>
            <a:outerShdw blurRad="50800" dist="38100" algn="l" rotWithShape="0">
              <a:prstClr val="black">
                <a:alpha val="23000"/>
              </a:prstClr>
            </a:outerShdw>
          </a:effectLst>
        </p:grpSpPr>
        <p:sp>
          <p:nvSpPr>
            <p:cNvPr id="14"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 name="Shape 546">
              <a:extLst>
                <a:ext uri="{FF2B5EF4-FFF2-40B4-BE49-F238E27FC236}">
                  <a16:creationId xmlns:a16="http://schemas.microsoft.com/office/drawing/2014/main" id="{64C9B4FD-87AF-4AFB-9ED8-093F75EE1B0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 name="Shape 551">
            <a:extLst>
              <a:ext uri="{FF2B5EF4-FFF2-40B4-BE49-F238E27FC236}">
                <a16:creationId xmlns:a16="http://schemas.microsoft.com/office/drawing/2014/main" id="{F96ECCA8-4565-4D77-AF76-10C38C75E3B2}"/>
              </a:ext>
            </a:extLst>
          </p:cNvPr>
          <p:cNvGrpSpPr/>
          <p:nvPr/>
        </p:nvGrpSpPr>
        <p:grpSpPr>
          <a:xfrm>
            <a:off x="8424481" y="3342176"/>
            <a:ext cx="496196" cy="496224"/>
            <a:chOff x="570875" y="4322250"/>
            <a:chExt cx="443300" cy="443325"/>
          </a:xfrm>
          <a:solidFill>
            <a:schemeClr val="accent1">
              <a:lumMod val="75000"/>
            </a:schemeClr>
          </a:solidFill>
          <a:effectLst>
            <a:outerShdw blurRad="50800" dist="38100" algn="l" rotWithShape="0">
              <a:prstClr val="black">
                <a:alpha val="23000"/>
              </a:prstClr>
            </a:outerShdw>
          </a:effectLst>
        </p:grpSpPr>
        <p:sp>
          <p:nvSpPr>
            <p:cNvPr id="20"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4" name="Rectangle 23">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224148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6520844" y="1963691"/>
            <a:ext cx="4485340" cy="3491888"/>
            <a:chOff x="5724430" y="1458693"/>
            <a:chExt cx="5889017" cy="4584666"/>
          </a:xfrm>
        </p:grpSpPr>
        <p:grpSp>
          <p:nvGrpSpPr>
            <p:cNvPr id="3" name="Group 2">
              <a:extLst>
                <a:ext uri="{FF2B5EF4-FFF2-40B4-BE49-F238E27FC236}">
                  <a16:creationId xmlns:a16="http://schemas.microsoft.com/office/drawing/2014/main" id="{7EA1B350-C388-416E-9627-FFD2D79C32D5}"/>
                </a:ext>
              </a:extLst>
            </p:cNvPr>
            <p:cNvGrpSpPr/>
            <p:nvPr/>
          </p:nvGrpSpPr>
          <p:grpSpPr>
            <a:xfrm>
              <a:off x="5914972" y="1690367"/>
              <a:ext cx="5494305" cy="3886200"/>
              <a:chOff x="5897595" y="1485900"/>
              <a:chExt cx="5494305" cy="3948147"/>
            </a:xfrm>
          </p:grpSpPr>
          <p:pic>
            <p:nvPicPr>
              <p:cNvPr id="4" name="Picture 3">
                <a:extLst>
                  <a:ext uri="{FF2B5EF4-FFF2-40B4-BE49-F238E27FC236}">
                    <a16:creationId xmlns:a16="http://schemas.microsoft.com/office/drawing/2014/main" id="{FB00E238-272D-4400-86B8-FF6D3771FE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97595" y="1485900"/>
                <a:ext cx="5494305" cy="3543300"/>
              </a:xfrm>
              <a:prstGeom prst="rect">
                <a:avLst/>
              </a:prstGeom>
              <a:effectLst>
                <a:innerShdw blurRad="63500" dist="50800" dir="16200000">
                  <a:prstClr val="black">
                    <a:alpha val="50000"/>
                  </a:prstClr>
                </a:innerShdw>
              </a:effectLst>
            </p:spPr>
          </p:pic>
          <p:grpSp>
            <p:nvGrpSpPr>
              <p:cNvPr id="5" name="Group 4">
                <a:extLst>
                  <a:ext uri="{FF2B5EF4-FFF2-40B4-BE49-F238E27FC236}">
                    <a16:creationId xmlns:a16="http://schemas.microsoft.com/office/drawing/2014/main" id="{52FA65D8-CE33-4079-9A0B-0165BF609694}"/>
                  </a:ext>
                </a:extLst>
              </p:cNvPr>
              <p:cNvGrpSpPr/>
              <p:nvPr/>
            </p:nvGrpSpPr>
            <p:grpSpPr>
              <a:xfrm>
                <a:off x="5927091" y="1507954"/>
                <a:ext cx="5464809" cy="3926093"/>
                <a:chOff x="5995956" y="1011667"/>
                <a:chExt cx="5464809" cy="3926093"/>
              </a:xfrm>
            </p:grpSpPr>
            <p:sp>
              <p:nvSpPr>
                <p:cNvPr id="6" name="Rectangle 5">
                  <a:extLst>
                    <a:ext uri="{FF2B5EF4-FFF2-40B4-BE49-F238E27FC236}">
                      <a16:creationId xmlns:a16="http://schemas.microsoft.com/office/drawing/2014/main" id="{A3F8A9E2-FFC3-459E-92C6-CF9CE4BE138E}"/>
                    </a:ext>
                  </a:extLst>
                </p:cNvPr>
                <p:cNvSpPr/>
                <p:nvPr/>
              </p:nvSpPr>
              <p:spPr>
                <a:xfrm>
                  <a:off x="5995956" y="1011667"/>
                  <a:ext cx="5464809" cy="3521245"/>
                </a:xfrm>
                <a:prstGeom prst="rect">
                  <a:avLst/>
                </a:prstGeom>
                <a:gradFill flip="none" rotWithShape="1">
                  <a:gsLst>
                    <a:gs pos="32000">
                      <a:schemeClr val="tx1">
                        <a:alpha val="31000"/>
                      </a:schemeClr>
                    </a:gs>
                    <a:gs pos="79000">
                      <a:schemeClr val="bg1">
                        <a:alpha val="18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8B8811BB-B965-401D-AC08-B2A897D26060}"/>
                    </a:ext>
                  </a:extLst>
                </p:cNvPr>
                <p:cNvSpPr/>
                <p:nvPr/>
              </p:nvSpPr>
              <p:spPr>
                <a:xfrm>
                  <a:off x="7650480" y="1485900"/>
                  <a:ext cx="3710939" cy="3451860"/>
                </a:xfrm>
                <a:prstGeom prst="triangle">
                  <a:avLst>
                    <a:gd name="adj" fmla="val 100000"/>
                  </a:avLst>
                </a:prstGeom>
                <a:gradFill>
                  <a:gsLst>
                    <a:gs pos="37000">
                      <a:schemeClr val="bg1">
                        <a:lumMod val="85000"/>
                        <a:alpha val="10000"/>
                      </a:schemeClr>
                    </a:gs>
                    <a:gs pos="74000">
                      <a:schemeClr val="bg1">
                        <a:alpha val="14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Shape 415">
              <a:extLst>
                <a:ext uri="{FF2B5EF4-FFF2-40B4-BE49-F238E27FC236}">
                  <a16:creationId xmlns:a16="http://schemas.microsoft.com/office/drawing/2014/main" id="{C4002896-FBED-445D-B705-16147BF04D32}"/>
                </a:ext>
              </a:extLst>
            </p:cNvPr>
            <p:cNvSpPr/>
            <p:nvPr/>
          </p:nvSpPr>
          <p:spPr>
            <a:xfrm>
              <a:off x="5724430" y="1458693"/>
              <a:ext cx="5889017" cy="4584666"/>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gradFill>
              <a:gsLst>
                <a:gs pos="0">
                  <a:srgbClr val="4F5B66"/>
                </a:gs>
                <a:gs pos="62000">
                  <a:schemeClr val="bg1">
                    <a:lumMod val="85000"/>
                  </a:schemeClr>
                </a:gs>
              </a:gsLst>
              <a:path path="circle">
                <a:fillToRect l="100000" t="100000"/>
              </a:path>
            </a:gradFill>
            <a:ln w="9525" cap="flat" cmpd="sng">
              <a:noFill/>
              <a:prstDash val="solid"/>
              <a:round/>
              <a:headEnd type="none" w="med" len="med"/>
              <a:tailEnd type="none" w="med" len="med"/>
            </a:ln>
            <a:effectLst>
              <a:outerShdw blurRad="50800" dist="38100" dir="16200000" rotWithShape="0">
                <a:prstClr val="black">
                  <a:alpha val="40000"/>
                </a:prstClr>
              </a:outerShdw>
              <a:reflection blurRad="25400" stA="38000" endPos="14000" dist="12700" dir="5400000" sy="-100000" algn="bl" rotWithShape="0"/>
            </a:effectLst>
          </p:spPr>
          <p:txBody>
            <a:bodyPr lIns="91425" tIns="91425" rIns="91425" bIns="91425" anchor="ctr" anchorCtr="0">
              <a:noAutofit/>
            </a:bodyPr>
            <a:lstStyle/>
            <a:p>
              <a:pPr lvl="0">
                <a:spcBef>
                  <a:spcPts val="0"/>
                </a:spcBef>
                <a:buNone/>
              </a:pPr>
              <a:endParaRPr/>
            </a:p>
          </p:txBody>
        </p:sp>
      </p:grpSp>
      <p:sp>
        <p:nvSpPr>
          <p:cNvPr id="2" name="Shape 395">
            <a:extLst>
              <a:ext uri="{FF2B5EF4-FFF2-40B4-BE49-F238E27FC236}">
                <a16:creationId xmlns:a16="http://schemas.microsoft.com/office/drawing/2014/main" id="{4D2E3D6F-432D-4637-9056-A952C3470FFD}"/>
              </a:ext>
            </a:extLst>
          </p:cNvPr>
          <p:cNvSpPr txBox="1">
            <a:spLocks/>
          </p:cNvSpPr>
          <p:nvPr/>
        </p:nvSpPr>
        <p:spPr>
          <a:xfrm>
            <a:off x="368138" y="1963691"/>
            <a:ext cx="5152122" cy="697184"/>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None/>
            </a:pPr>
            <a:r>
              <a:rPr lang="en-US" sz="3600" dirty="0">
                <a:solidFill>
                  <a:srgbClr val="E53132"/>
                </a:solidFill>
                <a:effectLst>
                  <a:outerShdw blurRad="38100" dist="38100" dir="2700000" algn="tl">
                    <a:srgbClr val="000000">
                      <a:alpha val="43137"/>
                    </a:srgbClr>
                  </a:outerShdw>
                </a:effectLst>
                <a:latin typeface="+mj-lt"/>
                <a:ea typeface="Muli"/>
                <a:cs typeface="Muli"/>
                <a:sym typeface="Muli"/>
              </a:rPr>
              <a:t>WEBSITE</a:t>
            </a:r>
            <a:r>
              <a:rPr lang="en-US" sz="3600" dirty="0">
                <a:solidFill>
                  <a:schemeClr val="bg1"/>
                </a:solidFill>
                <a:latin typeface="+mj-lt"/>
                <a:ea typeface="Muli"/>
                <a:cs typeface="Muli"/>
                <a:sym typeface="Muli"/>
              </a:rPr>
              <a:t> MOCKUP</a:t>
            </a:r>
          </a:p>
          <a:p>
            <a:pPr>
              <a:spcBef>
                <a:spcPts val="0"/>
              </a:spcBef>
              <a:buFont typeface="Arial" panose="020B0604020202020204" pitchFamily="34" charset="0"/>
              <a:buNone/>
            </a:pPr>
            <a:endParaRPr lang="en-US" sz="1400" dirty="0">
              <a:solidFill>
                <a:schemeClr val="bg1"/>
              </a:solidFill>
              <a:ea typeface="Muli"/>
              <a:cs typeface="Muli"/>
              <a:sym typeface="Muli"/>
            </a:endParaRPr>
          </a:p>
          <a:p>
            <a:pPr algn="just">
              <a:spcBef>
                <a:spcPts val="0"/>
              </a:spcBef>
              <a:buFont typeface="Arial" panose="020B0604020202020204" pitchFamily="34" charset="0"/>
              <a:buNone/>
            </a:pPr>
            <a:r>
              <a:rPr lang="en-US" sz="1400" dirty="0">
                <a:solidFill>
                  <a:schemeClr val="bg1"/>
                </a:solidFill>
                <a:ea typeface="Muli"/>
                <a:cs typeface="Muli"/>
                <a:sym typeface="Muli"/>
              </a:rPr>
              <a:t>    </a:t>
            </a:r>
            <a:endParaRPr lang="en-US" sz="2000" dirty="0">
              <a:solidFill>
                <a:schemeClr val="bg1"/>
              </a:solidFill>
              <a:ea typeface="Muli"/>
              <a:cs typeface="Muli"/>
              <a:sym typeface="Muli"/>
            </a:endParaRPr>
          </a:p>
          <a:p>
            <a:pPr>
              <a:spcBef>
                <a:spcPts val="0"/>
              </a:spcBef>
              <a:buFont typeface="Arial" panose="020B0604020202020204" pitchFamily="34" charset="0"/>
              <a:buNone/>
            </a:pPr>
            <a:endParaRPr lang="en-US" sz="2000" dirty="0">
              <a:solidFill>
                <a:schemeClr val="bg1"/>
              </a:solidFill>
              <a:ea typeface="Muli"/>
              <a:cs typeface="Muli"/>
              <a:sym typeface="Muli"/>
            </a:endParaRPr>
          </a:p>
        </p:txBody>
      </p:sp>
      <p:sp>
        <p:nvSpPr>
          <p:cNvPr id="9" name="Rectangle 8">
            <a:extLst>
              <a:ext uri="{FF2B5EF4-FFF2-40B4-BE49-F238E27FC236}">
                <a16:creationId xmlns:a16="http://schemas.microsoft.com/office/drawing/2014/main" id="{063305E0-167D-43F3-9E13-1E07C324ED16}"/>
              </a:ext>
            </a:extLst>
          </p:cNvPr>
          <p:cNvSpPr/>
          <p:nvPr/>
        </p:nvSpPr>
        <p:spPr>
          <a:xfrm>
            <a:off x="1440717" y="2781038"/>
            <a:ext cx="3505881" cy="1169551"/>
          </a:xfrm>
          <a:prstGeom prst="rect">
            <a:avLst/>
          </a:prstGeom>
        </p:spPr>
        <p:txBody>
          <a:bodyPr wrap="square">
            <a:spAutoFit/>
          </a:bodyPr>
          <a:lstStyle/>
          <a:p>
            <a:pPr algn="just">
              <a:spcBef>
                <a:spcPts val="0"/>
              </a:spcBef>
              <a:buNone/>
            </a:pPr>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0" name="Rectangle 9">
            <a:extLst>
              <a:ext uri="{FF2B5EF4-FFF2-40B4-BE49-F238E27FC236}">
                <a16:creationId xmlns:a16="http://schemas.microsoft.com/office/drawing/2014/main" id="{135ED03E-B6CA-4D3D-83BD-431907D5A38F}"/>
              </a:ext>
            </a:extLst>
          </p:cNvPr>
          <p:cNvSpPr/>
          <p:nvPr/>
        </p:nvSpPr>
        <p:spPr>
          <a:xfrm>
            <a:off x="1482622" y="4008520"/>
            <a:ext cx="3505881" cy="1169551"/>
          </a:xfrm>
          <a:prstGeom prst="rect">
            <a:avLst/>
          </a:prstGeom>
        </p:spPr>
        <p:txBody>
          <a:bodyPr wrap="square">
            <a:spAutoFit/>
          </a:bodyPr>
          <a:lstStyle/>
          <a:p>
            <a:pPr algn="just"/>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grpSp>
        <p:nvGrpSpPr>
          <p:cNvPr id="11" name="Shape 497">
            <a:extLst>
              <a:ext uri="{FF2B5EF4-FFF2-40B4-BE49-F238E27FC236}">
                <a16:creationId xmlns:a16="http://schemas.microsoft.com/office/drawing/2014/main" id="{8AD9F17D-1292-4CD4-A4F6-CA1799DC72B5}"/>
              </a:ext>
            </a:extLst>
          </p:cNvPr>
          <p:cNvGrpSpPr/>
          <p:nvPr/>
        </p:nvGrpSpPr>
        <p:grpSpPr>
          <a:xfrm>
            <a:off x="782723" y="3013792"/>
            <a:ext cx="493682" cy="475442"/>
            <a:chOff x="2583325" y="2972875"/>
            <a:chExt cx="462850" cy="445750"/>
          </a:xfrm>
          <a:solidFill>
            <a:schemeClr val="bg1"/>
          </a:solidFill>
        </p:grpSpPr>
        <p:sp>
          <p:nvSpPr>
            <p:cNvPr id="12" name="Shape 498">
              <a:extLst>
                <a:ext uri="{FF2B5EF4-FFF2-40B4-BE49-F238E27FC236}">
                  <a16:creationId xmlns:a16="http://schemas.microsoft.com/office/drawing/2014/main" id="{9E54FE71-7139-4D0E-B559-62B5E5A184F2}"/>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endParaRPr>
                <a:solidFill>
                  <a:schemeClr val="bg1"/>
                </a:solidFill>
              </a:endParaRPr>
            </a:p>
          </p:txBody>
        </p:sp>
        <p:sp>
          <p:nvSpPr>
            <p:cNvPr id="13" name="Shape 499">
              <a:extLst>
                <a:ext uri="{FF2B5EF4-FFF2-40B4-BE49-F238E27FC236}">
                  <a16:creationId xmlns:a16="http://schemas.microsoft.com/office/drawing/2014/main" id="{9D117116-6843-4BBA-805E-ACB7896A5AC0}"/>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endParaRPr>
                <a:solidFill>
                  <a:schemeClr val="bg1"/>
                </a:solidFill>
              </a:endParaRPr>
            </a:p>
          </p:txBody>
        </p:sp>
      </p:grpSp>
      <p:grpSp>
        <p:nvGrpSpPr>
          <p:cNvPr id="14" name="Shape 497">
            <a:extLst>
              <a:ext uri="{FF2B5EF4-FFF2-40B4-BE49-F238E27FC236}">
                <a16:creationId xmlns:a16="http://schemas.microsoft.com/office/drawing/2014/main" id="{E275807A-80B3-483E-97AB-945266D881E8}"/>
              </a:ext>
            </a:extLst>
          </p:cNvPr>
          <p:cNvGrpSpPr/>
          <p:nvPr/>
        </p:nvGrpSpPr>
        <p:grpSpPr>
          <a:xfrm>
            <a:off x="799991" y="4336524"/>
            <a:ext cx="493682" cy="475442"/>
            <a:chOff x="2583325" y="2972875"/>
            <a:chExt cx="462850" cy="445750"/>
          </a:xfrm>
          <a:solidFill>
            <a:schemeClr val="bg1"/>
          </a:solidFill>
        </p:grpSpPr>
        <p:sp>
          <p:nvSpPr>
            <p:cNvPr id="15" name="Shape 498">
              <a:extLst>
                <a:ext uri="{FF2B5EF4-FFF2-40B4-BE49-F238E27FC236}">
                  <a16:creationId xmlns:a16="http://schemas.microsoft.com/office/drawing/2014/main" id="{6967321F-9D70-4105-9F57-1C2FF372AD73}"/>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endParaRPr>
                <a:solidFill>
                  <a:schemeClr val="bg1"/>
                </a:solidFill>
              </a:endParaRPr>
            </a:p>
          </p:txBody>
        </p:sp>
        <p:sp>
          <p:nvSpPr>
            <p:cNvPr id="16" name="Shape 499">
              <a:extLst>
                <a:ext uri="{FF2B5EF4-FFF2-40B4-BE49-F238E27FC236}">
                  <a16:creationId xmlns:a16="http://schemas.microsoft.com/office/drawing/2014/main" id="{88C4CA62-1D3E-4D3D-8C83-F9CF88F851DC}"/>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endParaRPr>
                <a:solidFill>
                  <a:schemeClr val="bg1"/>
                </a:solidFill>
              </a:endParaRPr>
            </a:p>
          </p:txBody>
        </p:sp>
      </p:grpSp>
      <p:sp>
        <p:nvSpPr>
          <p:cNvPr id="17" name="Rectangle 16">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290992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812FC409-94A2-42FC-9287-DE1DF624101B}"/>
              </a:ext>
            </a:extLst>
          </p:cNvPr>
          <p:cNvSpPr txBox="1">
            <a:spLocks/>
          </p:cNvSpPr>
          <p:nvPr/>
        </p:nvSpPr>
        <p:spPr>
          <a:xfrm>
            <a:off x="5769517" y="1920115"/>
            <a:ext cx="4726857" cy="652015"/>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buFont typeface="Arial" panose="020B0604020202020204" pitchFamily="34" charset="0"/>
              <a:buNone/>
            </a:pPr>
            <a:r>
              <a:rPr lang="en-US" sz="3600" dirty="0">
                <a:solidFill>
                  <a:schemeClr val="bg1"/>
                </a:solidFill>
                <a:latin typeface="+mj-lt"/>
                <a:ea typeface="Muli"/>
                <a:cs typeface="Muli"/>
                <a:sym typeface="Muli"/>
              </a:rPr>
              <a:t>	</a:t>
            </a:r>
            <a:r>
              <a:rPr lang="en-US" sz="3600" dirty="0">
                <a:solidFill>
                  <a:srgbClr val="E53132"/>
                </a:solidFill>
                <a:latin typeface="+mj-lt"/>
                <a:ea typeface="Muli"/>
                <a:cs typeface="Muli"/>
                <a:sym typeface="Muli"/>
              </a:rPr>
              <a:t>ANDROID</a:t>
            </a:r>
            <a:r>
              <a:rPr lang="en-US" sz="3600" dirty="0">
                <a:solidFill>
                  <a:schemeClr val="bg1"/>
                </a:solidFill>
                <a:latin typeface="+mj-lt"/>
                <a:ea typeface="Muli"/>
                <a:cs typeface="Muli"/>
                <a:sym typeface="Muli"/>
              </a:rPr>
              <a:t> MOCKUP</a:t>
            </a:r>
          </a:p>
          <a:p>
            <a:pPr>
              <a:spcBef>
                <a:spcPts val="0"/>
              </a:spcBef>
              <a:buFont typeface="Arial" panose="020B0604020202020204" pitchFamily="34" charset="0"/>
              <a:buNone/>
            </a:pPr>
            <a:endParaRPr lang="en-US" sz="3600" dirty="0">
              <a:solidFill>
                <a:schemeClr val="bg1"/>
              </a:solidFill>
              <a:latin typeface="Muli"/>
              <a:ea typeface="Muli"/>
              <a:cs typeface="Muli"/>
              <a:sym typeface="Muli"/>
            </a:endParaRPr>
          </a:p>
          <a:p>
            <a:pPr algn="just">
              <a:spcBef>
                <a:spcPts val="0"/>
              </a:spcBef>
              <a:buNone/>
            </a:pPr>
            <a:r>
              <a:rPr lang="en-US" sz="3600" dirty="0">
                <a:solidFill>
                  <a:schemeClr val="bg1"/>
                </a:solidFill>
                <a:latin typeface="Muli"/>
                <a:ea typeface="Muli"/>
                <a:cs typeface="Muli"/>
                <a:sym typeface="Muli"/>
              </a:rPr>
              <a:t>	</a:t>
            </a:r>
            <a:endParaRPr lang="en-US" sz="3600" dirty="0">
              <a:solidFill>
                <a:schemeClr val="bg1"/>
              </a:solidFill>
              <a:ea typeface="Muli"/>
              <a:cs typeface="Muli"/>
              <a:sym typeface="Muli"/>
            </a:endParaRPr>
          </a:p>
          <a:p>
            <a:pPr>
              <a:spcBef>
                <a:spcPts val="0"/>
              </a:spcBef>
              <a:buFont typeface="Arial" panose="020B0604020202020204" pitchFamily="34" charset="0"/>
              <a:buNone/>
            </a:pPr>
            <a:endParaRPr lang="en-US" sz="3600" dirty="0">
              <a:solidFill>
                <a:schemeClr val="bg1"/>
              </a:solidFill>
              <a:ea typeface="Muli"/>
              <a:cs typeface="Muli"/>
              <a:sym typeface="Muli"/>
            </a:endParaRPr>
          </a:p>
        </p:txBody>
      </p:sp>
      <p:grpSp>
        <p:nvGrpSpPr>
          <p:cNvPr id="10" name="Group 9"/>
          <p:cNvGrpSpPr/>
          <p:nvPr/>
        </p:nvGrpSpPr>
        <p:grpSpPr>
          <a:xfrm>
            <a:off x="2518082" y="1276880"/>
            <a:ext cx="2466882" cy="4950014"/>
            <a:chOff x="2060882" y="616272"/>
            <a:chExt cx="3012356" cy="6044555"/>
          </a:xfrm>
        </p:grpSpPr>
        <p:pic>
          <p:nvPicPr>
            <p:cNvPr id="2" name="Picture 1">
              <a:extLst>
                <a:ext uri="{FF2B5EF4-FFF2-40B4-BE49-F238E27FC236}">
                  <a16:creationId xmlns:a16="http://schemas.microsoft.com/office/drawing/2014/main" id="{26FE18A2-6B64-4448-9471-360819BD3583}"/>
                </a:ext>
              </a:extLst>
            </p:cNvPr>
            <p:cNvPicPr>
              <a:picLocks noChangeAspect="1"/>
            </p:cNvPicPr>
            <p:nvPr/>
          </p:nvPicPr>
          <p:blipFill>
            <a:blip r:embed="rId2"/>
            <a:stretch>
              <a:fillRect/>
            </a:stretch>
          </p:blipFill>
          <p:spPr>
            <a:xfrm>
              <a:off x="2190750" y="1054120"/>
              <a:ext cx="2752618" cy="49674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Shape 394">
              <a:extLst>
                <a:ext uri="{FF2B5EF4-FFF2-40B4-BE49-F238E27FC236}">
                  <a16:creationId xmlns:a16="http://schemas.microsoft.com/office/drawing/2014/main" id="{715CB0FA-7EC4-475A-8135-496C6112916D}"/>
                </a:ext>
              </a:extLst>
            </p:cNvPr>
            <p:cNvSpPr/>
            <p:nvPr/>
          </p:nvSpPr>
          <p:spPr>
            <a:xfrm>
              <a:off x="2060882" y="616272"/>
              <a:ext cx="3012356" cy="6044555"/>
            </a:xfrm>
            <a:custGeom>
              <a:avLst/>
              <a:gdLst/>
              <a:ahLst/>
              <a:cxnLst/>
              <a:rect l="0" t="0" r="0" b="0"/>
              <a:pathLst>
                <a:path w="30819" h="61841" extrusionOk="0">
                  <a:moveTo>
                    <a:pt x="5160" y="2580"/>
                  </a:moveTo>
                  <a:lnTo>
                    <a:pt x="5295" y="2648"/>
                  </a:lnTo>
                  <a:lnTo>
                    <a:pt x="5363" y="2784"/>
                  </a:lnTo>
                  <a:lnTo>
                    <a:pt x="5363" y="2920"/>
                  </a:lnTo>
                  <a:lnTo>
                    <a:pt x="5363" y="3055"/>
                  </a:lnTo>
                  <a:lnTo>
                    <a:pt x="5295" y="3191"/>
                  </a:lnTo>
                  <a:lnTo>
                    <a:pt x="5160" y="3259"/>
                  </a:lnTo>
                  <a:lnTo>
                    <a:pt x="4888" y="3259"/>
                  </a:lnTo>
                  <a:lnTo>
                    <a:pt x="4752" y="3191"/>
                  </a:lnTo>
                  <a:lnTo>
                    <a:pt x="4684" y="3055"/>
                  </a:lnTo>
                  <a:lnTo>
                    <a:pt x="4684" y="2920"/>
                  </a:lnTo>
                  <a:lnTo>
                    <a:pt x="4684" y="2784"/>
                  </a:lnTo>
                  <a:lnTo>
                    <a:pt x="4752" y="2648"/>
                  </a:lnTo>
                  <a:lnTo>
                    <a:pt x="4888" y="2580"/>
                  </a:lnTo>
                  <a:close/>
                  <a:moveTo>
                    <a:pt x="15410" y="2241"/>
                  </a:moveTo>
                  <a:lnTo>
                    <a:pt x="15681" y="2309"/>
                  </a:lnTo>
                  <a:lnTo>
                    <a:pt x="15885" y="2444"/>
                  </a:lnTo>
                  <a:lnTo>
                    <a:pt x="16021" y="2648"/>
                  </a:lnTo>
                  <a:lnTo>
                    <a:pt x="16088" y="2920"/>
                  </a:lnTo>
                  <a:lnTo>
                    <a:pt x="16021" y="3191"/>
                  </a:lnTo>
                  <a:lnTo>
                    <a:pt x="15885" y="3395"/>
                  </a:lnTo>
                  <a:lnTo>
                    <a:pt x="15681" y="3531"/>
                  </a:lnTo>
                  <a:lnTo>
                    <a:pt x="15410" y="3598"/>
                  </a:lnTo>
                  <a:lnTo>
                    <a:pt x="15138" y="3531"/>
                  </a:lnTo>
                  <a:lnTo>
                    <a:pt x="14934" y="3395"/>
                  </a:lnTo>
                  <a:lnTo>
                    <a:pt x="14799" y="3191"/>
                  </a:lnTo>
                  <a:lnTo>
                    <a:pt x="14731" y="2920"/>
                  </a:lnTo>
                  <a:lnTo>
                    <a:pt x="14799" y="2648"/>
                  </a:lnTo>
                  <a:lnTo>
                    <a:pt x="14934" y="2444"/>
                  </a:lnTo>
                  <a:lnTo>
                    <a:pt x="15138" y="2309"/>
                  </a:lnTo>
                  <a:lnTo>
                    <a:pt x="15410" y="2241"/>
                  </a:lnTo>
                  <a:close/>
                  <a:moveTo>
                    <a:pt x="29393" y="5228"/>
                  </a:moveTo>
                  <a:lnTo>
                    <a:pt x="29461" y="5296"/>
                  </a:lnTo>
                  <a:lnTo>
                    <a:pt x="29461" y="54849"/>
                  </a:lnTo>
                  <a:lnTo>
                    <a:pt x="1426" y="54849"/>
                  </a:lnTo>
                  <a:lnTo>
                    <a:pt x="1426" y="5296"/>
                  </a:lnTo>
                  <a:lnTo>
                    <a:pt x="1494" y="5228"/>
                  </a:lnTo>
                  <a:close/>
                  <a:moveTo>
                    <a:pt x="15410" y="544"/>
                  </a:moveTo>
                  <a:lnTo>
                    <a:pt x="19143" y="612"/>
                  </a:lnTo>
                  <a:lnTo>
                    <a:pt x="23012" y="747"/>
                  </a:lnTo>
                  <a:lnTo>
                    <a:pt x="26339" y="951"/>
                  </a:lnTo>
                  <a:lnTo>
                    <a:pt x="27560" y="1087"/>
                  </a:lnTo>
                  <a:lnTo>
                    <a:pt x="27560" y="1087"/>
                  </a:lnTo>
                  <a:lnTo>
                    <a:pt x="26339" y="1019"/>
                  </a:lnTo>
                  <a:lnTo>
                    <a:pt x="23012" y="815"/>
                  </a:lnTo>
                  <a:lnTo>
                    <a:pt x="19143" y="680"/>
                  </a:lnTo>
                  <a:lnTo>
                    <a:pt x="15410" y="612"/>
                  </a:lnTo>
                  <a:lnTo>
                    <a:pt x="11676" y="680"/>
                  </a:lnTo>
                  <a:lnTo>
                    <a:pt x="7807" y="815"/>
                  </a:lnTo>
                  <a:lnTo>
                    <a:pt x="4481" y="1019"/>
                  </a:lnTo>
                  <a:lnTo>
                    <a:pt x="3259" y="1087"/>
                  </a:lnTo>
                  <a:lnTo>
                    <a:pt x="2444" y="1223"/>
                  </a:lnTo>
                  <a:lnTo>
                    <a:pt x="1969" y="1358"/>
                  </a:lnTo>
                  <a:lnTo>
                    <a:pt x="1630" y="1494"/>
                  </a:lnTo>
                  <a:lnTo>
                    <a:pt x="1290" y="1698"/>
                  </a:lnTo>
                  <a:lnTo>
                    <a:pt x="1019" y="1901"/>
                  </a:lnTo>
                  <a:lnTo>
                    <a:pt x="815" y="2173"/>
                  </a:lnTo>
                  <a:lnTo>
                    <a:pt x="679" y="2444"/>
                  </a:lnTo>
                  <a:lnTo>
                    <a:pt x="544" y="2852"/>
                  </a:lnTo>
                  <a:lnTo>
                    <a:pt x="544" y="3259"/>
                  </a:lnTo>
                  <a:lnTo>
                    <a:pt x="544" y="58311"/>
                  </a:lnTo>
                  <a:lnTo>
                    <a:pt x="544" y="58718"/>
                  </a:lnTo>
                  <a:lnTo>
                    <a:pt x="476" y="58311"/>
                  </a:lnTo>
                  <a:lnTo>
                    <a:pt x="476" y="3259"/>
                  </a:lnTo>
                  <a:lnTo>
                    <a:pt x="544" y="2784"/>
                  </a:lnTo>
                  <a:lnTo>
                    <a:pt x="612" y="2444"/>
                  </a:lnTo>
                  <a:lnTo>
                    <a:pt x="747" y="2105"/>
                  </a:lnTo>
                  <a:lnTo>
                    <a:pt x="951" y="1834"/>
                  </a:lnTo>
                  <a:lnTo>
                    <a:pt x="1222" y="1630"/>
                  </a:lnTo>
                  <a:lnTo>
                    <a:pt x="1562" y="1426"/>
                  </a:lnTo>
                  <a:lnTo>
                    <a:pt x="1969" y="1290"/>
                  </a:lnTo>
                  <a:lnTo>
                    <a:pt x="2444" y="1155"/>
                  </a:lnTo>
                  <a:lnTo>
                    <a:pt x="3259" y="1087"/>
                  </a:lnTo>
                  <a:lnTo>
                    <a:pt x="4481" y="951"/>
                  </a:lnTo>
                  <a:lnTo>
                    <a:pt x="7807" y="747"/>
                  </a:lnTo>
                  <a:lnTo>
                    <a:pt x="11676" y="612"/>
                  </a:lnTo>
                  <a:lnTo>
                    <a:pt x="15410" y="544"/>
                  </a:lnTo>
                  <a:close/>
                  <a:moveTo>
                    <a:pt x="27560" y="1087"/>
                  </a:moveTo>
                  <a:lnTo>
                    <a:pt x="28375" y="1155"/>
                  </a:lnTo>
                  <a:lnTo>
                    <a:pt x="28850" y="1290"/>
                  </a:lnTo>
                  <a:lnTo>
                    <a:pt x="29257" y="1426"/>
                  </a:lnTo>
                  <a:lnTo>
                    <a:pt x="29597" y="1630"/>
                  </a:lnTo>
                  <a:lnTo>
                    <a:pt x="29868" y="1834"/>
                  </a:lnTo>
                  <a:lnTo>
                    <a:pt x="30072" y="2105"/>
                  </a:lnTo>
                  <a:lnTo>
                    <a:pt x="30208" y="2444"/>
                  </a:lnTo>
                  <a:lnTo>
                    <a:pt x="30276" y="2784"/>
                  </a:lnTo>
                  <a:lnTo>
                    <a:pt x="30344" y="3259"/>
                  </a:lnTo>
                  <a:lnTo>
                    <a:pt x="30344" y="58311"/>
                  </a:lnTo>
                  <a:lnTo>
                    <a:pt x="30276" y="58718"/>
                  </a:lnTo>
                  <a:lnTo>
                    <a:pt x="30208" y="59125"/>
                  </a:lnTo>
                  <a:lnTo>
                    <a:pt x="30072" y="59465"/>
                  </a:lnTo>
                  <a:lnTo>
                    <a:pt x="29868" y="59736"/>
                  </a:lnTo>
                  <a:lnTo>
                    <a:pt x="29597" y="60008"/>
                  </a:lnTo>
                  <a:lnTo>
                    <a:pt x="29257" y="60144"/>
                  </a:lnTo>
                  <a:lnTo>
                    <a:pt x="28850" y="60347"/>
                  </a:lnTo>
                  <a:lnTo>
                    <a:pt x="28375" y="60415"/>
                  </a:lnTo>
                  <a:lnTo>
                    <a:pt x="26746" y="60687"/>
                  </a:lnTo>
                  <a:lnTo>
                    <a:pt x="23895" y="60958"/>
                  </a:lnTo>
                  <a:lnTo>
                    <a:pt x="22130" y="61094"/>
                  </a:lnTo>
                  <a:lnTo>
                    <a:pt x="20093" y="61230"/>
                  </a:lnTo>
                  <a:lnTo>
                    <a:pt x="17853" y="61298"/>
                  </a:lnTo>
                  <a:lnTo>
                    <a:pt x="12966" y="61298"/>
                  </a:lnTo>
                  <a:lnTo>
                    <a:pt x="10726" y="61230"/>
                  </a:lnTo>
                  <a:lnTo>
                    <a:pt x="8689" y="61094"/>
                  </a:lnTo>
                  <a:lnTo>
                    <a:pt x="6924" y="60958"/>
                  </a:lnTo>
                  <a:lnTo>
                    <a:pt x="4073" y="60687"/>
                  </a:lnTo>
                  <a:lnTo>
                    <a:pt x="2444" y="60415"/>
                  </a:lnTo>
                  <a:lnTo>
                    <a:pt x="1969" y="60347"/>
                  </a:lnTo>
                  <a:lnTo>
                    <a:pt x="1562" y="60144"/>
                  </a:lnTo>
                  <a:lnTo>
                    <a:pt x="1290" y="60008"/>
                  </a:lnTo>
                  <a:lnTo>
                    <a:pt x="951" y="59736"/>
                  </a:lnTo>
                  <a:lnTo>
                    <a:pt x="747" y="59465"/>
                  </a:lnTo>
                  <a:lnTo>
                    <a:pt x="612" y="59125"/>
                  </a:lnTo>
                  <a:lnTo>
                    <a:pt x="544" y="58718"/>
                  </a:lnTo>
                  <a:lnTo>
                    <a:pt x="544" y="58718"/>
                  </a:lnTo>
                  <a:lnTo>
                    <a:pt x="679" y="59125"/>
                  </a:lnTo>
                  <a:lnTo>
                    <a:pt x="815" y="59397"/>
                  </a:lnTo>
                  <a:lnTo>
                    <a:pt x="1019" y="59669"/>
                  </a:lnTo>
                  <a:lnTo>
                    <a:pt x="1290" y="59940"/>
                  </a:lnTo>
                  <a:lnTo>
                    <a:pt x="1630" y="60144"/>
                  </a:lnTo>
                  <a:lnTo>
                    <a:pt x="2037" y="60279"/>
                  </a:lnTo>
                  <a:lnTo>
                    <a:pt x="2444" y="60415"/>
                  </a:lnTo>
                  <a:lnTo>
                    <a:pt x="4073" y="60619"/>
                  </a:lnTo>
                  <a:lnTo>
                    <a:pt x="6924" y="60890"/>
                  </a:lnTo>
                  <a:lnTo>
                    <a:pt x="8689" y="61026"/>
                  </a:lnTo>
                  <a:lnTo>
                    <a:pt x="10726" y="61162"/>
                  </a:lnTo>
                  <a:lnTo>
                    <a:pt x="12966" y="61230"/>
                  </a:lnTo>
                  <a:lnTo>
                    <a:pt x="17853" y="61230"/>
                  </a:lnTo>
                  <a:lnTo>
                    <a:pt x="20093" y="61162"/>
                  </a:lnTo>
                  <a:lnTo>
                    <a:pt x="22130" y="61026"/>
                  </a:lnTo>
                  <a:lnTo>
                    <a:pt x="23895" y="60890"/>
                  </a:lnTo>
                  <a:lnTo>
                    <a:pt x="26746" y="60619"/>
                  </a:lnTo>
                  <a:lnTo>
                    <a:pt x="28375" y="60415"/>
                  </a:lnTo>
                  <a:lnTo>
                    <a:pt x="28850" y="60279"/>
                  </a:lnTo>
                  <a:lnTo>
                    <a:pt x="29190" y="60144"/>
                  </a:lnTo>
                  <a:lnTo>
                    <a:pt x="29529" y="59940"/>
                  </a:lnTo>
                  <a:lnTo>
                    <a:pt x="29800" y="59669"/>
                  </a:lnTo>
                  <a:lnTo>
                    <a:pt x="30004" y="59397"/>
                  </a:lnTo>
                  <a:lnTo>
                    <a:pt x="30140" y="59125"/>
                  </a:lnTo>
                  <a:lnTo>
                    <a:pt x="30276" y="58718"/>
                  </a:lnTo>
                  <a:lnTo>
                    <a:pt x="30276" y="58311"/>
                  </a:lnTo>
                  <a:lnTo>
                    <a:pt x="30276" y="3259"/>
                  </a:lnTo>
                  <a:lnTo>
                    <a:pt x="30276" y="2852"/>
                  </a:lnTo>
                  <a:lnTo>
                    <a:pt x="30140" y="2444"/>
                  </a:lnTo>
                  <a:lnTo>
                    <a:pt x="30004" y="2173"/>
                  </a:lnTo>
                  <a:lnTo>
                    <a:pt x="29800" y="1901"/>
                  </a:lnTo>
                  <a:lnTo>
                    <a:pt x="29529" y="1698"/>
                  </a:lnTo>
                  <a:lnTo>
                    <a:pt x="29190" y="1494"/>
                  </a:lnTo>
                  <a:lnTo>
                    <a:pt x="28850" y="1358"/>
                  </a:lnTo>
                  <a:lnTo>
                    <a:pt x="28375" y="1223"/>
                  </a:lnTo>
                  <a:lnTo>
                    <a:pt x="27560" y="1087"/>
                  </a:lnTo>
                  <a:close/>
                  <a:moveTo>
                    <a:pt x="15410" y="1"/>
                  </a:moveTo>
                  <a:lnTo>
                    <a:pt x="11608" y="69"/>
                  </a:lnTo>
                  <a:lnTo>
                    <a:pt x="7739" y="204"/>
                  </a:lnTo>
                  <a:lnTo>
                    <a:pt x="4413" y="408"/>
                  </a:lnTo>
                  <a:lnTo>
                    <a:pt x="3191" y="544"/>
                  </a:lnTo>
                  <a:lnTo>
                    <a:pt x="2309" y="680"/>
                  </a:lnTo>
                  <a:lnTo>
                    <a:pt x="1765" y="815"/>
                  </a:lnTo>
                  <a:lnTo>
                    <a:pt x="1290" y="1019"/>
                  </a:lnTo>
                  <a:lnTo>
                    <a:pt x="883" y="1223"/>
                  </a:lnTo>
                  <a:lnTo>
                    <a:pt x="544" y="1494"/>
                  </a:lnTo>
                  <a:lnTo>
                    <a:pt x="340" y="1901"/>
                  </a:lnTo>
                  <a:lnTo>
                    <a:pt x="136" y="2241"/>
                  </a:lnTo>
                  <a:lnTo>
                    <a:pt x="1" y="2716"/>
                  </a:lnTo>
                  <a:lnTo>
                    <a:pt x="1" y="3259"/>
                  </a:lnTo>
                  <a:lnTo>
                    <a:pt x="1" y="58311"/>
                  </a:lnTo>
                  <a:lnTo>
                    <a:pt x="1" y="58854"/>
                  </a:lnTo>
                  <a:lnTo>
                    <a:pt x="136" y="59261"/>
                  </a:lnTo>
                  <a:lnTo>
                    <a:pt x="340" y="59736"/>
                  </a:lnTo>
                  <a:lnTo>
                    <a:pt x="612" y="60076"/>
                  </a:lnTo>
                  <a:lnTo>
                    <a:pt x="951" y="60347"/>
                  </a:lnTo>
                  <a:lnTo>
                    <a:pt x="1358" y="60619"/>
                  </a:lnTo>
                  <a:lnTo>
                    <a:pt x="1833" y="60823"/>
                  </a:lnTo>
                  <a:lnTo>
                    <a:pt x="2309" y="60958"/>
                  </a:lnTo>
                  <a:lnTo>
                    <a:pt x="4006" y="61162"/>
                  </a:lnTo>
                  <a:lnTo>
                    <a:pt x="6857" y="61501"/>
                  </a:lnTo>
                  <a:lnTo>
                    <a:pt x="8689" y="61637"/>
                  </a:lnTo>
                  <a:lnTo>
                    <a:pt x="10726" y="61705"/>
                  </a:lnTo>
                  <a:lnTo>
                    <a:pt x="12966" y="61773"/>
                  </a:lnTo>
                  <a:lnTo>
                    <a:pt x="15410" y="61841"/>
                  </a:lnTo>
                  <a:lnTo>
                    <a:pt x="17853" y="61773"/>
                  </a:lnTo>
                  <a:lnTo>
                    <a:pt x="20093" y="61705"/>
                  </a:lnTo>
                  <a:lnTo>
                    <a:pt x="22130" y="61637"/>
                  </a:lnTo>
                  <a:lnTo>
                    <a:pt x="23963" y="61501"/>
                  </a:lnTo>
                  <a:lnTo>
                    <a:pt x="26814" y="61162"/>
                  </a:lnTo>
                  <a:lnTo>
                    <a:pt x="28511" y="60958"/>
                  </a:lnTo>
                  <a:lnTo>
                    <a:pt x="28986" y="60823"/>
                  </a:lnTo>
                  <a:lnTo>
                    <a:pt x="29461" y="60619"/>
                  </a:lnTo>
                  <a:lnTo>
                    <a:pt x="29868" y="60347"/>
                  </a:lnTo>
                  <a:lnTo>
                    <a:pt x="30208" y="60076"/>
                  </a:lnTo>
                  <a:lnTo>
                    <a:pt x="30479" y="59736"/>
                  </a:lnTo>
                  <a:lnTo>
                    <a:pt x="30683" y="59261"/>
                  </a:lnTo>
                  <a:lnTo>
                    <a:pt x="30819" y="58854"/>
                  </a:lnTo>
                  <a:lnTo>
                    <a:pt x="30819" y="58311"/>
                  </a:lnTo>
                  <a:lnTo>
                    <a:pt x="30819" y="3259"/>
                  </a:lnTo>
                  <a:lnTo>
                    <a:pt x="30819" y="2716"/>
                  </a:lnTo>
                  <a:lnTo>
                    <a:pt x="30683" y="2241"/>
                  </a:lnTo>
                  <a:lnTo>
                    <a:pt x="30547" y="1901"/>
                  </a:lnTo>
                  <a:lnTo>
                    <a:pt x="30276" y="1494"/>
                  </a:lnTo>
                  <a:lnTo>
                    <a:pt x="29936" y="1223"/>
                  </a:lnTo>
                  <a:lnTo>
                    <a:pt x="29529" y="1019"/>
                  </a:lnTo>
                  <a:lnTo>
                    <a:pt x="29054" y="815"/>
                  </a:lnTo>
                  <a:lnTo>
                    <a:pt x="28511" y="680"/>
                  </a:lnTo>
                  <a:lnTo>
                    <a:pt x="27628" y="544"/>
                  </a:lnTo>
                  <a:lnTo>
                    <a:pt x="26406" y="408"/>
                  </a:lnTo>
                  <a:lnTo>
                    <a:pt x="23080" y="204"/>
                  </a:lnTo>
                  <a:lnTo>
                    <a:pt x="19211" y="69"/>
                  </a:lnTo>
                  <a:lnTo>
                    <a:pt x="15410" y="1"/>
                  </a:lnTo>
                  <a:close/>
                </a:path>
              </a:pathLst>
            </a:custGeom>
            <a:gradFill flip="none" rotWithShape="1">
              <a:gsLst>
                <a:gs pos="0">
                  <a:schemeClr val="bg1">
                    <a:lumMod val="95000"/>
                  </a:schemeClr>
                </a:gs>
                <a:gs pos="19000">
                  <a:srgbClr val="2A2A2A"/>
                </a:gs>
              </a:gsLst>
              <a:path path="circle">
                <a:fillToRect l="100000" b="100000"/>
              </a:path>
              <a:tileRect t="-100000" r="-100000"/>
            </a:gradFill>
            <a:ln w="9525" cap="flat" cmpd="sng">
              <a:solidFill>
                <a:schemeClr val="accent6">
                  <a:lumMod val="20000"/>
                  <a:lumOff val="80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5" name="Rectangle 4">
            <a:extLst>
              <a:ext uri="{FF2B5EF4-FFF2-40B4-BE49-F238E27FC236}">
                <a16:creationId xmlns:a16="http://schemas.microsoft.com/office/drawing/2014/main" id="{A2590C5A-7797-4F82-9833-A04C13781747}"/>
              </a:ext>
            </a:extLst>
          </p:cNvPr>
          <p:cNvSpPr/>
          <p:nvPr/>
        </p:nvSpPr>
        <p:spPr>
          <a:xfrm>
            <a:off x="6422484" y="2557554"/>
            <a:ext cx="4148014" cy="1169551"/>
          </a:xfrm>
          <a:prstGeom prst="rect">
            <a:avLst/>
          </a:prstGeom>
        </p:spPr>
        <p:txBody>
          <a:bodyPr wrap="square">
            <a:spAutoFit/>
          </a:bodyPr>
          <a:lstStyle/>
          <a:p>
            <a:pPr algn="just">
              <a:spcBef>
                <a:spcPts val="0"/>
              </a:spcBef>
              <a:buNone/>
            </a:pPr>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6" name="Rectangle 5">
            <a:extLst>
              <a:ext uri="{FF2B5EF4-FFF2-40B4-BE49-F238E27FC236}">
                <a16:creationId xmlns:a16="http://schemas.microsoft.com/office/drawing/2014/main" id="{216DCADF-8E87-439C-B4A2-1D19B7929111}"/>
              </a:ext>
            </a:extLst>
          </p:cNvPr>
          <p:cNvSpPr/>
          <p:nvPr/>
        </p:nvSpPr>
        <p:spPr>
          <a:xfrm>
            <a:off x="6422484" y="3751887"/>
            <a:ext cx="4187360" cy="1169551"/>
          </a:xfrm>
          <a:prstGeom prst="rect">
            <a:avLst/>
          </a:prstGeom>
        </p:spPr>
        <p:txBody>
          <a:bodyPr wrap="square">
            <a:spAutoFit/>
          </a:bodyPr>
          <a:lstStyle/>
          <a:p>
            <a:pPr algn="just"/>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7" name="Shape 496">
            <a:extLst>
              <a:ext uri="{FF2B5EF4-FFF2-40B4-BE49-F238E27FC236}">
                <a16:creationId xmlns:a16="http://schemas.microsoft.com/office/drawing/2014/main" id="{E4B03368-C0FF-43D4-B0D9-440314F20BE3}"/>
              </a:ext>
            </a:extLst>
          </p:cNvPr>
          <p:cNvSpPr/>
          <p:nvPr/>
        </p:nvSpPr>
        <p:spPr>
          <a:xfrm>
            <a:off x="6016995" y="2868143"/>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dirty="0">
              <a:solidFill>
                <a:schemeClr val="bg1"/>
              </a:solidFill>
            </a:endParaRPr>
          </a:p>
        </p:txBody>
      </p:sp>
      <p:sp>
        <p:nvSpPr>
          <p:cNvPr id="8" name="Shape 496">
            <a:extLst>
              <a:ext uri="{FF2B5EF4-FFF2-40B4-BE49-F238E27FC236}">
                <a16:creationId xmlns:a16="http://schemas.microsoft.com/office/drawing/2014/main" id="{214D8134-A854-45F9-B265-784204F35EEB}"/>
              </a:ext>
            </a:extLst>
          </p:cNvPr>
          <p:cNvSpPr/>
          <p:nvPr/>
        </p:nvSpPr>
        <p:spPr>
          <a:xfrm>
            <a:off x="6016995" y="4039379"/>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9" name="Rectangle 8">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394786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67780" y="1002889"/>
            <a:ext cx="2379690" cy="5007882"/>
            <a:chOff x="3177495" y="345782"/>
            <a:chExt cx="2930221" cy="6166435"/>
          </a:xfrm>
        </p:grpSpPr>
        <p:pic>
          <p:nvPicPr>
            <p:cNvPr id="2" name="Picture 1">
              <a:extLst>
                <a:ext uri="{FF2B5EF4-FFF2-40B4-BE49-F238E27FC236}">
                  <a16:creationId xmlns:a16="http://schemas.microsoft.com/office/drawing/2014/main" id="{4C3C0752-2CD6-452D-B8F7-024B06391D91}"/>
                </a:ext>
              </a:extLst>
            </p:cNvPr>
            <p:cNvPicPr>
              <a:picLocks noChangeAspect="1"/>
            </p:cNvPicPr>
            <p:nvPr/>
          </p:nvPicPr>
          <p:blipFill>
            <a:blip r:embed="rId2"/>
            <a:stretch>
              <a:fillRect/>
            </a:stretch>
          </p:blipFill>
          <p:spPr>
            <a:xfrm>
              <a:off x="3293595" y="1204218"/>
              <a:ext cx="2698020" cy="4686034"/>
            </a:xfrm>
            <a:prstGeom prst="rect">
              <a:avLst/>
            </a:prstGeom>
          </p:spPr>
        </p:pic>
        <p:sp>
          <p:nvSpPr>
            <p:cNvPr id="3" name="Shape 401">
              <a:extLst>
                <a:ext uri="{FF2B5EF4-FFF2-40B4-BE49-F238E27FC236}">
                  <a16:creationId xmlns:a16="http://schemas.microsoft.com/office/drawing/2014/main" id="{24FEC1C9-6649-4123-BB7F-2C779B2D10EC}"/>
                </a:ext>
              </a:extLst>
            </p:cNvPr>
            <p:cNvSpPr/>
            <p:nvPr/>
          </p:nvSpPr>
          <p:spPr>
            <a:xfrm>
              <a:off x="3177495" y="345782"/>
              <a:ext cx="2930221" cy="6166435"/>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gradFill flip="none" rotWithShape="1">
              <a:gsLst>
                <a:gs pos="22000">
                  <a:srgbClr val="343D46"/>
                </a:gs>
                <a:gs pos="38000">
                  <a:srgbClr val="65737E"/>
                </a:gs>
                <a:gs pos="59000">
                  <a:srgbClr val="A7ADBA"/>
                </a:gs>
                <a:gs pos="90000">
                  <a:srgbClr val="4F5B66"/>
                </a:gs>
              </a:gsLst>
              <a:lin ang="2700000" scaled="1"/>
              <a:tileRect/>
            </a:gradFill>
            <a:ln w="9525" cap="flat" cmpd="sng">
              <a:solidFill>
                <a:schemeClr val="bg1">
                  <a:lumMod val="95000"/>
                </a:schemeClr>
              </a:solidFill>
              <a:prstDash val="solid"/>
              <a:round/>
              <a:headEnd type="none" w="med" len="med"/>
              <a:tailEnd type="none" w="med" len="med"/>
            </a:ln>
            <a:effectLst>
              <a:outerShdw blurRad="114300" dist="38100" dir="16200000" rotWithShape="0">
                <a:prstClr val="black">
                  <a:alpha val="21000"/>
                </a:prstClr>
              </a:outerShdw>
            </a:effectLst>
          </p:spPr>
          <p:txBody>
            <a:bodyPr lIns="91425" tIns="91425" rIns="91425" bIns="91425" anchor="ctr" anchorCtr="0">
              <a:noAutofit/>
            </a:bodyPr>
            <a:lstStyle/>
            <a:p>
              <a:pPr lvl="0">
                <a:spcBef>
                  <a:spcPts val="0"/>
                </a:spcBef>
                <a:buNone/>
              </a:pPr>
              <a:endParaRPr/>
            </a:p>
          </p:txBody>
        </p:sp>
      </p:grpSp>
      <p:sp>
        <p:nvSpPr>
          <p:cNvPr id="8" name="Rectangle 7">
            <a:extLst>
              <a:ext uri="{FF2B5EF4-FFF2-40B4-BE49-F238E27FC236}">
                <a16:creationId xmlns:a16="http://schemas.microsoft.com/office/drawing/2014/main" id="{86B9C5D5-6016-4890-9951-50AB170DE15C}"/>
              </a:ext>
            </a:extLst>
          </p:cNvPr>
          <p:cNvSpPr/>
          <p:nvPr/>
        </p:nvSpPr>
        <p:spPr>
          <a:xfrm>
            <a:off x="7835311" y="1204218"/>
            <a:ext cx="3190297" cy="646331"/>
          </a:xfrm>
          <a:prstGeom prst="rect">
            <a:avLst/>
          </a:prstGeom>
        </p:spPr>
        <p:txBody>
          <a:bodyPr wrap="none">
            <a:spAutoFit/>
          </a:bodyPr>
          <a:lstStyle/>
          <a:p>
            <a:pPr algn="ctr">
              <a:spcBef>
                <a:spcPts val="0"/>
              </a:spcBef>
              <a:buFont typeface="Arial" panose="020B0604020202020204" pitchFamily="34" charset="0"/>
              <a:buNone/>
            </a:pPr>
            <a:r>
              <a:rPr lang="en-US" sz="3600" dirty="0">
                <a:solidFill>
                  <a:srgbClr val="E53132"/>
                </a:solidFill>
                <a:latin typeface="+mj-lt"/>
                <a:ea typeface="Muli"/>
                <a:cs typeface="Muli"/>
                <a:sym typeface="Muli"/>
              </a:rPr>
              <a:t>iPhone</a:t>
            </a:r>
            <a:r>
              <a:rPr lang="en-US" sz="3600" dirty="0">
                <a:solidFill>
                  <a:schemeClr val="tx1">
                    <a:lumMod val="85000"/>
                    <a:lumOff val="15000"/>
                  </a:schemeClr>
                </a:solidFill>
                <a:latin typeface="+mj-lt"/>
                <a:ea typeface="Muli"/>
                <a:cs typeface="Muli"/>
                <a:sym typeface="Muli"/>
              </a:rPr>
              <a:t> MOCK</a:t>
            </a:r>
          </a:p>
        </p:txBody>
      </p:sp>
      <p:sp>
        <p:nvSpPr>
          <p:cNvPr id="9" name="Rectangle 8">
            <a:extLst>
              <a:ext uri="{FF2B5EF4-FFF2-40B4-BE49-F238E27FC236}">
                <a16:creationId xmlns:a16="http://schemas.microsoft.com/office/drawing/2014/main" id="{C5EAA5B7-6AE3-4248-8C39-0F5FD42AF886}"/>
              </a:ext>
            </a:extLst>
          </p:cNvPr>
          <p:cNvSpPr/>
          <p:nvPr/>
        </p:nvSpPr>
        <p:spPr>
          <a:xfrm>
            <a:off x="8034578" y="1858067"/>
            <a:ext cx="3160320" cy="1384995"/>
          </a:xfrm>
          <a:prstGeom prst="rect">
            <a:avLst/>
          </a:prstGeom>
        </p:spPr>
        <p:txBody>
          <a:bodyPr wrap="square">
            <a:spAutoFit/>
          </a:bodyPr>
          <a:lstStyle/>
          <a:p>
            <a:pPr algn="just">
              <a:spcBef>
                <a:spcPts val="0"/>
              </a:spcBef>
              <a:buNone/>
            </a:pPr>
            <a:r>
              <a:rPr lang="en-US" sz="1400" dirty="0">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0" name="Rectangle 9">
            <a:extLst>
              <a:ext uri="{FF2B5EF4-FFF2-40B4-BE49-F238E27FC236}">
                <a16:creationId xmlns:a16="http://schemas.microsoft.com/office/drawing/2014/main" id="{540DEBE9-E357-4393-A2DB-1286E98095F7}"/>
              </a:ext>
            </a:extLst>
          </p:cNvPr>
          <p:cNvSpPr/>
          <p:nvPr/>
        </p:nvSpPr>
        <p:spPr>
          <a:xfrm>
            <a:off x="8034578" y="3772428"/>
            <a:ext cx="3190297" cy="1384995"/>
          </a:xfrm>
          <a:prstGeom prst="rect">
            <a:avLst/>
          </a:prstGeom>
        </p:spPr>
        <p:txBody>
          <a:bodyPr wrap="square">
            <a:spAutoFit/>
          </a:bodyPr>
          <a:lstStyle/>
          <a:p>
            <a:pPr algn="just"/>
            <a:r>
              <a:rPr lang="en-US" sz="1400" dirty="0">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11" name="Shape 496">
            <a:extLst>
              <a:ext uri="{FF2B5EF4-FFF2-40B4-BE49-F238E27FC236}">
                <a16:creationId xmlns:a16="http://schemas.microsoft.com/office/drawing/2014/main" id="{BEE427E6-89B7-4D79-A6B7-71414E66D047}"/>
              </a:ext>
            </a:extLst>
          </p:cNvPr>
          <p:cNvSpPr/>
          <p:nvPr/>
        </p:nvSpPr>
        <p:spPr>
          <a:xfrm>
            <a:off x="7495739" y="2168656"/>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tx1">
              <a:lumMod val="65000"/>
              <a:lumOff val="35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 name="Shape 496">
            <a:extLst>
              <a:ext uri="{FF2B5EF4-FFF2-40B4-BE49-F238E27FC236}">
                <a16:creationId xmlns:a16="http://schemas.microsoft.com/office/drawing/2014/main" id="{EDE3A193-07DF-4019-A322-E662C9FDAB6F}"/>
              </a:ext>
            </a:extLst>
          </p:cNvPr>
          <p:cNvSpPr/>
          <p:nvPr/>
        </p:nvSpPr>
        <p:spPr>
          <a:xfrm>
            <a:off x="7495739" y="4059920"/>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tx1">
              <a:lumMod val="65000"/>
              <a:lumOff val="35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Rectangle 12">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1571070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FFE7B-E055-4B0C-B751-BF27D0F3D77F}"/>
              </a:ext>
            </a:extLst>
          </p:cNvPr>
          <p:cNvSpPr/>
          <p:nvPr/>
        </p:nvSpPr>
        <p:spPr>
          <a:xfrm>
            <a:off x="6205243" y="1695169"/>
            <a:ext cx="3413115" cy="646331"/>
          </a:xfrm>
          <a:prstGeom prst="rect">
            <a:avLst/>
          </a:prstGeom>
        </p:spPr>
        <p:txBody>
          <a:bodyPr wrap="none">
            <a:spAutoFit/>
          </a:bodyPr>
          <a:lstStyle/>
          <a:p>
            <a:pPr algn="ctr"/>
            <a:r>
              <a:rPr lang="en-US" sz="3600" dirty="0">
                <a:solidFill>
                  <a:srgbClr val="E53132"/>
                </a:solidFill>
                <a:latin typeface="+mj-lt"/>
                <a:ea typeface="Muli"/>
                <a:cs typeface="Muli"/>
                <a:sym typeface="Muli"/>
              </a:rPr>
              <a:t>TABLET</a:t>
            </a:r>
            <a:r>
              <a:rPr lang="en-US" sz="3600" dirty="0">
                <a:solidFill>
                  <a:schemeClr val="bg1"/>
                </a:solidFill>
                <a:latin typeface="+mj-lt"/>
                <a:ea typeface="Muli"/>
                <a:cs typeface="Muli"/>
                <a:sym typeface="Muli"/>
              </a:rPr>
              <a:t> MOCK</a:t>
            </a:r>
          </a:p>
        </p:txBody>
      </p:sp>
      <p:sp>
        <p:nvSpPr>
          <p:cNvPr id="4" name="Rectangle 3">
            <a:extLst>
              <a:ext uri="{FF2B5EF4-FFF2-40B4-BE49-F238E27FC236}">
                <a16:creationId xmlns:a16="http://schemas.microsoft.com/office/drawing/2014/main" id="{18337F20-F7F2-4CE2-B11D-B16EFFA0EDB4}"/>
              </a:ext>
            </a:extLst>
          </p:cNvPr>
          <p:cNvSpPr/>
          <p:nvPr/>
        </p:nvSpPr>
        <p:spPr>
          <a:xfrm>
            <a:off x="6667713" y="2399854"/>
            <a:ext cx="3703060" cy="1169551"/>
          </a:xfrm>
          <a:prstGeom prst="rect">
            <a:avLst/>
          </a:prstGeom>
        </p:spPr>
        <p:txBody>
          <a:bodyPr wrap="square">
            <a:spAutoFit/>
          </a:bodyPr>
          <a:lstStyle/>
          <a:p>
            <a:pPr algn="just">
              <a:spcBef>
                <a:spcPts val="0"/>
              </a:spcBef>
              <a:buNone/>
            </a:pPr>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5" name="Rectangle 4">
            <a:extLst>
              <a:ext uri="{FF2B5EF4-FFF2-40B4-BE49-F238E27FC236}">
                <a16:creationId xmlns:a16="http://schemas.microsoft.com/office/drawing/2014/main" id="{4CE46B19-1838-4364-B1A2-BE455E52CE1F}"/>
              </a:ext>
            </a:extLst>
          </p:cNvPr>
          <p:cNvSpPr/>
          <p:nvPr/>
        </p:nvSpPr>
        <p:spPr>
          <a:xfrm>
            <a:off x="6667713" y="3695700"/>
            <a:ext cx="3738186" cy="1169551"/>
          </a:xfrm>
          <a:prstGeom prst="rect">
            <a:avLst/>
          </a:prstGeom>
        </p:spPr>
        <p:txBody>
          <a:bodyPr wrap="square">
            <a:spAutoFit/>
          </a:bodyPr>
          <a:lstStyle/>
          <a:p>
            <a:pPr algn="just"/>
            <a:r>
              <a:rPr lang="en-US" sz="14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6" name="Shape 495">
            <a:extLst>
              <a:ext uri="{FF2B5EF4-FFF2-40B4-BE49-F238E27FC236}">
                <a16:creationId xmlns:a16="http://schemas.microsoft.com/office/drawing/2014/main" id="{A4A4AE90-7A4A-40DB-A478-DE8E279A3504}"/>
              </a:ext>
            </a:extLst>
          </p:cNvPr>
          <p:cNvSpPr/>
          <p:nvPr/>
        </p:nvSpPr>
        <p:spPr>
          <a:xfrm>
            <a:off x="6096000" y="2627449"/>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endParaRPr>
              <a:solidFill>
                <a:schemeClr val="bg1"/>
              </a:solidFill>
            </a:endParaRPr>
          </a:p>
        </p:txBody>
      </p:sp>
      <p:sp>
        <p:nvSpPr>
          <p:cNvPr id="7" name="Shape 495">
            <a:extLst>
              <a:ext uri="{FF2B5EF4-FFF2-40B4-BE49-F238E27FC236}">
                <a16:creationId xmlns:a16="http://schemas.microsoft.com/office/drawing/2014/main" id="{75AD1E9C-2777-40B4-9E76-E7EA0FD3BA6A}"/>
              </a:ext>
            </a:extLst>
          </p:cNvPr>
          <p:cNvSpPr/>
          <p:nvPr/>
        </p:nvSpPr>
        <p:spPr>
          <a:xfrm>
            <a:off x="6096000" y="4008759"/>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endParaRPr>
              <a:solidFill>
                <a:schemeClr val="bg1"/>
              </a:solidFill>
            </a:endParaRPr>
          </a:p>
        </p:txBody>
      </p:sp>
      <p:grpSp>
        <p:nvGrpSpPr>
          <p:cNvPr id="10" name="Group 9"/>
          <p:cNvGrpSpPr/>
          <p:nvPr/>
        </p:nvGrpSpPr>
        <p:grpSpPr>
          <a:xfrm>
            <a:off x="1991709" y="1270993"/>
            <a:ext cx="3250356" cy="4596823"/>
            <a:chOff x="1475516" y="566007"/>
            <a:chExt cx="4048772" cy="5725985"/>
          </a:xfrm>
        </p:grpSpPr>
        <p:pic>
          <p:nvPicPr>
            <p:cNvPr id="2" name="Picture 1">
              <a:extLst>
                <a:ext uri="{FF2B5EF4-FFF2-40B4-BE49-F238E27FC236}">
                  <a16:creationId xmlns:a16="http://schemas.microsoft.com/office/drawing/2014/main" id="{C0BB1DFF-B09C-401C-86D4-F7A43A5D811E}"/>
                </a:ext>
              </a:extLst>
            </p:cNvPr>
            <p:cNvPicPr>
              <a:picLocks noChangeAspect="1"/>
            </p:cNvPicPr>
            <p:nvPr/>
          </p:nvPicPr>
          <p:blipFill>
            <a:blip r:embed="rId2"/>
            <a:stretch>
              <a:fillRect/>
            </a:stretch>
          </p:blipFill>
          <p:spPr>
            <a:xfrm>
              <a:off x="1745844" y="1105966"/>
              <a:ext cx="3539365" cy="47085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Shape 408">
              <a:extLst>
                <a:ext uri="{FF2B5EF4-FFF2-40B4-BE49-F238E27FC236}">
                  <a16:creationId xmlns:a16="http://schemas.microsoft.com/office/drawing/2014/main" id="{11B5FEE8-0BBC-4037-AE84-A2BE620E4025}"/>
                </a:ext>
              </a:extLst>
            </p:cNvPr>
            <p:cNvSpPr/>
            <p:nvPr/>
          </p:nvSpPr>
          <p:spPr>
            <a:xfrm>
              <a:off x="1475516" y="566007"/>
              <a:ext cx="4048772" cy="5725985"/>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gradFill flip="none" rotWithShape="1">
              <a:gsLst>
                <a:gs pos="24000">
                  <a:schemeClr val="bg1"/>
                </a:gs>
                <a:gs pos="70000">
                  <a:schemeClr val="bg1"/>
                </a:gs>
                <a:gs pos="88000">
                  <a:srgbClr val="ECECEC"/>
                </a:gs>
                <a:gs pos="50000">
                  <a:schemeClr val="bg1">
                    <a:lumMod val="85000"/>
                  </a:schemeClr>
                </a:gs>
              </a:gsLst>
              <a:path path="circle">
                <a:fillToRect l="50000" t="50000" r="50000" b="50000"/>
              </a:path>
              <a:tileRect/>
            </a:gradFill>
            <a:ln w="9525" cap="flat" cmpd="sng">
              <a:solidFill>
                <a:schemeClr val="bg1">
                  <a:lumMod val="65000"/>
                </a:schemeClr>
              </a:solidFill>
              <a:prstDash val="solid"/>
              <a:round/>
              <a:headEnd type="none" w="med" len="med"/>
              <a:tailEnd type="none" w="med" len="med"/>
            </a:ln>
            <a:effectLst>
              <a:outerShdw blurRad="63500" sx="102000" sy="102000" algn="ctr" rotWithShape="0">
                <a:prstClr val="black">
                  <a:alpha val="40000"/>
                </a:prstClr>
              </a:outerShdw>
            </a:effectLst>
          </p:spPr>
          <p:txBody>
            <a:bodyPr lIns="91425" tIns="91425" rIns="91425" bIns="91425" anchor="ctr" anchorCtr="0">
              <a:noAutofit/>
            </a:bodyPr>
            <a:lstStyle/>
            <a:p>
              <a:pPr lvl="0">
                <a:spcBef>
                  <a:spcPts val="0"/>
                </a:spcBef>
                <a:buNone/>
              </a:pPr>
              <a:endParaRPr/>
            </a:p>
          </p:txBody>
        </p:sp>
      </p:grpSp>
      <p:sp>
        <p:nvSpPr>
          <p:cNvPr id="9" name="Rectangle 8">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1523360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3132"/>
        </a:solidFill>
        <a:effectLst/>
      </p:bgPr>
    </p:bg>
    <p:spTree>
      <p:nvGrpSpPr>
        <p:cNvPr id="1" name=""/>
        <p:cNvGrpSpPr/>
        <p:nvPr/>
      </p:nvGrpSpPr>
      <p:grpSpPr>
        <a:xfrm>
          <a:off x="0" y="0"/>
          <a:ext cx="0" cy="0"/>
          <a:chOff x="0" y="0"/>
          <a:chExt cx="0" cy="0"/>
        </a:xfrm>
      </p:grpSpPr>
      <p:grpSp>
        <p:nvGrpSpPr>
          <p:cNvPr id="2" name="Shape 350">
            <a:extLst>
              <a:ext uri="{FF2B5EF4-FFF2-40B4-BE49-F238E27FC236}">
                <a16:creationId xmlns:a16="http://schemas.microsoft.com/office/drawing/2014/main" id="{23B271A8-080C-4267-82A2-7BCF8E4E7007}"/>
              </a:ext>
            </a:extLst>
          </p:cNvPr>
          <p:cNvGrpSpPr/>
          <p:nvPr/>
        </p:nvGrpSpPr>
        <p:grpSpPr>
          <a:xfrm>
            <a:off x="4572584" y="409303"/>
            <a:ext cx="442856" cy="560078"/>
            <a:chOff x="584925" y="238125"/>
            <a:chExt cx="415200" cy="525100"/>
          </a:xfrm>
          <a:solidFill>
            <a:schemeClr val="bg1"/>
          </a:solidFill>
        </p:grpSpPr>
        <p:sp>
          <p:nvSpPr>
            <p:cNvPr id="3" name="Shape 351">
              <a:extLst>
                <a:ext uri="{FF2B5EF4-FFF2-40B4-BE49-F238E27FC236}">
                  <a16:creationId xmlns:a16="http://schemas.microsoft.com/office/drawing/2014/main" id="{61B7F087-7A5D-4460-BF31-DF5CCB03196A}"/>
                </a:ext>
              </a:extLst>
            </p:cNvPr>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 name="Shape 352">
              <a:extLst>
                <a:ext uri="{FF2B5EF4-FFF2-40B4-BE49-F238E27FC236}">
                  <a16:creationId xmlns:a16="http://schemas.microsoft.com/office/drawing/2014/main" id="{3F5DC130-283D-43C2-B66C-C3AC716C922D}"/>
                </a:ext>
              </a:extLst>
            </p:cNvPr>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 name="Shape 353">
              <a:extLst>
                <a:ext uri="{FF2B5EF4-FFF2-40B4-BE49-F238E27FC236}">
                  <a16:creationId xmlns:a16="http://schemas.microsoft.com/office/drawing/2014/main" id="{BC589357-4824-41A7-8851-B43664DCA602}"/>
                </a:ext>
              </a:extLst>
            </p:cNvPr>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4">
              <a:extLst>
                <a:ext uri="{FF2B5EF4-FFF2-40B4-BE49-F238E27FC236}">
                  <a16:creationId xmlns:a16="http://schemas.microsoft.com/office/drawing/2014/main" id="{0D6007A7-E339-4622-ADCE-943E11890A93}"/>
                </a:ext>
              </a:extLst>
            </p:cNvPr>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5">
              <a:extLst>
                <a:ext uri="{FF2B5EF4-FFF2-40B4-BE49-F238E27FC236}">
                  <a16:creationId xmlns:a16="http://schemas.microsoft.com/office/drawing/2014/main" id="{8F75265C-D478-437F-9918-9341869D0BD7}"/>
                </a:ext>
              </a:extLst>
            </p:cNvPr>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6">
              <a:extLst>
                <a:ext uri="{FF2B5EF4-FFF2-40B4-BE49-F238E27FC236}">
                  <a16:creationId xmlns:a16="http://schemas.microsoft.com/office/drawing/2014/main" id="{17E63754-2012-43BE-9232-F8F13C016942}"/>
                </a:ext>
              </a:extLst>
            </p:cNvPr>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 name="Shape 357">
            <a:extLst>
              <a:ext uri="{FF2B5EF4-FFF2-40B4-BE49-F238E27FC236}">
                <a16:creationId xmlns:a16="http://schemas.microsoft.com/office/drawing/2014/main" id="{333FED22-88C7-48B9-8722-0FC8C4F95FAB}"/>
              </a:ext>
            </a:extLst>
          </p:cNvPr>
          <p:cNvGrpSpPr/>
          <p:nvPr/>
        </p:nvGrpSpPr>
        <p:grpSpPr>
          <a:xfrm>
            <a:off x="5275909" y="490686"/>
            <a:ext cx="474134" cy="394699"/>
            <a:chOff x="1244325" y="314425"/>
            <a:chExt cx="444525" cy="370050"/>
          </a:xfrm>
          <a:solidFill>
            <a:schemeClr val="bg1"/>
          </a:solidFill>
        </p:grpSpPr>
        <p:sp>
          <p:nvSpPr>
            <p:cNvPr id="10" name="Shape 358">
              <a:extLst>
                <a:ext uri="{FF2B5EF4-FFF2-40B4-BE49-F238E27FC236}">
                  <a16:creationId xmlns:a16="http://schemas.microsoft.com/office/drawing/2014/main" id="{C58AA608-9E8A-494C-9ED7-067BBBA80D70}"/>
                </a:ext>
              </a:extLst>
            </p:cNvPr>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359">
              <a:extLst>
                <a:ext uri="{FF2B5EF4-FFF2-40B4-BE49-F238E27FC236}">
                  <a16:creationId xmlns:a16="http://schemas.microsoft.com/office/drawing/2014/main" id="{D576CBD1-22AF-4EB2-883D-03B95659D602}"/>
                </a:ext>
              </a:extLst>
            </p:cNvPr>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 name="Shape 360">
            <a:extLst>
              <a:ext uri="{FF2B5EF4-FFF2-40B4-BE49-F238E27FC236}">
                <a16:creationId xmlns:a16="http://schemas.microsoft.com/office/drawing/2014/main" id="{5613BDAC-FE9D-4987-845D-C15FD4E8865E}"/>
              </a:ext>
            </a:extLst>
          </p:cNvPr>
          <p:cNvGrpSpPr/>
          <p:nvPr/>
        </p:nvGrpSpPr>
        <p:grpSpPr>
          <a:xfrm>
            <a:off x="6005312" y="488738"/>
            <a:ext cx="453311" cy="398593"/>
            <a:chOff x="1928175" y="312600"/>
            <a:chExt cx="425000" cy="373700"/>
          </a:xfrm>
          <a:solidFill>
            <a:schemeClr val="bg1"/>
          </a:solidFill>
        </p:grpSpPr>
        <p:sp>
          <p:nvSpPr>
            <p:cNvPr id="13" name="Shape 361">
              <a:extLst>
                <a:ext uri="{FF2B5EF4-FFF2-40B4-BE49-F238E27FC236}">
                  <a16:creationId xmlns:a16="http://schemas.microsoft.com/office/drawing/2014/main" id="{5FCA492F-CAD8-444F-83B5-1ADB4F16DB3C}"/>
                </a:ext>
              </a:extLst>
            </p:cNvPr>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362">
              <a:extLst>
                <a:ext uri="{FF2B5EF4-FFF2-40B4-BE49-F238E27FC236}">
                  <a16:creationId xmlns:a16="http://schemas.microsoft.com/office/drawing/2014/main" id="{57789F64-54B4-419E-80D5-F0C296FD7E04}"/>
                </a:ext>
              </a:extLst>
            </p:cNvPr>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 name="Shape 363">
            <a:extLst>
              <a:ext uri="{FF2B5EF4-FFF2-40B4-BE49-F238E27FC236}">
                <a16:creationId xmlns:a16="http://schemas.microsoft.com/office/drawing/2014/main" id="{9B8E7016-A2F9-4EEA-8D18-755D8C42987C}"/>
              </a:ext>
            </a:extLst>
          </p:cNvPr>
          <p:cNvSpPr/>
          <p:nvPr/>
        </p:nvSpPr>
        <p:spPr>
          <a:xfrm>
            <a:off x="6765361" y="474422"/>
            <a:ext cx="371234" cy="427231"/>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4">
            <a:extLst>
              <a:ext uri="{FF2B5EF4-FFF2-40B4-BE49-F238E27FC236}">
                <a16:creationId xmlns:a16="http://schemas.microsoft.com/office/drawing/2014/main" id="{E7D5E4BF-E6A8-46F8-9340-82BFD12A843B}"/>
              </a:ext>
            </a:extLst>
          </p:cNvPr>
          <p:cNvSpPr/>
          <p:nvPr/>
        </p:nvSpPr>
        <p:spPr>
          <a:xfrm>
            <a:off x="7509733" y="475730"/>
            <a:ext cx="320464" cy="424617"/>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7" name="Shape 365">
            <a:extLst>
              <a:ext uri="{FF2B5EF4-FFF2-40B4-BE49-F238E27FC236}">
                <a16:creationId xmlns:a16="http://schemas.microsoft.com/office/drawing/2014/main" id="{7CB7EB8C-63C8-46F0-9997-2B0A3A2985DB}"/>
              </a:ext>
            </a:extLst>
          </p:cNvPr>
          <p:cNvGrpSpPr/>
          <p:nvPr/>
        </p:nvGrpSpPr>
        <p:grpSpPr>
          <a:xfrm>
            <a:off x="8128377" y="467913"/>
            <a:ext cx="521040" cy="440270"/>
            <a:chOff x="3918650" y="293075"/>
            <a:chExt cx="488500" cy="412775"/>
          </a:xfrm>
          <a:solidFill>
            <a:schemeClr val="bg1"/>
          </a:solidFill>
        </p:grpSpPr>
        <p:sp>
          <p:nvSpPr>
            <p:cNvPr id="18" name="Shape 366">
              <a:extLst>
                <a:ext uri="{FF2B5EF4-FFF2-40B4-BE49-F238E27FC236}">
                  <a16:creationId xmlns:a16="http://schemas.microsoft.com/office/drawing/2014/main" id="{CE6388BD-E536-454C-87FC-C32AD97D132A}"/>
                </a:ext>
              </a:extLst>
            </p:cNvPr>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367">
              <a:extLst>
                <a:ext uri="{FF2B5EF4-FFF2-40B4-BE49-F238E27FC236}">
                  <a16:creationId xmlns:a16="http://schemas.microsoft.com/office/drawing/2014/main" id="{D3A04F1C-7AB6-4A3F-8951-D3CCE9B3E833}"/>
                </a:ext>
              </a:extLst>
            </p:cNvPr>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368">
              <a:extLst>
                <a:ext uri="{FF2B5EF4-FFF2-40B4-BE49-F238E27FC236}">
                  <a16:creationId xmlns:a16="http://schemas.microsoft.com/office/drawing/2014/main" id="{67454B1C-3D3B-438C-9578-8E9E2A0EACD9}"/>
                </a:ext>
              </a:extLst>
            </p:cNvPr>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 name="Shape 369">
            <a:extLst>
              <a:ext uri="{FF2B5EF4-FFF2-40B4-BE49-F238E27FC236}">
                <a16:creationId xmlns:a16="http://schemas.microsoft.com/office/drawing/2014/main" id="{F5D49D61-39A4-4C0D-A715-08CBA399F721}"/>
              </a:ext>
            </a:extLst>
          </p:cNvPr>
          <p:cNvGrpSpPr/>
          <p:nvPr/>
        </p:nvGrpSpPr>
        <p:grpSpPr>
          <a:xfrm>
            <a:off x="8893592" y="434688"/>
            <a:ext cx="428564" cy="506693"/>
            <a:chOff x="4636075" y="261925"/>
            <a:chExt cx="401800" cy="475050"/>
          </a:xfrm>
          <a:solidFill>
            <a:schemeClr val="bg1"/>
          </a:solidFill>
        </p:grpSpPr>
        <p:sp>
          <p:nvSpPr>
            <p:cNvPr id="22" name="Shape 370">
              <a:extLst>
                <a:ext uri="{FF2B5EF4-FFF2-40B4-BE49-F238E27FC236}">
                  <a16:creationId xmlns:a16="http://schemas.microsoft.com/office/drawing/2014/main" id="{A35EB63E-D768-4450-9629-A96CC83B35F3}"/>
                </a:ext>
              </a:extLst>
            </p:cNvPr>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371">
              <a:extLst>
                <a:ext uri="{FF2B5EF4-FFF2-40B4-BE49-F238E27FC236}">
                  <a16:creationId xmlns:a16="http://schemas.microsoft.com/office/drawing/2014/main" id="{74A0D2E8-324B-497C-B0A9-5BC75EEB9F65}"/>
                </a:ext>
              </a:extLst>
            </p:cNvPr>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372">
              <a:extLst>
                <a:ext uri="{FF2B5EF4-FFF2-40B4-BE49-F238E27FC236}">
                  <a16:creationId xmlns:a16="http://schemas.microsoft.com/office/drawing/2014/main" id="{C9B0B483-D96D-453B-B8E3-7BEA0EB12089}"/>
                </a:ext>
              </a:extLst>
            </p:cNvPr>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3">
              <a:extLst>
                <a:ext uri="{FF2B5EF4-FFF2-40B4-BE49-F238E27FC236}">
                  <a16:creationId xmlns:a16="http://schemas.microsoft.com/office/drawing/2014/main" id="{3F4553AA-58B3-4E8C-9D4C-6B9A093092DF}"/>
                </a:ext>
              </a:extLst>
            </p:cNvPr>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 name="Shape 374">
            <a:extLst>
              <a:ext uri="{FF2B5EF4-FFF2-40B4-BE49-F238E27FC236}">
                <a16:creationId xmlns:a16="http://schemas.microsoft.com/office/drawing/2014/main" id="{29CE10CA-E594-4545-AE62-F1045080A362}"/>
              </a:ext>
            </a:extLst>
          </p:cNvPr>
          <p:cNvSpPr/>
          <p:nvPr/>
        </p:nvSpPr>
        <p:spPr>
          <a:xfrm>
            <a:off x="9581387" y="473755"/>
            <a:ext cx="491067" cy="428564"/>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7" name="Shape 375">
            <a:extLst>
              <a:ext uri="{FF2B5EF4-FFF2-40B4-BE49-F238E27FC236}">
                <a16:creationId xmlns:a16="http://schemas.microsoft.com/office/drawing/2014/main" id="{FE55C9F0-B984-4920-868C-ECB11FA61ABD}"/>
              </a:ext>
            </a:extLst>
          </p:cNvPr>
          <p:cNvGrpSpPr/>
          <p:nvPr/>
        </p:nvGrpSpPr>
        <p:grpSpPr>
          <a:xfrm>
            <a:off x="10330906" y="477032"/>
            <a:ext cx="429845" cy="421365"/>
            <a:chOff x="5983625" y="301625"/>
            <a:chExt cx="403000" cy="395050"/>
          </a:xfrm>
          <a:solidFill>
            <a:schemeClr val="bg1"/>
          </a:solidFill>
        </p:grpSpPr>
        <p:sp>
          <p:nvSpPr>
            <p:cNvPr id="28" name="Shape 376">
              <a:extLst>
                <a:ext uri="{FF2B5EF4-FFF2-40B4-BE49-F238E27FC236}">
                  <a16:creationId xmlns:a16="http://schemas.microsoft.com/office/drawing/2014/main" id="{6D965AEB-4E80-4FDB-9BFA-381A53C64915}"/>
                </a:ext>
              </a:extLst>
            </p:cNvPr>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9" name="Shape 377">
              <a:extLst>
                <a:ext uri="{FF2B5EF4-FFF2-40B4-BE49-F238E27FC236}">
                  <a16:creationId xmlns:a16="http://schemas.microsoft.com/office/drawing/2014/main" id="{E1698723-05A0-40F6-869B-9795DCF938E7}"/>
                </a:ext>
              </a:extLst>
            </p:cNvPr>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0" name="Shape 378">
              <a:extLst>
                <a:ext uri="{FF2B5EF4-FFF2-40B4-BE49-F238E27FC236}">
                  <a16:creationId xmlns:a16="http://schemas.microsoft.com/office/drawing/2014/main" id="{5733EB2D-3072-4F41-A1B6-782F1BD9B3FC}"/>
                </a:ext>
              </a:extLst>
            </p:cNvPr>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9">
              <a:extLst>
                <a:ext uri="{FF2B5EF4-FFF2-40B4-BE49-F238E27FC236}">
                  <a16:creationId xmlns:a16="http://schemas.microsoft.com/office/drawing/2014/main" id="{2478EF3F-3F3C-45BB-A81D-710B78E470F1}"/>
                </a:ext>
              </a:extLst>
            </p:cNvPr>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80">
              <a:extLst>
                <a:ext uri="{FF2B5EF4-FFF2-40B4-BE49-F238E27FC236}">
                  <a16:creationId xmlns:a16="http://schemas.microsoft.com/office/drawing/2014/main" id="{079CB077-77F5-4089-B1DC-A2BA5FB613C3}"/>
                </a:ext>
              </a:extLst>
            </p:cNvPr>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81">
              <a:extLst>
                <a:ext uri="{FF2B5EF4-FFF2-40B4-BE49-F238E27FC236}">
                  <a16:creationId xmlns:a16="http://schemas.microsoft.com/office/drawing/2014/main" id="{28A4A713-636F-4C60-B172-BD7492AB07B2}"/>
                </a:ext>
              </a:extLst>
            </p:cNvPr>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2">
              <a:extLst>
                <a:ext uri="{FF2B5EF4-FFF2-40B4-BE49-F238E27FC236}">
                  <a16:creationId xmlns:a16="http://schemas.microsoft.com/office/drawing/2014/main" id="{72D16783-4015-4FD9-88FF-138597094161}"/>
                </a:ext>
              </a:extLst>
            </p:cNvPr>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3">
              <a:extLst>
                <a:ext uri="{FF2B5EF4-FFF2-40B4-BE49-F238E27FC236}">
                  <a16:creationId xmlns:a16="http://schemas.microsoft.com/office/drawing/2014/main" id="{E5A9783D-D13C-4F1F-A6F7-7914D4DD6802}"/>
                </a:ext>
              </a:extLst>
            </p:cNvPr>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4">
              <a:extLst>
                <a:ext uri="{FF2B5EF4-FFF2-40B4-BE49-F238E27FC236}">
                  <a16:creationId xmlns:a16="http://schemas.microsoft.com/office/drawing/2014/main" id="{AE5C27D5-88EA-4027-B655-CF65EDC598E8}"/>
                </a:ext>
              </a:extLst>
            </p:cNvPr>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5">
              <a:extLst>
                <a:ext uri="{FF2B5EF4-FFF2-40B4-BE49-F238E27FC236}">
                  <a16:creationId xmlns:a16="http://schemas.microsoft.com/office/drawing/2014/main" id="{642FBC4B-35BE-4F55-BABD-810C8639AF20}"/>
                </a:ext>
              </a:extLst>
            </p:cNvPr>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6">
              <a:extLst>
                <a:ext uri="{FF2B5EF4-FFF2-40B4-BE49-F238E27FC236}">
                  <a16:creationId xmlns:a16="http://schemas.microsoft.com/office/drawing/2014/main" id="{6D0B6630-007A-4AC7-975C-FDD3504EB89F}"/>
                </a:ext>
              </a:extLst>
            </p:cNvPr>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7">
              <a:extLst>
                <a:ext uri="{FF2B5EF4-FFF2-40B4-BE49-F238E27FC236}">
                  <a16:creationId xmlns:a16="http://schemas.microsoft.com/office/drawing/2014/main" id="{BB52628A-3A3B-423B-A0E9-F46AF099388F}"/>
                </a:ext>
              </a:extLst>
            </p:cNvPr>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8">
              <a:extLst>
                <a:ext uri="{FF2B5EF4-FFF2-40B4-BE49-F238E27FC236}">
                  <a16:creationId xmlns:a16="http://schemas.microsoft.com/office/drawing/2014/main" id="{CF00DC17-6833-4862-BADC-98EAD5B19306}"/>
                </a:ext>
              </a:extLst>
            </p:cNvPr>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9">
              <a:extLst>
                <a:ext uri="{FF2B5EF4-FFF2-40B4-BE49-F238E27FC236}">
                  <a16:creationId xmlns:a16="http://schemas.microsoft.com/office/drawing/2014/main" id="{6C4F662B-94F2-4451-AF6D-C2EA94A124ED}"/>
                </a:ext>
              </a:extLst>
            </p:cNvPr>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90">
              <a:extLst>
                <a:ext uri="{FF2B5EF4-FFF2-40B4-BE49-F238E27FC236}">
                  <a16:creationId xmlns:a16="http://schemas.microsoft.com/office/drawing/2014/main" id="{46D77229-785F-4EE2-9248-A5CE41AC9036}"/>
                </a:ext>
              </a:extLst>
            </p:cNvPr>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91">
              <a:extLst>
                <a:ext uri="{FF2B5EF4-FFF2-40B4-BE49-F238E27FC236}">
                  <a16:creationId xmlns:a16="http://schemas.microsoft.com/office/drawing/2014/main" id="{52E1CC22-A2E1-4F3B-823B-815431C980B3}"/>
                </a:ext>
              </a:extLst>
            </p:cNvPr>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2">
              <a:extLst>
                <a:ext uri="{FF2B5EF4-FFF2-40B4-BE49-F238E27FC236}">
                  <a16:creationId xmlns:a16="http://schemas.microsoft.com/office/drawing/2014/main" id="{87B94BDF-9CE9-4654-B020-418CEA7A629A}"/>
                </a:ext>
              </a:extLst>
            </p:cNvPr>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3">
              <a:extLst>
                <a:ext uri="{FF2B5EF4-FFF2-40B4-BE49-F238E27FC236}">
                  <a16:creationId xmlns:a16="http://schemas.microsoft.com/office/drawing/2014/main" id="{B7009BE7-CCCC-492F-A67F-1A1C3AB21D40}"/>
                </a:ext>
              </a:extLst>
            </p:cNvPr>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4">
              <a:extLst>
                <a:ext uri="{FF2B5EF4-FFF2-40B4-BE49-F238E27FC236}">
                  <a16:creationId xmlns:a16="http://schemas.microsoft.com/office/drawing/2014/main" id="{322A1297-4A8F-4316-AD78-D1DFFBEF631F}"/>
                </a:ext>
              </a:extLst>
            </p:cNvPr>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5">
              <a:extLst>
                <a:ext uri="{FF2B5EF4-FFF2-40B4-BE49-F238E27FC236}">
                  <a16:creationId xmlns:a16="http://schemas.microsoft.com/office/drawing/2014/main" id="{27303A30-79E2-4EF6-8173-7647292DEBE5}"/>
                </a:ext>
              </a:extLst>
            </p:cNvPr>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396">
            <a:extLst>
              <a:ext uri="{FF2B5EF4-FFF2-40B4-BE49-F238E27FC236}">
                <a16:creationId xmlns:a16="http://schemas.microsoft.com/office/drawing/2014/main" id="{AB3F8C01-58ED-47D4-B211-C6928EEC7196}"/>
              </a:ext>
            </a:extLst>
          </p:cNvPr>
          <p:cNvGrpSpPr/>
          <p:nvPr/>
        </p:nvGrpSpPr>
        <p:grpSpPr>
          <a:xfrm>
            <a:off x="11053136" y="473753"/>
            <a:ext cx="423338" cy="422697"/>
            <a:chOff x="6660750" y="298550"/>
            <a:chExt cx="396900" cy="396300"/>
          </a:xfrm>
          <a:solidFill>
            <a:schemeClr val="bg1"/>
          </a:solidFill>
        </p:grpSpPr>
        <p:sp>
          <p:nvSpPr>
            <p:cNvPr id="49" name="Shape 397">
              <a:extLst>
                <a:ext uri="{FF2B5EF4-FFF2-40B4-BE49-F238E27FC236}">
                  <a16:creationId xmlns:a16="http://schemas.microsoft.com/office/drawing/2014/main" id="{6394F280-82CD-4DD9-A20B-1649E3C6FCEE}"/>
                </a:ext>
              </a:extLst>
            </p:cNvPr>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398">
              <a:extLst>
                <a:ext uri="{FF2B5EF4-FFF2-40B4-BE49-F238E27FC236}">
                  <a16:creationId xmlns:a16="http://schemas.microsoft.com/office/drawing/2014/main" id="{C1566DDC-CA08-4B23-AABD-99118324874E}"/>
                </a:ext>
              </a:extLst>
            </p:cNvPr>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1" name="Shape 399">
            <a:extLst>
              <a:ext uri="{FF2B5EF4-FFF2-40B4-BE49-F238E27FC236}">
                <a16:creationId xmlns:a16="http://schemas.microsoft.com/office/drawing/2014/main" id="{C9174DF7-438C-4825-9760-0991CF841813}"/>
              </a:ext>
            </a:extLst>
          </p:cNvPr>
          <p:cNvGrpSpPr/>
          <p:nvPr/>
        </p:nvGrpSpPr>
        <p:grpSpPr>
          <a:xfrm>
            <a:off x="4572584" y="1139346"/>
            <a:ext cx="442856" cy="535999"/>
            <a:chOff x="584925" y="922575"/>
            <a:chExt cx="415200" cy="502525"/>
          </a:xfrm>
          <a:solidFill>
            <a:schemeClr val="bg1"/>
          </a:solidFill>
        </p:grpSpPr>
        <p:sp>
          <p:nvSpPr>
            <p:cNvPr id="52" name="Shape 400">
              <a:extLst>
                <a:ext uri="{FF2B5EF4-FFF2-40B4-BE49-F238E27FC236}">
                  <a16:creationId xmlns:a16="http://schemas.microsoft.com/office/drawing/2014/main" id="{E57FA526-4BE9-4A9D-8CF4-3EB580466CD1}"/>
                </a:ext>
              </a:extLst>
            </p:cNvPr>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3" name="Shape 401">
              <a:extLst>
                <a:ext uri="{FF2B5EF4-FFF2-40B4-BE49-F238E27FC236}">
                  <a16:creationId xmlns:a16="http://schemas.microsoft.com/office/drawing/2014/main" id="{03566EB5-564C-49A2-A4B4-0EE4B2B70E01}"/>
                </a:ext>
              </a:extLst>
            </p:cNvPr>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4" name="Shape 402">
              <a:extLst>
                <a:ext uri="{FF2B5EF4-FFF2-40B4-BE49-F238E27FC236}">
                  <a16:creationId xmlns:a16="http://schemas.microsoft.com/office/drawing/2014/main" id="{B1A7827A-BCEA-4008-841C-C9195A49EE55}"/>
                </a:ext>
              </a:extLst>
            </p:cNvPr>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5" name="Shape 403">
            <a:extLst>
              <a:ext uri="{FF2B5EF4-FFF2-40B4-BE49-F238E27FC236}">
                <a16:creationId xmlns:a16="http://schemas.microsoft.com/office/drawing/2014/main" id="{9860DEF1-42B5-403E-920A-F627D895C753}"/>
              </a:ext>
            </a:extLst>
          </p:cNvPr>
          <p:cNvGrpSpPr/>
          <p:nvPr/>
        </p:nvGrpSpPr>
        <p:grpSpPr>
          <a:xfrm>
            <a:off x="5278521" y="1126973"/>
            <a:ext cx="468936" cy="558797"/>
            <a:chOff x="1246775" y="910975"/>
            <a:chExt cx="439650" cy="523900"/>
          </a:xfrm>
          <a:solidFill>
            <a:schemeClr val="bg1"/>
          </a:solidFill>
        </p:grpSpPr>
        <p:sp>
          <p:nvSpPr>
            <p:cNvPr id="56" name="Shape 404">
              <a:extLst>
                <a:ext uri="{FF2B5EF4-FFF2-40B4-BE49-F238E27FC236}">
                  <a16:creationId xmlns:a16="http://schemas.microsoft.com/office/drawing/2014/main" id="{DAF67226-4F29-47F8-A95B-5BF30D254A9C}"/>
                </a:ext>
              </a:extLst>
            </p:cNvPr>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7" name="Shape 405">
              <a:extLst>
                <a:ext uri="{FF2B5EF4-FFF2-40B4-BE49-F238E27FC236}">
                  <a16:creationId xmlns:a16="http://schemas.microsoft.com/office/drawing/2014/main" id="{67BC0264-8574-4628-986F-0A6585210D29}"/>
                </a:ext>
              </a:extLst>
            </p:cNvPr>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8" name="Shape 406">
              <a:extLst>
                <a:ext uri="{FF2B5EF4-FFF2-40B4-BE49-F238E27FC236}">
                  <a16:creationId xmlns:a16="http://schemas.microsoft.com/office/drawing/2014/main" id="{57AAD20E-518F-4E38-9866-FCBF97213D4F}"/>
                </a:ext>
              </a:extLst>
            </p:cNvPr>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9" name="Shape 407">
            <a:extLst>
              <a:ext uri="{FF2B5EF4-FFF2-40B4-BE49-F238E27FC236}">
                <a16:creationId xmlns:a16="http://schemas.microsoft.com/office/drawing/2014/main" id="{0D66E5E2-2584-4A45-B6D7-30C763EFB85B}"/>
              </a:ext>
            </a:extLst>
          </p:cNvPr>
          <p:cNvGrpSpPr/>
          <p:nvPr/>
        </p:nvGrpSpPr>
        <p:grpSpPr>
          <a:xfrm>
            <a:off x="6003365" y="1216836"/>
            <a:ext cx="457203" cy="380354"/>
            <a:chOff x="1926350" y="995225"/>
            <a:chExt cx="428650" cy="356600"/>
          </a:xfrm>
          <a:solidFill>
            <a:schemeClr val="bg1"/>
          </a:solidFill>
        </p:grpSpPr>
        <p:sp>
          <p:nvSpPr>
            <p:cNvPr id="60" name="Shape 408">
              <a:extLst>
                <a:ext uri="{FF2B5EF4-FFF2-40B4-BE49-F238E27FC236}">
                  <a16:creationId xmlns:a16="http://schemas.microsoft.com/office/drawing/2014/main" id="{E809B43A-91EC-4B0B-85E7-C94E3CC6F414}"/>
                </a:ext>
              </a:extLst>
            </p:cNvPr>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1" name="Shape 409">
              <a:extLst>
                <a:ext uri="{FF2B5EF4-FFF2-40B4-BE49-F238E27FC236}">
                  <a16:creationId xmlns:a16="http://schemas.microsoft.com/office/drawing/2014/main" id="{110C9639-E95B-408B-A0B8-46D126953698}"/>
                </a:ext>
              </a:extLst>
            </p:cNvPr>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2" name="Shape 410">
              <a:extLst>
                <a:ext uri="{FF2B5EF4-FFF2-40B4-BE49-F238E27FC236}">
                  <a16:creationId xmlns:a16="http://schemas.microsoft.com/office/drawing/2014/main" id="{42D0D337-DD4F-4A87-AB33-64D0179B8CC8}"/>
                </a:ext>
              </a:extLst>
            </p:cNvPr>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11">
              <a:extLst>
                <a:ext uri="{FF2B5EF4-FFF2-40B4-BE49-F238E27FC236}">
                  <a16:creationId xmlns:a16="http://schemas.microsoft.com/office/drawing/2014/main" id="{42C8BBDA-E077-4509-8CE8-5EC6A3E092E9}"/>
                </a:ext>
              </a:extLst>
            </p:cNvPr>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4" name="Shape 412">
            <a:extLst>
              <a:ext uri="{FF2B5EF4-FFF2-40B4-BE49-F238E27FC236}">
                <a16:creationId xmlns:a16="http://schemas.microsoft.com/office/drawing/2014/main" id="{DC255D84-530F-4531-ADDF-FE20C8EF6F4E}"/>
              </a:ext>
            </a:extLst>
          </p:cNvPr>
          <p:cNvSpPr/>
          <p:nvPr/>
        </p:nvSpPr>
        <p:spPr>
          <a:xfrm>
            <a:off x="6727577" y="1184927"/>
            <a:ext cx="446803" cy="444191"/>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3">
            <a:extLst>
              <a:ext uri="{FF2B5EF4-FFF2-40B4-BE49-F238E27FC236}">
                <a16:creationId xmlns:a16="http://schemas.microsoft.com/office/drawing/2014/main" id="{A500AA6F-143A-4D33-9FBE-20E5FBBD8F98}"/>
              </a:ext>
            </a:extLst>
          </p:cNvPr>
          <p:cNvSpPr/>
          <p:nvPr/>
        </p:nvSpPr>
        <p:spPr>
          <a:xfrm>
            <a:off x="7447228" y="1207087"/>
            <a:ext cx="445470" cy="399899"/>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6" name="Shape 414">
            <a:extLst>
              <a:ext uri="{FF2B5EF4-FFF2-40B4-BE49-F238E27FC236}">
                <a16:creationId xmlns:a16="http://schemas.microsoft.com/office/drawing/2014/main" id="{CDC9B039-A38E-4533-AF4C-1A88A8B8FA41}"/>
              </a:ext>
            </a:extLst>
          </p:cNvPr>
          <p:cNvSpPr/>
          <p:nvPr/>
        </p:nvSpPr>
        <p:spPr>
          <a:xfrm>
            <a:off x="8172721" y="1210340"/>
            <a:ext cx="432458" cy="393366"/>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5">
            <a:extLst>
              <a:ext uri="{FF2B5EF4-FFF2-40B4-BE49-F238E27FC236}">
                <a16:creationId xmlns:a16="http://schemas.microsoft.com/office/drawing/2014/main" id="{6704A51B-4762-4F60-98F0-800D6FDB9FE2}"/>
              </a:ext>
            </a:extLst>
          </p:cNvPr>
          <p:cNvSpPr/>
          <p:nvPr/>
        </p:nvSpPr>
        <p:spPr>
          <a:xfrm>
            <a:off x="8906026" y="1214233"/>
            <a:ext cx="403819" cy="385579"/>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68" name="Shape 416">
            <a:extLst>
              <a:ext uri="{FF2B5EF4-FFF2-40B4-BE49-F238E27FC236}">
                <a16:creationId xmlns:a16="http://schemas.microsoft.com/office/drawing/2014/main" id="{6E212573-34E3-4F7D-8C45-A057AEC019FD}"/>
              </a:ext>
            </a:extLst>
          </p:cNvPr>
          <p:cNvGrpSpPr/>
          <p:nvPr/>
        </p:nvGrpSpPr>
        <p:grpSpPr>
          <a:xfrm>
            <a:off x="9604116" y="1188197"/>
            <a:ext cx="445470" cy="446110"/>
            <a:chOff x="5302225" y="968375"/>
            <a:chExt cx="417650" cy="418250"/>
          </a:xfrm>
          <a:solidFill>
            <a:schemeClr val="bg1"/>
          </a:solidFill>
        </p:grpSpPr>
        <p:sp>
          <p:nvSpPr>
            <p:cNvPr id="69" name="Shape 417">
              <a:extLst>
                <a:ext uri="{FF2B5EF4-FFF2-40B4-BE49-F238E27FC236}">
                  <a16:creationId xmlns:a16="http://schemas.microsoft.com/office/drawing/2014/main" id="{4826DD68-B356-4DBE-9306-93B44BEC42ED}"/>
                </a:ext>
              </a:extLst>
            </p:cNvPr>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0" name="Shape 418">
              <a:extLst>
                <a:ext uri="{FF2B5EF4-FFF2-40B4-BE49-F238E27FC236}">
                  <a16:creationId xmlns:a16="http://schemas.microsoft.com/office/drawing/2014/main" id="{1CAD1660-4C07-4B71-A137-F9CA1400C3BC}"/>
                </a:ext>
              </a:extLst>
            </p:cNvPr>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1" name="Shape 419">
            <a:extLst>
              <a:ext uri="{FF2B5EF4-FFF2-40B4-BE49-F238E27FC236}">
                <a16:creationId xmlns:a16="http://schemas.microsoft.com/office/drawing/2014/main" id="{A5C17012-1F4F-4AF2-80A2-7DCF719C4299}"/>
              </a:ext>
            </a:extLst>
          </p:cNvPr>
          <p:cNvGrpSpPr/>
          <p:nvPr/>
        </p:nvGrpSpPr>
        <p:grpSpPr>
          <a:xfrm>
            <a:off x="10269682" y="1138039"/>
            <a:ext cx="552291" cy="537946"/>
            <a:chOff x="5926225" y="921350"/>
            <a:chExt cx="517800" cy="504350"/>
          </a:xfrm>
          <a:solidFill>
            <a:schemeClr val="bg1"/>
          </a:solidFill>
        </p:grpSpPr>
        <p:sp>
          <p:nvSpPr>
            <p:cNvPr id="72" name="Shape 420">
              <a:extLst>
                <a:ext uri="{FF2B5EF4-FFF2-40B4-BE49-F238E27FC236}">
                  <a16:creationId xmlns:a16="http://schemas.microsoft.com/office/drawing/2014/main" id="{84FAAB43-1021-4D8D-A18C-90C6147A92ED}"/>
                </a:ext>
              </a:extLst>
            </p:cNvPr>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3" name="Shape 421">
              <a:extLst>
                <a:ext uri="{FF2B5EF4-FFF2-40B4-BE49-F238E27FC236}">
                  <a16:creationId xmlns:a16="http://schemas.microsoft.com/office/drawing/2014/main" id="{72D74722-302A-4238-80A7-89C789E121ED}"/>
                </a:ext>
              </a:extLst>
            </p:cNvPr>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4" name="Shape 422">
            <a:extLst>
              <a:ext uri="{FF2B5EF4-FFF2-40B4-BE49-F238E27FC236}">
                <a16:creationId xmlns:a16="http://schemas.microsoft.com/office/drawing/2014/main" id="{4DB297A4-7CE8-441E-ABDE-8568AD8B41DE}"/>
              </a:ext>
            </a:extLst>
          </p:cNvPr>
          <p:cNvGrpSpPr/>
          <p:nvPr/>
        </p:nvGrpSpPr>
        <p:grpSpPr>
          <a:xfrm>
            <a:off x="11006898" y="1148466"/>
            <a:ext cx="515813" cy="517121"/>
            <a:chOff x="6617400" y="931125"/>
            <a:chExt cx="483600" cy="484825"/>
          </a:xfrm>
          <a:solidFill>
            <a:schemeClr val="bg1"/>
          </a:solidFill>
        </p:grpSpPr>
        <p:sp>
          <p:nvSpPr>
            <p:cNvPr id="75" name="Shape 423">
              <a:extLst>
                <a:ext uri="{FF2B5EF4-FFF2-40B4-BE49-F238E27FC236}">
                  <a16:creationId xmlns:a16="http://schemas.microsoft.com/office/drawing/2014/main" id="{F876E0E5-628A-4464-9B00-3879DAB554F5}"/>
                </a:ext>
              </a:extLst>
            </p:cNvPr>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6" name="Shape 424">
              <a:extLst>
                <a:ext uri="{FF2B5EF4-FFF2-40B4-BE49-F238E27FC236}">
                  <a16:creationId xmlns:a16="http://schemas.microsoft.com/office/drawing/2014/main" id="{3C953285-D565-4060-9945-7E4D1870184E}"/>
                </a:ext>
              </a:extLst>
            </p:cNvPr>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7" name="Shape 425">
            <a:extLst>
              <a:ext uri="{FF2B5EF4-FFF2-40B4-BE49-F238E27FC236}">
                <a16:creationId xmlns:a16="http://schemas.microsoft.com/office/drawing/2014/main" id="{7951BDBC-CC6A-43A1-BFDB-9F403BDC5BF4}"/>
              </a:ext>
            </a:extLst>
          </p:cNvPr>
          <p:cNvGrpSpPr/>
          <p:nvPr/>
        </p:nvGrpSpPr>
        <p:grpSpPr>
          <a:xfrm>
            <a:off x="4545226" y="1951438"/>
            <a:ext cx="497574" cy="349102"/>
            <a:chOff x="559275" y="1683950"/>
            <a:chExt cx="466500" cy="327300"/>
          </a:xfrm>
          <a:solidFill>
            <a:schemeClr val="bg1"/>
          </a:solidFill>
        </p:grpSpPr>
        <p:sp>
          <p:nvSpPr>
            <p:cNvPr id="78" name="Shape 426">
              <a:extLst>
                <a:ext uri="{FF2B5EF4-FFF2-40B4-BE49-F238E27FC236}">
                  <a16:creationId xmlns:a16="http://schemas.microsoft.com/office/drawing/2014/main" id="{21ED5CF2-F94F-4E11-BBB9-1462E3403582}"/>
                </a:ext>
              </a:extLst>
            </p:cNvPr>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9" name="Shape 427">
              <a:extLst>
                <a:ext uri="{FF2B5EF4-FFF2-40B4-BE49-F238E27FC236}">
                  <a16:creationId xmlns:a16="http://schemas.microsoft.com/office/drawing/2014/main" id="{9B5BC1E5-6917-41FF-9C27-4ECAAC7A9B08}"/>
                </a:ext>
              </a:extLst>
            </p:cNvPr>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0" name="Shape 428">
            <a:extLst>
              <a:ext uri="{FF2B5EF4-FFF2-40B4-BE49-F238E27FC236}">
                <a16:creationId xmlns:a16="http://schemas.microsoft.com/office/drawing/2014/main" id="{58A812E2-5D41-427E-83F8-B8543DEC35B8}"/>
              </a:ext>
            </a:extLst>
          </p:cNvPr>
          <p:cNvGrpSpPr/>
          <p:nvPr/>
        </p:nvGrpSpPr>
        <p:grpSpPr>
          <a:xfrm>
            <a:off x="5264204" y="1882429"/>
            <a:ext cx="497574" cy="487148"/>
            <a:chOff x="1233350" y="1619250"/>
            <a:chExt cx="466500" cy="456725"/>
          </a:xfrm>
          <a:solidFill>
            <a:schemeClr val="bg1"/>
          </a:solidFill>
        </p:grpSpPr>
        <p:sp>
          <p:nvSpPr>
            <p:cNvPr id="81" name="Shape 429">
              <a:extLst>
                <a:ext uri="{FF2B5EF4-FFF2-40B4-BE49-F238E27FC236}">
                  <a16:creationId xmlns:a16="http://schemas.microsoft.com/office/drawing/2014/main" id="{9238BDBF-4330-4233-A54B-0A8F70ECFB0E}"/>
                </a:ext>
              </a:extLst>
            </p:cNvPr>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2" name="Shape 430">
              <a:extLst>
                <a:ext uri="{FF2B5EF4-FFF2-40B4-BE49-F238E27FC236}">
                  <a16:creationId xmlns:a16="http://schemas.microsoft.com/office/drawing/2014/main" id="{BA0C1B80-DA9C-42D2-825E-D77956633F55}"/>
                </a:ext>
              </a:extLst>
            </p:cNvPr>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3" name="Shape 431">
              <a:extLst>
                <a:ext uri="{FF2B5EF4-FFF2-40B4-BE49-F238E27FC236}">
                  <a16:creationId xmlns:a16="http://schemas.microsoft.com/office/drawing/2014/main" id="{7F4C4E58-5731-4628-8691-657ECD95B3F2}"/>
                </a:ext>
              </a:extLst>
            </p:cNvPr>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2">
              <a:extLst>
                <a:ext uri="{FF2B5EF4-FFF2-40B4-BE49-F238E27FC236}">
                  <a16:creationId xmlns:a16="http://schemas.microsoft.com/office/drawing/2014/main" id="{8BF37E01-03BB-423A-A997-08A816EEEC0D}"/>
                </a:ext>
              </a:extLst>
            </p:cNvPr>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5" name="Shape 433">
            <a:extLst>
              <a:ext uri="{FF2B5EF4-FFF2-40B4-BE49-F238E27FC236}">
                <a16:creationId xmlns:a16="http://schemas.microsoft.com/office/drawing/2014/main" id="{62CD0D90-8D82-4BC4-82E6-D533B5B14163}"/>
              </a:ext>
            </a:extLst>
          </p:cNvPr>
          <p:cNvGrpSpPr/>
          <p:nvPr/>
        </p:nvGrpSpPr>
        <p:grpSpPr>
          <a:xfrm>
            <a:off x="5998805" y="1892827"/>
            <a:ext cx="466322" cy="466322"/>
            <a:chOff x="1922075" y="1629000"/>
            <a:chExt cx="437200" cy="437200"/>
          </a:xfrm>
          <a:solidFill>
            <a:schemeClr val="bg1"/>
          </a:solidFill>
        </p:grpSpPr>
        <p:sp>
          <p:nvSpPr>
            <p:cNvPr id="86" name="Shape 434">
              <a:extLst>
                <a:ext uri="{FF2B5EF4-FFF2-40B4-BE49-F238E27FC236}">
                  <a16:creationId xmlns:a16="http://schemas.microsoft.com/office/drawing/2014/main" id="{9A6F3080-7A8A-41E6-8B7F-BCA0FD8F32E4}"/>
                </a:ext>
              </a:extLst>
            </p:cNvPr>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7" name="Shape 435">
              <a:extLst>
                <a:ext uri="{FF2B5EF4-FFF2-40B4-BE49-F238E27FC236}">
                  <a16:creationId xmlns:a16="http://schemas.microsoft.com/office/drawing/2014/main" id="{D7B2DA18-BF47-42DE-989F-5B610202951F}"/>
                </a:ext>
              </a:extLst>
            </p:cNvPr>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8" name="Shape 436">
            <a:extLst>
              <a:ext uri="{FF2B5EF4-FFF2-40B4-BE49-F238E27FC236}">
                <a16:creationId xmlns:a16="http://schemas.microsoft.com/office/drawing/2014/main" id="{86E1F4CB-B997-4FB3-A740-18C56996FCE8}"/>
              </a:ext>
            </a:extLst>
          </p:cNvPr>
          <p:cNvGrpSpPr/>
          <p:nvPr/>
        </p:nvGrpSpPr>
        <p:grpSpPr>
          <a:xfrm>
            <a:off x="6715837" y="1890882"/>
            <a:ext cx="470214" cy="470215"/>
            <a:chOff x="2594325" y="1627175"/>
            <a:chExt cx="440850" cy="440850"/>
          </a:xfrm>
          <a:solidFill>
            <a:schemeClr val="bg1"/>
          </a:solidFill>
        </p:grpSpPr>
        <p:sp>
          <p:nvSpPr>
            <p:cNvPr id="89" name="Shape 437">
              <a:extLst>
                <a:ext uri="{FF2B5EF4-FFF2-40B4-BE49-F238E27FC236}">
                  <a16:creationId xmlns:a16="http://schemas.microsoft.com/office/drawing/2014/main" id="{6021A075-E857-4428-B80F-EC0216BCD2EC}"/>
                </a:ext>
              </a:extLst>
            </p:cNvPr>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0" name="Shape 438">
              <a:extLst>
                <a:ext uri="{FF2B5EF4-FFF2-40B4-BE49-F238E27FC236}">
                  <a16:creationId xmlns:a16="http://schemas.microsoft.com/office/drawing/2014/main" id="{D200CFC3-A43F-46B4-AE4B-77B2D42F5CEC}"/>
                </a:ext>
              </a:extLst>
            </p:cNvPr>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1" name="Shape 439">
              <a:extLst>
                <a:ext uri="{FF2B5EF4-FFF2-40B4-BE49-F238E27FC236}">
                  <a16:creationId xmlns:a16="http://schemas.microsoft.com/office/drawing/2014/main" id="{AA00D54C-34A1-4808-A1F5-7C9694E7B1BC}"/>
                </a:ext>
              </a:extLst>
            </p:cNvPr>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2" name="Shape 440">
            <a:extLst>
              <a:ext uri="{FF2B5EF4-FFF2-40B4-BE49-F238E27FC236}">
                <a16:creationId xmlns:a16="http://schemas.microsoft.com/office/drawing/2014/main" id="{D325DF3D-C3E3-42EB-82D5-DA4091328175}"/>
              </a:ext>
            </a:extLst>
          </p:cNvPr>
          <p:cNvSpPr/>
          <p:nvPr/>
        </p:nvSpPr>
        <p:spPr>
          <a:xfrm>
            <a:off x="7455681" y="1911752"/>
            <a:ext cx="428564" cy="428538"/>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3" name="Shape 441">
            <a:extLst>
              <a:ext uri="{FF2B5EF4-FFF2-40B4-BE49-F238E27FC236}">
                <a16:creationId xmlns:a16="http://schemas.microsoft.com/office/drawing/2014/main" id="{F0AA92C3-BDE4-4615-A72C-26FBF0736256}"/>
              </a:ext>
            </a:extLst>
          </p:cNvPr>
          <p:cNvGrpSpPr/>
          <p:nvPr/>
        </p:nvGrpSpPr>
        <p:grpSpPr>
          <a:xfrm>
            <a:off x="8198081" y="1855709"/>
            <a:ext cx="381633" cy="540558"/>
            <a:chOff x="3984000" y="1594200"/>
            <a:chExt cx="357800" cy="506800"/>
          </a:xfrm>
          <a:solidFill>
            <a:schemeClr val="bg1"/>
          </a:solidFill>
        </p:grpSpPr>
        <p:sp>
          <p:nvSpPr>
            <p:cNvPr id="94" name="Shape 442">
              <a:extLst>
                <a:ext uri="{FF2B5EF4-FFF2-40B4-BE49-F238E27FC236}">
                  <a16:creationId xmlns:a16="http://schemas.microsoft.com/office/drawing/2014/main" id="{A6D85A83-8B43-414F-8841-05ADAC1E0FB3}"/>
                </a:ext>
              </a:extLst>
            </p:cNvPr>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5" name="Shape 443">
              <a:extLst>
                <a:ext uri="{FF2B5EF4-FFF2-40B4-BE49-F238E27FC236}">
                  <a16:creationId xmlns:a16="http://schemas.microsoft.com/office/drawing/2014/main" id="{5F62FA43-114C-42E0-9F51-1877E167A233}"/>
                </a:ext>
              </a:extLst>
            </p:cNvPr>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6" name="Shape 444">
            <a:extLst>
              <a:ext uri="{FF2B5EF4-FFF2-40B4-BE49-F238E27FC236}">
                <a16:creationId xmlns:a16="http://schemas.microsoft.com/office/drawing/2014/main" id="{0CBE77EE-207C-4C3C-A321-CFD710312180}"/>
              </a:ext>
            </a:extLst>
          </p:cNvPr>
          <p:cNvGrpSpPr/>
          <p:nvPr/>
        </p:nvGrpSpPr>
        <p:grpSpPr>
          <a:xfrm>
            <a:off x="8856475" y="1971623"/>
            <a:ext cx="502800" cy="308731"/>
            <a:chOff x="4601275" y="1702875"/>
            <a:chExt cx="471400" cy="289450"/>
          </a:xfrm>
          <a:solidFill>
            <a:schemeClr val="bg1"/>
          </a:solidFill>
        </p:grpSpPr>
        <p:sp>
          <p:nvSpPr>
            <p:cNvPr id="97" name="Shape 445">
              <a:extLst>
                <a:ext uri="{FF2B5EF4-FFF2-40B4-BE49-F238E27FC236}">
                  <a16:creationId xmlns:a16="http://schemas.microsoft.com/office/drawing/2014/main" id="{24E0F7ED-9B71-4CED-8F61-4D3CC7B5EEEC}"/>
                </a:ext>
              </a:extLst>
            </p:cNvPr>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8" name="Shape 446">
              <a:extLst>
                <a:ext uri="{FF2B5EF4-FFF2-40B4-BE49-F238E27FC236}">
                  <a16:creationId xmlns:a16="http://schemas.microsoft.com/office/drawing/2014/main" id="{DB096707-4A87-44AD-ACB8-BCBC7620E0B1}"/>
                </a:ext>
              </a:extLst>
            </p:cNvPr>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9" name="Shape 447">
              <a:extLst>
                <a:ext uri="{FF2B5EF4-FFF2-40B4-BE49-F238E27FC236}">
                  <a16:creationId xmlns:a16="http://schemas.microsoft.com/office/drawing/2014/main" id="{8556FC99-D730-40E0-87A6-5F62BB620F2F}"/>
                </a:ext>
              </a:extLst>
            </p:cNvPr>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8">
              <a:extLst>
                <a:ext uri="{FF2B5EF4-FFF2-40B4-BE49-F238E27FC236}">
                  <a16:creationId xmlns:a16="http://schemas.microsoft.com/office/drawing/2014/main" id="{2E8BCBAF-166F-42F8-B8DD-2B62F612BE21}"/>
                </a:ext>
              </a:extLst>
            </p:cNvPr>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9">
              <a:extLst>
                <a:ext uri="{FF2B5EF4-FFF2-40B4-BE49-F238E27FC236}">
                  <a16:creationId xmlns:a16="http://schemas.microsoft.com/office/drawing/2014/main" id="{26EF7F1D-2F5A-4245-9C6B-BFB6525786EB}"/>
                </a:ext>
              </a:extLst>
            </p:cNvPr>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2" name="Shape 450">
            <a:extLst>
              <a:ext uri="{FF2B5EF4-FFF2-40B4-BE49-F238E27FC236}">
                <a16:creationId xmlns:a16="http://schemas.microsoft.com/office/drawing/2014/main" id="{F54ADDEE-6AF9-4ED2-9FB1-763E3E83DAE4}"/>
              </a:ext>
            </a:extLst>
          </p:cNvPr>
          <p:cNvGrpSpPr/>
          <p:nvPr/>
        </p:nvGrpSpPr>
        <p:grpSpPr>
          <a:xfrm>
            <a:off x="9599556" y="1896080"/>
            <a:ext cx="454589" cy="459816"/>
            <a:chOff x="5297950" y="1632050"/>
            <a:chExt cx="426200" cy="431100"/>
          </a:xfrm>
          <a:solidFill>
            <a:schemeClr val="bg1"/>
          </a:solidFill>
        </p:grpSpPr>
        <p:sp>
          <p:nvSpPr>
            <p:cNvPr id="103" name="Shape 451">
              <a:extLst>
                <a:ext uri="{FF2B5EF4-FFF2-40B4-BE49-F238E27FC236}">
                  <a16:creationId xmlns:a16="http://schemas.microsoft.com/office/drawing/2014/main" id="{568D2283-C461-4A14-89DA-E7FBDFE421C0}"/>
                </a:ext>
              </a:extLst>
            </p:cNvPr>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4" name="Shape 452">
              <a:extLst>
                <a:ext uri="{FF2B5EF4-FFF2-40B4-BE49-F238E27FC236}">
                  <a16:creationId xmlns:a16="http://schemas.microsoft.com/office/drawing/2014/main" id="{D9E9CCD5-7BD9-4F0B-901D-3917180DE957}"/>
                </a:ext>
              </a:extLst>
            </p:cNvPr>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5" name="Shape 453">
            <a:extLst>
              <a:ext uri="{FF2B5EF4-FFF2-40B4-BE49-F238E27FC236}">
                <a16:creationId xmlns:a16="http://schemas.microsoft.com/office/drawing/2014/main" id="{97B03477-73C1-40C4-9B8A-CB667FF8FD8A}"/>
              </a:ext>
            </a:extLst>
          </p:cNvPr>
          <p:cNvGrpSpPr/>
          <p:nvPr/>
        </p:nvGrpSpPr>
        <p:grpSpPr>
          <a:xfrm>
            <a:off x="10317227" y="1882429"/>
            <a:ext cx="457203" cy="487148"/>
            <a:chOff x="5970800" y="1619250"/>
            <a:chExt cx="428650" cy="456725"/>
          </a:xfrm>
          <a:solidFill>
            <a:schemeClr val="bg1"/>
          </a:solidFill>
        </p:grpSpPr>
        <p:sp>
          <p:nvSpPr>
            <p:cNvPr id="106" name="Shape 454">
              <a:extLst>
                <a:ext uri="{FF2B5EF4-FFF2-40B4-BE49-F238E27FC236}">
                  <a16:creationId xmlns:a16="http://schemas.microsoft.com/office/drawing/2014/main" id="{767368FE-C6B4-4A69-A5D9-CD9CA4AC6F77}"/>
                </a:ext>
              </a:extLst>
            </p:cNvPr>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7" name="Shape 455">
              <a:extLst>
                <a:ext uri="{FF2B5EF4-FFF2-40B4-BE49-F238E27FC236}">
                  <a16:creationId xmlns:a16="http://schemas.microsoft.com/office/drawing/2014/main" id="{8ADED290-4925-406C-9551-29714960F569}"/>
                </a:ext>
              </a:extLst>
            </p:cNvPr>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8" name="Shape 456">
              <a:extLst>
                <a:ext uri="{FF2B5EF4-FFF2-40B4-BE49-F238E27FC236}">
                  <a16:creationId xmlns:a16="http://schemas.microsoft.com/office/drawing/2014/main" id="{D926539C-3C44-4393-A34E-D4CBE58A0A86}"/>
                </a:ext>
              </a:extLst>
            </p:cNvPr>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7">
              <a:extLst>
                <a:ext uri="{FF2B5EF4-FFF2-40B4-BE49-F238E27FC236}">
                  <a16:creationId xmlns:a16="http://schemas.microsoft.com/office/drawing/2014/main" id="{939B87A3-FA7F-423D-BF4F-D15E6F724F17}"/>
                </a:ext>
              </a:extLst>
            </p:cNvPr>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8">
              <a:extLst>
                <a:ext uri="{FF2B5EF4-FFF2-40B4-BE49-F238E27FC236}">
                  <a16:creationId xmlns:a16="http://schemas.microsoft.com/office/drawing/2014/main" id="{D949B397-CD85-4FED-8ABC-1DE607A4F695}"/>
                </a:ext>
              </a:extLst>
            </p:cNvPr>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1" name="Shape 459">
            <a:extLst>
              <a:ext uri="{FF2B5EF4-FFF2-40B4-BE49-F238E27FC236}">
                <a16:creationId xmlns:a16="http://schemas.microsoft.com/office/drawing/2014/main" id="{59007E6C-2F59-40B9-A514-61108E079518}"/>
              </a:ext>
            </a:extLst>
          </p:cNvPr>
          <p:cNvGrpSpPr/>
          <p:nvPr/>
        </p:nvGrpSpPr>
        <p:grpSpPr>
          <a:xfrm>
            <a:off x="11015377" y="1876562"/>
            <a:ext cx="512533" cy="467601"/>
            <a:chOff x="6625350" y="1613750"/>
            <a:chExt cx="480525" cy="438400"/>
          </a:xfrm>
          <a:solidFill>
            <a:schemeClr val="bg1"/>
          </a:solidFill>
        </p:grpSpPr>
        <p:sp>
          <p:nvSpPr>
            <p:cNvPr id="112" name="Shape 460">
              <a:extLst>
                <a:ext uri="{FF2B5EF4-FFF2-40B4-BE49-F238E27FC236}">
                  <a16:creationId xmlns:a16="http://schemas.microsoft.com/office/drawing/2014/main" id="{6CBBA69E-5A48-4EDD-9E0A-0E19E3E18CEE}"/>
                </a:ext>
              </a:extLst>
            </p:cNvPr>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3" name="Shape 461">
              <a:extLst>
                <a:ext uri="{FF2B5EF4-FFF2-40B4-BE49-F238E27FC236}">
                  <a16:creationId xmlns:a16="http://schemas.microsoft.com/office/drawing/2014/main" id="{D75F0BE7-16F2-4E18-8A75-06B4EF4CC427}"/>
                </a:ext>
              </a:extLst>
            </p:cNvPr>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4" name="Shape 462">
              <a:extLst>
                <a:ext uri="{FF2B5EF4-FFF2-40B4-BE49-F238E27FC236}">
                  <a16:creationId xmlns:a16="http://schemas.microsoft.com/office/drawing/2014/main" id="{BB65D25F-EE1F-4550-B72A-F63B4156297F}"/>
                </a:ext>
              </a:extLst>
            </p:cNvPr>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3">
              <a:extLst>
                <a:ext uri="{FF2B5EF4-FFF2-40B4-BE49-F238E27FC236}">
                  <a16:creationId xmlns:a16="http://schemas.microsoft.com/office/drawing/2014/main" id="{AEA6AD70-C785-45C0-B151-63537FBB446C}"/>
                </a:ext>
              </a:extLst>
            </p:cNvPr>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4">
              <a:extLst>
                <a:ext uri="{FF2B5EF4-FFF2-40B4-BE49-F238E27FC236}">
                  <a16:creationId xmlns:a16="http://schemas.microsoft.com/office/drawing/2014/main" id="{BEC1F939-04C4-4385-A8CD-90CAFB3B7B77}"/>
                </a:ext>
              </a:extLst>
            </p:cNvPr>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7" name="Shape 465">
            <a:extLst>
              <a:ext uri="{FF2B5EF4-FFF2-40B4-BE49-F238E27FC236}">
                <a16:creationId xmlns:a16="http://schemas.microsoft.com/office/drawing/2014/main" id="{D3E70B8A-BFC1-484D-A530-213FFD9CAAE7}"/>
              </a:ext>
            </a:extLst>
          </p:cNvPr>
          <p:cNvGrpSpPr/>
          <p:nvPr/>
        </p:nvGrpSpPr>
        <p:grpSpPr>
          <a:xfrm>
            <a:off x="4600583" y="2637216"/>
            <a:ext cx="386860" cy="415525"/>
            <a:chOff x="611175" y="2326900"/>
            <a:chExt cx="362700" cy="389575"/>
          </a:xfrm>
          <a:solidFill>
            <a:schemeClr val="bg1"/>
          </a:solidFill>
        </p:grpSpPr>
        <p:sp>
          <p:nvSpPr>
            <p:cNvPr id="118" name="Shape 466">
              <a:extLst>
                <a:ext uri="{FF2B5EF4-FFF2-40B4-BE49-F238E27FC236}">
                  <a16:creationId xmlns:a16="http://schemas.microsoft.com/office/drawing/2014/main" id="{EA2C4EB1-60DC-47FD-8D73-AD7306F7B23D}"/>
                </a:ext>
              </a:extLst>
            </p:cNvPr>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9" name="Shape 467">
              <a:extLst>
                <a:ext uri="{FF2B5EF4-FFF2-40B4-BE49-F238E27FC236}">
                  <a16:creationId xmlns:a16="http://schemas.microsoft.com/office/drawing/2014/main" id="{D480525F-56DE-491C-99AA-F2D316CA3D68}"/>
                </a:ext>
              </a:extLst>
            </p:cNvPr>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0" name="Shape 468">
              <a:extLst>
                <a:ext uri="{FF2B5EF4-FFF2-40B4-BE49-F238E27FC236}">
                  <a16:creationId xmlns:a16="http://schemas.microsoft.com/office/drawing/2014/main" id="{4230EDD9-37E5-4B83-B1CB-11DBF8DC3B7D}"/>
                </a:ext>
              </a:extLst>
            </p:cNvPr>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9">
              <a:extLst>
                <a:ext uri="{FF2B5EF4-FFF2-40B4-BE49-F238E27FC236}">
                  <a16:creationId xmlns:a16="http://schemas.microsoft.com/office/drawing/2014/main" id="{0D21A608-A631-4051-9EB1-42230E8C3AC9}"/>
                </a:ext>
              </a:extLst>
            </p:cNvPr>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2" name="Shape 470">
            <a:extLst>
              <a:ext uri="{FF2B5EF4-FFF2-40B4-BE49-F238E27FC236}">
                <a16:creationId xmlns:a16="http://schemas.microsoft.com/office/drawing/2014/main" id="{EC6646C8-DFCB-4537-A6BF-318C16583FCB}"/>
              </a:ext>
            </a:extLst>
          </p:cNvPr>
          <p:cNvSpPr/>
          <p:nvPr/>
        </p:nvSpPr>
        <p:spPr>
          <a:xfrm>
            <a:off x="5309151"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71">
            <a:extLst>
              <a:ext uri="{FF2B5EF4-FFF2-40B4-BE49-F238E27FC236}">
                <a16:creationId xmlns:a16="http://schemas.microsoft.com/office/drawing/2014/main" id="{8DD47264-0979-4B73-9079-99ED40A78EB4}"/>
              </a:ext>
            </a:extLst>
          </p:cNvPr>
          <p:cNvSpPr/>
          <p:nvPr/>
        </p:nvSpPr>
        <p:spPr>
          <a:xfrm>
            <a:off x="6028136"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4" name="Shape 472">
            <a:extLst>
              <a:ext uri="{FF2B5EF4-FFF2-40B4-BE49-F238E27FC236}">
                <a16:creationId xmlns:a16="http://schemas.microsoft.com/office/drawing/2014/main" id="{14C2CA9E-4E9D-4AD4-AB25-76C086BEA0AD}"/>
              </a:ext>
            </a:extLst>
          </p:cNvPr>
          <p:cNvSpPr/>
          <p:nvPr/>
        </p:nvSpPr>
        <p:spPr>
          <a:xfrm>
            <a:off x="6747122" y="2641135"/>
            <a:ext cx="407712" cy="407712"/>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5" name="Shape 473">
            <a:extLst>
              <a:ext uri="{FF2B5EF4-FFF2-40B4-BE49-F238E27FC236}">
                <a16:creationId xmlns:a16="http://schemas.microsoft.com/office/drawing/2014/main" id="{013D391E-37DA-4358-AE1F-D78C9B7681A3}"/>
              </a:ext>
            </a:extLst>
          </p:cNvPr>
          <p:cNvGrpSpPr/>
          <p:nvPr/>
        </p:nvGrpSpPr>
        <p:grpSpPr>
          <a:xfrm>
            <a:off x="7561153" y="2570793"/>
            <a:ext cx="217535" cy="543171"/>
            <a:chOff x="3386850" y="2264625"/>
            <a:chExt cx="203950" cy="509250"/>
          </a:xfrm>
          <a:solidFill>
            <a:schemeClr val="bg1"/>
          </a:solidFill>
        </p:grpSpPr>
        <p:sp>
          <p:nvSpPr>
            <p:cNvPr id="126" name="Shape 474">
              <a:extLst>
                <a:ext uri="{FF2B5EF4-FFF2-40B4-BE49-F238E27FC236}">
                  <a16:creationId xmlns:a16="http://schemas.microsoft.com/office/drawing/2014/main" id="{30C64DBB-45C3-4F84-A310-09BAFAA31F54}"/>
                </a:ext>
              </a:extLst>
            </p:cNvPr>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7" name="Shape 475">
              <a:extLst>
                <a:ext uri="{FF2B5EF4-FFF2-40B4-BE49-F238E27FC236}">
                  <a16:creationId xmlns:a16="http://schemas.microsoft.com/office/drawing/2014/main" id="{DFD9C424-F4D7-4439-A8D6-19F24295091E}"/>
                </a:ext>
              </a:extLst>
            </p:cNvPr>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8" name="Shape 476">
            <a:extLst>
              <a:ext uri="{FF2B5EF4-FFF2-40B4-BE49-F238E27FC236}">
                <a16:creationId xmlns:a16="http://schemas.microsoft.com/office/drawing/2014/main" id="{66C682B3-4F1D-41F3-A42E-0E8E2B09285B}"/>
              </a:ext>
            </a:extLst>
          </p:cNvPr>
          <p:cNvGrpSpPr/>
          <p:nvPr/>
        </p:nvGrpSpPr>
        <p:grpSpPr>
          <a:xfrm>
            <a:off x="9018652" y="2639830"/>
            <a:ext cx="178443" cy="405099"/>
            <a:chOff x="4753325" y="2329350"/>
            <a:chExt cx="167300" cy="379800"/>
          </a:xfrm>
          <a:solidFill>
            <a:schemeClr val="bg1"/>
          </a:solidFill>
        </p:grpSpPr>
        <p:sp>
          <p:nvSpPr>
            <p:cNvPr id="129" name="Shape 477">
              <a:extLst>
                <a:ext uri="{FF2B5EF4-FFF2-40B4-BE49-F238E27FC236}">
                  <a16:creationId xmlns:a16="http://schemas.microsoft.com/office/drawing/2014/main" id="{28ED14E4-C26F-47D2-9A7C-5E78565496EF}"/>
                </a:ext>
              </a:extLst>
            </p:cNvPr>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0" name="Shape 478">
              <a:extLst>
                <a:ext uri="{FF2B5EF4-FFF2-40B4-BE49-F238E27FC236}">
                  <a16:creationId xmlns:a16="http://schemas.microsoft.com/office/drawing/2014/main" id="{56C9CBCD-0EB3-4DC3-8AF6-91AB9DB04468}"/>
                </a:ext>
              </a:extLst>
            </p:cNvPr>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1" name="Shape 479">
            <a:extLst>
              <a:ext uri="{FF2B5EF4-FFF2-40B4-BE49-F238E27FC236}">
                <a16:creationId xmlns:a16="http://schemas.microsoft.com/office/drawing/2014/main" id="{1D21E469-E736-487E-98C4-73857CCF4DD3}"/>
              </a:ext>
            </a:extLst>
          </p:cNvPr>
          <p:cNvGrpSpPr/>
          <p:nvPr/>
        </p:nvGrpSpPr>
        <p:grpSpPr>
          <a:xfrm>
            <a:off x="8296395" y="2573379"/>
            <a:ext cx="185002" cy="537971"/>
            <a:chOff x="4076175" y="2267050"/>
            <a:chExt cx="173450" cy="504375"/>
          </a:xfrm>
          <a:solidFill>
            <a:schemeClr val="bg1"/>
          </a:solidFill>
        </p:grpSpPr>
        <p:sp>
          <p:nvSpPr>
            <p:cNvPr id="132" name="Shape 480">
              <a:extLst>
                <a:ext uri="{FF2B5EF4-FFF2-40B4-BE49-F238E27FC236}">
                  <a16:creationId xmlns:a16="http://schemas.microsoft.com/office/drawing/2014/main" id="{8EB7CEC4-BD19-4CA4-BA4B-4D351C3B744A}"/>
                </a:ext>
              </a:extLst>
            </p:cNvPr>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3" name="Shape 481">
              <a:extLst>
                <a:ext uri="{FF2B5EF4-FFF2-40B4-BE49-F238E27FC236}">
                  <a16:creationId xmlns:a16="http://schemas.microsoft.com/office/drawing/2014/main" id="{A3689259-500B-4B61-B2BB-582C2EF87748}"/>
                </a:ext>
              </a:extLst>
            </p:cNvPr>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4" name="Shape 482">
            <a:extLst>
              <a:ext uri="{FF2B5EF4-FFF2-40B4-BE49-F238E27FC236}">
                <a16:creationId xmlns:a16="http://schemas.microsoft.com/office/drawing/2014/main" id="{11D63510-EA3D-4D38-A862-7FB30B10E430}"/>
              </a:ext>
            </a:extLst>
          </p:cNvPr>
          <p:cNvSpPr/>
          <p:nvPr/>
        </p:nvSpPr>
        <p:spPr>
          <a:xfrm>
            <a:off x="9623066" y="2630069"/>
            <a:ext cx="407712" cy="429845"/>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5" name="Shape 483">
            <a:extLst>
              <a:ext uri="{FF2B5EF4-FFF2-40B4-BE49-F238E27FC236}">
                <a16:creationId xmlns:a16="http://schemas.microsoft.com/office/drawing/2014/main" id="{7D4B7930-5A19-4796-9DCC-EC5CF208DB9C}"/>
              </a:ext>
            </a:extLst>
          </p:cNvPr>
          <p:cNvGrpSpPr/>
          <p:nvPr/>
        </p:nvGrpSpPr>
        <p:grpSpPr>
          <a:xfrm>
            <a:off x="10321786" y="2637857"/>
            <a:ext cx="448083" cy="414219"/>
            <a:chOff x="5975075" y="2327500"/>
            <a:chExt cx="420100" cy="388350"/>
          </a:xfrm>
          <a:solidFill>
            <a:schemeClr val="bg1"/>
          </a:solidFill>
        </p:grpSpPr>
        <p:sp>
          <p:nvSpPr>
            <p:cNvPr id="136" name="Shape 484">
              <a:extLst>
                <a:ext uri="{FF2B5EF4-FFF2-40B4-BE49-F238E27FC236}">
                  <a16:creationId xmlns:a16="http://schemas.microsoft.com/office/drawing/2014/main" id="{B22F7EDF-45C7-409C-8834-1F5B52612548}"/>
                </a:ext>
              </a:extLst>
            </p:cNvPr>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7" name="Shape 485">
              <a:extLst>
                <a:ext uri="{FF2B5EF4-FFF2-40B4-BE49-F238E27FC236}">
                  <a16:creationId xmlns:a16="http://schemas.microsoft.com/office/drawing/2014/main" id="{50A87973-A29E-460A-9D8E-22D397BD4B30}"/>
                </a:ext>
              </a:extLst>
            </p:cNvPr>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8" name="Shape 486">
            <a:extLst>
              <a:ext uri="{FF2B5EF4-FFF2-40B4-BE49-F238E27FC236}">
                <a16:creationId xmlns:a16="http://schemas.microsoft.com/office/drawing/2014/main" id="{03B78C1E-B984-403F-A174-D082EE9FEA1F}"/>
              </a:ext>
            </a:extLst>
          </p:cNvPr>
          <p:cNvGrpSpPr/>
          <p:nvPr/>
        </p:nvGrpSpPr>
        <p:grpSpPr>
          <a:xfrm>
            <a:off x="11127371" y="2625483"/>
            <a:ext cx="274865" cy="448083"/>
            <a:chOff x="6730350" y="2315900"/>
            <a:chExt cx="257700" cy="420100"/>
          </a:xfrm>
          <a:solidFill>
            <a:schemeClr val="bg1"/>
          </a:solidFill>
        </p:grpSpPr>
        <p:sp>
          <p:nvSpPr>
            <p:cNvPr id="139" name="Shape 487">
              <a:extLst>
                <a:ext uri="{FF2B5EF4-FFF2-40B4-BE49-F238E27FC236}">
                  <a16:creationId xmlns:a16="http://schemas.microsoft.com/office/drawing/2014/main" id="{E40C2408-8022-430D-A556-EDF0E3B18E9E}"/>
                </a:ext>
              </a:extLst>
            </p:cNvPr>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0" name="Shape 488">
              <a:extLst>
                <a:ext uri="{FF2B5EF4-FFF2-40B4-BE49-F238E27FC236}">
                  <a16:creationId xmlns:a16="http://schemas.microsoft.com/office/drawing/2014/main" id="{ABA9817B-963A-4E38-AB09-D31163F0E8A6}"/>
                </a:ext>
              </a:extLst>
            </p:cNvPr>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1" name="Shape 489">
              <a:extLst>
                <a:ext uri="{FF2B5EF4-FFF2-40B4-BE49-F238E27FC236}">
                  <a16:creationId xmlns:a16="http://schemas.microsoft.com/office/drawing/2014/main" id="{8BA90087-73D6-420A-AA27-1831D623A5D9}"/>
                </a:ext>
              </a:extLst>
            </p:cNvPr>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90">
              <a:extLst>
                <a:ext uri="{FF2B5EF4-FFF2-40B4-BE49-F238E27FC236}">
                  <a16:creationId xmlns:a16="http://schemas.microsoft.com/office/drawing/2014/main" id="{6868AE6B-271F-4DFA-8779-C575D94A5925}"/>
                </a:ext>
              </a:extLst>
            </p:cNvPr>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91">
              <a:extLst>
                <a:ext uri="{FF2B5EF4-FFF2-40B4-BE49-F238E27FC236}">
                  <a16:creationId xmlns:a16="http://schemas.microsoft.com/office/drawing/2014/main" id="{32E6BC5B-6116-41AC-B841-AF4B080ED54C}"/>
                </a:ext>
              </a:extLst>
            </p:cNvPr>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4" name="Shape 492">
            <a:extLst>
              <a:ext uri="{FF2B5EF4-FFF2-40B4-BE49-F238E27FC236}">
                <a16:creationId xmlns:a16="http://schemas.microsoft.com/office/drawing/2014/main" id="{0F2AD231-B509-4B79-ABCF-1324EFC30831}"/>
              </a:ext>
            </a:extLst>
          </p:cNvPr>
          <p:cNvGrpSpPr/>
          <p:nvPr/>
        </p:nvGrpSpPr>
        <p:grpSpPr>
          <a:xfrm>
            <a:off x="4724310" y="3309955"/>
            <a:ext cx="139405" cy="508001"/>
            <a:chOff x="727175" y="2957625"/>
            <a:chExt cx="130700" cy="476275"/>
          </a:xfrm>
          <a:solidFill>
            <a:schemeClr val="bg1"/>
          </a:solidFill>
        </p:grpSpPr>
        <p:sp>
          <p:nvSpPr>
            <p:cNvPr id="145" name="Shape 493">
              <a:extLst>
                <a:ext uri="{FF2B5EF4-FFF2-40B4-BE49-F238E27FC236}">
                  <a16:creationId xmlns:a16="http://schemas.microsoft.com/office/drawing/2014/main" id="{A5A71511-B02B-4DCB-B53C-36F58E93EC0A}"/>
                </a:ext>
              </a:extLst>
            </p:cNvPr>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6" name="Shape 494">
              <a:extLst>
                <a:ext uri="{FF2B5EF4-FFF2-40B4-BE49-F238E27FC236}">
                  <a16:creationId xmlns:a16="http://schemas.microsoft.com/office/drawing/2014/main" id="{A746D2A1-BCAD-4CA3-9DFD-7A9AE80A7D23}"/>
                </a:ext>
              </a:extLst>
            </p:cNvPr>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7" name="Shape 495">
            <a:extLst>
              <a:ext uri="{FF2B5EF4-FFF2-40B4-BE49-F238E27FC236}">
                <a16:creationId xmlns:a16="http://schemas.microsoft.com/office/drawing/2014/main" id="{A4D6792D-FBEB-4D19-98BC-5086541D7109}"/>
              </a:ext>
            </a:extLst>
          </p:cNvPr>
          <p:cNvSpPr/>
          <p:nvPr/>
        </p:nvSpPr>
        <p:spPr>
          <a:xfrm>
            <a:off x="6018376" y="3289803"/>
            <a:ext cx="427230" cy="54837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6">
            <a:extLst>
              <a:ext uri="{FF2B5EF4-FFF2-40B4-BE49-F238E27FC236}">
                <a16:creationId xmlns:a16="http://schemas.microsoft.com/office/drawing/2014/main" id="{2C3537CA-34AF-4D76-A3A6-535F1C41A2C9}"/>
              </a:ext>
            </a:extLst>
          </p:cNvPr>
          <p:cNvSpPr/>
          <p:nvPr/>
        </p:nvSpPr>
        <p:spPr>
          <a:xfrm>
            <a:off x="5354749" y="3289803"/>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49" name="Shape 497">
            <a:extLst>
              <a:ext uri="{FF2B5EF4-FFF2-40B4-BE49-F238E27FC236}">
                <a16:creationId xmlns:a16="http://schemas.microsoft.com/office/drawing/2014/main" id="{7B9D51F4-5DB0-4583-9BA1-60160379CBEC}"/>
              </a:ext>
            </a:extLst>
          </p:cNvPr>
          <p:cNvGrpSpPr/>
          <p:nvPr/>
        </p:nvGrpSpPr>
        <p:grpSpPr>
          <a:xfrm>
            <a:off x="6704104" y="3326221"/>
            <a:ext cx="493682" cy="475442"/>
            <a:chOff x="2583325" y="2972875"/>
            <a:chExt cx="462850" cy="445750"/>
          </a:xfrm>
          <a:solidFill>
            <a:schemeClr val="bg1"/>
          </a:solidFill>
        </p:grpSpPr>
        <p:sp>
          <p:nvSpPr>
            <p:cNvPr id="150" name="Shape 498">
              <a:extLst>
                <a:ext uri="{FF2B5EF4-FFF2-40B4-BE49-F238E27FC236}">
                  <a16:creationId xmlns:a16="http://schemas.microsoft.com/office/drawing/2014/main" id="{776F2917-B1E5-44D4-AD97-4BE2798B47D0}"/>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1" name="Shape 499">
              <a:extLst>
                <a:ext uri="{FF2B5EF4-FFF2-40B4-BE49-F238E27FC236}">
                  <a16:creationId xmlns:a16="http://schemas.microsoft.com/office/drawing/2014/main" id="{B004EA81-B2A6-4745-976D-1F566008A38A}"/>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2" name="Shape 500">
            <a:extLst>
              <a:ext uri="{FF2B5EF4-FFF2-40B4-BE49-F238E27FC236}">
                <a16:creationId xmlns:a16="http://schemas.microsoft.com/office/drawing/2014/main" id="{2E474879-40A3-4D83-A34C-2782D863E462}"/>
              </a:ext>
            </a:extLst>
          </p:cNvPr>
          <p:cNvGrpSpPr/>
          <p:nvPr/>
        </p:nvGrpSpPr>
        <p:grpSpPr>
          <a:xfrm>
            <a:off x="7406147" y="3397231"/>
            <a:ext cx="527546" cy="333449"/>
            <a:chOff x="3241525" y="3039450"/>
            <a:chExt cx="494600" cy="312625"/>
          </a:xfrm>
          <a:solidFill>
            <a:schemeClr val="bg1"/>
          </a:solidFill>
        </p:grpSpPr>
        <p:sp>
          <p:nvSpPr>
            <p:cNvPr id="153" name="Shape 501">
              <a:extLst>
                <a:ext uri="{FF2B5EF4-FFF2-40B4-BE49-F238E27FC236}">
                  <a16:creationId xmlns:a16="http://schemas.microsoft.com/office/drawing/2014/main" id="{8033A396-A03F-4871-ACCD-D5B08B42A1ED}"/>
                </a:ext>
              </a:extLst>
            </p:cNvPr>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4" name="Shape 502">
              <a:extLst>
                <a:ext uri="{FF2B5EF4-FFF2-40B4-BE49-F238E27FC236}">
                  <a16:creationId xmlns:a16="http://schemas.microsoft.com/office/drawing/2014/main" id="{32928251-D50E-4E2A-87D7-4FD0D3613624}"/>
                </a:ext>
              </a:extLst>
            </p:cNvPr>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5" name="Shape 503">
            <a:extLst>
              <a:ext uri="{FF2B5EF4-FFF2-40B4-BE49-F238E27FC236}">
                <a16:creationId xmlns:a16="http://schemas.microsoft.com/office/drawing/2014/main" id="{8BBE58F1-F8AD-4354-9709-11B7EDC17B6D}"/>
              </a:ext>
            </a:extLst>
          </p:cNvPr>
          <p:cNvSpPr/>
          <p:nvPr/>
        </p:nvSpPr>
        <p:spPr>
          <a:xfrm>
            <a:off x="8881279" y="3337347"/>
            <a:ext cx="453311" cy="45328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6" name="Shape 504">
            <a:extLst>
              <a:ext uri="{FF2B5EF4-FFF2-40B4-BE49-F238E27FC236}">
                <a16:creationId xmlns:a16="http://schemas.microsoft.com/office/drawing/2014/main" id="{DD66332F-120C-4533-9013-3A6708EA87A8}"/>
              </a:ext>
            </a:extLst>
          </p:cNvPr>
          <p:cNvGrpSpPr/>
          <p:nvPr/>
        </p:nvGrpSpPr>
        <p:grpSpPr>
          <a:xfrm>
            <a:off x="9553958" y="3362059"/>
            <a:ext cx="545785" cy="403792"/>
            <a:chOff x="5255200" y="3006475"/>
            <a:chExt cx="511700" cy="378575"/>
          </a:xfrm>
          <a:solidFill>
            <a:schemeClr val="bg1"/>
          </a:solidFill>
        </p:grpSpPr>
        <p:sp>
          <p:nvSpPr>
            <p:cNvPr id="157" name="Shape 505">
              <a:extLst>
                <a:ext uri="{FF2B5EF4-FFF2-40B4-BE49-F238E27FC236}">
                  <a16:creationId xmlns:a16="http://schemas.microsoft.com/office/drawing/2014/main" id="{8229C3D1-42EB-445A-8D45-61E3AD6FFF6D}"/>
                </a:ext>
              </a:extLst>
            </p:cNvPr>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8" name="Shape 506">
              <a:extLst>
                <a:ext uri="{FF2B5EF4-FFF2-40B4-BE49-F238E27FC236}">
                  <a16:creationId xmlns:a16="http://schemas.microsoft.com/office/drawing/2014/main" id="{543F9BD3-1AB0-418E-8FEA-48CC75ED21B3}"/>
                </a:ext>
              </a:extLst>
            </p:cNvPr>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9" name="Shape 507">
            <a:extLst>
              <a:ext uri="{FF2B5EF4-FFF2-40B4-BE49-F238E27FC236}">
                <a16:creationId xmlns:a16="http://schemas.microsoft.com/office/drawing/2014/main" id="{7A37377E-ADFA-4D4F-9A71-5A3AC444FB31}"/>
              </a:ext>
            </a:extLst>
          </p:cNvPr>
          <p:cNvGrpSpPr/>
          <p:nvPr/>
        </p:nvGrpSpPr>
        <p:grpSpPr>
          <a:xfrm>
            <a:off x="8168108" y="3338620"/>
            <a:ext cx="441578" cy="450669"/>
            <a:chOff x="3955900" y="2984500"/>
            <a:chExt cx="414000" cy="422525"/>
          </a:xfrm>
          <a:solidFill>
            <a:schemeClr val="bg1"/>
          </a:solidFill>
        </p:grpSpPr>
        <p:sp>
          <p:nvSpPr>
            <p:cNvPr id="160" name="Shape 508">
              <a:extLst>
                <a:ext uri="{FF2B5EF4-FFF2-40B4-BE49-F238E27FC236}">
                  <a16:creationId xmlns:a16="http://schemas.microsoft.com/office/drawing/2014/main" id="{E868D98F-5329-4C32-ABC6-52F4D57264D8}"/>
                </a:ext>
              </a:extLst>
            </p:cNvPr>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1" name="Shape 509">
              <a:extLst>
                <a:ext uri="{FF2B5EF4-FFF2-40B4-BE49-F238E27FC236}">
                  <a16:creationId xmlns:a16="http://schemas.microsoft.com/office/drawing/2014/main" id="{4F6F9A1F-7A54-40C5-82B4-75B1D8622AA4}"/>
                </a:ext>
              </a:extLst>
            </p:cNvPr>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2" name="Shape 510">
              <a:extLst>
                <a:ext uri="{FF2B5EF4-FFF2-40B4-BE49-F238E27FC236}">
                  <a16:creationId xmlns:a16="http://schemas.microsoft.com/office/drawing/2014/main" id="{CDF90C76-C172-4877-B1F4-917B11081EC9}"/>
                </a:ext>
              </a:extLst>
            </p:cNvPr>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3" name="Shape 511">
            <a:extLst>
              <a:ext uri="{FF2B5EF4-FFF2-40B4-BE49-F238E27FC236}">
                <a16:creationId xmlns:a16="http://schemas.microsoft.com/office/drawing/2014/main" id="{751F0D7C-408D-4E67-A3A1-9B717DF0968D}"/>
              </a:ext>
            </a:extLst>
          </p:cNvPr>
          <p:cNvSpPr/>
          <p:nvPr/>
        </p:nvSpPr>
        <p:spPr>
          <a:xfrm>
            <a:off x="4549793" y="4088891"/>
            <a:ext cx="493655" cy="388166"/>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2">
            <a:extLst>
              <a:ext uri="{FF2B5EF4-FFF2-40B4-BE49-F238E27FC236}">
                <a16:creationId xmlns:a16="http://schemas.microsoft.com/office/drawing/2014/main" id="{5DCCC08C-9BAC-46CF-B8B3-168E16E20CE9}"/>
              </a:ext>
            </a:extLst>
          </p:cNvPr>
          <p:cNvSpPr/>
          <p:nvPr/>
        </p:nvSpPr>
        <p:spPr>
          <a:xfrm>
            <a:off x="10373970" y="3316495"/>
            <a:ext cx="343876" cy="494987"/>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5" name="Shape 513">
            <a:extLst>
              <a:ext uri="{FF2B5EF4-FFF2-40B4-BE49-F238E27FC236}">
                <a16:creationId xmlns:a16="http://schemas.microsoft.com/office/drawing/2014/main" id="{48E0A4E2-1731-4947-A3B9-265A81E3C8A1}"/>
              </a:ext>
            </a:extLst>
          </p:cNvPr>
          <p:cNvGrpSpPr/>
          <p:nvPr/>
        </p:nvGrpSpPr>
        <p:grpSpPr>
          <a:xfrm>
            <a:off x="11096120" y="3332088"/>
            <a:ext cx="337369" cy="479361"/>
            <a:chOff x="6701050" y="2978375"/>
            <a:chExt cx="316300" cy="449425"/>
          </a:xfrm>
          <a:solidFill>
            <a:schemeClr val="bg1"/>
          </a:solidFill>
        </p:grpSpPr>
        <p:sp>
          <p:nvSpPr>
            <p:cNvPr id="166" name="Shape 514">
              <a:extLst>
                <a:ext uri="{FF2B5EF4-FFF2-40B4-BE49-F238E27FC236}">
                  <a16:creationId xmlns:a16="http://schemas.microsoft.com/office/drawing/2014/main" id="{74A73894-6B14-4D6D-99F3-0F81735AD42D}"/>
                </a:ext>
              </a:extLst>
            </p:cNvPr>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7" name="Shape 515">
              <a:extLst>
                <a:ext uri="{FF2B5EF4-FFF2-40B4-BE49-F238E27FC236}">
                  <a16:creationId xmlns:a16="http://schemas.microsoft.com/office/drawing/2014/main" id="{965D58C2-19BA-4A80-B43C-18782A6B0779}"/>
                </a:ext>
              </a:extLst>
            </p:cNvPr>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8" name="Shape 516">
            <a:extLst>
              <a:ext uri="{FF2B5EF4-FFF2-40B4-BE49-F238E27FC236}">
                <a16:creationId xmlns:a16="http://schemas.microsoft.com/office/drawing/2014/main" id="{E6F7105B-3662-4F2D-8322-75CCC6FC8EA1}"/>
              </a:ext>
            </a:extLst>
          </p:cNvPr>
          <p:cNvGrpSpPr/>
          <p:nvPr/>
        </p:nvGrpSpPr>
        <p:grpSpPr>
          <a:xfrm>
            <a:off x="5272657" y="4121408"/>
            <a:ext cx="480668" cy="323050"/>
            <a:chOff x="1241275" y="3718400"/>
            <a:chExt cx="450650" cy="302875"/>
          </a:xfrm>
          <a:solidFill>
            <a:schemeClr val="bg1"/>
          </a:solidFill>
        </p:grpSpPr>
        <p:sp>
          <p:nvSpPr>
            <p:cNvPr id="169" name="Shape 517">
              <a:extLst>
                <a:ext uri="{FF2B5EF4-FFF2-40B4-BE49-F238E27FC236}">
                  <a16:creationId xmlns:a16="http://schemas.microsoft.com/office/drawing/2014/main" id="{90F4CF8E-1EBE-477B-877A-DAE90CCCF680}"/>
                </a:ext>
              </a:extLst>
            </p:cNvPr>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0" name="Shape 518">
              <a:extLst>
                <a:ext uri="{FF2B5EF4-FFF2-40B4-BE49-F238E27FC236}">
                  <a16:creationId xmlns:a16="http://schemas.microsoft.com/office/drawing/2014/main" id="{E5FB2F3C-E4EF-4D6A-B9A8-0C26376EC0B2}"/>
                </a:ext>
              </a:extLst>
            </p:cNvPr>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1" name="Shape 519">
              <a:extLst>
                <a:ext uri="{FF2B5EF4-FFF2-40B4-BE49-F238E27FC236}">
                  <a16:creationId xmlns:a16="http://schemas.microsoft.com/office/drawing/2014/main" id="{046617A7-0246-4EFD-8CFD-1FD1221C9643}"/>
                </a:ext>
              </a:extLst>
            </p:cNvPr>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20">
              <a:extLst>
                <a:ext uri="{FF2B5EF4-FFF2-40B4-BE49-F238E27FC236}">
                  <a16:creationId xmlns:a16="http://schemas.microsoft.com/office/drawing/2014/main" id="{F5823969-2FFF-475D-A98D-BADDAFBAC01D}"/>
                </a:ext>
              </a:extLst>
            </p:cNvPr>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3" name="Shape 521">
            <a:extLst>
              <a:ext uri="{FF2B5EF4-FFF2-40B4-BE49-F238E27FC236}">
                <a16:creationId xmlns:a16="http://schemas.microsoft.com/office/drawing/2014/main" id="{09FB4B94-4637-48AA-ACF0-D27D031C261A}"/>
              </a:ext>
            </a:extLst>
          </p:cNvPr>
          <p:cNvGrpSpPr/>
          <p:nvPr/>
        </p:nvGrpSpPr>
        <p:grpSpPr>
          <a:xfrm>
            <a:off x="5998164" y="4096663"/>
            <a:ext cx="467601" cy="373180"/>
            <a:chOff x="1921475" y="3695200"/>
            <a:chExt cx="438400" cy="349875"/>
          </a:xfrm>
          <a:solidFill>
            <a:schemeClr val="bg1"/>
          </a:solidFill>
        </p:grpSpPr>
        <p:sp>
          <p:nvSpPr>
            <p:cNvPr id="174" name="Shape 522">
              <a:extLst>
                <a:ext uri="{FF2B5EF4-FFF2-40B4-BE49-F238E27FC236}">
                  <a16:creationId xmlns:a16="http://schemas.microsoft.com/office/drawing/2014/main" id="{2BCE7550-1404-492A-8A28-A8D927131586}"/>
                </a:ext>
              </a:extLst>
            </p:cNvPr>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5" name="Shape 523">
              <a:extLst>
                <a:ext uri="{FF2B5EF4-FFF2-40B4-BE49-F238E27FC236}">
                  <a16:creationId xmlns:a16="http://schemas.microsoft.com/office/drawing/2014/main" id="{7F0A7455-2EEF-41D5-99B1-FBB63B7D326C}"/>
                </a:ext>
              </a:extLst>
            </p:cNvPr>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6" name="Shape 524">
              <a:extLst>
                <a:ext uri="{FF2B5EF4-FFF2-40B4-BE49-F238E27FC236}">
                  <a16:creationId xmlns:a16="http://schemas.microsoft.com/office/drawing/2014/main" id="{F499BF9C-BC75-4DDC-9DE5-93F782138E6E}"/>
                </a:ext>
              </a:extLst>
            </p:cNvPr>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7" name="Shape 525">
            <a:extLst>
              <a:ext uri="{FF2B5EF4-FFF2-40B4-BE49-F238E27FC236}">
                <a16:creationId xmlns:a16="http://schemas.microsoft.com/office/drawing/2014/main" id="{4D7AD02B-6BC8-4439-88CF-BB94FDB21768}"/>
              </a:ext>
            </a:extLst>
          </p:cNvPr>
          <p:cNvGrpSpPr/>
          <p:nvPr/>
        </p:nvGrpSpPr>
        <p:grpSpPr>
          <a:xfrm>
            <a:off x="6721703" y="4090797"/>
            <a:ext cx="458482" cy="384274"/>
            <a:chOff x="2599825" y="3689700"/>
            <a:chExt cx="429850" cy="360275"/>
          </a:xfrm>
          <a:solidFill>
            <a:schemeClr val="bg1"/>
          </a:solidFill>
        </p:grpSpPr>
        <p:sp>
          <p:nvSpPr>
            <p:cNvPr id="178" name="Shape 526">
              <a:extLst>
                <a:ext uri="{FF2B5EF4-FFF2-40B4-BE49-F238E27FC236}">
                  <a16:creationId xmlns:a16="http://schemas.microsoft.com/office/drawing/2014/main" id="{A972BCA7-9767-461D-B873-80964E2EA253}"/>
                </a:ext>
              </a:extLst>
            </p:cNvPr>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9" name="Shape 527">
              <a:extLst>
                <a:ext uri="{FF2B5EF4-FFF2-40B4-BE49-F238E27FC236}">
                  <a16:creationId xmlns:a16="http://schemas.microsoft.com/office/drawing/2014/main" id="{3EBF6C01-A9E1-40C7-A347-DF1E51015125}"/>
                </a:ext>
              </a:extLst>
            </p:cNvPr>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0" name="Shape 528">
            <a:extLst>
              <a:ext uri="{FF2B5EF4-FFF2-40B4-BE49-F238E27FC236}">
                <a16:creationId xmlns:a16="http://schemas.microsoft.com/office/drawing/2014/main" id="{232EB765-1910-407A-A6CF-9480A00132EA}"/>
              </a:ext>
            </a:extLst>
          </p:cNvPr>
          <p:cNvGrpSpPr/>
          <p:nvPr/>
        </p:nvGrpSpPr>
        <p:grpSpPr>
          <a:xfrm>
            <a:off x="7462811" y="4051065"/>
            <a:ext cx="414219" cy="432458"/>
            <a:chOff x="3294650" y="3652450"/>
            <a:chExt cx="388350" cy="405450"/>
          </a:xfrm>
          <a:solidFill>
            <a:schemeClr val="bg1"/>
          </a:solidFill>
        </p:grpSpPr>
        <p:sp>
          <p:nvSpPr>
            <p:cNvPr id="181" name="Shape 529">
              <a:extLst>
                <a:ext uri="{FF2B5EF4-FFF2-40B4-BE49-F238E27FC236}">
                  <a16:creationId xmlns:a16="http://schemas.microsoft.com/office/drawing/2014/main" id="{666A98A5-D11F-42D7-88F4-7ABB6E817008}"/>
                </a:ext>
              </a:extLst>
            </p:cNvPr>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2" name="Shape 530">
              <a:extLst>
                <a:ext uri="{FF2B5EF4-FFF2-40B4-BE49-F238E27FC236}">
                  <a16:creationId xmlns:a16="http://schemas.microsoft.com/office/drawing/2014/main" id="{57691852-3E3D-4A62-8AFF-8B21477FE9E2}"/>
                </a:ext>
              </a:extLst>
            </p:cNvPr>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3" name="Shape 531">
              <a:extLst>
                <a:ext uri="{FF2B5EF4-FFF2-40B4-BE49-F238E27FC236}">
                  <a16:creationId xmlns:a16="http://schemas.microsoft.com/office/drawing/2014/main" id="{D21AE4A5-ABC9-48EE-B025-DB67F9D38972}"/>
                </a:ext>
              </a:extLst>
            </p:cNvPr>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4" name="Shape 532">
            <a:extLst>
              <a:ext uri="{FF2B5EF4-FFF2-40B4-BE49-F238E27FC236}">
                <a16:creationId xmlns:a16="http://schemas.microsoft.com/office/drawing/2014/main" id="{9525AE4D-F8E1-4F5D-905C-763CBBE6AF43}"/>
              </a:ext>
            </a:extLst>
          </p:cNvPr>
          <p:cNvGrpSpPr/>
          <p:nvPr/>
        </p:nvGrpSpPr>
        <p:grpSpPr>
          <a:xfrm>
            <a:off x="8147283" y="4105782"/>
            <a:ext cx="483228" cy="354301"/>
            <a:chOff x="3936375" y="3703750"/>
            <a:chExt cx="453050" cy="332175"/>
          </a:xfrm>
          <a:solidFill>
            <a:schemeClr val="bg1"/>
          </a:solidFill>
        </p:grpSpPr>
        <p:sp>
          <p:nvSpPr>
            <p:cNvPr id="185" name="Shape 533">
              <a:extLst>
                <a:ext uri="{FF2B5EF4-FFF2-40B4-BE49-F238E27FC236}">
                  <a16:creationId xmlns:a16="http://schemas.microsoft.com/office/drawing/2014/main" id="{F9D8DBE8-D04B-40A9-BB9D-769A682EC7CC}"/>
                </a:ext>
              </a:extLst>
            </p:cNvPr>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6" name="Shape 534">
              <a:extLst>
                <a:ext uri="{FF2B5EF4-FFF2-40B4-BE49-F238E27FC236}">
                  <a16:creationId xmlns:a16="http://schemas.microsoft.com/office/drawing/2014/main" id="{D1DF3F59-AC87-4888-9148-E26F72C3FEC5}"/>
                </a:ext>
              </a:extLst>
            </p:cNvPr>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7" name="Shape 535">
              <a:extLst>
                <a:ext uri="{FF2B5EF4-FFF2-40B4-BE49-F238E27FC236}">
                  <a16:creationId xmlns:a16="http://schemas.microsoft.com/office/drawing/2014/main" id="{2A779DB7-173C-4471-996E-2FABF544A6A6}"/>
                </a:ext>
              </a:extLst>
            </p:cNvPr>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6">
              <a:extLst>
                <a:ext uri="{FF2B5EF4-FFF2-40B4-BE49-F238E27FC236}">
                  <a16:creationId xmlns:a16="http://schemas.microsoft.com/office/drawing/2014/main" id="{F1E4FD99-D74E-43E6-9C83-F3F33DA0B5A3}"/>
                </a:ext>
              </a:extLst>
            </p:cNvPr>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7">
              <a:extLst>
                <a:ext uri="{FF2B5EF4-FFF2-40B4-BE49-F238E27FC236}">
                  <a16:creationId xmlns:a16="http://schemas.microsoft.com/office/drawing/2014/main" id="{BF55C861-628E-492D-B8F3-AB853AD3A4AF}"/>
                </a:ext>
              </a:extLst>
            </p:cNvPr>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0" name="Shape 538">
            <a:extLst>
              <a:ext uri="{FF2B5EF4-FFF2-40B4-BE49-F238E27FC236}">
                <a16:creationId xmlns:a16="http://schemas.microsoft.com/office/drawing/2014/main" id="{84D707EE-58A5-46C4-9880-BF3FA9693DBE}"/>
              </a:ext>
            </a:extLst>
          </p:cNvPr>
          <p:cNvGrpSpPr/>
          <p:nvPr/>
        </p:nvGrpSpPr>
        <p:grpSpPr>
          <a:xfrm>
            <a:off x="8866260" y="4105782"/>
            <a:ext cx="483228" cy="354301"/>
            <a:chOff x="4610450" y="3703750"/>
            <a:chExt cx="453050" cy="332175"/>
          </a:xfrm>
          <a:solidFill>
            <a:schemeClr val="bg1"/>
          </a:solidFill>
        </p:grpSpPr>
        <p:sp>
          <p:nvSpPr>
            <p:cNvPr id="191" name="Shape 539">
              <a:extLst>
                <a:ext uri="{FF2B5EF4-FFF2-40B4-BE49-F238E27FC236}">
                  <a16:creationId xmlns:a16="http://schemas.microsoft.com/office/drawing/2014/main" id="{7AE810C1-78F5-424D-8399-2C3181227CE0}"/>
                </a:ext>
              </a:extLst>
            </p:cNvPr>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2" name="Shape 540">
              <a:extLst>
                <a:ext uri="{FF2B5EF4-FFF2-40B4-BE49-F238E27FC236}">
                  <a16:creationId xmlns:a16="http://schemas.microsoft.com/office/drawing/2014/main" id="{575F2917-F575-4DFF-907A-E2FCBE36BC2E}"/>
                </a:ext>
              </a:extLst>
            </p:cNvPr>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3" name="Shape 541">
            <a:extLst>
              <a:ext uri="{FF2B5EF4-FFF2-40B4-BE49-F238E27FC236}">
                <a16:creationId xmlns:a16="http://schemas.microsoft.com/office/drawing/2014/main" id="{1090D4C9-1BCA-4946-A934-801E4ED0A93A}"/>
              </a:ext>
            </a:extLst>
          </p:cNvPr>
          <p:cNvGrpSpPr/>
          <p:nvPr/>
        </p:nvGrpSpPr>
        <p:grpSpPr>
          <a:xfrm>
            <a:off x="9602170" y="4069971"/>
            <a:ext cx="449363" cy="425925"/>
            <a:chOff x="5300400" y="3670175"/>
            <a:chExt cx="421300" cy="399325"/>
          </a:xfrm>
          <a:solidFill>
            <a:schemeClr val="bg1"/>
          </a:solidFill>
        </p:grpSpPr>
        <p:sp>
          <p:nvSpPr>
            <p:cNvPr id="194" name="Shape 542">
              <a:extLst>
                <a:ext uri="{FF2B5EF4-FFF2-40B4-BE49-F238E27FC236}">
                  <a16:creationId xmlns:a16="http://schemas.microsoft.com/office/drawing/2014/main" id="{84DB1EEC-5935-4F84-A495-17E920B16370}"/>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5" name="Shape 543">
              <a:extLst>
                <a:ext uri="{FF2B5EF4-FFF2-40B4-BE49-F238E27FC236}">
                  <a16:creationId xmlns:a16="http://schemas.microsoft.com/office/drawing/2014/main" id="{EBC1A49E-1416-4DA3-B3BA-71FA1C5E241B}"/>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6" name="Shape 544">
              <a:extLst>
                <a:ext uri="{FF2B5EF4-FFF2-40B4-BE49-F238E27FC236}">
                  <a16:creationId xmlns:a16="http://schemas.microsoft.com/office/drawing/2014/main" id="{C0491AB1-138D-4CAD-AE11-61A5938F8569}"/>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5">
              <a:extLst>
                <a:ext uri="{FF2B5EF4-FFF2-40B4-BE49-F238E27FC236}">
                  <a16:creationId xmlns:a16="http://schemas.microsoft.com/office/drawing/2014/main" id="{1ED5BFDB-7CAF-47D8-AC89-4BFC5D02852A}"/>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6">
              <a:extLst>
                <a:ext uri="{FF2B5EF4-FFF2-40B4-BE49-F238E27FC236}">
                  <a16:creationId xmlns:a16="http://schemas.microsoft.com/office/drawing/2014/main" id="{1484ECC2-498D-4100-B03E-2E242D0F173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99" name="Shape 547">
            <a:extLst>
              <a:ext uri="{FF2B5EF4-FFF2-40B4-BE49-F238E27FC236}">
                <a16:creationId xmlns:a16="http://schemas.microsoft.com/office/drawing/2014/main" id="{A2B983DA-B03F-4DDF-8E8D-754D831E8829}"/>
              </a:ext>
            </a:extLst>
          </p:cNvPr>
          <p:cNvSpPr/>
          <p:nvPr/>
        </p:nvSpPr>
        <p:spPr>
          <a:xfrm>
            <a:off x="10295813" y="4032893"/>
            <a:ext cx="500187" cy="500160"/>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0" name="Shape 548">
            <a:extLst>
              <a:ext uri="{FF2B5EF4-FFF2-40B4-BE49-F238E27FC236}">
                <a16:creationId xmlns:a16="http://schemas.microsoft.com/office/drawing/2014/main" id="{59A0E5A7-1F43-4F17-8554-FCA6E0F830A2}"/>
              </a:ext>
            </a:extLst>
          </p:cNvPr>
          <p:cNvGrpSpPr/>
          <p:nvPr/>
        </p:nvGrpSpPr>
        <p:grpSpPr>
          <a:xfrm>
            <a:off x="11046629" y="4064743"/>
            <a:ext cx="436350" cy="436377"/>
            <a:chOff x="6654650" y="3665275"/>
            <a:chExt cx="409100" cy="409125"/>
          </a:xfrm>
          <a:solidFill>
            <a:schemeClr val="bg1"/>
          </a:solidFill>
        </p:grpSpPr>
        <p:sp>
          <p:nvSpPr>
            <p:cNvPr id="201" name="Shape 549">
              <a:extLst>
                <a:ext uri="{FF2B5EF4-FFF2-40B4-BE49-F238E27FC236}">
                  <a16:creationId xmlns:a16="http://schemas.microsoft.com/office/drawing/2014/main" id="{DD79463E-2C2E-499C-9C12-EF5948B2321E}"/>
                </a:ext>
              </a:extLst>
            </p:cNvPr>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2" name="Shape 550">
              <a:extLst>
                <a:ext uri="{FF2B5EF4-FFF2-40B4-BE49-F238E27FC236}">
                  <a16:creationId xmlns:a16="http://schemas.microsoft.com/office/drawing/2014/main" id="{001E8C3D-5FC2-4537-AA05-B1C1A3E8060F}"/>
                </a:ext>
              </a:extLst>
            </p:cNvPr>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3" name="Shape 551">
            <a:extLst>
              <a:ext uri="{FF2B5EF4-FFF2-40B4-BE49-F238E27FC236}">
                <a16:creationId xmlns:a16="http://schemas.microsoft.com/office/drawing/2014/main" id="{FD495285-0FFD-4A43-85C6-FC8B4DC00B8E}"/>
              </a:ext>
            </a:extLst>
          </p:cNvPr>
          <p:cNvGrpSpPr/>
          <p:nvPr/>
        </p:nvGrpSpPr>
        <p:grpSpPr>
          <a:xfrm>
            <a:off x="4557599" y="4765481"/>
            <a:ext cx="472829" cy="472856"/>
            <a:chOff x="570875" y="4322250"/>
            <a:chExt cx="443300" cy="443325"/>
          </a:xfrm>
          <a:solidFill>
            <a:schemeClr val="bg1"/>
          </a:solidFill>
        </p:grpSpPr>
        <p:sp>
          <p:nvSpPr>
            <p:cNvPr id="204" name="Shape 552">
              <a:extLst>
                <a:ext uri="{FF2B5EF4-FFF2-40B4-BE49-F238E27FC236}">
                  <a16:creationId xmlns:a16="http://schemas.microsoft.com/office/drawing/2014/main" id="{FD5CD03E-0EED-4D08-9A7A-DBCA61BD3FCE}"/>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5" name="Shape 553">
              <a:extLst>
                <a:ext uri="{FF2B5EF4-FFF2-40B4-BE49-F238E27FC236}">
                  <a16:creationId xmlns:a16="http://schemas.microsoft.com/office/drawing/2014/main" id="{55D70506-68B4-4150-8192-1B67EEE4F017}"/>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6" name="Shape 554">
              <a:extLst>
                <a:ext uri="{FF2B5EF4-FFF2-40B4-BE49-F238E27FC236}">
                  <a16:creationId xmlns:a16="http://schemas.microsoft.com/office/drawing/2014/main" id="{057B4F76-4428-4A99-BE8E-9BA98191176E}"/>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5">
              <a:extLst>
                <a:ext uri="{FF2B5EF4-FFF2-40B4-BE49-F238E27FC236}">
                  <a16:creationId xmlns:a16="http://schemas.microsoft.com/office/drawing/2014/main" id="{DA53CFAA-6229-43FA-91B8-013864BC379A}"/>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8" name="Shape 556">
            <a:extLst>
              <a:ext uri="{FF2B5EF4-FFF2-40B4-BE49-F238E27FC236}">
                <a16:creationId xmlns:a16="http://schemas.microsoft.com/office/drawing/2014/main" id="{BA2701A7-5ED8-4442-AD01-3E20B1F46F52}"/>
              </a:ext>
            </a:extLst>
          </p:cNvPr>
          <p:cNvSpPr/>
          <p:nvPr/>
        </p:nvSpPr>
        <p:spPr>
          <a:xfrm>
            <a:off x="5257046" y="4857367"/>
            <a:ext cx="511920" cy="289186"/>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9" name="Shape 557">
            <a:extLst>
              <a:ext uri="{FF2B5EF4-FFF2-40B4-BE49-F238E27FC236}">
                <a16:creationId xmlns:a16="http://schemas.microsoft.com/office/drawing/2014/main" id="{A708D8E1-B5C8-4205-8A19-746146129B24}"/>
              </a:ext>
            </a:extLst>
          </p:cNvPr>
          <p:cNvGrpSpPr/>
          <p:nvPr/>
        </p:nvGrpSpPr>
        <p:grpSpPr>
          <a:xfrm>
            <a:off x="6060029" y="4730337"/>
            <a:ext cx="343876" cy="543144"/>
            <a:chOff x="1979475" y="4289300"/>
            <a:chExt cx="322400" cy="509225"/>
          </a:xfrm>
          <a:solidFill>
            <a:schemeClr val="bg1"/>
          </a:solidFill>
        </p:grpSpPr>
        <p:sp>
          <p:nvSpPr>
            <p:cNvPr id="210" name="Shape 558">
              <a:extLst>
                <a:ext uri="{FF2B5EF4-FFF2-40B4-BE49-F238E27FC236}">
                  <a16:creationId xmlns:a16="http://schemas.microsoft.com/office/drawing/2014/main" id="{7E8F6238-A407-4FE9-AC7E-D9CA602A31E1}"/>
                </a:ext>
              </a:extLst>
            </p:cNvPr>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1" name="Shape 559">
              <a:extLst>
                <a:ext uri="{FF2B5EF4-FFF2-40B4-BE49-F238E27FC236}">
                  <a16:creationId xmlns:a16="http://schemas.microsoft.com/office/drawing/2014/main" id="{FDA7DA14-DD66-4743-B915-36D6E0BC4BC7}"/>
                </a:ext>
              </a:extLst>
            </p:cNvPr>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2" name="Shape 560">
              <a:extLst>
                <a:ext uri="{FF2B5EF4-FFF2-40B4-BE49-F238E27FC236}">
                  <a16:creationId xmlns:a16="http://schemas.microsoft.com/office/drawing/2014/main" id="{9B1C044F-8F31-424C-B068-540C48210497}"/>
                </a:ext>
              </a:extLst>
            </p:cNvPr>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3" name="Shape 561">
            <a:extLst>
              <a:ext uri="{FF2B5EF4-FFF2-40B4-BE49-F238E27FC236}">
                <a16:creationId xmlns:a16="http://schemas.microsoft.com/office/drawing/2014/main" id="{87D01A38-7C2F-4EA2-A208-8C6AF7C73264}"/>
              </a:ext>
            </a:extLst>
          </p:cNvPr>
          <p:cNvGrpSpPr/>
          <p:nvPr/>
        </p:nvGrpSpPr>
        <p:grpSpPr>
          <a:xfrm>
            <a:off x="6748393" y="4737483"/>
            <a:ext cx="405739" cy="528852"/>
            <a:chOff x="2624850" y="4296000"/>
            <a:chExt cx="380400" cy="495825"/>
          </a:xfrm>
          <a:solidFill>
            <a:schemeClr val="bg1"/>
          </a:solidFill>
        </p:grpSpPr>
        <p:sp>
          <p:nvSpPr>
            <p:cNvPr id="214" name="Shape 562">
              <a:extLst>
                <a:ext uri="{FF2B5EF4-FFF2-40B4-BE49-F238E27FC236}">
                  <a16:creationId xmlns:a16="http://schemas.microsoft.com/office/drawing/2014/main" id="{F943EF56-EBA1-4C25-930D-550207D90136}"/>
                </a:ext>
              </a:extLst>
            </p:cNvPr>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5" name="Shape 563">
              <a:extLst>
                <a:ext uri="{FF2B5EF4-FFF2-40B4-BE49-F238E27FC236}">
                  <a16:creationId xmlns:a16="http://schemas.microsoft.com/office/drawing/2014/main" id="{5682BDED-CF49-467F-9D9E-50D7D870CC2E}"/>
                </a:ext>
              </a:extLst>
            </p:cNvPr>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6" name="Shape 564">
              <a:extLst>
                <a:ext uri="{FF2B5EF4-FFF2-40B4-BE49-F238E27FC236}">
                  <a16:creationId xmlns:a16="http://schemas.microsoft.com/office/drawing/2014/main" id="{3225261A-814B-46B9-B19F-A881512D40A0}"/>
                </a:ext>
              </a:extLst>
            </p:cNvPr>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7" name="Shape 565">
            <a:extLst>
              <a:ext uri="{FF2B5EF4-FFF2-40B4-BE49-F238E27FC236}">
                <a16:creationId xmlns:a16="http://schemas.microsoft.com/office/drawing/2014/main" id="{1F0EC6FF-94B2-4D20-BA80-7EC2300BB302}"/>
              </a:ext>
            </a:extLst>
          </p:cNvPr>
          <p:cNvSpPr/>
          <p:nvPr/>
        </p:nvSpPr>
        <p:spPr>
          <a:xfrm>
            <a:off x="8172081" y="4785077"/>
            <a:ext cx="433737" cy="433764"/>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6">
            <a:extLst>
              <a:ext uri="{FF2B5EF4-FFF2-40B4-BE49-F238E27FC236}">
                <a16:creationId xmlns:a16="http://schemas.microsoft.com/office/drawing/2014/main" id="{A29FE22A-3F7E-4838-8CF8-E2B174D68C46}"/>
              </a:ext>
            </a:extLst>
          </p:cNvPr>
          <p:cNvSpPr/>
          <p:nvPr/>
        </p:nvSpPr>
        <p:spPr>
          <a:xfrm>
            <a:off x="7453095" y="4812435"/>
            <a:ext cx="433737" cy="379046"/>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9" name="Shape 567">
            <a:extLst>
              <a:ext uri="{FF2B5EF4-FFF2-40B4-BE49-F238E27FC236}">
                <a16:creationId xmlns:a16="http://schemas.microsoft.com/office/drawing/2014/main" id="{A284F74B-D52A-4BA3-8CB7-1C38368724AB}"/>
              </a:ext>
            </a:extLst>
          </p:cNvPr>
          <p:cNvSpPr/>
          <p:nvPr/>
        </p:nvSpPr>
        <p:spPr>
          <a:xfrm>
            <a:off x="8889092" y="4783129"/>
            <a:ext cx="437683" cy="437657"/>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0" name="Shape 568">
            <a:extLst>
              <a:ext uri="{FF2B5EF4-FFF2-40B4-BE49-F238E27FC236}">
                <a16:creationId xmlns:a16="http://schemas.microsoft.com/office/drawing/2014/main" id="{70F48315-B67B-40C0-B86C-D700ADD27F92}"/>
              </a:ext>
            </a:extLst>
          </p:cNvPr>
          <p:cNvGrpSpPr/>
          <p:nvPr/>
        </p:nvGrpSpPr>
        <p:grpSpPr>
          <a:xfrm>
            <a:off x="9576117" y="4789587"/>
            <a:ext cx="501468" cy="424644"/>
            <a:chOff x="5275975" y="4344850"/>
            <a:chExt cx="470150" cy="398125"/>
          </a:xfrm>
          <a:solidFill>
            <a:schemeClr val="bg1"/>
          </a:solidFill>
        </p:grpSpPr>
        <p:sp>
          <p:nvSpPr>
            <p:cNvPr id="221" name="Shape 569">
              <a:extLst>
                <a:ext uri="{FF2B5EF4-FFF2-40B4-BE49-F238E27FC236}">
                  <a16:creationId xmlns:a16="http://schemas.microsoft.com/office/drawing/2014/main" id="{F7F0FE05-2796-4CE0-B3D0-FCB7816B0635}"/>
                </a:ext>
              </a:extLst>
            </p:cNvPr>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2" name="Shape 570">
              <a:extLst>
                <a:ext uri="{FF2B5EF4-FFF2-40B4-BE49-F238E27FC236}">
                  <a16:creationId xmlns:a16="http://schemas.microsoft.com/office/drawing/2014/main" id="{B678983F-44D1-4D8B-ADC4-F0BE22F37D39}"/>
                </a:ext>
              </a:extLst>
            </p:cNvPr>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3" name="Shape 571">
              <a:extLst>
                <a:ext uri="{FF2B5EF4-FFF2-40B4-BE49-F238E27FC236}">
                  <a16:creationId xmlns:a16="http://schemas.microsoft.com/office/drawing/2014/main" id="{A28108C4-FEA0-4ADC-B9D3-FCF154657463}"/>
                </a:ext>
              </a:extLst>
            </p:cNvPr>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4" name="Shape 572">
            <a:extLst>
              <a:ext uri="{FF2B5EF4-FFF2-40B4-BE49-F238E27FC236}">
                <a16:creationId xmlns:a16="http://schemas.microsoft.com/office/drawing/2014/main" id="{4433CC7B-940E-41CF-93E3-2B2D9B790D8C}"/>
              </a:ext>
            </a:extLst>
          </p:cNvPr>
          <p:cNvSpPr/>
          <p:nvPr/>
        </p:nvSpPr>
        <p:spPr>
          <a:xfrm>
            <a:off x="10320558" y="4776624"/>
            <a:ext cx="450696" cy="450669"/>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5" name="Shape 573">
            <a:extLst>
              <a:ext uri="{FF2B5EF4-FFF2-40B4-BE49-F238E27FC236}">
                <a16:creationId xmlns:a16="http://schemas.microsoft.com/office/drawing/2014/main" id="{B1FBA6B8-EE1A-4A5D-B1C1-460C1417A752}"/>
              </a:ext>
            </a:extLst>
          </p:cNvPr>
          <p:cNvGrpSpPr/>
          <p:nvPr/>
        </p:nvGrpSpPr>
        <p:grpSpPr>
          <a:xfrm>
            <a:off x="11033590" y="4755083"/>
            <a:ext cx="462428" cy="493655"/>
            <a:chOff x="6642425" y="4312500"/>
            <a:chExt cx="433550" cy="462825"/>
          </a:xfrm>
          <a:solidFill>
            <a:schemeClr val="bg1"/>
          </a:solidFill>
        </p:grpSpPr>
        <p:sp>
          <p:nvSpPr>
            <p:cNvPr id="226" name="Shape 574">
              <a:extLst>
                <a:ext uri="{FF2B5EF4-FFF2-40B4-BE49-F238E27FC236}">
                  <a16:creationId xmlns:a16="http://schemas.microsoft.com/office/drawing/2014/main" id="{CDA2C57F-4BF5-4289-94CD-2D833E3AB0C0}"/>
                </a:ext>
              </a:extLst>
            </p:cNvPr>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7" name="Shape 575">
              <a:extLst>
                <a:ext uri="{FF2B5EF4-FFF2-40B4-BE49-F238E27FC236}">
                  <a16:creationId xmlns:a16="http://schemas.microsoft.com/office/drawing/2014/main" id="{87B7AD65-6214-4624-8C4D-12970ED7143A}"/>
                </a:ext>
              </a:extLst>
            </p:cNvPr>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8" name="Shape 576">
              <a:extLst>
                <a:ext uri="{FF2B5EF4-FFF2-40B4-BE49-F238E27FC236}">
                  <a16:creationId xmlns:a16="http://schemas.microsoft.com/office/drawing/2014/main" id="{EB452D8C-76D1-4069-88E6-231BABF7255C}"/>
                </a:ext>
              </a:extLst>
            </p:cNvPr>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9" name="Shape 577">
            <a:extLst>
              <a:ext uri="{FF2B5EF4-FFF2-40B4-BE49-F238E27FC236}">
                <a16:creationId xmlns:a16="http://schemas.microsoft.com/office/drawing/2014/main" id="{C3220969-2775-4AA3-A04A-BCA87DE6CD9C}"/>
              </a:ext>
            </a:extLst>
          </p:cNvPr>
          <p:cNvSpPr/>
          <p:nvPr/>
        </p:nvSpPr>
        <p:spPr>
          <a:xfrm>
            <a:off x="4497049" y="5545739"/>
            <a:ext cx="593943" cy="350408"/>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0" name="Shape 578">
            <a:extLst>
              <a:ext uri="{FF2B5EF4-FFF2-40B4-BE49-F238E27FC236}">
                <a16:creationId xmlns:a16="http://schemas.microsoft.com/office/drawing/2014/main" id="{D5B486B1-4670-4633-AF55-4D52973B7019}"/>
              </a:ext>
            </a:extLst>
          </p:cNvPr>
          <p:cNvGrpSpPr/>
          <p:nvPr/>
        </p:nvGrpSpPr>
        <p:grpSpPr>
          <a:xfrm>
            <a:off x="5275909" y="5487739"/>
            <a:ext cx="474134" cy="466322"/>
            <a:chOff x="1244325" y="4999400"/>
            <a:chExt cx="444525" cy="437200"/>
          </a:xfrm>
          <a:solidFill>
            <a:schemeClr val="bg1"/>
          </a:solidFill>
        </p:grpSpPr>
        <p:sp>
          <p:nvSpPr>
            <p:cNvPr id="231" name="Shape 579">
              <a:extLst>
                <a:ext uri="{FF2B5EF4-FFF2-40B4-BE49-F238E27FC236}">
                  <a16:creationId xmlns:a16="http://schemas.microsoft.com/office/drawing/2014/main" id="{3038B4C0-9A7B-4A8E-8291-0F035A8E9909}"/>
                </a:ext>
              </a:extLst>
            </p:cNvPr>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2" name="Shape 580">
              <a:extLst>
                <a:ext uri="{FF2B5EF4-FFF2-40B4-BE49-F238E27FC236}">
                  <a16:creationId xmlns:a16="http://schemas.microsoft.com/office/drawing/2014/main" id="{38060272-2A5C-475F-AF35-470CFDFC16B8}"/>
                </a:ext>
              </a:extLst>
            </p:cNvPr>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3" name="Shape 581">
              <a:extLst>
                <a:ext uri="{FF2B5EF4-FFF2-40B4-BE49-F238E27FC236}">
                  <a16:creationId xmlns:a16="http://schemas.microsoft.com/office/drawing/2014/main" id="{3380C331-248C-478B-83E5-8818D33FCB59}"/>
                </a:ext>
              </a:extLst>
            </p:cNvPr>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2">
              <a:extLst>
                <a:ext uri="{FF2B5EF4-FFF2-40B4-BE49-F238E27FC236}">
                  <a16:creationId xmlns:a16="http://schemas.microsoft.com/office/drawing/2014/main" id="{7FD82835-7F37-4B37-B850-B4E2D23E62EE}"/>
                </a:ext>
              </a:extLst>
            </p:cNvPr>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3">
              <a:extLst>
                <a:ext uri="{FF2B5EF4-FFF2-40B4-BE49-F238E27FC236}">
                  <a16:creationId xmlns:a16="http://schemas.microsoft.com/office/drawing/2014/main" id="{C089D04D-A0F0-4078-8E64-5B1C6ED95A4F}"/>
                </a:ext>
              </a:extLst>
            </p:cNvPr>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6" name="Shape 584">
            <a:extLst>
              <a:ext uri="{FF2B5EF4-FFF2-40B4-BE49-F238E27FC236}">
                <a16:creationId xmlns:a16="http://schemas.microsoft.com/office/drawing/2014/main" id="{D78764AD-FF1F-46D3-8D88-4D2EE2315036}"/>
              </a:ext>
            </a:extLst>
          </p:cNvPr>
          <p:cNvGrpSpPr/>
          <p:nvPr/>
        </p:nvGrpSpPr>
        <p:grpSpPr>
          <a:xfrm>
            <a:off x="6037230" y="5472753"/>
            <a:ext cx="389474" cy="496268"/>
            <a:chOff x="1958100" y="4985350"/>
            <a:chExt cx="365150" cy="465275"/>
          </a:xfrm>
          <a:solidFill>
            <a:schemeClr val="bg1"/>
          </a:solidFill>
        </p:grpSpPr>
        <p:sp>
          <p:nvSpPr>
            <p:cNvPr id="237" name="Shape 585">
              <a:extLst>
                <a:ext uri="{FF2B5EF4-FFF2-40B4-BE49-F238E27FC236}">
                  <a16:creationId xmlns:a16="http://schemas.microsoft.com/office/drawing/2014/main" id="{47C9706E-CD9D-42E2-ABE5-1E5A2BCFF7AC}"/>
                </a:ext>
              </a:extLst>
            </p:cNvPr>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8" name="Shape 586">
              <a:extLst>
                <a:ext uri="{FF2B5EF4-FFF2-40B4-BE49-F238E27FC236}">
                  <a16:creationId xmlns:a16="http://schemas.microsoft.com/office/drawing/2014/main" id="{68D472D7-A819-4FD9-86BE-C885EF2D852F}"/>
                </a:ext>
              </a:extLst>
            </p:cNvPr>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9" name="Shape 587">
              <a:extLst>
                <a:ext uri="{FF2B5EF4-FFF2-40B4-BE49-F238E27FC236}">
                  <a16:creationId xmlns:a16="http://schemas.microsoft.com/office/drawing/2014/main" id="{EDE99C61-5EA0-4844-B7E6-C0581A40CF55}"/>
                </a:ext>
              </a:extLst>
            </p:cNvPr>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0" name="Shape 588">
            <a:extLst>
              <a:ext uri="{FF2B5EF4-FFF2-40B4-BE49-F238E27FC236}">
                <a16:creationId xmlns:a16="http://schemas.microsoft.com/office/drawing/2014/main" id="{812C13F5-32AD-4EAE-96A0-A3F940C1D2B5}"/>
              </a:ext>
            </a:extLst>
          </p:cNvPr>
          <p:cNvGrpSpPr/>
          <p:nvPr/>
        </p:nvGrpSpPr>
        <p:grpSpPr>
          <a:xfrm>
            <a:off x="6727543" y="5491631"/>
            <a:ext cx="446803" cy="459150"/>
            <a:chOff x="2605300" y="5003050"/>
            <a:chExt cx="418900" cy="430475"/>
          </a:xfrm>
          <a:solidFill>
            <a:schemeClr val="bg1"/>
          </a:solidFill>
        </p:grpSpPr>
        <p:sp>
          <p:nvSpPr>
            <p:cNvPr id="241" name="Shape 589">
              <a:extLst>
                <a:ext uri="{FF2B5EF4-FFF2-40B4-BE49-F238E27FC236}">
                  <a16:creationId xmlns:a16="http://schemas.microsoft.com/office/drawing/2014/main" id="{8A78AFB8-3461-49F1-95B3-607CFF1819ED}"/>
                </a:ext>
              </a:extLst>
            </p:cNvPr>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2" name="Shape 590">
              <a:extLst>
                <a:ext uri="{FF2B5EF4-FFF2-40B4-BE49-F238E27FC236}">
                  <a16:creationId xmlns:a16="http://schemas.microsoft.com/office/drawing/2014/main" id="{5905DFD1-4031-4154-A5DB-5E6B526058B8}"/>
                </a:ext>
              </a:extLst>
            </p:cNvPr>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3" name="Shape 591">
              <a:extLst>
                <a:ext uri="{FF2B5EF4-FFF2-40B4-BE49-F238E27FC236}">
                  <a16:creationId xmlns:a16="http://schemas.microsoft.com/office/drawing/2014/main" id="{7E802AA7-14E4-400B-A243-1B69FE1B8E1F}"/>
                </a:ext>
              </a:extLst>
            </p:cNvPr>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4" name="Shape 592">
            <a:extLst>
              <a:ext uri="{FF2B5EF4-FFF2-40B4-BE49-F238E27FC236}">
                <a16:creationId xmlns:a16="http://schemas.microsoft.com/office/drawing/2014/main" id="{A62DB2EF-6744-4761-8B45-2FE8B1D72892}"/>
              </a:ext>
            </a:extLst>
          </p:cNvPr>
          <p:cNvGrpSpPr/>
          <p:nvPr/>
        </p:nvGrpSpPr>
        <p:grpSpPr>
          <a:xfrm>
            <a:off x="7402894" y="5501418"/>
            <a:ext cx="534053" cy="438963"/>
            <a:chOff x="3238475" y="5012225"/>
            <a:chExt cx="500700" cy="411550"/>
          </a:xfrm>
          <a:solidFill>
            <a:schemeClr val="bg1"/>
          </a:solidFill>
        </p:grpSpPr>
        <p:sp>
          <p:nvSpPr>
            <p:cNvPr id="245" name="Shape 593">
              <a:extLst>
                <a:ext uri="{FF2B5EF4-FFF2-40B4-BE49-F238E27FC236}">
                  <a16:creationId xmlns:a16="http://schemas.microsoft.com/office/drawing/2014/main" id="{3170CFF7-FEB5-40D2-ACFD-6541AEC961D4}"/>
                </a:ext>
              </a:extLst>
            </p:cNvPr>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6" name="Shape 594">
              <a:extLst>
                <a:ext uri="{FF2B5EF4-FFF2-40B4-BE49-F238E27FC236}">
                  <a16:creationId xmlns:a16="http://schemas.microsoft.com/office/drawing/2014/main" id="{4CEDA68A-13F9-49B5-90CC-9917E94CAD74}"/>
                </a:ext>
              </a:extLst>
            </p:cNvPr>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7" name="Shape 595">
              <a:extLst>
                <a:ext uri="{FF2B5EF4-FFF2-40B4-BE49-F238E27FC236}">
                  <a16:creationId xmlns:a16="http://schemas.microsoft.com/office/drawing/2014/main" id="{503767B4-5850-4784-9B44-6607B635C1E8}"/>
                </a:ext>
              </a:extLst>
            </p:cNvPr>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6">
              <a:extLst>
                <a:ext uri="{FF2B5EF4-FFF2-40B4-BE49-F238E27FC236}">
                  <a16:creationId xmlns:a16="http://schemas.microsoft.com/office/drawing/2014/main" id="{3748118A-0046-48FA-9B14-4E2867EAD9DA}"/>
                </a:ext>
              </a:extLst>
            </p:cNvPr>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7">
              <a:extLst>
                <a:ext uri="{FF2B5EF4-FFF2-40B4-BE49-F238E27FC236}">
                  <a16:creationId xmlns:a16="http://schemas.microsoft.com/office/drawing/2014/main" id="{F8475811-26BF-4EDE-95AE-CDC81ABC727C}"/>
                </a:ext>
              </a:extLst>
            </p:cNvPr>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0" name="Shape 598">
            <a:extLst>
              <a:ext uri="{FF2B5EF4-FFF2-40B4-BE49-F238E27FC236}">
                <a16:creationId xmlns:a16="http://schemas.microsoft.com/office/drawing/2014/main" id="{64045F64-A004-4286-BD53-578714063099}"/>
              </a:ext>
            </a:extLst>
          </p:cNvPr>
          <p:cNvGrpSpPr/>
          <p:nvPr/>
        </p:nvGrpSpPr>
        <p:grpSpPr>
          <a:xfrm>
            <a:off x="8814796" y="5454515"/>
            <a:ext cx="586155" cy="532746"/>
            <a:chOff x="4562200" y="4968250"/>
            <a:chExt cx="549550" cy="499475"/>
          </a:xfrm>
          <a:solidFill>
            <a:schemeClr val="bg1"/>
          </a:solidFill>
        </p:grpSpPr>
        <p:sp>
          <p:nvSpPr>
            <p:cNvPr id="251" name="Shape 599">
              <a:extLst>
                <a:ext uri="{FF2B5EF4-FFF2-40B4-BE49-F238E27FC236}">
                  <a16:creationId xmlns:a16="http://schemas.microsoft.com/office/drawing/2014/main" id="{76C53DE9-B6AF-4C33-ADC7-136CBD609A36}"/>
                </a:ext>
              </a:extLst>
            </p:cNvPr>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2" name="Shape 600">
              <a:extLst>
                <a:ext uri="{FF2B5EF4-FFF2-40B4-BE49-F238E27FC236}">
                  <a16:creationId xmlns:a16="http://schemas.microsoft.com/office/drawing/2014/main" id="{72793E4D-E0C4-4D0C-BDC9-6F3A9B34319F}"/>
                </a:ext>
              </a:extLst>
            </p:cNvPr>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3" name="Shape 601">
              <a:extLst>
                <a:ext uri="{FF2B5EF4-FFF2-40B4-BE49-F238E27FC236}">
                  <a16:creationId xmlns:a16="http://schemas.microsoft.com/office/drawing/2014/main" id="{F6AF25E0-21D1-459B-BD12-6B77C831EF47}"/>
                </a:ext>
              </a:extLst>
            </p:cNvPr>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2">
              <a:extLst>
                <a:ext uri="{FF2B5EF4-FFF2-40B4-BE49-F238E27FC236}">
                  <a16:creationId xmlns:a16="http://schemas.microsoft.com/office/drawing/2014/main" id="{86867BBA-9766-470E-B484-20B573BE089C}"/>
                </a:ext>
              </a:extLst>
            </p:cNvPr>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3">
              <a:extLst>
                <a:ext uri="{FF2B5EF4-FFF2-40B4-BE49-F238E27FC236}">
                  <a16:creationId xmlns:a16="http://schemas.microsoft.com/office/drawing/2014/main" id="{9EE4C965-AAA8-4890-A5A2-CB7C3CB1028C}"/>
                </a:ext>
              </a:extLst>
            </p:cNvPr>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6" name="Shape 604">
            <a:extLst>
              <a:ext uri="{FF2B5EF4-FFF2-40B4-BE49-F238E27FC236}">
                <a16:creationId xmlns:a16="http://schemas.microsoft.com/office/drawing/2014/main" id="{E5B768C0-4B18-434F-BD5F-EF44ACCE4DE8}"/>
              </a:ext>
            </a:extLst>
          </p:cNvPr>
          <p:cNvGrpSpPr/>
          <p:nvPr/>
        </p:nvGrpSpPr>
        <p:grpSpPr>
          <a:xfrm>
            <a:off x="8185708" y="5484486"/>
            <a:ext cx="406378" cy="472162"/>
            <a:chOff x="3972400" y="4996350"/>
            <a:chExt cx="381000" cy="442675"/>
          </a:xfrm>
          <a:solidFill>
            <a:schemeClr val="bg1"/>
          </a:solidFill>
        </p:grpSpPr>
        <p:sp>
          <p:nvSpPr>
            <p:cNvPr id="257" name="Shape 605">
              <a:extLst>
                <a:ext uri="{FF2B5EF4-FFF2-40B4-BE49-F238E27FC236}">
                  <a16:creationId xmlns:a16="http://schemas.microsoft.com/office/drawing/2014/main" id="{A33CD38D-3F3A-4D0C-B656-B33348736F9F}"/>
                </a:ext>
              </a:extLst>
            </p:cNvPr>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8" name="Shape 606">
              <a:extLst>
                <a:ext uri="{FF2B5EF4-FFF2-40B4-BE49-F238E27FC236}">
                  <a16:creationId xmlns:a16="http://schemas.microsoft.com/office/drawing/2014/main" id="{E5B1973A-42D0-4E8D-9943-8126989D6E3C}"/>
                </a:ext>
              </a:extLst>
            </p:cNvPr>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9" name="Shape 607">
            <a:extLst>
              <a:ext uri="{FF2B5EF4-FFF2-40B4-BE49-F238E27FC236}">
                <a16:creationId xmlns:a16="http://schemas.microsoft.com/office/drawing/2014/main" id="{357E70CB-D7C0-4825-988D-F4DA3BC8D790}"/>
              </a:ext>
            </a:extLst>
          </p:cNvPr>
          <p:cNvGrpSpPr/>
          <p:nvPr/>
        </p:nvGrpSpPr>
        <p:grpSpPr>
          <a:xfrm>
            <a:off x="9538999" y="5444755"/>
            <a:ext cx="575730" cy="552264"/>
            <a:chOff x="5241175" y="4959100"/>
            <a:chExt cx="539775" cy="517775"/>
          </a:xfrm>
          <a:solidFill>
            <a:schemeClr val="bg1"/>
          </a:solidFill>
        </p:grpSpPr>
        <p:sp>
          <p:nvSpPr>
            <p:cNvPr id="260" name="Shape 608">
              <a:extLst>
                <a:ext uri="{FF2B5EF4-FFF2-40B4-BE49-F238E27FC236}">
                  <a16:creationId xmlns:a16="http://schemas.microsoft.com/office/drawing/2014/main" id="{984DD3CE-F01F-42B2-AB4F-F8EAB6D7E2CC}"/>
                </a:ext>
              </a:extLst>
            </p:cNvPr>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1" name="Shape 609">
              <a:extLst>
                <a:ext uri="{FF2B5EF4-FFF2-40B4-BE49-F238E27FC236}">
                  <a16:creationId xmlns:a16="http://schemas.microsoft.com/office/drawing/2014/main" id="{0D803469-6F9E-49E7-B1D6-401EBBE12A6E}"/>
                </a:ext>
              </a:extLst>
            </p:cNvPr>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2" name="Shape 610">
              <a:extLst>
                <a:ext uri="{FF2B5EF4-FFF2-40B4-BE49-F238E27FC236}">
                  <a16:creationId xmlns:a16="http://schemas.microsoft.com/office/drawing/2014/main" id="{E9BD65E1-FCB8-4DCE-AFCA-37ECBE840F00}"/>
                </a:ext>
              </a:extLst>
            </p:cNvPr>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11">
              <a:extLst>
                <a:ext uri="{FF2B5EF4-FFF2-40B4-BE49-F238E27FC236}">
                  <a16:creationId xmlns:a16="http://schemas.microsoft.com/office/drawing/2014/main" id="{9CEC0480-F7C6-4930-BC89-89A5822FFFF8}"/>
                </a:ext>
              </a:extLst>
            </p:cNvPr>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2">
              <a:extLst>
                <a:ext uri="{FF2B5EF4-FFF2-40B4-BE49-F238E27FC236}">
                  <a16:creationId xmlns:a16="http://schemas.microsoft.com/office/drawing/2014/main" id="{7235B9AA-1C65-49F5-BC23-E8400275B33B}"/>
                </a:ext>
              </a:extLst>
            </p:cNvPr>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3">
              <a:extLst>
                <a:ext uri="{FF2B5EF4-FFF2-40B4-BE49-F238E27FC236}">
                  <a16:creationId xmlns:a16="http://schemas.microsoft.com/office/drawing/2014/main" id="{409C0135-FA4B-4A93-96AE-480EFA32C836}"/>
                </a:ext>
              </a:extLst>
            </p:cNvPr>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6" name="Shape 614">
            <a:extLst>
              <a:ext uri="{FF2B5EF4-FFF2-40B4-BE49-F238E27FC236}">
                <a16:creationId xmlns:a16="http://schemas.microsoft.com/office/drawing/2014/main" id="{34E90B06-CD71-4F5F-ACC2-96447EDE9D19}"/>
              </a:ext>
            </a:extLst>
          </p:cNvPr>
          <p:cNvSpPr/>
          <p:nvPr/>
        </p:nvSpPr>
        <p:spPr>
          <a:xfrm>
            <a:off x="10292560" y="5580911"/>
            <a:ext cx="506693" cy="280066"/>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7" name="Shape 615">
            <a:extLst>
              <a:ext uri="{FF2B5EF4-FFF2-40B4-BE49-F238E27FC236}">
                <a16:creationId xmlns:a16="http://schemas.microsoft.com/office/drawing/2014/main" id="{FDC1993F-32F3-4568-BBDE-646915D7F91F}"/>
              </a:ext>
            </a:extLst>
          </p:cNvPr>
          <p:cNvGrpSpPr/>
          <p:nvPr/>
        </p:nvGrpSpPr>
        <p:grpSpPr>
          <a:xfrm>
            <a:off x="11079187" y="5526804"/>
            <a:ext cx="369288" cy="424644"/>
            <a:chOff x="6685175" y="5036025"/>
            <a:chExt cx="346225" cy="398125"/>
          </a:xfrm>
          <a:solidFill>
            <a:schemeClr val="bg1"/>
          </a:solidFill>
        </p:grpSpPr>
        <p:sp>
          <p:nvSpPr>
            <p:cNvPr id="268" name="Shape 616">
              <a:extLst>
                <a:ext uri="{FF2B5EF4-FFF2-40B4-BE49-F238E27FC236}">
                  <a16:creationId xmlns:a16="http://schemas.microsoft.com/office/drawing/2014/main" id="{55DA3595-8725-46F1-B90D-BE0107ABAD7D}"/>
                </a:ext>
              </a:extLst>
            </p:cNvPr>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9" name="Shape 617">
              <a:extLst>
                <a:ext uri="{FF2B5EF4-FFF2-40B4-BE49-F238E27FC236}">
                  <a16:creationId xmlns:a16="http://schemas.microsoft.com/office/drawing/2014/main" id="{6BF79BFF-CBE0-4801-9BDA-308305963EB7}"/>
                </a:ext>
              </a:extLst>
            </p:cNvPr>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0" name="Shape 618">
              <a:extLst>
                <a:ext uri="{FF2B5EF4-FFF2-40B4-BE49-F238E27FC236}">
                  <a16:creationId xmlns:a16="http://schemas.microsoft.com/office/drawing/2014/main" id="{54FAAAB4-D005-4A46-9845-A58E11ABC85E}"/>
                </a:ext>
              </a:extLst>
            </p:cNvPr>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9">
              <a:extLst>
                <a:ext uri="{FF2B5EF4-FFF2-40B4-BE49-F238E27FC236}">
                  <a16:creationId xmlns:a16="http://schemas.microsoft.com/office/drawing/2014/main" id="{1249C779-89C0-439A-938F-4DB9F207AFE6}"/>
                </a:ext>
              </a:extLst>
            </p:cNvPr>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20">
              <a:extLst>
                <a:ext uri="{FF2B5EF4-FFF2-40B4-BE49-F238E27FC236}">
                  <a16:creationId xmlns:a16="http://schemas.microsoft.com/office/drawing/2014/main" id="{0CFBE3C3-C24C-4C00-AD7A-218455D949A5}"/>
                </a:ext>
              </a:extLst>
            </p:cNvPr>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3" name="Shape 633">
            <a:extLst>
              <a:ext uri="{FF2B5EF4-FFF2-40B4-BE49-F238E27FC236}">
                <a16:creationId xmlns:a16="http://schemas.microsoft.com/office/drawing/2014/main" id="{8DEB34C2-6E54-4B8D-B68C-57C6B702D406}"/>
              </a:ext>
            </a:extLst>
          </p:cNvPr>
          <p:cNvSpPr txBox="1"/>
          <p:nvPr/>
        </p:nvSpPr>
        <p:spPr>
          <a:xfrm>
            <a:off x="432657" y="1019718"/>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200" b="1" dirty="0">
                <a:solidFill>
                  <a:schemeClr val="bg1"/>
                </a:solidFill>
                <a:latin typeface="+mj-lt"/>
                <a:ea typeface="Bitter"/>
                <a:cs typeface="Bitter"/>
                <a:sym typeface="Bitter"/>
              </a:rPr>
              <a:t>Editable Icons</a:t>
            </a:r>
            <a:r>
              <a:rPr lang="en" sz="1200" dirty="0">
                <a:solidFill>
                  <a:schemeClr val="bg1"/>
                </a:solidFill>
                <a:latin typeface="+mj-lt"/>
                <a:ea typeface="Bitter"/>
                <a:cs typeface="Bitter"/>
                <a:sym typeface="Bitter"/>
              </a:rPr>
              <a:t>. </a:t>
            </a: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Clr>
                <a:schemeClr val="dk1"/>
              </a:buClr>
              <a:buSzPct val="122222"/>
              <a:buFont typeface="Arial"/>
              <a:buNone/>
            </a:pPr>
            <a:r>
              <a:rPr lang="en" sz="1200" dirty="0">
                <a:solidFill>
                  <a:schemeClr val="bg1"/>
                </a:solidFill>
                <a:latin typeface="+mj-lt"/>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line color, width and style.</a:t>
            </a:r>
          </a:p>
          <a:p>
            <a:pPr lvl="0" rtl="0">
              <a:spcBef>
                <a:spcPts val="0"/>
              </a:spcBef>
              <a:buNone/>
            </a:pPr>
            <a:endParaRPr sz="1200" dirty="0">
              <a:solidFill>
                <a:schemeClr val="bg1"/>
              </a:solidFill>
              <a:latin typeface="+mj-lt"/>
              <a:ea typeface="Bitter"/>
              <a:cs typeface="Bitter"/>
              <a:sym typeface="Bitter"/>
            </a:endParaRPr>
          </a:p>
          <a:p>
            <a:pPr lvl="0" rtl="0">
              <a:spcBef>
                <a:spcPts val="0"/>
              </a:spcBef>
              <a:buNone/>
            </a:pPr>
            <a:r>
              <a:rPr lang="en" sz="1200" dirty="0">
                <a:solidFill>
                  <a:schemeClr val="bg1"/>
                </a:solidFill>
                <a:latin typeface="+mj-lt"/>
                <a:ea typeface="Bitter"/>
                <a:cs typeface="Bitter"/>
                <a:sym typeface="Bitter"/>
              </a:rPr>
              <a:t>Isn’t that AW</a:t>
            </a:r>
            <a:r>
              <a:rPr lang="en-US" sz="1200" dirty="0">
                <a:solidFill>
                  <a:schemeClr val="bg1"/>
                </a:solidFill>
                <a:latin typeface="+mj-lt"/>
                <a:ea typeface="Bitter"/>
                <a:cs typeface="Bitter"/>
                <a:sym typeface="Bitter"/>
              </a:rPr>
              <a:t>E</a:t>
            </a:r>
            <a:r>
              <a:rPr lang="en" sz="1200" dirty="0">
                <a:solidFill>
                  <a:schemeClr val="bg1"/>
                </a:solidFill>
                <a:latin typeface="+mj-lt"/>
                <a:ea typeface="Bitter"/>
                <a:cs typeface="Bitter"/>
                <a:sym typeface="Bitter"/>
              </a:rPr>
              <a:t>SOME !!!</a:t>
            </a:r>
          </a:p>
          <a:p>
            <a:pPr lvl="0" rtl="0">
              <a:spcBef>
                <a:spcPts val="0"/>
              </a:spcBef>
              <a:buNone/>
            </a:pPr>
            <a:endParaRPr lang="en"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p:txBody>
      </p:sp>
      <p:sp>
        <p:nvSpPr>
          <p:cNvPr id="274" name="Shape 633">
            <a:extLst>
              <a:ext uri="{FF2B5EF4-FFF2-40B4-BE49-F238E27FC236}">
                <a16:creationId xmlns:a16="http://schemas.microsoft.com/office/drawing/2014/main" id="{9418E7EF-2DE5-429C-BC3D-258FE7635F0F}"/>
              </a:ext>
            </a:extLst>
          </p:cNvPr>
          <p:cNvSpPr txBox="1"/>
          <p:nvPr/>
        </p:nvSpPr>
        <p:spPr>
          <a:xfrm>
            <a:off x="276362" y="53294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solidFill>
                  <a:schemeClr val="bg1"/>
                </a:solidFill>
                <a:latin typeface="+mj-lt"/>
                <a:ea typeface="Bitter"/>
                <a:cs typeface="Bitter"/>
                <a:sym typeface="Bitter"/>
              </a:rPr>
              <a:t>ENJOY THESE EDITABLE ICONS</a:t>
            </a:r>
            <a:endParaRPr lang="en"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a:p>
            <a:pPr lvl="0" rtl="0">
              <a:spcBef>
                <a:spcPts val="0"/>
              </a:spcBef>
              <a:buClr>
                <a:schemeClr val="dk1"/>
              </a:buClr>
              <a:buFont typeface="Arial"/>
              <a:buNone/>
            </a:pPr>
            <a:endParaRPr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p:txBody>
      </p:sp>
      <p:sp>
        <p:nvSpPr>
          <p:cNvPr id="276" name="Rectangle 275">
            <a:extLst>
              <a:ext uri="{FF2B5EF4-FFF2-40B4-BE49-F238E27FC236}">
                <a16:creationId xmlns:a16="http://schemas.microsoft.com/office/drawing/2014/main" id="{4D0C0BD4-4847-403E-99BE-AD1253AF81AE}"/>
              </a:ext>
            </a:extLst>
          </p:cNvPr>
          <p:cNvSpPr/>
          <p:nvPr/>
        </p:nvSpPr>
        <p:spPr>
          <a:xfrm>
            <a:off x="221083" y="3073566"/>
            <a:ext cx="4379500" cy="2985433"/>
          </a:xfrm>
          <a:prstGeom prst="rect">
            <a:avLst/>
          </a:prstGeom>
        </p:spPr>
        <p:txBody>
          <a:bodyPr wrap="square">
            <a:spAutoFit/>
          </a:bodyPr>
          <a:lstStyle/>
          <a:p>
            <a:r>
              <a:rPr lang="en-US" sz="1600" dirty="0">
                <a:solidFill>
                  <a:schemeClr val="bg1"/>
                </a:solidFill>
              </a:rPr>
              <a:t>Presentation Template by: Slidehood.com</a:t>
            </a:r>
          </a:p>
          <a:p>
            <a:endParaRPr lang="en-US" sz="1600" b="1" dirty="0">
              <a:solidFill>
                <a:schemeClr val="bg1"/>
              </a:solidFill>
            </a:endParaRPr>
          </a:p>
          <a:p>
            <a:r>
              <a:rPr lang="en-US" sz="1600" b="1" dirty="0">
                <a:solidFill>
                  <a:schemeClr val="bg1"/>
                </a:solidFill>
              </a:rPr>
              <a:t>Special thanks and credits to:</a:t>
            </a:r>
          </a:p>
          <a:p>
            <a:endParaRPr lang="en-US" sz="1600" dirty="0">
              <a:solidFill>
                <a:schemeClr val="bg1"/>
              </a:solidFill>
            </a:endParaRPr>
          </a:p>
          <a:p>
            <a:pPr marL="285750" indent="-285750">
              <a:buFont typeface="Arial" panose="020B0604020202020204" pitchFamily="34" charset="0"/>
              <a:buChar char="•"/>
            </a:pPr>
            <a:r>
              <a:rPr lang="en-US" sz="1500" dirty="0">
                <a:solidFill>
                  <a:schemeClr val="bg1"/>
                </a:solidFill>
              </a:rPr>
              <a:t>Photographs by Unsplash.com, Pixabay.com </a:t>
            </a:r>
          </a:p>
          <a:p>
            <a:pPr marL="285750" indent="-285750">
              <a:buFont typeface="Arial" panose="020B0604020202020204" pitchFamily="34" charset="0"/>
              <a:buChar char="•"/>
            </a:pPr>
            <a:r>
              <a:rPr lang="en-US" sz="1500" dirty="0">
                <a:solidFill>
                  <a:schemeClr val="bg1"/>
                </a:solidFill>
              </a:rPr>
              <a:t>&amp; Pexels.com  </a:t>
            </a:r>
          </a:p>
          <a:p>
            <a:pPr marL="285750" indent="-285750">
              <a:buFont typeface="Arial" panose="020B0604020202020204" pitchFamily="34" charset="0"/>
              <a:buChar char="•"/>
            </a:pPr>
            <a:endParaRPr lang="en-US" sz="1500" dirty="0">
              <a:solidFill>
                <a:schemeClr val="bg1"/>
              </a:solidFill>
            </a:endParaRPr>
          </a:p>
          <a:p>
            <a:pPr marL="285750" indent="-285750">
              <a:buFont typeface="Arial" panose="020B0604020202020204" pitchFamily="34" charset="0"/>
              <a:buChar char="•"/>
            </a:pPr>
            <a:r>
              <a:rPr lang="en-US" sz="1500" dirty="0">
                <a:solidFill>
                  <a:schemeClr val="bg1"/>
                </a:solidFill>
              </a:rPr>
              <a:t>Inspiration and Icons by: Slidescarnival.com</a:t>
            </a:r>
          </a:p>
          <a:p>
            <a:endParaRPr lang="en-US" sz="1600" dirty="0">
              <a:solidFill>
                <a:schemeClr val="bg1"/>
              </a:solidFill>
            </a:endParaRPr>
          </a:p>
          <a:p>
            <a:r>
              <a:rPr lang="en-US" sz="1600" dirty="0">
                <a:solidFill>
                  <a:schemeClr val="bg1"/>
                </a:solidFill>
              </a:rPr>
              <a:t>Without these wonderful websites it would have been impossible to make these presentation templates for you guys.</a:t>
            </a:r>
          </a:p>
        </p:txBody>
      </p:sp>
    </p:spTree>
    <p:extLst>
      <p:ext uri="{BB962C8B-B14F-4D97-AF65-F5344CB8AC3E}">
        <p14:creationId xmlns:p14="http://schemas.microsoft.com/office/powerpoint/2010/main" val="196485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81">
            <a:extLst>
              <a:ext uri="{FF2B5EF4-FFF2-40B4-BE49-F238E27FC236}">
                <a16:creationId xmlns:a16="http://schemas.microsoft.com/office/drawing/2014/main" id="{7BE42854-156B-4B4B-A370-AB7461A75C79}"/>
              </a:ext>
            </a:extLst>
          </p:cNvPr>
          <p:cNvSpPr txBox="1">
            <a:spLocks/>
          </p:cNvSpPr>
          <p:nvPr/>
        </p:nvSpPr>
        <p:spPr>
          <a:xfrm rot="16200000">
            <a:off x="-1178014" y="1679487"/>
            <a:ext cx="4667251" cy="1613078"/>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 sz="4000" dirty="0">
                <a:solidFill>
                  <a:srgbClr val="E53132"/>
                </a:solidFill>
              </a:rPr>
              <a:t>INSTRUCTIONS FOR </a:t>
            </a:r>
            <a:r>
              <a:rPr lang="en" sz="4000" dirty="0">
                <a:solidFill>
                  <a:schemeClr val="accent4"/>
                </a:solidFill>
              </a:rPr>
              <a:t>USE</a:t>
            </a:r>
          </a:p>
        </p:txBody>
      </p:sp>
      <p:sp>
        <p:nvSpPr>
          <p:cNvPr id="6" name="Rectangle 5">
            <a:extLst>
              <a:ext uri="{FF2B5EF4-FFF2-40B4-BE49-F238E27FC236}">
                <a16:creationId xmlns:a16="http://schemas.microsoft.com/office/drawing/2014/main" id="{5F7C098A-41EF-4111-99EF-EE45FB1C43A3}"/>
              </a:ext>
            </a:extLst>
          </p:cNvPr>
          <p:cNvSpPr/>
          <p:nvPr/>
        </p:nvSpPr>
        <p:spPr>
          <a:xfrm>
            <a:off x="7470410" y="5532375"/>
            <a:ext cx="3994363" cy="307777"/>
          </a:xfrm>
          <a:prstGeom prst="rect">
            <a:avLst/>
          </a:prstGeom>
        </p:spPr>
        <p:txBody>
          <a:bodyPr wrap="none">
            <a:spAutoFit/>
          </a:bodyPr>
          <a:lstStyle/>
          <a:p>
            <a:pPr algn="just"/>
            <a:r>
              <a:rPr lang="en-US" sz="1400" dirty="0">
                <a:solidFill>
                  <a:srgbClr val="E53132"/>
                </a:solidFill>
              </a:rPr>
              <a:t>FONT:   </a:t>
            </a:r>
            <a:r>
              <a:rPr lang="en-US" sz="1400" dirty="0" err="1">
                <a:solidFill>
                  <a:srgbClr val="E53132"/>
                </a:solidFill>
              </a:rPr>
              <a:t>Raleway</a:t>
            </a:r>
            <a:r>
              <a:rPr lang="en-US" sz="1400" dirty="0">
                <a:solidFill>
                  <a:srgbClr val="E53132"/>
                </a:solidFill>
              </a:rPr>
              <a:t> &amp; </a:t>
            </a:r>
            <a:r>
              <a:rPr lang="en-US" sz="1400" dirty="0" err="1">
                <a:solidFill>
                  <a:srgbClr val="E53132"/>
                </a:solidFill>
              </a:rPr>
              <a:t>Roboto</a:t>
            </a:r>
            <a:r>
              <a:rPr lang="en-US" sz="1400" dirty="0">
                <a:solidFill>
                  <a:srgbClr val="E53132"/>
                </a:solidFill>
              </a:rPr>
              <a:t> (Free Google Fonts)</a:t>
            </a:r>
          </a:p>
        </p:txBody>
      </p:sp>
      <p:sp>
        <p:nvSpPr>
          <p:cNvPr id="7" name="Rectangle 6">
            <a:extLst>
              <a:ext uri="{FF2B5EF4-FFF2-40B4-BE49-F238E27FC236}">
                <a16:creationId xmlns:a16="http://schemas.microsoft.com/office/drawing/2014/main" id="{5BFD58F2-145A-4B4E-BE73-14F177283E35}"/>
              </a:ext>
            </a:extLst>
          </p:cNvPr>
          <p:cNvSpPr/>
          <p:nvPr/>
        </p:nvSpPr>
        <p:spPr>
          <a:xfrm>
            <a:off x="7470410" y="1928452"/>
            <a:ext cx="4588240" cy="1415772"/>
          </a:xfrm>
          <a:prstGeom prst="rect">
            <a:avLst/>
          </a:prstGeom>
        </p:spPr>
        <p:txBody>
          <a:bodyPr wrap="square">
            <a:spAutoFit/>
          </a:bodyPr>
          <a:lstStyle/>
          <a:p>
            <a:r>
              <a:rPr lang="en-US" sz="1400" dirty="0">
                <a:solidFill>
                  <a:srgbClr val="E53132"/>
                </a:solidFill>
              </a:rPr>
              <a:t>DOWNLOAD AS POWERPOINT TEMPLATE</a:t>
            </a:r>
          </a:p>
          <a:p>
            <a:endParaRPr lang="en-US" sz="800" dirty="0"/>
          </a:p>
          <a:p>
            <a:r>
              <a:rPr lang="en-US" sz="1400" dirty="0"/>
              <a:t>Click on the button under the presentation preview that says "Download as PowerPoint template". You will get a .pptx file that you can edit in PowerPoint. Remember to download and install the fonts used in this presentation.</a:t>
            </a:r>
          </a:p>
          <a:p>
            <a:endParaRPr lang="en-US" sz="800" dirty="0"/>
          </a:p>
        </p:txBody>
      </p:sp>
      <p:sp>
        <p:nvSpPr>
          <p:cNvPr id="8" name="Rectangle 7">
            <a:extLst>
              <a:ext uri="{FF2B5EF4-FFF2-40B4-BE49-F238E27FC236}">
                <a16:creationId xmlns:a16="http://schemas.microsoft.com/office/drawing/2014/main" id="{E9F451C7-1932-4D5D-B3CF-B7CDE6F24790}"/>
              </a:ext>
            </a:extLst>
          </p:cNvPr>
          <p:cNvSpPr/>
          <p:nvPr/>
        </p:nvSpPr>
        <p:spPr>
          <a:xfrm>
            <a:off x="7470410" y="3581851"/>
            <a:ext cx="4588240" cy="1508105"/>
          </a:xfrm>
          <a:prstGeom prst="rect">
            <a:avLst/>
          </a:prstGeom>
        </p:spPr>
        <p:txBody>
          <a:bodyPr wrap="square">
            <a:spAutoFit/>
          </a:bodyPr>
          <a:lstStyle/>
          <a:p>
            <a:r>
              <a:rPr lang="en-US" sz="1400" dirty="0">
                <a:solidFill>
                  <a:srgbClr val="E53132"/>
                </a:solidFill>
              </a:rPr>
              <a:t>USE AS GOOGLE SLIDES THEME</a:t>
            </a:r>
          </a:p>
          <a:p>
            <a:endParaRPr lang="en-US" sz="800" dirty="0"/>
          </a:p>
          <a:p>
            <a:r>
              <a:rPr lang="en-US" sz="1400" dirty="0"/>
              <a:t>Click on the button that says "Use as Google Slides Theme". You will get a copy of this document on your Google Drive and will be able to edit, add or delete slides. Remember you must be signed in to your Google account.</a:t>
            </a:r>
          </a:p>
        </p:txBody>
      </p:sp>
      <p:sp>
        <p:nvSpPr>
          <p:cNvPr id="9" name="Rectangle 8">
            <a:extLst>
              <a:ext uri="{FF2B5EF4-FFF2-40B4-BE49-F238E27FC236}">
                <a16:creationId xmlns:a16="http://schemas.microsoft.com/office/drawing/2014/main" id="{CD7D509B-8FF0-4827-A793-E4F5AD6D8916}"/>
              </a:ext>
            </a:extLst>
          </p:cNvPr>
          <p:cNvSpPr/>
          <p:nvPr/>
        </p:nvSpPr>
        <p:spPr>
          <a:xfrm>
            <a:off x="2857500" y="6040219"/>
            <a:ext cx="4438650" cy="646331"/>
          </a:xfrm>
          <a:prstGeom prst="rect">
            <a:avLst/>
          </a:prstGeom>
        </p:spPr>
        <p:txBody>
          <a:bodyPr wrap="square">
            <a:spAutoFit/>
          </a:bodyPr>
          <a:lstStyle/>
          <a:p>
            <a:r>
              <a:rPr lang="en-US" sz="1200" dirty="0">
                <a:solidFill>
                  <a:schemeClr val="bg1"/>
                </a:solidFill>
              </a:rPr>
              <a:t>This template is free to use under Creative Commons Attribution license. Please mention Slidehood.com and other resources used in a slide footer.</a:t>
            </a:r>
          </a:p>
        </p:txBody>
      </p:sp>
      <p:sp>
        <p:nvSpPr>
          <p:cNvPr id="10" name="Rectangle 9">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621417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8"/>
          <p:cNvSpPr txBox="1">
            <a:spLocks noGrp="1"/>
          </p:cNvSpPr>
          <p:nvPr>
            <p:ph type="ctrTitle"/>
          </p:nvPr>
        </p:nvSpPr>
        <p:spPr>
          <a:xfrm>
            <a:off x="8420099" y="1919515"/>
            <a:ext cx="3771901" cy="1799771"/>
          </a:xfrm>
          <a:prstGeom prst="rect">
            <a:avLst/>
          </a:prstGeom>
        </p:spPr>
        <p:txBody>
          <a:bodyPr lIns="91425" tIns="91425" rIns="91425" bIns="91425" anchor="b" anchorCtr="0">
            <a:noAutofit/>
          </a:bodyPr>
          <a:lstStyle/>
          <a:p>
            <a:pPr lvl="0" rtl="0">
              <a:spcBef>
                <a:spcPts val="0"/>
              </a:spcBef>
              <a:buNone/>
            </a:pPr>
            <a:r>
              <a:rPr lang="en" dirty="0">
                <a:solidFill>
                  <a:srgbClr val="FF0000"/>
                </a:solidFill>
              </a:rPr>
              <a:t>1.</a:t>
            </a:r>
          </a:p>
          <a:p>
            <a:pPr lvl="0" rtl="0">
              <a:spcBef>
                <a:spcPts val="0"/>
              </a:spcBef>
              <a:buNone/>
            </a:pPr>
            <a:r>
              <a:rPr lang="en" dirty="0">
                <a:solidFill>
                  <a:srgbClr val="FF0000"/>
                </a:solidFill>
              </a:rPr>
              <a:t>YOUR FIRST HEADLINE</a:t>
            </a:r>
          </a:p>
        </p:txBody>
      </p:sp>
      <p:sp>
        <p:nvSpPr>
          <p:cNvPr id="5" name="Shape 99"/>
          <p:cNvSpPr txBox="1">
            <a:spLocks noGrp="1"/>
          </p:cNvSpPr>
          <p:nvPr>
            <p:ph type="subTitle" idx="1"/>
          </p:nvPr>
        </p:nvSpPr>
        <p:spPr>
          <a:xfrm>
            <a:off x="8608218" y="3685721"/>
            <a:ext cx="3395662" cy="486229"/>
          </a:xfrm>
          <a:prstGeom prst="rect">
            <a:avLst/>
          </a:prstGeom>
        </p:spPr>
        <p:txBody>
          <a:bodyPr lIns="91425" tIns="91425" rIns="91425" bIns="91425" anchor="ctr" anchorCtr="0">
            <a:noAutofit/>
          </a:bodyPr>
          <a:lstStyle/>
          <a:p>
            <a:pPr lvl="0" rtl="0">
              <a:spcBef>
                <a:spcPts val="0"/>
              </a:spcBef>
              <a:buNone/>
            </a:pPr>
            <a:r>
              <a:rPr lang="en" sz="1600" dirty="0"/>
              <a:t>First things first let’s start with the first set of slides</a:t>
            </a:r>
          </a:p>
        </p:txBody>
      </p:sp>
      <p:sp>
        <p:nvSpPr>
          <p:cNvPr id="6" name="Rectangle 5">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2157886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0502" y="4285584"/>
            <a:ext cx="3390901" cy="2095501"/>
          </a:xfrm>
        </p:spPr>
        <p:txBody>
          <a:bodyPr>
            <a:normAutofit/>
          </a:bodyPr>
          <a:lstStyle/>
          <a:p>
            <a:r>
              <a:rPr lang="en-US" sz="2400" b="0" dirty="0">
                <a:latin typeface="+mj-lt"/>
              </a:rPr>
              <a:t>A fine quotation is a diamond in the hand of a man of wit and a pebble in the hand of a fool. </a:t>
            </a:r>
          </a:p>
          <a:p>
            <a:endParaRPr lang="en-US" sz="2400" b="0" dirty="0">
              <a:latin typeface="+mj-lt"/>
            </a:endParaRPr>
          </a:p>
        </p:txBody>
      </p:sp>
      <p:pic>
        <p:nvPicPr>
          <p:cNvPr id="5" name="Picture 4">
            <a:extLst>
              <a:ext uri="{FF2B5EF4-FFF2-40B4-BE49-F238E27FC236}">
                <a16:creationId xmlns:a16="http://schemas.microsoft.com/office/drawing/2014/main" id="{909AD3BC-2041-4473-8D2B-744BA09798A6}"/>
              </a:ext>
            </a:extLst>
          </p:cNvPr>
          <p:cNvPicPr>
            <a:picLocks noChangeAspect="1"/>
          </p:cNvPicPr>
          <p:nvPr/>
        </p:nvPicPr>
        <p:blipFill rotWithShape="1">
          <a:blip r:embed="rId2"/>
          <a:srcRect l="37102" t="22388" r="35344" b="54142"/>
          <a:stretch/>
        </p:blipFill>
        <p:spPr>
          <a:xfrm rot="10800000">
            <a:off x="3152811" y="3514814"/>
            <a:ext cx="600042" cy="643920"/>
          </a:xfrm>
          <a:prstGeom prst="rect">
            <a:avLst/>
          </a:prstGeom>
        </p:spPr>
      </p:pic>
      <p:sp>
        <p:nvSpPr>
          <p:cNvPr id="4" name="Shape 98">
            <a:extLst>
              <a:ext uri="{FF2B5EF4-FFF2-40B4-BE49-F238E27FC236}">
                <a16:creationId xmlns:a16="http://schemas.microsoft.com/office/drawing/2014/main" id="{EBBEFD6F-2C28-41AB-8387-12D341322A44}"/>
              </a:ext>
            </a:extLst>
          </p:cNvPr>
          <p:cNvSpPr txBox="1">
            <a:spLocks/>
          </p:cNvSpPr>
          <p:nvPr/>
        </p:nvSpPr>
        <p:spPr>
          <a:xfrm>
            <a:off x="114302" y="400050"/>
            <a:ext cx="3467101" cy="2286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solidFill>
                  <a:schemeClr val="bg1"/>
                </a:solidFill>
              </a:rPr>
              <a:t>T</a:t>
            </a:r>
            <a:r>
              <a:rPr lang="en-US" sz="3600" dirty="0">
                <a:solidFill>
                  <a:schemeClr val="bg1"/>
                </a:solidFill>
              </a:rPr>
              <a:t>HIS IS YOUR WELCOME MESSAGE OR </a:t>
            </a:r>
            <a:r>
              <a:rPr lang="en-US" sz="3600" dirty="0">
                <a:solidFill>
                  <a:schemeClr val="accent4"/>
                </a:solidFill>
              </a:rPr>
              <a:t>QUOTE</a:t>
            </a:r>
            <a:endParaRPr lang="en" sz="3600" dirty="0">
              <a:solidFill>
                <a:schemeClr val="accent4"/>
              </a:solidFill>
            </a:endParaRPr>
          </a:p>
        </p:txBody>
      </p:sp>
      <p:sp>
        <p:nvSpPr>
          <p:cNvPr id="6" name="Rectangle 5">
            <a:extLst>
              <a:ext uri="{FF2B5EF4-FFF2-40B4-BE49-F238E27FC236}">
                <a16:creationId xmlns:a16="http://schemas.microsoft.com/office/drawing/2014/main" id="{B37513D1-940F-4922-8AEE-268D03E777C4}"/>
              </a:ext>
            </a:extLst>
          </p:cNvPr>
          <p:cNvSpPr/>
          <p:nvPr/>
        </p:nvSpPr>
        <p:spPr>
          <a:xfrm>
            <a:off x="9408795" y="699860"/>
            <a:ext cx="2630806" cy="1092607"/>
          </a:xfrm>
          <a:prstGeom prst="rect">
            <a:avLst/>
          </a:prstGeom>
        </p:spPr>
        <p:txBody>
          <a:bodyPr wrap="square">
            <a:spAutoFit/>
          </a:bodyPr>
          <a:lstStyle/>
          <a:p>
            <a:r>
              <a:rPr lang="en-US" sz="1300" dirty="0"/>
              <a:t>Ultimately, leadership is not about glorious crowning acts. It's about keeping your team focused on a goal and motivated to do their best to achieve it, </a:t>
            </a:r>
          </a:p>
        </p:txBody>
      </p:sp>
      <p:sp>
        <p:nvSpPr>
          <p:cNvPr id="3" name="Rectangle 2"/>
          <p:cNvSpPr/>
          <p:nvPr/>
        </p:nvSpPr>
        <p:spPr>
          <a:xfrm>
            <a:off x="9408795" y="2686050"/>
            <a:ext cx="2630806" cy="1292662"/>
          </a:xfrm>
          <a:prstGeom prst="rect">
            <a:avLst/>
          </a:prstGeom>
        </p:spPr>
        <p:txBody>
          <a:bodyPr wrap="square">
            <a:spAutoFit/>
          </a:bodyPr>
          <a:lstStyle/>
          <a:p>
            <a:r>
              <a:rPr lang="en-US" sz="1300" dirty="0"/>
              <a:t>Especially when the stakes are high and the consequences really matter. It is about laying the groundwork for others' success, and then standing back and letting them shine..</a:t>
            </a:r>
          </a:p>
        </p:txBody>
      </p:sp>
      <p:sp>
        <p:nvSpPr>
          <p:cNvPr id="7" name="Rectangle 6">
            <a:extLst>
              <a:ext uri="{FF2B5EF4-FFF2-40B4-BE49-F238E27FC236}">
                <a16:creationId xmlns:a16="http://schemas.microsoft.com/office/drawing/2014/main" id="{B37513D1-940F-4922-8AEE-268D03E777C4}"/>
              </a:ext>
            </a:extLst>
          </p:cNvPr>
          <p:cNvSpPr/>
          <p:nvPr/>
        </p:nvSpPr>
        <p:spPr>
          <a:xfrm>
            <a:off x="9408795" y="5062310"/>
            <a:ext cx="2630806" cy="1092607"/>
          </a:xfrm>
          <a:prstGeom prst="rect">
            <a:avLst/>
          </a:prstGeom>
        </p:spPr>
        <p:txBody>
          <a:bodyPr wrap="square">
            <a:spAutoFit/>
          </a:bodyPr>
          <a:lstStyle/>
          <a:p>
            <a:r>
              <a:rPr lang="en-US" sz="1300" dirty="0"/>
              <a:t>Leadership is not about glorious crowning acts. It's about keeping your team focused on a goal and motivated to do their best to achieve it, </a:t>
            </a:r>
          </a:p>
        </p:txBody>
      </p:sp>
      <p:grpSp>
        <p:nvGrpSpPr>
          <p:cNvPr id="8" name="Shape 396">
            <a:extLst>
              <a:ext uri="{FF2B5EF4-FFF2-40B4-BE49-F238E27FC236}">
                <a16:creationId xmlns:a16="http://schemas.microsoft.com/office/drawing/2014/main" id="{AB3F8C01-58ED-47D4-B211-C6928EEC7196}"/>
              </a:ext>
            </a:extLst>
          </p:cNvPr>
          <p:cNvGrpSpPr/>
          <p:nvPr/>
        </p:nvGrpSpPr>
        <p:grpSpPr>
          <a:xfrm>
            <a:off x="8559186" y="5333335"/>
            <a:ext cx="551392" cy="550556"/>
            <a:chOff x="6660750" y="298550"/>
            <a:chExt cx="396900" cy="396300"/>
          </a:xfrm>
          <a:solidFill>
            <a:srgbClr val="E53132"/>
          </a:solidFill>
        </p:grpSpPr>
        <p:sp>
          <p:nvSpPr>
            <p:cNvPr id="9" name="Shape 397">
              <a:extLst>
                <a:ext uri="{FF2B5EF4-FFF2-40B4-BE49-F238E27FC236}">
                  <a16:creationId xmlns:a16="http://schemas.microsoft.com/office/drawing/2014/main" id="{6394F280-82CD-4DD9-A20B-1649E3C6FCEE}"/>
                </a:ext>
              </a:extLst>
            </p:cNvPr>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 name="Shape 398">
              <a:extLst>
                <a:ext uri="{FF2B5EF4-FFF2-40B4-BE49-F238E27FC236}">
                  <a16:creationId xmlns:a16="http://schemas.microsoft.com/office/drawing/2014/main" id="{C1566DDC-CA08-4B23-AABD-99118324874E}"/>
                </a:ext>
              </a:extLst>
            </p:cNvPr>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 name="Shape 453">
            <a:extLst>
              <a:ext uri="{FF2B5EF4-FFF2-40B4-BE49-F238E27FC236}">
                <a16:creationId xmlns:a16="http://schemas.microsoft.com/office/drawing/2014/main" id="{97B03477-73C1-40C4-9B8A-CB667FF8FD8A}"/>
              </a:ext>
            </a:extLst>
          </p:cNvPr>
          <p:cNvGrpSpPr/>
          <p:nvPr/>
        </p:nvGrpSpPr>
        <p:grpSpPr>
          <a:xfrm>
            <a:off x="8531268" y="3049105"/>
            <a:ext cx="595500" cy="634502"/>
            <a:chOff x="5970800" y="1619250"/>
            <a:chExt cx="428650" cy="456725"/>
          </a:xfrm>
          <a:solidFill>
            <a:srgbClr val="E53132"/>
          </a:solidFill>
        </p:grpSpPr>
        <p:sp>
          <p:nvSpPr>
            <p:cNvPr id="12" name="Shape 454">
              <a:extLst>
                <a:ext uri="{FF2B5EF4-FFF2-40B4-BE49-F238E27FC236}">
                  <a16:creationId xmlns:a16="http://schemas.microsoft.com/office/drawing/2014/main" id="{767368FE-C6B4-4A69-A5D9-CD9CA4AC6F77}"/>
                </a:ext>
              </a:extLst>
            </p:cNvPr>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 name="Shape 455">
              <a:extLst>
                <a:ext uri="{FF2B5EF4-FFF2-40B4-BE49-F238E27FC236}">
                  <a16:creationId xmlns:a16="http://schemas.microsoft.com/office/drawing/2014/main" id="{8ADED290-4925-406C-9551-29714960F569}"/>
                </a:ext>
              </a:extLst>
            </p:cNvPr>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456">
              <a:extLst>
                <a:ext uri="{FF2B5EF4-FFF2-40B4-BE49-F238E27FC236}">
                  <a16:creationId xmlns:a16="http://schemas.microsoft.com/office/drawing/2014/main" id="{D926539C-3C44-4393-A34E-D4CBE58A0A86}"/>
                </a:ext>
              </a:extLst>
            </p:cNvPr>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 name="Shape 457">
              <a:extLst>
                <a:ext uri="{FF2B5EF4-FFF2-40B4-BE49-F238E27FC236}">
                  <a16:creationId xmlns:a16="http://schemas.microsoft.com/office/drawing/2014/main" id="{939B87A3-FA7F-423D-BF4F-D15E6F724F17}"/>
                </a:ext>
              </a:extLst>
            </p:cNvPr>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458">
              <a:extLst>
                <a:ext uri="{FF2B5EF4-FFF2-40B4-BE49-F238E27FC236}">
                  <a16:creationId xmlns:a16="http://schemas.microsoft.com/office/drawing/2014/main" id="{D949B397-CD85-4FED-8ABC-1DE607A4F695}"/>
                </a:ext>
              </a:extLst>
            </p:cNvPr>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 name="Shape 500">
            <a:extLst>
              <a:ext uri="{FF2B5EF4-FFF2-40B4-BE49-F238E27FC236}">
                <a16:creationId xmlns:a16="http://schemas.microsoft.com/office/drawing/2014/main" id="{2E474879-40A3-4D83-A34C-2782D863E462}"/>
              </a:ext>
            </a:extLst>
          </p:cNvPr>
          <p:cNvGrpSpPr/>
          <p:nvPr/>
        </p:nvGrpSpPr>
        <p:grpSpPr>
          <a:xfrm>
            <a:off x="8485458" y="935217"/>
            <a:ext cx="687120" cy="434312"/>
            <a:chOff x="3241525" y="3039450"/>
            <a:chExt cx="494600" cy="312625"/>
          </a:xfrm>
          <a:solidFill>
            <a:srgbClr val="E53132"/>
          </a:solidFill>
        </p:grpSpPr>
        <p:sp>
          <p:nvSpPr>
            <p:cNvPr id="18" name="Shape 501">
              <a:extLst>
                <a:ext uri="{FF2B5EF4-FFF2-40B4-BE49-F238E27FC236}">
                  <a16:creationId xmlns:a16="http://schemas.microsoft.com/office/drawing/2014/main" id="{8033A396-A03F-4871-ACCD-D5B08B42A1ED}"/>
                </a:ext>
              </a:extLst>
            </p:cNvPr>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502">
              <a:extLst>
                <a:ext uri="{FF2B5EF4-FFF2-40B4-BE49-F238E27FC236}">
                  <a16:creationId xmlns:a16="http://schemas.microsoft.com/office/drawing/2014/main" id="{32928251-D50E-4E2A-87D7-4FD0D3613624}"/>
                </a:ext>
              </a:extLst>
            </p:cNvPr>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 name="Rectangle 19">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232857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9">
            <a:extLst>
              <a:ext uri="{FF2B5EF4-FFF2-40B4-BE49-F238E27FC236}">
                <a16:creationId xmlns:a16="http://schemas.microsoft.com/office/drawing/2014/main" id="{2E1D2BAA-EC0A-4CC7-ABD6-5538F5A35D71}"/>
              </a:ext>
            </a:extLst>
          </p:cNvPr>
          <p:cNvSpPr txBox="1">
            <a:spLocks/>
          </p:cNvSpPr>
          <p:nvPr/>
        </p:nvSpPr>
        <p:spPr>
          <a:xfrm>
            <a:off x="4184588" y="3042164"/>
            <a:ext cx="3822824"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6600" dirty="0">
                <a:solidFill>
                  <a:schemeClr val="bg1"/>
                </a:solidFill>
                <a:effectLst>
                  <a:outerShdw blurRad="38100" dist="38100" dir="2700000" algn="tl">
                    <a:srgbClr val="000000">
                      <a:alpha val="43137"/>
                    </a:srgbClr>
                  </a:outerShdw>
                </a:effectLst>
              </a:rPr>
              <a:t>BIG </a:t>
            </a:r>
            <a:r>
              <a:rPr lang="en" sz="6600" dirty="0">
                <a:solidFill>
                  <a:schemeClr val="accent4"/>
                </a:solidFill>
                <a:effectLst>
                  <a:outerShdw blurRad="38100" dist="38100" dir="2700000" algn="tl">
                    <a:srgbClr val="000000">
                      <a:alpha val="43137"/>
                    </a:srgbClr>
                  </a:outerShdw>
                </a:effectLst>
              </a:rPr>
              <a:t>IDEA</a:t>
            </a:r>
          </a:p>
        </p:txBody>
      </p:sp>
      <p:sp>
        <p:nvSpPr>
          <p:cNvPr id="5" name="Rectangle 4">
            <a:extLst>
              <a:ext uri="{FF2B5EF4-FFF2-40B4-BE49-F238E27FC236}">
                <a16:creationId xmlns:a16="http://schemas.microsoft.com/office/drawing/2014/main" id="{42309D67-9494-45B4-939A-55DD01CAA2D7}"/>
              </a:ext>
            </a:extLst>
          </p:cNvPr>
          <p:cNvSpPr/>
          <p:nvPr/>
        </p:nvSpPr>
        <p:spPr>
          <a:xfrm>
            <a:off x="4139618" y="3739253"/>
            <a:ext cx="3822824" cy="738664"/>
          </a:xfrm>
          <a:prstGeom prst="rect">
            <a:avLst/>
          </a:prstGeom>
        </p:spPr>
        <p:txBody>
          <a:bodyPr wrap="square">
            <a:spAutoFit/>
          </a:bodyPr>
          <a:lstStyle/>
          <a:p>
            <a:pPr algn="ctr"/>
            <a:r>
              <a:rPr lang="en-US" sz="1400" dirty="0">
                <a:solidFill>
                  <a:schemeClr val="bg1"/>
                </a:solidFill>
              </a:rPr>
              <a:t>Grab the attention of your audience by using icons and impressive</a:t>
            </a:r>
          </a:p>
          <a:p>
            <a:pPr algn="ctr"/>
            <a:r>
              <a:rPr lang="en-US" sz="1400" dirty="0">
                <a:solidFill>
                  <a:schemeClr val="bg1"/>
                </a:solidFill>
              </a:rPr>
              <a:t>images</a:t>
            </a:r>
          </a:p>
        </p:txBody>
      </p:sp>
      <p:sp>
        <p:nvSpPr>
          <p:cNvPr id="6" name="Shape 414">
            <a:extLst>
              <a:ext uri="{FF2B5EF4-FFF2-40B4-BE49-F238E27FC236}">
                <a16:creationId xmlns:a16="http://schemas.microsoft.com/office/drawing/2014/main" id="{184040C7-7184-41BE-86FB-E49BD54B31B2}"/>
              </a:ext>
            </a:extLst>
          </p:cNvPr>
          <p:cNvSpPr/>
          <p:nvPr/>
        </p:nvSpPr>
        <p:spPr>
          <a:xfrm>
            <a:off x="5498721" y="1701776"/>
            <a:ext cx="1194558" cy="1086576"/>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Rectangle 6">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237456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B42E079-B2C5-4E0A-B86D-2A181C63249E}"/>
              </a:ext>
            </a:extLst>
          </p:cNvPr>
          <p:cNvSpPr>
            <a:spLocks noGrp="1"/>
          </p:cNvSpPr>
          <p:nvPr>
            <p:ph type="title"/>
          </p:nvPr>
        </p:nvSpPr>
        <p:spPr>
          <a:xfrm>
            <a:off x="6724062" y="1943100"/>
            <a:ext cx="4477338" cy="1492585"/>
          </a:xfrm>
        </p:spPr>
        <p:txBody>
          <a:bodyPr>
            <a:normAutofit/>
          </a:bodyPr>
          <a:lstStyle/>
          <a:p>
            <a:r>
              <a:rPr lang="en-US" sz="4000" dirty="0"/>
              <a:t>THIS IS YOUR </a:t>
            </a:r>
            <a:r>
              <a:rPr lang="en-US" sz="4000" dirty="0">
                <a:solidFill>
                  <a:srgbClr val="E53132"/>
                </a:solidFill>
              </a:rPr>
              <a:t>HEADING</a:t>
            </a:r>
          </a:p>
        </p:txBody>
      </p:sp>
      <p:sp>
        <p:nvSpPr>
          <p:cNvPr id="5" name="Text Placeholder 6">
            <a:extLst>
              <a:ext uri="{FF2B5EF4-FFF2-40B4-BE49-F238E27FC236}">
                <a16:creationId xmlns:a16="http://schemas.microsoft.com/office/drawing/2014/main" id="{0B4DDB0A-180C-4794-AC18-D60E538D9979}"/>
              </a:ext>
            </a:extLst>
          </p:cNvPr>
          <p:cNvSpPr>
            <a:spLocks noGrp="1"/>
          </p:cNvSpPr>
          <p:nvPr>
            <p:ph type="body" idx="1"/>
          </p:nvPr>
        </p:nvSpPr>
        <p:spPr>
          <a:xfrm>
            <a:off x="6743112" y="3435685"/>
            <a:ext cx="4833761" cy="1929729"/>
          </a:xfrm>
          <a:prstGeom prst="rect">
            <a:avLst/>
          </a:prstGeom>
        </p:spPr>
        <p:txBody>
          <a:bodyPr wrap="square">
            <a:spAutoFit/>
          </a:bodyPr>
          <a:lstStyle/>
          <a:p>
            <a:pPr marL="0" indent="0" algn="just">
              <a:buNone/>
            </a:pPr>
            <a:r>
              <a:rPr lang="en-US" sz="1400" b="1" dirty="0">
                <a:solidFill>
                  <a:srgbClr val="E53132"/>
                </a:solidFill>
              </a:rPr>
              <a:t>Chris Hadfield</a:t>
            </a:r>
            <a:r>
              <a:rPr lang="en-US" sz="1400" dirty="0">
                <a:solidFill>
                  <a:srgbClr val="E53132"/>
                </a:solidFill>
              </a:rPr>
              <a:t>	</a:t>
            </a:r>
          </a:p>
          <a:p>
            <a:pPr marL="0" indent="0" algn="just">
              <a:buNone/>
            </a:pPr>
            <a:endParaRPr lang="en-US" sz="1400" dirty="0"/>
          </a:p>
          <a:p>
            <a:pPr marL="0" indent="0" algn="just">
              <a:buNone/>
            </a:pPr>
            <a:r>
              <a:rPr lang="en-US" sz="1400" dirty="0">
                <a:solidFill>
                  <a:schemeClr val="tx1">
                    <a:lumMod val="75000"/>
                    <a:lumOff val="25000"/>
                  </a:schemeClr>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p>
          <a:p>
            <a:pPr marL="0" indent="0" algn="just">
              <a:buNone/>
            </a:pPr>
            <a:endParaRPr lang="en-US" sz="1400" dirty="0"/>
          </a:p>
        </p:txBody>
      </p:sp>
      <p:sp>
        <p:nvSpPr>
          <p:cNvPr id="6" name="Rectangle 5">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86744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5"/>
          <p:cNvSpPr txBox="1">
            <a:spLocks noGrp="1"/>
          </p:cNvSpPr>
          <p:nvPr>
            <p:ph type="title"/>
          </p:nvPr>
        </p:nvSpPr>
        <p:spPr>
          <a:xfrm>
            <a:off x="152400" y="2971800"/>
            <a:ext cx="3429000" cy="2383601"/>
          </a:xfrm>
          <a:prstGeom prst="rect">
            <a:avLst/>
          </a:prstGeom>
        </p:spPr>
        <p:txBody>
          <a:bodyPr lIns="91425" tIns="91425" rIns="91425" bIns="91425" anchor="b" anchorCtr="0">
            <a:noAutofit/>
          </a:bodyPr>
          <a:lstStyle/>
          <a:p>
            <a:pPr lvl="0" algn="l">
              <a:spcBef>
                <a:spcPts val="0"/>
              </a:spcBef>
              <a:buNone/>
            </a:pPr>
            <a:r>
              <a:rPr lang="en" sz="4000" dirty="0"/>
              <a:t>YOU CAN ALSO </a:t>
            </a:r>
            <a:r>
              <a:rPr lang="en" sz="4000" dirty="0">
                <a:solidFill>
                  <a:schemeClr val="accent4"/>
                </a:solidFill>
              </a:rPr>
              <a:t>SPLIT</a:t>
            </a:r>
            <a:r>
              <a:rPr lang="en" sz="4000" dirty="0"/>
              <a:t> YOUR CONTENT</a:t>
            </a:r>
          </a:p>
        </p:txBody>
      </p:sp>
      <p:sp>
        <p:nvSpPr>
          <p:cNvPr id="3" name="Rectangle 2">
            <a:extLst>
              <a:ext uri="{FF2B5EF4-FFF2-40B4-BE49-F238E27FC236}">
                <a16:creationId xmlns:a16="http://schemas.microsoft.com/office/drawing/2014/main" id="{D18FE4C6-3116-46FB-BDC6-3D6D419688D8}"/>
              </a:ext>
            </a:extLst>
          </p:cNvPr>
          <p:cNvSpPr/>
          <p:nvPr/>
        </p:nvSpPr>
        <p:spPr>
          <a:xfrm>
            <a:off x="5013655" y="3641735"/>
            <a:ext cx="3006395" cy="2677656"/>
          </a:xfrm>
          <a:prstGeom prst="rect">
            <a:avLst/>
          </a:prstGeom>
        </p:spPr>
        <p:txBody>
          <a:bodyPr wrap="square">
            <a:spAutoFit/>
          </a:bodyPr>
          <a:lstStyle/>
          <a:p>
            <a:pPr algn="just"/>
            <a:r>
              <a:rPr lang="en-US" sz="1400" b="1" dirty="0">
                <a:solidFill>
                  <a:srgbClr val="E53132"/>
                </a:solidFill>
              </a:rPr>
              <a:t>Chris Hadfield</a:t>
            </a:r>
            <a:r>
              <a:rPr lang="en-US" sz="1400" dirty="0">
                <a:solidFill>
                  <a:srgbClr val="E53132"/>
                </a:solidFill>
              </a:rPr>
              <a:t>	</a:t>
            </a:r>
          </a:p>
          <a:p>
            <a:pPr algn="just"/>
            <a:endParaRPr lang="en-US" sz="1400" dirty="0">
              <a:solidFill>
                <a:schemeClr val="accent4"/>
              </a:solidFill>
            </a:endParaRPr>
          </a:p>
          <a:p>
            <a:pPr algn="just"/>
            <a:r>
              <a:rPr lang="en-US" sz="1400" dirty="0">
                <a:solidFill>
                  <a:schemeClr val="accent4"/>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p>
        </p:txBody>
      </p:sp>
      <p:sp>
        <p:nvSpPr>
          <p:cNvPr id="10" name="Rectangle 9">
            <a:extLst>
              <a:ext uri="{FF2B5EF4-FFF2-40B4-BE49-F238E27FC236}">
                <a16:creationId xmlns:a16="http://schemas.microsoft.com/office/drawing/2014/main" id="{5E28E566-3E70-4F93-8CF8-5E466D650FF7}"/>
              </a:ext>
            </a:extLst>
          </p:cNvPr>
          <p:cNvSpPr/>
          <p:nvPr/>
        </p:nvSpPr>
        <p:spPr>
          <a:xfrm>
            <a:off x="8839200" y="3641735"/>
            <a:ext cx="3006395" cy="2677656"/>
          </a:xfrm>
          <a:prstGeom prst="rect">
            <a:avLst/>
          </a:prstGeom>
        </p:spPr>
        <p:txBody>
          <a:bodyPr wrap="square">
            <a:spAutoFit/>
          </a:bodyPr>
          <a:lstStyle/>
          <a:p>
            <a:pPr algn="just"/>
            <a:r>
              <a:rPr lang="en-US" sz="1400" b="1" dirty="0">
                <a:solidFill>
                  <a:srgbClr val="E53132"/>
                </a:solidFill>
              </a:rPr>
              <a:t>Erin Cummings</a:t>
            </a:r>
          </a:p>
          <a:p>
            <a:pPr algn="just"/>
            <a:endParaRPr lang="en-US" sz="1400" b="1" dirty="0">
              <a:solidFill>
                <a:schemeClr val="accent4"/>
              </a:solidFill>
            </a:endParaRPr>
          </a:p>
          <a:p>
            <a:pPr algn="just"/>
            <a:r>
              <a:rPr lang="en-US" sz="1400" dirty="0">
                <a:solidFill>
                  <a:schemeClr val="accent4"/>
                </a:solidFill>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400" dirty="0">
                <a:solidFill>
                  <a:schemeClr val="accent4"/>
                </a:solidFill>
              </a:rPr>
            </a:br>
            <a:endParaRPr lang="en-US" sz="1400" dirty="0">
              <a:solidFill>
                <a:schemeClr val="accent4"/>
              </a:solidFill>
            </a:endParaRPr>
          </a:p>
        </p:txBody>
      </p:sp>
      <p:sp>
        <p:nvSpPr>
          <p:cNvPr id="5" name="Rectangle 4">
            <a:extLst>
              <a:ext uri="{FF2B5EF4-FFF2-40B4-BE49-F238E27FC236}">
                <a16:creationId xmlns:a16="http://schemas.microsoft.com/office/drawing/2014/main" id="{D18FE4C6-3116-46FB-BDC6-3D6D419688D8}"/>
              </a:ext>
            </a:extLst>
          </p:cNvPr>
          <p:cNvSpPr/>
          <p:nvPr/>
        </p:nvSpPr>
        <p:spPr>
          <a:xfrm>
            <a:off x="113539" y="6121509"/>
            <a:ext cx="2991612" cy="461665"/>
          </a:xfrm>
          <a:prstGeom prst="rect">
            <a:avLst/>
          </a:prstGeom>
        </p:spPr>
        <p:txBody>
          <a:bodyPr wrap="square">
            <a:spAutoFit/>
          </a:bodyPr>
          <a:lstStyle/>
          <a:p>
            <a:pPr algn="just"/>
            <a:r>
              <a:rPr lang="en-US" sz="1200" dirty="0">
                <a:solidFill>
                  <a:schemeClr val="accent4"/>
                </a:solidFill>
              </a:rPr>
              <a:t>To get something you never had you have to do something you've never done. </a:t>
            </a:r>
          </a:p>
        </p:txBody>
      </p:sp>
      <p:sp>
        <p:nvSpPr>
          <p:cNvPr id="7" name="Rectangle 6">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415119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0"/>
          <p:cNvSpPr txBox="1">
            <a:spLocks noGrp="1"/>
          </p:cNvSpPr>
          <p:nvPr>
            <p:ph type="title"/>
          </p:nvPr>
        </p:nvSpPr>
        <p:spPr>
          <a:xfrm>
            <a:off x="167346" y="2011804"/>
            <a:ext cx="2984117" cy="2152650"/>
          </a:xfrm>
          <a:prstGeom prst="rect">
            <a:avLst/>
          </a:prstGeom>
        </p:spPr>
        <p:txBody>
          <a:bodyPr lIns="91425" tIns="91425" rIns="91425" bIns="91425" anchor="b" anchorCtr="0">
            <a:noAutofit/>
          </a:bodyPr>
          <a:lstStyle/>
          <a:p>
            <a:pPr lvl="0">
              <a:spcBef>
                <a:spcPts val="0"/>
              </a:spcBef>
              <a:buNone/>
            </a:pPr>
            <a:r>
              <a:rPr lang="en" sz="4000" dirty="0"/>
              <a:t>IN TWO OR </a:t>
            </a:r>
            <a:r>
              <a:rPr lang="en" sz="4000" dirty="0">
                <a:solidFill>
                  <a:schemeClr val="accent4"/>
                </a:solidFill>
              </a:rPr>
              <a:t>THREE</a:t>
            </a:r>
            <a:r>
              <a:rPr lang="en" sz="4000" dirty="0"/>
              <a:t> COLUMNS</a:t>
            </a:r>
          </a:p>
        </p:txBody>
      </p:sp>
      <p:sp>
        <p:nvSpPr>
          <p:cNvPr id="5" name="Rectangle 4">
            <a:extLst>
              <a:ext uri="{FF2B5EF4-FFF2-40B4-BE49-F238E27FC236}">
                <a16:creationId xmlns:a16="http://schemas.microsoft.com/office/drawing/2014/main" id="{31FC0428-E6EC-4DBE-9530-F222B75A5F18}"/>
              </a:ext>
            </a:extLst>
          </p:cNvPr>
          <p:cNvSpPr/>
          <p:nvPr/>
        </p:nvSpPr>
        <p:spPr>
          <a:xfrm>
            <a:off x="4819650" y="862506"/>
            <a:ext cx="4533900" cy="1384995"/>
          </a:xfrm>
          <a:prstGeom prst="rect">
            <a:avLst/>
          </a:prstGeom>
        </p:spPr>
        <p:txBody>
          <a:bodyPr wrap="square">
            <a:spAutoFit/>
          </a:bodyPr>
          <a:lstStyle/>
          <a:p>
            <a:r>
              <a:rPr lang="en-US" sz="1400" b="1" dirty="0">
                <a:solidFill>
                  <a:schemeClr val="bg1"/>
                </a:solidFill>
              </a:rPr>
              <a:t>Helen Keller </a:t>
            </a:r>
          </a:p>
          <a:p>
            <a:r>
              <a:rPr lang="en-US" sz="1400" dirty="0">
                <a:solidFill>
                  <a:schemeClr val="bg1"/>
                </a:solidFill>
              </a:rPr>
              <a:t>	</a:t>
            </a:r>
          </a:p>
          <a:p>
            <a:r>
              <a:rPr lang="en-US" sz="1400" dirty="0">
                <a:solidFill>
                  <a:schemeClr val="bg1"/>
                </a:solidFill>
              </a:rPr>
              <a:t>Character cannot be developed in ease and quiet. Only through experience of trial and suffering can the soul be strengthened, ambition inspired, and success achieved.</a:t>
            </a:r>
          </a:p>
        </p:txBody>
      </p:sp>
      <p:sp>
        <p:nvSpPr>
          <p:cNvPr id="13" name="Rectangle 12">
            <a:extLst>
              <a:ext uri="{FF2B5EF4-FFF2-40B4-BE49-F238E27FC236}">
                <a16:creationId xmlns:a16="http://schemas.microsoft.com/office/drawing/2014/main" id="{3BCB2097-C847-40BA-8D5E-74F20DE0B44A}"/>
              </a:ext>
            </a:extLst>
          </p:cNvPr>
          <p:cNvSpPr/>
          <p:nvPr/>
        </p:nvSpPr>
        <p:spPr>
          <a:xfrm>
            <a:off x="4819650" y="2748456"/>
            <a:ext cx="4533900" cy="1384995"/>
          </a:xfrm>
          <a:prstGeom prst="rect">
            <a:avLst/>
          </a:prstGeom>
        </p:spPr>
        <p:txBody>
          <a:bodyPr wrap="square">
            <a:spAutoFit/>
          </a:bodyPr>
          <a:lstStyle/>
          <a:p>
            <a:r>
              <a:rPr lang="en-US" sz="1400" b="1" dirty="0">
                <a:solidFill>
                  <a:schemeClr val="bg1"/>
                </a:solidFill>
              </a:rPr>
              <a:t>Mario Andretti</a:t>
            </a:r>
          </a:p>
          <a:p>
            <a:endParaRPr lang="en-US" sz="1400" dirty="0">
              <a:solidFill>
                <a:schemeClr val="bg1"/>
              </a:solidFill>
            </a:endParaRPr>
          </a:p>
          <a:p>
            <a:r>
              <a:rPr lang="en-US" sz="1400" dirty="0">
                <a:solidFill>
                  <a:schemeClr val="bg1"/>
                </a:solidFill>
              </a:rPr>
              <a:t>Desire is the key to motivation, but it's determination and commitment to an unrelenting pursuit of your goal - a commitment to excellence - that will enable you to attain the success you seek. </a:t>
            </a:r>
          </a:p>
        </p:txBody>
      </p:sp>
      <p:sp>
        <p:nvSpPr>
          <p:cNvPr id="15" name="Rectangle 14">
            <a:extLst>
              <a:ext uri="{FF2B5EF4-FFF2-40B4-BE49-F238E27FC236}">
                <a16:creationId xmlns:a16="http://schemas.microsoft.com/office/drawing/2014/main" id="{4CB47B4E-BAAC-4198-8C46-7F4000C010E8}"/>
              </a:ext>
            </a:extLst>
          </p:cNvPr>
          <p:cNvSpPr/>
          <p:nvPr/>
        </p:nvSpPr>
        <p:spPr>
          <a:xfrm>
            <a:off x="4819650" y="4634406"/>
            <a:ext cx="4533900" cy="1384995"/>
          </a:xfrm>
          <a:prstGeom prst="rect">
            <a:avLst/>
          </a:prstGeom>
        </p:spPr>
        <p:txBody>
          <a:bodyPr wrap="square">
            <a:spAutoFit/>
          </a:bodyPr>
          <a:lstStyle/>
          <a:p>
            <a:r>
              <a:rPr lang="en-US" sz="1400" b="1" dirty="0">
                <a:solidFill>
                  <a:schemeClr val="bg1"/>
                </a:solidFill>
              </a:rPr>
              <a:t>Dwight. Eisenhower</a:t>
            </a:r>
          </a:p>
          <a:p>
            <a:endParaRPr lang="en-US" sz="1400" b="1" dirty="0">
              <a:solidFill>
                <a:schemeClr val="bg1"/>
              </a:solidFill>
            </a:endParaRPr>
          </a:p>
          <a:p>
            <a:r>
              <a:rPr lang="en-US" sz="1400" dirty="0">
                <a:solidFill>
                  <a:schemeClr val="bg1"/>
                </a:solidFill>
              </a:rPr>
              <a:t>The supreme quality for leadership is unquestionably integrity. Without it, no real success is possible, no matter whether it is on a section gang, a football field, in an army, or in an office. </a:t>
            </a:r>
          </a:p>
        </p:txBody>
      </p:sp>
      <p:grpSp>
        <p:nvGrpSpPr>
          <p:cNvPr id="7" name="Shape 459">
            <a:extLst>
              <a:ext uri="{FF2B5EF4-FFF2-40B4-BE49-F238E27FC236}">
                <a16:creationId xmlns:a16="http://schemas.microsoft.com/office/drawing/2014/main" id="{59007E6C-2F59-40B9-A514-61108E079518}"/>
              </a:ext>
            </a:extLst>
          </p:cNvPr>
          <p:cNvGrpSpPr/>
          <p:nvPr/>
        </p:nvGrpSpPr>
        <p:grpSpPr>
          <a:xfrm>
            <a:off x="3922652" y="1419786"/>
            <a:ext cx="597084" cy="544739"/>
            <a:chOff x="6625350" y="1613750"/>
            <a:chExt cx="480525" cy="438400"/>
          </a:xfrm>
          <a:solidFill>
            <a:schemeClr val="bg1"/>
          </a:solidFill>
        </p:grpSpPr>
        <p:sp>
          <p:nvSpPr>
            <p:cNvPr id="8" name="Shape 460">
              <a:extLst>
                <a:ext uri="{FF2B5EF4-FFF2-40B4-BE49-F238E27FC236}">
                  <a16:creationId xmlns:a16="http://schemas.microsoft.com/office/drawing/2014/main" id="{6CBBA69E-5A48-4EDD-9E0A-0E19E3E18CEE}"/>
                </a:ext>
              </a:extLst>
            </p:cNvPr>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 name="Shape 461">
              <a:extLst>
                <a:ext uri="{FF2B5EF4-FFF2-40B4-BE49-F238E27FC236}">
                  <a16:creationId xmlns:a16="http://schemas.microsoft.com/office/drawing/2014/main" id="{D75F0BE7-16F2-4E18-8A75-06B4EF4CC427}"/>
                </a:ext>
              </a:extLst>
            </p:cNvPr>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 name="Shape 462">
              <a:extLst>
                <a:ext uri="{FF2B5EF4-FFF2-40B4-BE49-F238E27FC236}">
                  <a16:creationId xmlns:a16="http://schemas.microsoft.com/office/drawing/2014/main" id="{BB65D25F-EE1F-4550-B72A-F63B4156297F}"/>
                </a:ext>
              </a:extLst>
            </p:cNvPr>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463">
              <a:extLst>
                <a:ext uri="{FF2B5EF4-FFF2-40B4-BE49-F238E27FC236}">
                  <a16:creationId xmlns:a16="http://schemas.microsoft.com/office/drawing/2014/main" id="{AEA6AD70-C785-45C0-B151-63537FBB446C}"/>
                </a:ext>
              </a:extLst>
            </p:cNvPr>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 name="Shape 464">
              <a:extLst>
                <a:ext uri="{FF2B5EF4-FFF2-40B4-BE49-F238E27FC236}">
                  <a16:creationId xmlns:a16="http://schemas.microsoft.com/office/drawing/2014/main" id="{BEC1F939-04C4-4385-A8CD-90CAFB3B7B77}"/>
                </a:ext>
              </a:extLst>
            </p:cNvPr>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 name="Shape 504">
            <a:extLst>
              <a:ext uri="{FF2B5EF4-FFF2-40B4-BE49-F238E27FC236}">
                <a16:creationId xmlns:a16="http://schemas.microsoft.com/office/drawing/2014/main" id="{DD66332F-120C-4533-9013-3A6708EA87A8}"/>
              </a:ext>
            </a:extLst>
          </p:cNvPr>
          <p:cNvGrpSpPr/>
          <p:nvPr/>
        </p:nvGrpSpPr>
        <p:grpSpPr>
          <a:xfrm>
            <a:off x="3903284" y="3404008"/>
            <a:ext cx="635821" cy="470404"/>
            <a:chOff x="5255200" y="3006475"/>
            <a:chExt cx="511700" cy="378575"/>
          </a:xfrm>
          <a:solidFill>
            <a:schemeClr val="bg1"/>
          </a:solidFill>
        </p:grpSpPr>
        <p:sp>
          <p:nvSpPr>
            <p:cNvPr id="16" name="Shape 505">
              <a:extLst>
                <a:ext uri="{FF2B5EF4-FFF2-40B4-BE49-F238E27FC236}">
                  <a16:creationId xmlns:a16="http://schemas.microsoft.com/office/drawing/2014/main" id="{8229C3D1-42EB-445A-8D45-61E3AD6FFF6D}"/>
                </a:ext>
              </a:extLst>
            </p:cNvPr>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 name="Shape 506">
              <a:extLst>
                <a:ext uri="{FF2B5EF4-FFF2-40B4-BE49-F238E27FC236}">
                  <a16:creationId xmlns:a16="http://schemas.microsoft.com/office/drawing/2014/main" id="{543F9BD3-1AB0-418E-8FEA-48CC75ED21B3}"/>
                </a:ext>
              </a:extLst>
            </p:cNvPr>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 name="Shape 541">
            <a:extLst>
              <a:ext uri="{FF2B5EF4-FFF2-40B4-BE49-F238E27FC236}">
                <a16:creationId xmlns:a16="http://schemas.microsoft.com/office/drawing/2014/main" id="{1090D4C9-1BCA-4946-A934-801E4ED0A93A}"/>
              </a:ext>
            </a:extLst>
          </p:cNvPr>
          <p:cNvGrpSpPr/>
          <p:nvPr/>
        </p:nvGrpSpPr>
        <p:grpSpPr>
          <a:xfrm>
            <a:off x="3959448" y="5313894"/>
            <a:ext cx="523493" cy="496188"/>
            <a:chOff x="5300400" y="3670175"/>
            <a:chExt cx="421300" cy="399325"/>
          </a:xfrm>
          <a:solidFill>
            <a:schemeClr val="bg1"/>
          </a:solidFill>
        </p:grpSpPr>
        <p:sp>
          <p:nvSpPr>
            <p:cNvPr id="19" name="Shape 542">
              <a:extLst>
                <a:ext uri="{FF2B5EF4-FFF2-40B4-BE49-F238E27FC236}">
                  <a16:creationId xmlns:a16="http://schemas.microsoft.com/office/drawing/2014/main" id="{84DB1EEC-5935-4F84-A495-17E920B16370}"/>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543">
              <a:extLst>
                <a:ext uri="{FF2B5EF4-FFF2-40B4-BE49-F238E27FC236}">
                  <a16:creationId xmlns:a16="http://schemas.microsoft.com/office/drawing/2014/main" id="{EBC1A49E-1416-4DA3-B3BA-71FA1C5E241B}"/>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 name="Shape 544">
              <a:extLst>
                <a:ext uri="{FF2B5EF4-FFF2-40B4-BE49-F238E27FC236}">
                  <a16:creationId xmlns:a16="http://schemas.microsoft.com/office/drawing/2014/main" id="{C0491AB1-138D-4CAD-AE11-61A5938F8569}"/>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 name="Shape 545">
              <a:extLst>
                <a:ext uri="{FF2B5EF4-FFF2-40B4-BE49-F238E27FC236}">
                  <a16:creationId xmlns:a16="http://schemas.microsoft.com/office/drawing/2014/main" id="{1ED5BFDB-7CAF-47D8-AC89-4BFC5D02852A}"/>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546">
              <a:extLst>
                <a:ext uri="{FF2B5EF4-FFF2-40B4-BE49-F238E27FC236}">
                  <a16:creationId xmlns:a16="http://schemas.microsoft.com/office/drawing/2014/main" id="{1484ECC2-498D-4100-B03E-2E242D0F1739}"/>
                </a:ext>
              </a:extLst>
            </p:cNvPr>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4" name="Rectangle 23">
            <a:extLst>
              <a:ext uri="{FF2B5EF4-FFF2-40B4-BE49-F238E27FC236}">
                <a16:creationId xmlns:a16="http://schemas.microsoft.com/office/drawing/2014/main" id="{D18FE4C6-3116-46FB-BDC6-3D6D419688D8}"/>
              </a:ext>
            </a:extLst>
          </p:cNvPr>
          <p:cNvSpPr/>
          <p:nvPr/>
        </p:nvSpPr>
        <p:spPr>
          <a:xfrm>
            <a:off x="113539" y="6121509"/>
            <a:ext cx="2991612" cy="461665"/>
          </a:xfrm>
          <a:prstGeom prst="rect">
            <a:avLst/>
          </a:prstGeom>
        </p:spPr>
        <p:txBody>
          <a:bodyPr wrap="square">
            <a:spAutoFit/>
          </a:bodyPr>
          <a:lstStyle/>
          <a:p>
            <a:pPr algn="just"/>
            <a:r>
              <a:rPr lang="en-US" sz="1200" dirty="0">
                <a:solidFill>
                  <a:schemeClr val="accent4"/>
                </a:solidFill>
              </a:rPr>
              <a:t>To get something you never had you have to do something you've never done. </a:t>
            </a:r>
          </a:p>
        </p:txBody>
      </p:sp>
      <p:sp>
        <p:nvSpPr>
          <p:cNvPr id="25" name="Rectangle 24">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3160943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3492D-07EF-4FA4-BAE5-85EFAEBA46E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
            <a:ext cx="12191999" cy="6858000"/>
          </a:xfrm>
          <a:prstGeom prst="rect">
            <a:avLst/>
          </a:prstGeom>
        </p:spPr>
      </p:pic>
      <p:sp>
        <p:nvSpPr>
          <p:cNvPr id="5" name="Rectangle 4">
            <a:extLst>
              <a:ext uri="{FF2B5EF4-FFF2-40B4-BE49-F238E27FC236}">
                <a16:creationId xmlns:a16="http://schemas.microsoft.com/office/drawing/2014/main" id="{F6D57AE6-EF4C-4651-802A-16AE5D82D48B}"/>
              </a:ext>
            </a:extLst>
          </p:cNvPr>
          <p:cNvSpPr/>
          <p:nvPr/>
        </p:nvSpPr>
        <p:spPr>
          <a:xfrm>
            <a:off x="6648450" y="5284034"/>
            <a:ext cx="5543550" cy="1573966"/>
          </a:xfrm>
          <a:prstGeom prst="rect">
            <a:avLst/>
          </a:prstGeom>
          <a:solidFill>
            <a:schemeClr val="accent1">
              <a:alpha val="6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1D16059-8074-4EC5-AFA7-DD42FBED624D}"/>
              </a:ext>
            </a:extLst>
          </p:cNvPr>
          <p:cNvSpPr txBox="1">
            <a:spLocks/>
          </p:cNvSpPr>
          <p:nvPr/>
        </p:nvSpPr>
        <p:spPr>
          <a:xfrm>
            <a:off x="6838949" y="5358255"/>
            <a:ext cx="5314950" cy="14997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000" dirty="0">
                <a:solidFill>
                  <a:schemeClr val="bg1"/>
                </a:solidFill>
              </a:rPr>
              <a:t>BIG PICTURE CREATES BIG IMPACT</a:t>
            </a:r>
            <a:r>
              <a:rPr lang="en-US" sz="2000" dirty="0">
                <a:solidFill>
                  <a:schemeClr val="bg1"/>
                </a:solidFill>
              </a:rPr>
              <a:t/>
            </a:r>
            <a:br>
              <a:rPr lang="en-US" sz="2000" dirty="0">
                <a:solidFill>
                  <a:schemeClr val="bg1"/>
                </a:solidFill>
              </a:rPr>
            </a:br>
            <a:r>
              <a:rPr lang="en-US" sz="2000" dirty="0">
                <a:solidFill>
                  <a:schemeClr val="bg1"/>
                </a:solidFill>
              </a:rPr>
              <a:t>A Picture Is Worth A Thousand Words</a:t>
            </a:r>
          </a:p>
        </p:txBody>
      </p:sp>
      <p:sp>
        <p:nvSpPr>
          <p:cNvPr id="6" name="Rectangle 5">
            <a:extLst>
              <a:ext uri="{FF2B5EF4-FFF2-40B4-BE49-F238E27FC236}">
                <a16:creationId xmlns:a16="http://schemas.microsoft.com/office/drawing/2014/main" id="{AE472E19-4A9A-478C-BBA5-BA69DD71C560}"/>
              </a:ext>
            </a:extLst>
          </p:cNvPr>
          <p:cNvSpPr/>
          <p:nvPr/>
        </p:nvSpPr>
        <p:spPr>
          <a:xfrm rot="16200000">
            <a:off x="11661246" y="467691"/>
            <a:ext cx="1369286" cy="307777"/>
          </a:xfrm>
          <a:prstGeom prst="rect">
            <a:avLst/>
          </a:prstGeom>
        </p:spPr>
        <p:txBody>
          <a:bodyPr wrap="none">
            <a:spAutoFit/>
          </a:bodyPr>
          <a:lstStyle/>
          <a:p>
            <a:pPr algn="just"/>
            <a:r>
              <a:rPr lang="en-US" sz="1400" dirty="0"/>
              <a:t>Slidehood.com</a:t>
            </a:r>
          </a:p>
        </p:txBody>
      </p:sp>
    </p:spTree>
    <p:extLst>
      <p:ext uri="{BB962C8B-B14F-4D97-AF65-F5344CB8AC3E}">
        <p14:creationId xmlns:p14="http://schemas.microsoft.com/office/powerpoint/2010/main" val="2455644487"/>
      </p:ext>
    </p:extLst>
  </p:cSld>
  <p:clrMapOvr>
    <a:masterClrMapping/>
  </p:clrMapOvr>
</p:sld>
</file>

<file path=ppt/theme/theme1.xml><?xml version="1.0" encoding="utf-8"?>
<a:theme xmlns:a="http://schemas.openxmlformats.org/drawingml/2006/main" name="Office Theme">
  <a:themeElements>
    <a:clrScheme name="Custom 1">
      <a:dk1>
        <a:srgbClr val="2C2C2C"/>
      </a:dk1>
      <a:lt1>
        <a:srgbClr val="FFFFFF"/>
      </a:lt1>
      <a:dk2>
        <a:srgbClr val="3F3F3F"/>
      </a:dk2>
      <a:lt2>
        <a:srgbClr val="F2F2F2"/>
      </a:lt2>
      <a:accent1>
        <a:srgbClr val="FF0000"/>
      </a:accent1>
      <a:accent2>
        <a:srgbClr val="EE3C23"/>
      </a:accent2>
      <a:accent3>
        <a:srgbClr val="6B6F10"/>
      </a:accent3>
      <a:accent4>
        <a:srgbClr val="2F2F2F"/>
      </a:accent4>
      <a:accent5>
        <a:srgbClr val="FFFFFF"/>
      </a:accent5>
      <a:accent6>
        <a:srgbClr val="EE3C23"/>
      </a:accent6>
      <a:hlink>
        <a:srgbClr val="92D050"/>
      </a:hlink>
      <a:folHlink>
        <a:srgbClr val="F5EE30"/>
      </a:folHlink>
    </a:clrScheme>
    <a:fontScheme name="Custom 4">
      <a:majorFont>
        <a:latin typeface="Raleway"/>
        <a:ea typeface=""/>
        <a:cs typeface=""/>
      </a:majorFont>
      <a:minorFont>
        <a:latin typeface="Roboto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837</TotalTime>
  <Words>1250</Words>
  <Application>Microsoft Office PowerPoint</Application>
  <PresentationFormat>Widescreen</PresentationFormat>
  <Paragraphs>131</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Bitter</vt:lpstr>
      <vt:lpstr>Dosis</vt:lpstr>
      <vt:lpstr>Lato</vt:lpstr>
      <vt:lpstr>Muli</vt:lpstr>
      <vt:lpstr>Raleway</vt:lpstr>
      <vt:lpstr>Roboto</vt:lpstr>
      <vt:lpstr>Roboto Cn</vt:lpstr>
      <vt:lpstr>Office Theme</vt:lpstr>
      <vt:lpstr>RED CORPORATE</vt:lpstr>
      <vt:lpstr>PowerPoint Presentation</vt:lpstr>
      <vt:lpstr>1. YOUR FIRST HEADLINE</vt:lpstr>
      <vt:lpstr>PowerPoint Presentation</vt:lpstr>
      <vt:lpstr>PowerPoint Presentation</vt:lpstr>
      <vt:lpstr>THIS IS YOUR HEADING</vt:lpstr>
      <vt:lpstr>YOU CAN ALSO SPLIT YOUR CONTENT</vt:lpstr>
      <vt:lpstr>IN TWO OR THREE COLUMNS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Suhair </cp:lastModifiedBy>
  <cp:revision>112</cp:revision>
  <dcterms:created xsi:type="dcterms:W3CDTF">2017-08-02T20:41:11Z</dcterms:created>
  <dcterms:modified xsi:type="dcterms:W3CDTF">2018-04-17T14:25:04Z</dcterms:modified>
</cp:coreProperties>
</file>