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Dosis"/>
      <p:regular r:id="rId23"/>
      <p:bold r:id="rId24"/>
    </p:embeddedFont>
    <p:embeddedFont>
      <p:font typeface="Muli"/>
      <p:regular r:id="rId25"/>
      <p:bold r:id="rId26"/>
      <p:italic r:id="rId27"/>
      <p:boldItalic r:id="rId28"/>
    </p:embeddedFon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iy12tQrYaT7Alqr+v/lkpnuPsd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3458CDB-84EB-4A90-9A8F-40604FCE2517}">
  <a:tblStyle styleId="{A3458CDB-84EB-4A90-9A8F-40604FCE2517}" styleName="Table_0">
    <a:wholeTbl>
      <a:tcTxStyle b="off" i="off">
        <a:font>
          <a:latin typeface="Noto Serif"/>
          <a:ea typeface="Noto Serif"/>
          <a:cs typeface="Noto Serif"/>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A"/>
          </a:solidFill>
        </a:fill>
      </a:tcStyle>
    </a:wholeTbl>
    <a:band1H>
      <a:tcTxStyle/>
      <a:tcStyle>
        <a:fill>
          <a:solidFill>
            <a:srgbClr val="CBE2F5"/>
          </a:solidFill>
        </a:fill>
      </a:tcStyle>
    </a:band1H>
    <a:band2H>
      <a:tcTxStyle/>
    </a:band2H>
    <a:band1V>
      <a:tcTxStyle/>
      <a:tcStyle>
        <a:fill>
          <a:solidFill>
            <a:srgbClr val="CBE2F5"/>
          </a:solidFill>
        </a:fill>
      </a:tcStyle>
    </a:band1V>
    <a:band2V>
      <a:tcTxStyle/>
    </a:band2V>
    <a:lastCol>
      <a:tcTxStyle b="on" i="off">
        <a:font>
          <a:latin typeface="Noto Serif"/>
          <a:ea typeface="Noto Serif"/>
          <a:cs typeface="Noto Serif"/>
        </a:font>
        <a:schemeClr val="lt1"/>
      </a:tcTxStyle>
      <a:tcStyle>
        <a:fill>
          <a:solidFill>
            <a:schemeClr val="accent1"/>
          </a:solidFill>
        </a:fill>
      </a:tcStyle>
    </a:lastCol>
    <a:firstCol>
      <a:tcTxStyle b="on" i="off">
        <a:font>
          <a:latin typeface="Noto Serif"/>
          <a:ea typeface="Noto Serif"/>
          <a:cs typeface="Noto Serif"/>
        </a:font>
        <a:schemeClr val="lt1"/>
      </a:tcTxStyle>
      <a:tcStyle>
        <a:fill>
          <a:solidFill>
            <a:schemeClr val="accent1"/>
          </a:solidFill>
        </a:fill>
      </a:tcStyle>
    </a:firstCol>
    <a:lastRow>
      <a:tcTxStyle b="on" i="off">
        <a:font>
          <a:latin typeface="Noto Serif"/>
          <a:ea typeface="Noto Serif"/>
          <a:cs typeface="Noto Serif"/>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Noto Serif"/>
          <a:ea typeface="Noto Serif"/>
          <a:cs typeface="Noto Serif"/>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Dosis-bold.fntdata"/><Relationship Id="rId23" Type="http://schemas.openxmlformats.org/officeDocument/2006/relationships/font" Target="fonts/Dosi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uli-bold.fntdata"/><Relationship Id="rId25" Type="http://schemas.openxmlformats.org/officeDocument/2006/relationships/font" Target="fonts/Muli-regular.fntdata"/><Relationship Id="rId28" Type="http://schemas.openxmlformats.org/officeDocument/2006/relationships/font" Target="fonts/Muli-boldItalic.fntdata"/><Relationship Id="rId27" Type="http://schemas.openxmlformats.org/officeDocument/2006/relationships/font" Target="fonts/Muli-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A65F1D"/>
            </a:solidFill>
            <a:ln>
              <a:noFill/>
            </a:ln>
            <a:effectLst>
              <a:innerShdw blurRad="114300">
                <a:prstClr val="black"/>
              </a:innerShdw>
            </a:effectLst>
          </c:spPr>
          <c:invertIfNegative val="0"/>
          <c:cat>
            <c:strRef>
              <c:f>Sheet1!$A$2:$A$3</c:f>
              <c:strCache>
                <c:ptCount val="2"/>
                <c:pt idx="0">
                  <c:v>Category 1</c:v>
                </c:pt>
                <c:pt idx="1">
                  <c:v>Category 2</c:v>
                </c:pt>
              </c:strCache>
            </c:strRef>
          </c:cat>
          <c:val>
            <c:numRef>
              <c:f>Sheet1!$B$2:$B$3</c:f>
              <c:numCache>
                <c:formatCode>General</c:formatCode>
                <c:ptCount val="2"/>
                <c:pt idx="0">
                  <c:v>4.3</c:v>
                </c:pt>
                <c:pt idx="1">
                  <c:v>2.5</c:v>
                </c:pt>
              </c:numCache>
            </c:numRef>
          </c:val>
          <c:extLst>
            <c:ext xmlns:c16="http://schemas.microsoft.com/office/drawing/2014/chart" uri="{C3380CC4-5D6E-409C-BE32-E72D297353CC}">
              <c16:uniqueId val="{00000000-DE6D-4993-9E61-80AB4AE5C91E}"/>
            </c:ext>
          </c:extLst>
        </c:ser>
        <c:ser>
          <c:idx val="1"/>
          <c:order val="1"/>
          <c:tx>
            <c:strRef>
              <c:f>Sheet1!$C$1</c:f>
              <c:strCache>
                <c:ptCount val="1"/>
                <c:pt idx="0">
                  <c:v>Series 2</c:v>
                </c:pt>
              </c:strCache>
            </c:strRef>
          </c:tx>
          <c:spPr>
            <a:solidFill>
              <a:srgbClr val="C8861A"/>
            </a:solidFill>
            <a:ln>
              <a:noFill/>
            </a:ln>
            <a:effectLst>
              <a:innerShdw blurRad="114300">
                <a:prstClr val="black"/>
              </a:innerShdw>
            </a:effectLst>
          </c:spPr>
          <c:invertIfNegative val="0"/>
          <c:cat>
            <c:strRef>
              <c:f>Sheet1!$A$2:$A$3</c:f>
              <c:strCache>
                <c:ptCount val="2"/>
                <c:pt idx="0">
                  <c:v>Category 1</c:v>
                </c:pt>
                <c:pt idx="1">
                  <c:v>Category 2</c:v>
                </c:pt>
              </c:strCache>
            </c:strRef>
          </c:cat>
          <c:val>
            <c:numRef>
              <c:f>Sheet1!$C$2:$C$3</c:f>
              <c:numCache>
                <c:formatCode>General</c:formatCode>
                <c:ptCount val="2"/>
                <c:pt idx="0">
                  <c:v>2.4</c:v>
                </c:pt>
                <c:pt idx="1">
                  <c:v>4.4000000000000004</c:v>
                </c:pt>
              </c:numCache>
            </c:numRef>
          </c:val>
          <c:extLst>
            <c:ext xmlns:c16="http://schemas.microsoft.com/office/drawing/2014/chart" uri="{C3380CC4-5D6E-409C-BE32-E72D297353CC}">
              <c16:uniqueId val="{00000001-DE6D-4993-9E61-80AB4AE5C91E}"/>
            </c:ext>
          </c:extLst>
        </c:ser>
        <c:ser>
          <c:idx val="2"/>
          <c:order val="2"/>
          <c:tx>
            <c:strRef>
              <c:f>Sheet1!$D$1</c:f>
              <c:strCache>
                <c:ptCount val="1"/>
                <c:pt idx="0">
                  <c:v>Series 3</c:v>
                </c:pt>
              </c:strCache>
            </c:strRef>
          </c:tx>
          <c:spPr>
            <a:solidFill>
              <a:srgbClr val="F3D6A7"/>
            </a:solidFill>
            <a:ln>
              <a:noFill/>
            </a:ln>
            <a:effectLst>
              <a:innerShdw blurRad="114300">
                <a:prstClr val="black"/>
              </a:innerShdw>
            </a:effectLst>
          </c:spPr>
          <c:invertIfNegative val="0"/>
          <c:cat>
            <c:strRef>
              <c:f>Sheet1!$A$2:$A$3</c:f>
              <c:strCache>
                <c:ptCount val="2"/>
                <c:pt idx="0">
                  <c:v>Category 1</c:v>
                </c:pt>
                <c:pt idx="1">
                  <c:v>Category 2</c:v>
                </c:pt>
              </c:strCache>
            </c:strRef>
          </c:cat>
          <c:val>
            <c:numRef>
              <c:f>Sheet1!$D$2:$D$3</c:f>
              <c:numCache>
                <c:formatCode>General</c:formatCode>
                <c:ptCount val="2"/>
                <c:pt idx="0">
                  <c:v>2</c:v>
                </c:pt>
                <c:pt idx="1">
                  <c:v>2</c:v>
                </c:pt>
              </c:numCache>
            </c:numRef>
          </c:val>
          <c:extLst>
            <c:ext xmlns:c16="http://schemas.microsoft.com/office/drawing/2014/chart" uri="{C3380CC4-5D6E-409C-BE32-E72D297353CC}">
              <c16:uniqueId val="{00000002-DE6D-4993-9E61-80AB4AE5C91E}"/>
            </c:ext>
          </c:extLst>
        </c:ser>
        <c:dLbls>
          <c:showLegendKey val="0"/>
          <c:showVal val="0"/>
          <c:showCatName val="0"/>
          <c:showSerName val="0"/>
          <c:showPercent val="0"/>
          <c:showBubbleSize val="0"/>
        </c:dLbls>
        <c:gapWidth val="100"/>
        <c:overlap val="-24"/>
        <c:axId val="247076432"/>
        <c:axId val="351751648"/>
      </c:barChart>
      <c:catAx>
        <c:axId val="247076432"/>
        <c:scaling>
          <c:orientation val="minMax"/>
        </c:scaling>
        <c:delete val="1"/>
        <c:axPos val="b"/>
        <c:numFmt formatCode="General" sourceLinked="1"/>
        <c:majorTickMark val="none"/>
        <c:minorTickMark val="none"/>
        <c:tickLblPos val="nextTo"/>
        <c:crossAx val="351751648"/>
        <c:crosses val="autoZero"/>
        <c:auto val="1"/>
        <c:lblAlgn val="ctr"/>
        <c:lblOffset val="100"/>
        <c:noMultiLvlLbl val="0"/>
      </c:catAx>
      <c:valAx>
        <c:axId val="35175164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47076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bg>
      <p:bgPr>
        <a:solidFill>
          <a:schemeClr val="lt1"/>
        </a:solidFill>
      </p:bgPr>
    </p:bg>
    <p:spTree>
      <p:nvGrpSpPr>
        <p:cNvPr id="11" name="Shape 11"/>
        <p:cNvGrpSpPr/>
        <p:nvPr/>
      </p:nvGrpSpPr>
      <p:grpSpPr>
        <a:xfrm>
          <a:off x="0" y="0"/>
          <a:ext cx="0" cy="0"/>
          <a:chOff x="0" y="0"/>
          <a:chExt cx="0" cy="0"/>
        </a:xfrm>
      </p:grpSpPr>
      <p:pic>
        <p:nvPicPr>
          <p:cNvPr id="12" name="Google Shape;12;p19"/>
          <p:cNvPicPr preferRelativeResize="0"/>
          <p:nvPr/>
        </p:nvPicPr>
        <p:blipFill rotWithShape="1">
          <a:blip r:embed="rId2">
            <a:alphaModFix/>
          </a:blip>
          <a:srcRect b="0" l="0" r="0" t="0"/>
          <a:stretch/>
        </p:blipFill>
        <p:spPr>
          <a:xfrm>
            <a:off x="0" y="0"/>
            <a:ext cx="12192000" cy="6858000"/>
          </a:xfrm>
          <a:prstGeom prst="rect">
            <a:avLst/>
          </a:prstGeom>
          <a:noFill/>
          <a:ln>
            <a:noFill/>
          </a:ln>
        </p:spPr>
      </p:pic>
      <p:grpSp>
        <p:nvGrpSpPr>
          <p:cNvPr id="13" name="Google Shape;13;p19"/>
          <p:cNvGrpSpPr/>
          <p:nvPr/>
        </p:nvGrpSpPr>
        <p:grpSpPr>
          <a:xfrm>
            <a:off x="0" y="4552949"/>
            <a:ext cx="12192000" cy="1209675"/>
            <a:chOff x="0" y="4552949"/>
            <a:chExt cx="12192000" cy="1209675"/>
          </a:xfrm>
        </p:grpSpPr>
        <p:sp>
          <p:nvSpPr>
            <p:cNvPr id="14" name="Google Shape;14;p19"/>
            <p:cNvSpPr/>
            <p:nvPr/>
          </p:nvSpPr>
          <p:spPr>
            <a:xfrm>
              <a:off x="0" y="4552949"/>
              <a:ext cx="12192000" cy="1209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 name="Google Shape;15;p19"/>
            <p:cNvSpPr/>
            <p:nvPr/>
          </p:nvSpPr>
          <p:spPr>
            <a:xfrm>
              <a:off x="0" y="5067300"/>
              <a:ext cx="12192000" cy="6953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6" name="Google Shape;16;p19"/>
          <p:cNvSpPr txBox="1"/>
          <p:nvPr>
            <p:ph type="ctrTitle"/>
          </p:nvPr>
        </p:nvSpPr>
        <p:spPr>
          <a:xfrm>
            <a:off x="3104200" y="4724400"/>
            <a:ext cx="5983600" cy="895350"/>
          </a:xfrm>
          <a:prstGeom prst="rect">
            <a:avLst/>
          </a:prstGeom>
          <a:noFill/>
          <a:ln>
            <a:noFill/>
          </a:ln>
        </p:spPr>
        <p:txBody>
          <a:bodyPr anchorCtr="0" anchor="ctr" bIns="91425" lIns="91425" spcFirstLastPara="1" rIns="91425" wrap="square" tIns="91425">
            <a:normAutofit/>
          </a:bodyPr>
          <a:lstStyle>
            <a:lvl1pPr lvl="0" algn="ctr">
              <a:lnSpc>
                <a:spcPct val="90000"/>
              </a:lnSpc>
              <a:spcBef>
                <a:spcPts val="0"/>
              </a:spcBef>
              <a:spcAft>
                <a:spcPts val="0"/>
              </a:spcAft>
              <a:buClr>
                <a:schemeClr val="dk1"/>
              </a:buClr>
              <a:buSzPts val="4400"/>
              <a:buFont typeface="Arial"/>
              <a:buNone/>
              <a:defRPr sz="4400">
                <a:solidFill>
                  <a:schemeClr val="dk1"/>
                </a:solidFill>
              </a:defRPr>
            </a:lvl1pPr>
            <a:lvl2pPr lvl="1" algn="ctr">
              <a:spcBef>
                <a:spcPts val="0"/>
              </a:spcBef>
              <a:spcAft>
                <a:spcPts val="0"/>
              </a:spcAft>
              <a:buSzPts val="1400"/>
              <a:buNone/>
              <a:defRPr sz="6400"/>
            </a:lvl2pPr>
            <a:lvl3pPr lvl="2" algn="ctr">
              <a:spcBef>
                <a:spcPts val="0"/>
              </a:spcBef>
              <a:spcAft>
                <a:spcPts val="0"/>
              </a:spcAft>
              <a:buSzPts val="1400"/>
              <a:buNone/>
              <a:defRPr sz="6400"/>
            </a:lvl3pPr>
            <a:lvl4pPr lvl="3" algn="ctr">
              <a:spcBef>
                <a:spcPts val="0"/>
              </a:spcBef>
              <a:spcAft>
                <a:spcPts val="0"/>
              </a:spcAft>
              <a:buSzPts val="1400"/>
              <a:buNone/>
              <a:defRPr sz="6400"/>
            </a:lvl4pPr>
            <a:lvl5pPr lvl="4" algn="ctr">
              <a:spcBef>
                <a:spcPts val="0"/>
              </a:spcBef>
              <a:spcAft>
                <a:spcPts val="0"/>
              </a:spcAft>
              <a:buSzPts val="1400"/>
              <a:buNone/>
              <a:defRPr sz="6400"/>
            </a:lvl5pPr>
            <a:lvl6pPr lvl="5" algn="ctr">
              <a:spcBef>
                <a:spcPts val="0"/>
              </a:spcBef>
              <a:spcAft>
                <a:spcPts val="0"/>
              </a:spcAft>
              <a:buSzPts val="1400"/>
              <a:buNone/>
              <a:defRPr sz="6400"/>
            </a:lvl6pPr>
            <a:lvl7pPr lvl="6" algn="ctr">
              <a:spcBef>
                <a:spcPts val="0"/>
              </a:spcBef>
              <a:spcAft>
                <a:spcPts val="0"/>
              </a:spcAft>
              <a:buSzPts val="1400"/>
              <a:buNone/>
              <a:defRPr sz="6400"/>
            </a:lvl7pPr>
            <a:lvl8pPr lvl="7" algn="ctr">
              <a:spcBef>
                <a:spcPts val="0"/>
              </a:spcBef>
              <a:spcAft>
                <a:spcPts val="0"/>
              </a:spcAft>
              <a:buSzPts val="1400"/>
              <a:buNone/>
              <a:defRPr sz="6400"/>
            </a:lvl8pPr>
            <a:lvl9pPr lvl="8" algn="ctr">
              <a:spcBef>
                <a:spcPts val="0"/>
              </a:spcBef>
              <a:spcAft>
                <a:spcPts val="0"/>
              </a:spcAft>
              <a:buSzPts val="1400"/>
              <a:buNone/>
              <a:defRPr sz="64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56" name="Shape 56"/>
        <p:cNvGrpSpPr/>
        <p:nvPr/>
      </p:nvGrpSpPr>
      <p:grpSpPr>
        <a:xfrm>
          <a:off x="0" y="0"/>
          <a:ext cx="0" cy="0"/>
          <a:chOff x="0" y="0"/>
          <a:chExt cx="0" cy="0"/>
        </a:xfrm>
      </p:grpSpPr>
      <p:sp>
        <p:nvSpPr>
          <p:cNvPr id="57" name="Google Shape;57;p28"/>
          <p:cNvSpPr/>
          <p:nvPr/>
        </p:nvSpPr>
        <p:spPr>
          <a:xfrm>
            <a:off x="0" y="0"/>
            <a:ext cx="12192000" cy="6858000"/>
          </a:xfrm>
          <a:prstGeom prst="rect">
            <a:avLst/>
          </a:prstGeom>
          <a:blipFill rotWithShape="1">
            <a:blip r:embed="rId2">
              <a:alphaModFix amt="23000"/>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 name="Google Shape;58;p28"/>
          <p:cNvSpPr/>
          <p:nvPr/>
        </p:nvSpPr>
        <p:spPr>
          <a:xfrm>
            <a:off x="0" y="5799646"/>
            <a:ext cx="12192000" cy="847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 name="Google Shape;59;p28"/>
          <p:cNvSpPr txBox="1"/>
          <p:nvPr>
            <p:ph idx="1" type="body"/>
          </p:nvPr>
        </p:nvSpPr>
        <p:spPr>
          <a:xfrm>
            <a:off x="1928005" y="5933360"/>
            <a:ext cx="8335991" cy="540480"/>
          </a:xfrm>
          <a:prstGeom prst="rect">
            <a:avLst/>
          </a:prstGeom>
          <a:noFill/>
          <a:ln>
            <a:noFill/>
          </a:ln>
        </p:spPr>
        <p:txBody>
          <a:bodyPr anchorCtr="0" anchor="t" bIns="91425" lIns="91425" spcFirstLastPara="1" rIns="91425" wrap="square" tIns="91425">
            <a:normAutofit/>
          </a:bodyPr>
          <a:lstStyle>
            <a:lvl1pPr indent="-228600" lvl="0" marL="457200" algn="ctr">
              <a:lnSpc>
                <a:spcPct val="90000"/>
              </a:lnSpc>
              <a:spcBef>
                <a:spcPts val="480"/>
              </a:spcBef>
              <a:spcAft>
                <a:spcPts val="0"/>
              </a:spcAft>
              <a:buClr>
                <a:schemeClr val="dk1"/>
              </a:buClr>
              <a:buSzPts val="2400"/>
              <a:buNone/>
              <a:defRPr b="1" sz="2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28"/>
          <p:cNvSpPr/>
          <p:nvPr/>
        </p:nvSpPr>
        <p:spPr>
          <a:xfrm>
            <a:off x="87086" y="5875304"/>
            <a:ext cx="11988800" cy="667657"/>
          </a:xfrm>
          <a:prstGeom prst="rect">
            <a:avLst/>
          </a:prstGeom>
          <a:noFill/>
          <a:ln cap="flat" cmpd="sng" w="38100">
            <a:solidFill>
              <a:srgbClr val="5D62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mall">
  <p:cSld name="Blank small">
    <p:spTree>
      <p:nvGrpSpPr>
        <p:cNvPr id="17" name="Shape 17"/>
        <p:cNvGrpSpPr/>
        <p:nvPr/>
      </p:nvGrpSpPr>
      <p:grpSpPr>
        <a:xfrm>
          <a:off x="0" y="0"/>
          <a:ext cx="0" cy="0"/>
          <a:chOff x="0" y="0"/>
          <a:chExt cx="0" cy="0"/>
        </a:xfrm>
      </p:grpSpPr>
      <p:pic>
        <p:nvPicPr>
          <p:cNvPr id="18" name="Google Shape;18;p20"/>
          <p:cNvPicPr preferRelativeResize="0"/>
          <p:nvPr/>
        </p:nvPicPr>
        <p:blipFill rotWithShape="1">
          <a:blip r:embed="rId2">
            <a:alphaModFix/>
          </a:blip>
          <a:srcRect b="0" l="0" r="0" t="0"/>
          <a:stretch/>
        </p:blipFill>
        <p:spPr>
          <a:xfrm>
            <a:off x="5066122" y="0"/>
            <a:ext cx="7125878" cy="6858000"/>
          </a:xfrm>
          <a:custGeom>
            <a:rect b="b" l="l" r="r" t="t"/>
            <a:pathLst>
              <a:path extrusionOk="0" h="6858000" w="7125878">
                <a:moveTo>
                  <a:pt x="0" y="0"/>
                </a:moveTo>
                <a:lnTo>
                  <a:pt x="7125878" y="0"/>
                </a:lnTo>
                <a:lnTo>
                  <a:pt x="7125878" y="6858000"/>
                </a:lnTo>
                <a:lnTo>
                  <a:pt x="508769" y="6858000"/>
                </a:lnTo>
                <a:close/>
              </a:path>
            </a:pathLst>
          </a:custGeom>
          <a:noFill/>
          <a:ln>
            <a:noFill/>
          </a:ln>
          <a:effectLst>
            <a:outerShdw blurRad="50800" rotWithShape="0" algn="r" dir="10800000" dist="38100">
              <a:srgbClr val="000000">
                <a:alpha val="40000"/>
              </a:srgbClr>
            </a:outerShdw>
          </a:effectLst>
        </p:spPr>
      </p:pic>
      <p:sp>
        <p:nvSpPr>
          <p:cNvPr id="19" name="Google Shape;19;p20"/>
          <p:cNvSpPr/>
          <p:nvPr>
            <p:ph idx="2" type="pic"/>
          </p:nvPr>
        </p:nvSpPr>
        <p:spPr>
          <a:xfrm>
            <a:off x="5066122" y="0"/>
            <a:ext cx="7125878" cy="6858000"/>
          </a:xfrm>
          <a:prstGeom prst="rect">
            <a:avLst/>
          </a:prstGeom>
          <a:noFill/>
          <a:ln>
            <a:noFill/>
          </a:ln>
          <a:effectLst>
            <a:outerShdw blurRad="50800" rotWithShape="0" algn="r" dir="10800000" dist="38100">
              <a:srgbClr val="000000">
                <a:alpha val="40000"/>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Subtitle">
    <p:bg>
      <p:bgPr>
        <a:solidFill>
          <a:schemeClr val="lt1"/>
        </a:solidFill>
      </p:bgPr>
    </p:bg>
    <p:spTree>
      <p:nvGrpSpPr>
        <p:cNvPr id="20" name="Shape 20"/>
        <p:cNvGrpSpPr/>
        <p:nvPr/>
      </p:nvGrpSpPr>
      <p:grpSpPr>
        <a:xfrm>
          <a:off x="0" y="0"/>
          <a:ext cx="0" cy="0"/>
          <a:chOff x="0" y="0"/>
          <a:chExt cx="0" cy="0"/>
        </a:xfrm>
      </p:grpSpPr>
      <p:sp>
        <p:nvSpPr>
          <p:cNvPr id="21" name="Google Shape;21;p21"/>
          <p:cNvSpPr/>
          <p:nvPr/>
        </p:nvSpPr>
        <p:spPr>
          <a:xfrm>
            <a:off x="247650" y="2944273"/>
            <a:ext cx="5867400" cy="2705100"/>
          </a:xfrm>
          <a:prstGeom prst="rect">
            <a:avLst/>
          </a:prstGeom>
          <a:solidFill>
            <a:schemeClr val="lt1"/>
          </a:solidFill>
          <a:ln cap="flat" cmpd="sng" w="38100">
            <a:solidFill>
              <a:srgbClr val="5D62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 name="Google Shape;22;p21"/>
          <p:cNvSpPr txBox="1"/>
          <p:nvPr>
            <p:ph type="ctrTitle"/>
          </p:nvPr>
        </p:nvSpPr>
        <p:spPr>
          <a:xfrm>
            <a:off x="323950" y="3031151"/>
            <a:ext cx="5130799" cy="1546399"/>
          </a:xfrm>
          <a:prstGeom prst="rect">
            <a:avLst/>
          </a:prstGeom>
          <a:noFill/>
          <a:ln>
            <a:noFill/>
          </a:ln>
        </p:spPr>
        <p:txBody>
          <a:bodyPr anchorCtr="0" anchor="b" bIns="91425" lIns="91425" spcFirstLastPara="1" rIns="91425" wrap="square" tIns="91425">
            <a:normAutofit/>
          </a:bodyPr>
          <a:lstStyle>
            <a:lvl1pPr lvl="0" algn="ctr">
              <a:lnSpc>
                <a:spcPct val="90000"/>
              </a:lnSpc>
              <a:spcBef>
                <a:spcPts val="0"/>
              </a:spcBef>
              <a:spcAft>
                <a:spcPts val="0"/>
              </a:spcAft>
              <a:buClr>
                <a:schemeClr val="dk1"/>
              </a:buClr>
              <a:buSzPts val="4400"/>
              <a:buFont typeface="Arial"/>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21"/>
          <p:cNvSpPr txBox="1"/>
          <p:nvPr>
            <p:ph idx="1" type="subTitle"/>
          </p:nvPr>
        </p:nvSpPr>
        <p:spPr>
          <a:xfrm>
            <a:off x="323950" y="4759573"/>
            <a:ext cx="5130799" cy="707777"/>
          </a:xfrm>
          <a:prstGeom prst="rect">
            <a:avLst/>
          </a:prstGeom>
          <a:noFill/>
          <a:ln>
            <a:noFill/>
          </a:ln>
        </p:spPr>
        <p:txBody>
          <a:bodyPr anchorCtr="0" anchor="t" bIns="91425" lIns="91425" spcFirstLastPara="1" rIns="91425" wrap="square" tIns="91425">
            <a:normAutofit/>
          </a:bodyPr>
          <a:lstStyle>
            <a:lvl1pPr lvl="0" algn="ctr">
              <a:lnSpc>
                <a:spcPct val="90000"/>
              </a:lnSpc>
              <a:spcBef>
                <a:spcPts val="0"/>
              </a:spcBef>
              <a:spcAft>
                <a:spcPts val="0"/>
              </a:spcAft>
              <a:buClr>
                <a:srgbClr val="33CCFF"/>
              </a:buClr>
              <a:buSzPts val="2400"/>
              <a:buNone/>
              <a:defRPr sz="2400">
                <a:solidFill>
                  <a:srgbClr val="33CCFF"/>
                </a:solidFill>
              </a:defRPr>
            </a:lvl1pPr>
            <a:lvl2pPr lvl="1" algn="ctr">
              <a:lnSpc>
                <a:spcPct val="90000"/>
              </a:lnSpc>
              <a:spcBef>
                <a:spcPts val="0"/>
              </a:spcBef>
              <a:spcAft>
                <a:spcPts val="0"/>
              </a:spcAft>
              <a:buClr>
                <a:srgbClr val="33CCFF"/>
              </a:buClr>
              <a:buSzPts val="2400"/>
              <a:buNone/>
              <a:defRPr sz="2400">
                <a:solidFill>
                  <a:srgbClr val="33CCFF"/>
                </a:solidFill>
              </a:defRPr>
            </a:lvl2pPr>
            <a:lvl3pPr lvl="2" algn="ctr">
              <a:lnSpc>
                <a:spcPct val="90000"/>
              </a:lnSpc>
              <a:spcBef>
                <a:spcPts val="0"/>
              </a:spcBef>
              <a:spcAft>
                <a:spcPts val="0"/>
              </a:spcAft>
              <a:buClr>
                <a:srgbClr val="33CCFF"/>
              </a:buClr>
              <a:buSzPts val="2400"/>
              <a:buNone/>
              <a:defRPr sz="2400">
                <a:solidFill>
                  <a:srgbClr val="33CCFF"/>
                </a:solidFill>
              </a:defRPr>
            </a:lvl3pPr>
            <a:lvl4pPr lvl="3" algn="ctr">
              <a:lnSpc>
                <a:spcPct val="90000"/>
              </a:lnSpc>
              <a:spcBef>
                <a:spcPts val="0"/>
              </a:spcBef>
              <a:spcAft>
                <a:spcPts val="0"/>
              </a:spcAft>
              <a:buClr>
                <a:srgbClr val="33CCFF"/>
              </a:buClr>
              <a:buSzPts val="2400"/>
              <a:buNone/>
              <a:defRPr sz="2400">
                <a:solidFill>
                  <a:srgbClr val="33CCFF"/>
                </a:solidFill>
              </a:defRPr>
            </a:lvl4pPr>
            <a:lvl5pPr lvl="4" algn="ctr">
              <a:lnSpc>
                <a:spcPct val="90000"/>
              </a:lnSpc>
              <a:spcBef>
                <a:spcPts val="0"/>
              </a:spcBef>
              <a:spcAft>
                <a:spcPts val="0"/>
              </a:spcAft>
              <a:buClr>
                <a:srgbClr val="33CCFF"/>
              </a:buClr>
              <a:buSzPts val="2400"/>
              <a:buNone/>
              <a:defRPr sz="2400">
                <a:solidFill>
                  <a:srgbClr val="33CCFF"/>
                </a:solidFill>
              </a:defRPr>
            </a:lvl5pPr>
            <a:lvl6pPr lvl="5" algn="ctr">
              <a:lnSpc>
                <a:spcPct val="90000"/>
              </a:lnSpc>
              <a:spcBef>
                <a:spcPts val="0"/>
              </a:spcBef>
              <a:spcAft>
                <a:spcPts val="0"/>
              </a:spcAft>
              <a:buClr>
                <a:srgbClr val="33CCFF"/>
              </a:buClr>
              <a:buSzPts val="2400"/>
              <a:buNone/>
              <a:defRPr sz="2400">
                <a:solidFill>
                  <a:srgbClr val="33CCFF"/>
                </a:solidFill>
              </a:defRPr>
            </a:lvl6pPr>
            <a:lvl7pPr lvl="6" algn="ctr">
              <a:lnSpc>
                <a:spcPct val="90000"/>
              </a:lnSpc>
              <a:spcBef>
                <a:spcPts val="0"/>
              </a:spcBef>
              <a:spcAft>
                <a:spcPts val="0"/>
              </a:spcAft>
              <a:buClr>
                <a:srgbClr val="33CCFF"/>
              </a:buClr>
              <a:buSzPts val="2400"/>
              <a:buNone/>
              <a:defRPr sz="2400">
                <a:solidFill>
                  <a:srgbClr val="33CCFF"/>
                </a:solidFill>
              </a:defRPr>
            </a:lvl7pPr>
            <a:lvl8pPr lvl="7" algn="ctr">
              <a:lnSpc>
                <a:spcPct val="90000"/>
              </a:lnSpc>
              <a:spcBef>
                <a:spcPts val="0"/>
              </a:spcBef>
              <a:spcAft>
                <a:spcPts val="0"/>
              </a:spcAft>
              <a:buClr>
                <a:srgbClr val="33CCFF"/>
              </a:buClr>
              <a:buSzPts val="2400"/>
              <a:buNone/>
              <a:defRPr sz="2400">
                <a:solidFill>
                  <a:srgbClr val="33CCFF"/>
                </a:solidFill>
              </a:defRPr>
            </a:lvl8pPr>
            <a:lvl9pPr lvl="8" algn="ctr">
              <a:lnSpc>
                <a:spcPct val="90000"/>
              </a:lnSpc>
              <a:spcBef>
                <a:spcPts val="0"/>
              </a:spcBef>
              <a:spcAft>
                <a:spcPts val="0"/>
              </a:spcAft>
              <a:buClr>
                <a:srgbClr val="33CCFF"/>
              </a:buClr>
              <a:buSzPts val="2400"/>
              <a:buNone/>
              <a:defRPr sz="2400">
                <a:solidFill>
                  <a:srgbClr val="33CCFF"/>
                </a:solidFill>
              </a:defRPr>
            </a:lvl9pPr>
          </a:lstStyle>
          <a:p/>
        </p:txBody>
      </p:sp>
      <p:pic>
        <p:nvPicPr>
          <p:cNvPr id="24" name="Google Shape;24;p21"/>
          <p:cNvPicPr preferRelativeResize="0"/>
          <p:nvPr/>
        </p:nvPicPr>
        <p:blipFill rotWithShape="1">
          <a:blip r:embed="rId2">
            <a:alphaModFix/>
          </a:blip>
          <a:srcRect b="0" l="0" r="0" t="0"/>
          <a:stretch/>
        </p:blipFill>
        <p:spPr>
          <a:xfrm>
            <a:off x="4955458" y="0"/>
            <a:ext cx="7236542" cy="6858000"/>
          </a:xfrm>
          <a:custGeom>
            <a:rect b="b" l="l" r="r" t="t"/>
            <a:pathLst>
              <a:path extrusionOk="0" h="6858000" w="7236542">
                <a:moveTo>
                  <a:pt x="1769192" y="0"/>
                </a:moveTo>
                <a:lnTo>
                  <a:pt x="7236542" y="0"/>
                </a:lnTo>
                <a:lnTo>
                  <a:pt x="7236542" y="6858000"/>
                </a:lnTo>
                <a:lnTo>
                  <a:pt x="0" y="6858000"/>
                </a:lnTo>
                <a:lnTo>
                  <a:pt x="0" y="6775659"/>
                </a:lnTo>
                <a:close/>
              </a:path>
            </a:pathLst>
          </a:custGeom>
          <a:noFill/>
          <a:ln>
            <a:noFill/>
          </a:ln>
          <a:effectLst>
            <a:outerShdw blurRad="50800" rotWithShape="0" algn="r" dir="10800000" dist="38100">
              <a:srgbClr val="000000">
                <a:alpha val="40000"/>
              </a:srgbClr>
            </a:outerShdw>
          </a:effectLst>
        </p:spPr>
      </p:pic>
      <p:sp>
        <p:nvSpPr>
          <p:cNvPr id="25" name="Google Shape;25;p21"/>
          <p:cNvSpPr/>
          <p:nvPr>
            <p:ph idx="2" type="pic"/>
          </p:nvPr>
        </p:nvSpPr>
        <p:spPr>
          <a:xfrm>
            <a:off x="4955458" y="0"/>
            <a:ext cx="7236542" cy="6858000"/>
          </a:xfrm>
          <a:prstGeom prst="rect">
            <a:avLst/>
          </a:prstGeom>
          <a:noFill/>
          <a:ln>
            <a:noFill/>
          </a:ln>
          <a:effectLst>
            <a:outerShdw blurRad="50800" rotWithShape="0" algn="r" dir="10800000" dist="38100">
              <a:srgbClr val="000000">
                <a:alpha val="40000"/>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26" name="Shape 26"/>
        <p:cNvGrpSpPr/>
        <p:nvPr/>
      </p:nvGrpSpPr>
      <p:grpSpPr>
        <a:xfrm>
          <a:off x="0" y="0"/>
          <a:ext cx="0" cy="0"/>
          <a:chOff x="0" y="0"/>
          <a:chExt cx="0" cy="0"/>
        </a:xfrm>
      </p:grpSpPr>
      <p:sp>
        <p:nvSpPr>
          <p:cNvPr id="27" name="Google Shape;27;p22"/>
          <p:cNvSpPr txBox="1"/>
          <p:nvPr>
            <p:ph idx="1" type="body"/>
          </p:nvPr>
        </p:nvSpPr>
        <p:spPr>
          <a:xfrm>
            <a:off x="2967567" y="2882401"/>
            <a:ext cx="6256800" cy="1093199"/>
          </a:xfrm>
          <a:prstGeom prst="rect">
            <a:avLst/>
          </a:prstGeom>
          <a:noFill/>
          <a:ln>
            <a:noFill/>
          </a:ln>
        </p:spPr>
        <p:txBody>
          <a:bodyPr anchorCtr="0" anchor="ctr" bIns="91425" lIns="91425" spcFirstLastPara="1" rIns="91425" wrap="square" tIns="91425">
            <a:normAutofit/>
          </a:bodyPr>
          <a:lstStyle>
            <a:lvl1pPr indent="-406400" lvl="0" marL="457200" algn="ctr">
              <a:lnSpc>
                <a:spcPct val="100000"/>
              </a:lnSpc>
              <a:spcBef>
                <a:spcPts val="0"/>
              </a:spcBef>
              <a:spcAft>
                <a:spcPts val="0"/>
              </a:spcAft>
              <a:buClr>
                <a:schemeClr val="dk1"/>
              </a:buClr>
              <a:buSzPts val="2800"/>
              <a:buChar char="•"/>
              <a:defRPr b="1" i="1"/>
            </a:lvl1pPr>
            <a:lvl2pPr indent="-381000" lvl="1" marL="914400" algn="ctr">
              <a:lnSpc>
                <a:spcPct val="90000"/>
              </a:lnSpc>
              <a:spcBef>
                <a:spcPts val="0"/>
              </a:spcBef>
              <a:spcAft>
                <a:spcPts val="0"/>
              </a:spcAft>
              <a:buClr>
                <a:schemeClr val="dk1"/>
              </a:buClr>
              <a:buSzPts val="2400"/>
              <a:buChar char="•"/>
              <a:defRPr b="1" i="1"/>
            </a:lvl2pPr>
            <a:lvl3pPr indent="-355600" lvl="2" marL="1371600" algn="ctr">
              <a:lnSpc>
                <a:spcPct val="90000"/>
              </a:lnSpc>
              <a:spcBef>
                <a:spcPts val="0"/>
              </a:spcBef>
              <a:spcAft>
                <a:spcPts val="0"/>
              </a:spcAft>
              <a:buClr>
                <a:schemeClr val="dk1"/>
              </a:buClr>
              <a:buSzPts val="2000"/>
              <a:buChar char="•"/>
              <a:defRPr b="1" i="1"/>
            </a:lvl3pPr>
            <a:lvl4pPr indent="-342900" lvl="3" marL="1828800" algn="ctr">
              <a:lnSpc>
                <a:spcPct val="90000"/>
              </a:lnSpc>
              <a:spcBef>
                <a:spcPts val="0"/>
              </a:spcBef>
              <a:spcAft>
                <a:spcPts val="0"/>
              </a:spcAft>
              <a:buClr>
                <a:schemeClr val="dk1"/>
              </a:buClr>
              <a:buSzPts val="1800"/>
              <a:buChar char="•"/>
              <a:defRPr b="1" i="1"/>
            </a:lvl4pPr>
            <a:lvl5pPr indent="-342900" lvl="4" marL="2286000" algn="ctr">
              <a:lnSpc>
                <a:spcPct val="90000"/>
              </a:lnSpc>
              <a:spcBef>
                <a:spcPts val="0"/>
              </a:spcBef>
              <a:spcAft>
                <a:spcPts val="0"/>
              </a:spcAft>
              <a:buClr>
                <a:schemeClr val="dk1"/>
              </a:buClr>
              <a:buSzPts val="1800"/>
              <a:buChar char="•"/>
              <a:defRPr b="1" i="1"/>
            </a:lvl5pPr>
            <a:lvl6pPr indent="-342900" lvl="5" marL="2743200" algn="ctr">
              <a:lnSpc>
                <a:spcPct val="90000"/>
              </a:lnSpc>
              <a:spcBef>
                <a:spcPts val="0"/>
              </a:spcBef>
              <a:spcAft>
                <a:spcPts val="0"/>
              </a:spcAft>
              <a:buClr>
                <a:schemeClr val="dk1"/>
              </a:buClr>
              <a:buSzPts val="1800"/>
              <a:buChar char="•"/>
              <a:defRPr b="1" i="1"/>
            </a:lvl6pPr>
            <a:lvl7pPr indent="-342900" lvl="6" marL="3200400" algn="ctr">
              <a:lnSpc>
                <a:spcPct val="90000"/>
              </a:lnSpc>
              <a:spcBef>
                <a:spcPts val="0"/>
              </a:spcBef>
              <a:spcAft>
                <a:spcPts val="0"/>
              </a:spcAft>
              <a:buClr>
                <a:schemeClr val="dk1"/>
              </a:buClr>
              <a:buSzPts val="1800"/>
              <a:buChar char="•"/>
              <a:defRPr b="1" i="1"/>
            </a:lvl7pPr>
            <a:lvl8pPr indent="-342900" lvl="7" marL="3657600" algn="ctr">
              <a:lnSpc>
                <a:spcPct val="90000"/>
              </a:lnSpc>
              <a:spcBef>
                <a:spcPts val="0"/>
              </a:spcBef>
              <a:spcAft>
                <a:spcPts val="0"/>
              </a:spcAft>
              <a:buClr>
                <a:schemeClr val="dk1"/>
              </a:buClr>
              <a:buSzPts val="1800"/>
              <a:buChar char="•"/>
              <a:defRPr b="1" i="1"/>
            </a:lvl8pPr>
            <a:lvl9pPr indent="-342900" lvl="8" marL="4114800" algn="ctr">
              <a:lnSpc>
                <a:spcPct val="90000"/>
              </a:lnSpc>
              <a:spcBef>
                <a:spcPts val="0"/>
              </a:spcBef>
              <a:spcAft>
                <a:spcPts val="0"/>
              </a:spcAft>
              <a:buClr>
                <a:schemeClr val="dk1"/>
              </a:buClr>
              <a:buSzPts val="1800"/>
              <a:buChar char="•"/>
              <a:defRPr b="1" i="1"/>
            </a:lvl9pPr>
          </a:lstStyle>
          <a:p/>
        </p:txBody>
      </p:sp>
      <p:sp>
        <p:nvSpPr>
          <p:cNvPr id="28" name="Google Shape;28;p22"/>
          <p:cNvSpPr/>
          <p:nvPr/>
        </p:nvSpPr>
        <p:spPr>
          <a:xfrm>
            <a:off x="0" y="0"/>
            <a:ext cx="12192000" cy="6858000"/>
          </a:xfrm>
          <a:prstGeom prst="frame">
            <a:avLst>
              <a:gd fmla="val 12500" name="adj1"/>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p:cSld name="Title + 1 column">
    <p:spTree>
      <p:nvGrpSpPr>
        <p:cNvPr id="29" name="Shape 29"/>
        <p:cNvGrpSpPr/>
        <p:nvPr/>
      </p:nvGrpSpPr>
      <p:grpSpPr>
        <a:xfrm>
          <a:off x="0" y="0"/>
          <a:ext cx="0" cy="0"/>
          <a:chOff x="0" y="0"/>
          <a:chExt cx="0" cy="0"/>
        </a:xfrm>
      </p:grpSpPr>
      <p:sp>
        <p:nvSpPr>
          <p:cNvPr id="30" name="Google Shape;30;p23"/>
          <p:cNvSpPr txBox="1"/>
          <p:nvPr>
            <p:ph type="title"/>
          </p:nvPr>
        </p:nvSpPr>
        <p:spPr>
          <a:xfrm>
            <a:off x="478490" y="1305624"/>
            <a:ext cx="5720967" cy="847999"/>
          </a:xfrm>
          <a:prstGeom prst="rect">
            <a:avLst/>
          </a:prstGeom>
          <a:noFill/>
          <a:ln>
            <a:noFill/>
          </a:ln>
        </p:spPr>
        <p:txBody>
          <a:bodyPr anchorCtr="0" anchor="b" bIns="91425" lIns="91425" spcFirstLastPara="1" rIns="91425" wrap="square" tIns="91425">
            <a:normAutofit/>
          </a:bodyPr>
          <a:lstStyle>
            <a:lvl1pPr lvl="0" algn="l">
              <a:lnSpc>
                <a:spcPct val="90000"/>
              </a:lnSpc>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3"/>
          <p:cNvSpPr txBox="1"/>
          <p:nvPr>
            <p:ph idx="1" type="body"/>
          </p:nvPr>
        </p:nvSpPr>
        <p:spPr>
          <a:xfrm>
            <a:off x="478490" y="2289219"/>
            <a:ext cx="5720967" cy="36860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chemeClr val="dk1"/>
              </a:buClr>
              <a:buSzPts val="1800"/>
              <a:buChar char="•"/>
              <a:defRPr sz="1800"/>
            </a:lvl1pPr>
            <a:lvl2pPr indent="-381000" lvl="1" marL="914400" algn="l">
              <a:lnSpc>
                <a:spcPct val="90000"/>
              </a:lnSpc>
              <a:spcBef>
                <a:spcPts val="0"/>
              </a:spcBef>
              <a:spcAft>
                <a:spcPts val="0"/>
              </a:spcAft>
              <a:buClr>
                <a:schemeClr val="dk1"/>
              </a:buClr>
              <a:buSzPts val="2400"/>
              <a:buChar char="•"/>
              <a:defRPr/>
            </a:lvl2pPr>
            <a:lvl3pPr indent="-355600" lvl="2" marL="1371600" algn="l">
              <a:lnSpc>
                <a:spcPct val="90000"/>
              </a:lnSpc>
              <a:spcBef>
                <a:spcPts val="0"/>
              </a:spcBef>
              <a:spcAft>
                <a:spcPts val="0"/>
              </a:spcAft>
              <a:buClr>
                <a:schemeClr val="dk1"/>
              </a:buClr>
              <a:buSzPts val="2000"/>
              <a:buChar char="•"/>
              <a:defRPr/>
            </a:lvl3pPr>
            <a:lvl4pPr indent="-342900" lvl="3" marL="1828800" algn="l">
              <a:lnSpc>
                <a:spcPct val="90000"/>
              </a:lnSpc>
              <a:spcBef>
                <a:spcPts val="0"/>
              </a:spcBef>
              <a:spcAft>
                <a:spcPts val="0"/>
              </a:spcAft>
              <a:buClr>
                <a:schemeClr val="dk1"/>
              </a:buClr>
              <a:buSzPts val="1800"/>
              <a:buChar char="•"/>
              <a:defRPr/>
            </a:lvl4pPr>
            <a:lvl5pPr indent="-342900" lvl="4" marL="2286000" algn="l">
              <a:lnSpc>
                <a:spcPct val="90000"/>
              </a:lnSpc>
              <a:spcBef>
                <a:spcPts val="0"/>
              </a:spcBef>
              <a:spcAft>
                <a:spcPts val="0"/>
              </a:spcAft>
              <a:buClr>
                <a:schemeClr val="dk1"/>
              </a:buClr>
              <a:buSzPts val="1800"/>
              <a:buChar char="•"/>
              <a:defRPr/>
            </a:lvl5pPr>
            <a:lvl6pPr indent="-342900" lvl="5" marL="2743200" algn="l">
              <a:lnSpc>
                <a:spcPct val="90000"/>
              </a:lnSpc>
              <a:spcBef>
                <a:spcPts val="0"/>
              </a:spcBef>
              <a:spcAft>
                <a:spcPts val="0"/>
              </a:spcAft>
              <a:buClr>
                <a:schemeClr val="dk1"/>
              </a:buClr>
              <a:buSzPts val="1800"/>
              <a:buChar char="•"/>
              <a:defRPr/>
            </a:lvl6pPr>
            <a:lvl7pPr indent="-342900" lvl="6" marL="3200400" algn="l">
              <a:lnSpc>
                <a:spcPct val="90000"/>
              </a:lnSpc>
              <a:spcBef>
                <a:spcPts val="0"/>
              </a:spcBef>
              <a:spcAft>
                <a:spcPts val="0"/>
              </a:spcAft>
              <a:buClr>
                <a:schemeClr val="dk1"/>
              </a:buClr>
              <a:buSzPts val="1800"/>
              <a:buChar char="•"/>
              <a:defRPr/>
            </a:lvl7pPr>
            <a:lvl8pPr indent="-342900" lvl="7" marL="3657600" algn="l">
              <a:lnSpc>
                <a:spcPct val="90000"/>
              </a:lnSpc>
              <a:spcBef>
                <a:spcPts val="0"/>
              </a:spcBef>
              <a:spcAft>
                <a:spcPts val="0"/>
              </a:spcAft>
              <a:buClr>
                <a:schemeClr val="dk1"/>
              </a:buClr>
              <a:buSzPts val="1800"/>
              <a:buChar char="•"/>
              <a:defRPr/>
            </a:lvl8pPr>
            <a:lvl9pPr indent="-342900" lvl="8" marL="4114800" algn="l">
              <a:lnSpc>
                <a:spcPct val="90000"/>
              </a:lnSpc>
              <a:spcBef>
                <a:spcPts val="0"/>
              </a:spcBef>
              <a:spcAft>
                <a:spcPts val="0"/>
              </a:spcAft>
              <a:buClr>
                <a:schemeClr val="dk1"/>
              </a:buClr>
              <a:buSzPts val="1800"/>
              <a:buChar char="•"/>
              <a:defRPr/>
            </a:lvl9pPr>
          </a:lstStyle>
          <a:p/>
        </p:txBody>
      </p:sp>
      <p:sp>
        <p:nvSpPr>
          <p:cNvPr id="32" name="Google Shape;32;p23"/>
          <p:cNvSpPr/>
          <p:nvPr/>
        </p:nvSpPr>
        <p:spPr>
          <a:xfrm>
            <a:off x="247650" y="1106129"/>
            <a:ext cx="7067550" cy="5043948"/>
          </a:xfrm>
          <a:prstGeom prst="rect">
            <a:avLst/>
          </a:prstGeom>
          <a:noFill/>
          <a:ln cap="flat" cmpd="sng" w="38100">
            <a:solidFill>
              <a:srgbClr val="5D62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3" name="Google Shape;33;p23"/>
          <p:cNvPicPr preferRelativeResize="0"/>
          <p:nvPr/>
        </p:nvPicPr>
        <p:blipFill rotWithShape="1">
          <a:blip r:embed="rId2">
            <a:alphaModFix/>
          </a:blip>
          <a:srcRect b="0" l="0" r="0" t="0"/>
          <a:stretch/>
        </p:blipFill>
        <p:spPr>
          <a:xfrm>
            <a:off x="6430297" y="1"/>
            <a:ext cx="5761703" cy="6858000"/>
          </a:xfrm>
          <a:prstGeom prst="rect">
            <a:avLst/>
          </a:prstGeom>
          <a:noFill/>
          <a:ln>
            <a:noFill/>
          </a:ln>
          <a:effectLst>
            <a:outerShdw blurRad="50800" rotWithShape="0" algn="tr" dir="8100000" dist="38100">
              <a:srgbClr val="000000">
                <a:alpha val="40000"/>
              </a:srgbClr>
            </a:outerShdw>
          </a:effectLst>
        </p:spPr>
      </p:pic>
      <p:sp>
        <p:nvSpPr>
          <p:cNvPr id="34" name="Google Shape;34;p23"/>
          <p:cNvSpPr/>
          <p:nvPr>
            <p:ph idx="2" type="pic"/>
          </p:nvPr>
        </p:nvSpPr>
        <p:spPr>
          <a:xfrm>
            <a:off x="6431629" y="0"/>
            <a:ext cx="5761037" cy="6858000"/>
          </a:xfrm>
          <a:prstGeom prst="rect">
            <a:avLst/>
          </a:prstGeom>
          <a:noFill/>
          <a:ln>
            <a:noFill/>
          </a:ln>
          <a:effectLst>
            <a:outerShdw blurRad="50800" rotWithShape="0" algn="r" dir="10800000" dist="38100">
              <a:srgbClr val="000000">
                <a:alpha val="40000"/>
              </a:srgbClr>
            </a:outerShdw>
          </a:effectLst>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p:cSld name="Title + 2 columns">
    <p:spTree>
      <p:nvGrpSpPr>
        <p:cNvPr id="35" name="Shape 35"/>
        <p:cNvGrpSpPr/>
        <p:nvPr/>
      </p:nvGrpSpPr>
      <p:grpSpPr>
        <a:xfrm>
          <a:off x="0" y="0"/>
          <a:ext cx="0" cy="0"/>
          <a:chOff x="0" y="0"/>
          <a:chExt cx="0" cy="0"/>
        </a:xfrm>
      </p:grpSpPr>
      <p:sp>
        <p:nvSpPr>
          <p:cNvPr id="36" name="Google Shape;36;p24"/>
          <p:cNvSpPr txBox="1"/>
          <p:nvPr>
            <p:ph type="title"/>
          </p:nvPr>
        </p:nvSpPr>
        <p:spPr>
          <a:xfrm>
            <a:off x="5360602" y="1025405"/>
            <a:ext cx="6590508" cy="847999"/>
          </a:xfrm>
          <a:prstGeom prst="rect">
            <a:avLst/>
          </a:prstGeom>
          <a:noFill/>
          <a:ln>
            <a:noFill/>
          </a:ln>
        </p:spPr>
        <p:txBody>
          <a:bodyPr anchorCtr="0" anchor="b" bIns="91425" lIns="91425" spcFirstLastPara="1" rIns="91425" wrap="square" tIns="91425">
            <a:normAutofit/>
          </a:bodyPr>
          <a:lstStyle>
            <a:lvl1pPr lvl="0" algn="l">
              <a:lnSpc>
                <a:spcPct val="90000"/>
              </a:lnSpc>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4"/>
          <p:cNvSpPr txBox="1"/>
          <p:nvPr>
            <p:ph idx="1" type="body"/>
          </p:nvPr>
        </p:nvSpPr>
        <p:spPr>
          <a:xfrm>
            <a:off x="5360619" y="2084204"/>
            <a:ext cx="3208194" cy="42916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chemeClr val="dk1"/>
              </a:buClr>
              <a:buSzPts val="1800"/>
              <a:buChar char="•"/>
              <a:defRPr sz="1800"/>
            </a:lvl1pPr>
            <a:lvl2pPr indent="-381000" lvl="1" marL="914400" algn="l">
              <a:lnSpc>
                <a:spcPct val="90000"/>
              </a:lnSpc>
              <a:spcBef>
                <a:spcPts val="0"/>
              </a:spcBef>
              <a:spcAft>
                <a:spcPts val="0"/>
              </a:spcAft>
              <a:buClr>
                <a:schemeClr val="dk1"/>
              </a:buClr>
              <a:buSzPts val="2400"/>
              <a:buChar char="•"/>
              <a:defRPr sz="2400"/>
            </a:lvl2pPr>
            <a:lvl3pPr indent="-381000" lvl="2" marL="1371600" algn="l">
              <a:lnSpc>
                <a:spcPct val="90000"/>
              </a:lnSpc>
              <a:spcBef>
                <a:spcPts val="0"/>
              </a:spcBef>
              <a:spcAft>
                <a:spcPts val="0"/>
              </a:spcAft>
              <a:buClr>
                <a:schemeClr val="dk1"/>
              </a:buClr>
              <a:buSzPts val="2400"/>
              <a:buChar char="•"/>
              <a:defRPr sz="2400"/>
            </a:lvl3pPr>
            <a:lvl4pPr indent="-381000" lvl="3" marL="1828800" algn="l">
              <a:lnSpc>
                <a:spcPct val="90000"/>
              </a:lnSpc>
              <a:spcBef>
                <a:spcPts val="0"/>
              </a:spcBef>
              <a:spcAft>
                <a:spcPts val="0"/>
              </a:spcAft>
              <a:buClr>
                <a:schemeClr val="dk1"/>
              </a:buClr>
              <a:buSzPts val="2400"/>
              <a:buChar char="•"/>
              <a:defRPr sz="2400"/>
            </a:lvl4pPr>
            <a:lvl5pPr indent="-381000" lvl="4" marL="2286000" algn="l">
              <a:lnSpc>
                <a:spcPct val="90000"/>
              </a:lnSpc>
              <a:spcBef>
                <a:spcPts val="0"/>
              </a:spcBef>
              <a:spcAft>
                <a:spcPts val="0"/>
              </a:spcAft>
              <a:buClr>
                <a:schemeClr val="dk1"/>
              </a:buClr>
              <a:buSzPts val="2400"/>
              <a:buChar char="•"/>
              <a:defRPr sz="2400"/>
            </a:lvl5pPr>
            <a:lvl6pPr indent="-381000" lvl="5" marL="2743200" algn="l">
              <a:lnSpc>
                <a:spcPct val="90000"/>
              </a:lnSpc>
              <a:spcBef>
                <a:spcPts val="0"/>
              </a:spcBef>
              <a:spcAft>
                <a:spcPts val="0"/>
              </a:spcAft>
              <a:buClr>
                <a:schemeClr val="dk1"/>
              </a:buClr>
              <a:buSzPts val="2400"/>
              <a:buChar char="•"/>
              <a:defRPr sz="2400"/>
            </a:lvl6pPr>
            <a:lvl7pPr indent="-381000" lvl="6" marL="3200400" algn="l">
              <a:lnSpc>
                <a:spcPct val="90000"/>
              </a:lnSpc>
              <a:spcBef>
                <a:spcPts val="0"/>
              </a:spcBef>
              <a:spcAft>
                <a:spcPts val="0"/>
              </a:spcAft>
              <a:buClr>
                <a:schemeClr val="dk1"/>
              </a:buClr>
              <a:buSzPts val="2400"/>
              <a:buChar char="•"/>
              <a:defRPr sz="2400"/>
            </a:lvl7pPr>
            <a:lvl8pPr indent="-381000" lvl="7" marL="3657600" algn="l">
              <a:lnSpc>
                <a:spcPct val="90000"/>
              </a:lnSpc>
              <a:spcBef>
                <a:spcPts val="0"/>
              </a:spcBef>
              <a:spcAft>
                <a:spcPts val="0"/>
              </a:spcAft>
              <a:buClr>
                <a:schemeClr val="dk1"/>
              </a:buClr>
              <a:buSzPts val="2400"/>
              <a:buChar char="•"/>
              <a:defRPr sz="2400"/>
            </a:lvl8pPr>
            <a:lvl9pPr indent="-381000" lvl="8" marL="4114800" algn="l">
              <a:lnSpc>
                <a:spcPct val="90000"/>
              </a:lnSpc>
              <a:spcBef>
                <a:spcPts val="0"/>
              </a:spcBef>
              <a:spcAft>
                <a:spcPts val="0"/>
              </a:spcAft>
              <a:buClr>
                <a:schemeClr val="dk1"/>
              </a:buClr>
              <a:buSzPts val="2400"/>
              <a:buChar char="•"/>
              <a:defRPr sz="2400"/>
            </a:lvl9pPr>
          </a:lstStyle>
          <a:p/>
        </p:txBody>
      </p:sp>
      <p:sp>
        <p:nvSpPr>
          <p:cNvPr id="38" name="Google Shape;38;p24"/>
          <p:cNvSpPr txBox="1"/>
          <p:nvPr>
            <p:ph idx="2" type="body"/>
          </p:nvPr>
        </p:nvSpPr>
        <p:spPr>
          <a:xfrm>
            <a:off x="8742916" y="2084204"/>
            <a:ext cx="3208194" cy="42916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chemeClr val="dk1"/>
              </a:buClr>
              <a:buSzPts val="1800"/>
              <a:buChar char="•"/>
              <a:defRPr sz="1800"/>
            </a:lvl1pPr>
            <a:lvl2pPr indent="-381000" lvl="1" marL="914400" algn="l">
              <a:lnSpc>
                <a:spcPct val="90000"/>
              </a:lnSpc>
              <a:spcBef>
                <a:spcPts val="0"/>
              </a:spcBef>
              <a:spcAft>
                <a:spcPts val="0"/>
              </a:spcAft>
              <a:buClr>
                <a:schemeClr val="dk1"/>
              </a:buClr>
              <a:buSzPts val="2400"/>
              <a:buChar char="•"/>
              <a:defRPr sz="2400"/>
            </a:lvl2pPr>
            <a:lvl3pPr indent="-381000" lvl="2" marL="1371600" algn="l">
              <a:lnSpc>
                <a:spcPct val="90000"/>
              </a:lnSpc>
              <a:spcBef>
                <a:spcPts val="0"/>
              </a:spcBef>
              <a:spcAft>
                <a:spcPts val="0"/>
              </a:spcAft>
              <a:buClr>
                <a:schemeClr val="dk1"/>
              </a:buClr>
              <a:buSzPts val="2400"/>
              <a:buChar char="•"/>
              <a:defRPr sz="2400"/>
            </a:lvl3pPr>
            <a:lvl4pPr indent="-381000" lvl="3" marL="1828800" algn="l">
              <a:lnSpc>
                <a:spcPct val="90000"/>
              </a:lnSpc>
              <a:spcBef>
                <a:spcPts val="0"/>
              </a:spcBef>
              <a:spcAft>
                <a:spcPts val="0"/>
              </a:spcAft>
              <a:buClr>
                <a:schemeClr val="dk1"/>
              </a:buClr>
              <a:buSzPts val="2400"/>
              <a:buChar char="•"/>
              <a:defRPr sz="2400"/>
            </a:lvl4pPr>
            <a:lvl5pPr indent="-381000" lvl="4" marL="2286000" algn="l">
              <a:lnSpc>
                <a:spcPct val="90000"/>
              </a:lnSpc>
              <a:spcBef>
                <a:spcPts val="0"/>
              </a:spcBef>
              <a:spcAft>
                <a:spcPts val="0"/>
              </a:spcAft>
              <a:buClr>
                <a:schemeClr val="dk1"/>
              </a:buClr>
              <a:buSzPts val="2400"/>
              <a:buChar char="•"/>
              <a:defRPr sz="2400"/>
            </a:lvl5pPr>
            <a:lvl6pPr indent="-381000" lvl="5" marL="2743200" algn="l">
              <a:lnSpc>
                <a:spcPct val="90000"/>
              </a:lnSpc>
              <a:spcBef>
                <a:spcPts val="0"/>
              </a:spcBef>
              <a:spcAft>
                <a:spcPts val="0"/>
              </a:spcAft>
              <a:buClr>
                <a:schemeClr val="dk1"/>
              </a:buClr>
              <a:buSzPts val="2400"/>
              <a:buChar char="•"/>
              <a:defRPr sz="2400"/>
            </a:lvl6pPr>
            <a:lvl7pPr indent="-381000" lvl="6" marL="3200400" algn="l">
              <a:lnSpc>
                <a:spcPct val="90000"/>
              </a:lnSpc>
              <a:spcBef>
                <a:spcPts val="0"/>
              </a:spcBef>
              <a:spcAft>
                <a:spcPts val="0"/>
              </a:spcAft>
              <a:buClr>
                <a:schemeClr val="dk1"/>
              </a:buClr>
              <a:buSzPts val="2400"/>
              <a:buChar char="•"/>
              <a:defRPr sz="2400"/>
            </a:lvl7pPr>
            <a:lvl8pPr indent="-381000" lvl="7" marL="3657600" algn="l">
              <a:lnSpc>
                <a:spcPct val="90000"/>
              </a:lnSpc>
              <a:spcBef>
                <a:spcPts val="0"/>
              </a:spcBef>
              <a:spcAft>
                <a:spcPts val="0"/>
              </a:spcAft>
              <a:buClr>
                <a:schemeClr val="dk1"/>
              </a:buClr>
              <a:buSzPts val="2400"/>
              <a:buChar char="•"/>
              <a:defRPr sz="2400"/>
            </a:lvl8pPr>
            <a:lvl9pPr indent="-381000" lvl="8" marL="4114800" algn="l">
              <a:lnSpc>
                <a:spcPct val="90000"/>
              </a:lnSpc>
              <a:spcBef>
                <a:spcPts val="0"/>
              </a:spcBef>
              <a:spcAft>
                <a:spcPts val="0"/>
              </a:spcAft>
              <a:buClr>
                <a:schemeClr val="dk1"/>
              </a:buClr>
              <a:buSzPts val="2400"/>
              <a:buChar char="•"/>
              <a:defRPr sz="2400"/>
            </a:lvl9pPr>
          </a:lstStyle>
          <a:p/>
        </p:txBody>
      </p:sp>
      <p:sp>
        <p:nvSpPr>
          <p:cNvPr id="39" name="Google Shape;39;p24"/>
          <p:cNvSpPr/>
          <p:nvPr/>
        </p:nvSpPr>
        <p:spPr>
          <a:xfrm>
            <a:off x="5035038" y="907810"/>
            <a:ext cx="7067550" cy="5702540"/>
          </a:xfrm>
          <a:prstGeom prst="rect">
            <a:avLst/>
          </a:prstGeom>
          <a:noFill/>
          <a:ln cap="flat" cmpd="sng" w="38100">
            <a:solidFill>
              <a:srgbClr val="5D62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 name="Google Shape;40;p24"/>
          <p:cNvSpPr/>
          <p:nvPr/>
        </p:nvSpPr>
        <p:spPr>
          <a:xfrm>
            <a:off x="1" y="0"/>
            <a:ext cx="5186498" cy="6858000"/>
          </a:xfrm>
          <a:prstGeom prst="rect">
            <a:avLst/>
          </a:prstGeom>
          <a:blipFill rotWithShape="1">
            <a:blip r:embed="rId2">
              <a:alphaModFix/>
            </a:blip>
            <a:stretch>
              <a:fillRect b="0" l="0" r="0" t="0"/>
            </a:stretch>
          </a:blip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 name="Google Shape;41;p24"/>
          <p:cNvSpPr/>
          <p:nvPr>
            <p:ph idx="3" type="pic"/>
          </p:nvPr>
        </p:nvSpPr>
        <p:spPr>
          <a:xfrm>
            <a:off x="0" y="0"/>
            <a:ext cx="5186363" cy="6858000"/>
          </a:xfrm>
          <a:prstGeom prst="rect">
            <a:avLst/>
          </a:prstGeom>
          <a:noFill/>
          <a:ln>
            <a:noFill/>
          </a:ln>
          <a:effectLst>
            <a:outerShdw blurRad="50800" rotWithShape="0" algn="l" dist="38100">
              <a:srgbClr val="000000">
                <a:alpha val="40000"/>
              </a:srgbClr>
            </a:outerShdw>
          </a:effectLst>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 + 3 columns">
    <p:spTree>
      <p:nvGrpSpPr>
        <p:cNvPr id="42" name="Shape 42"/>
        <p:cNvGrpSpPr/>
        <p:nvPr/>
      </p:nvGrpSpPr>
      <p:grpSpPr>
        <a:xfrm>
          <a:off x="0" y="0"/>
          <a:ext cx="0" cy="0"/>
          <a:chOff x="0" y="0"/>
          <a:chExt cx="0" cy="0"/>
        </a:xfrm>
      </p:grpSpPr>
      <p:pic>
        <p:nvPicPr>
          <p:cNvPr id="43" name="Google Shape;43;p2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4" name="Google Shape;44;p25"/>
          <p:cNvSpPr/>
          <p:nvPr/>
        </p:nvSpPr>
        <p:spPr>
          <a:xfrm>
            <a:off x="1789759" y="577734"/>
            <a:ext cx="8612483" cy="570253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 name="Google Shape;45;p25"/>
          <p:cNvSpPr txBox="1"/>
          <p:nvPr>
            <p:ph type="title"/>
          </p:nvPr>
        </p:nvSpPr>
        <p:spPr>
          <a:xfrm>
            <a:off x="1896206" y="758218"/>
            <a:ext cx="8372685" cy="847999"/>
          </a:xfrm>
          <a:prstGeom prst="rect">
            <a:avLst/>
          </a:prstGeom>
          <a:noFill/>
          <a:ln>
            <a:noFill/>
          </a:ln>
        </p:spPr>
        <p:txBody>
          <a:bodyPr anchorCtr="0" anchor="b" bIns="91425" lIns="91425" spcFirstLastPara="1" rIns="91425" wrap="square" tIns="91425">
            <a:normAutofit/>
          </a:bodyPr>
          <a:lstStyle>
            <a:lvl1pPr lvl="0" algn="ctr">
              <a:lnSpc>
                <a:spcPct val="90000"/>
              </a:lnSpc>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5"/>
          <p:cNvSpPr txBox="1"/>
          <p:nvPr>
            <p:ph idx="1" type="body"/>
          </p:nvPr>
        </p:nvSpPr>
        <p:spPr>
          <a:xfrm>
            <a:off x="1896224" y="1776818"/>
            <a:ext cx="2698800" cy="4331999"/>
          </a:xfrm>
          <a:prstGeom prst="rect">
            <a:avLst/>
          </a:prstGeom>
          <a:noFill/>
          <a:ln>
            <a:noFill/>
          </a:ln>
        </p:spPr>
        <p:txBody>
          <a:bodyPr anchorCtr="0" anchor="t" bIns="91425" lIns="91425" spcFirstLastPara="1" rIns="91425" wrap="square" tIns="91425">
            <a:normAutofit/>
          </a:bodyPr>
          <a:lstStyle>
            <a:lvl1pPr indent="-330200" lvl="0" marL="457200" algn="l">
              <a:lnSpc>
                <a:spcPct val="90000"/>
              </a:lnSpc>
              <a:spcBef>
                <a:spcPts val="0"/>
              </a:spcBef>
              <a:spcAft>
                <a:spcPts val="0"/>
              </a:spcAft>
              <a:buClr>
                <a:schemeClr val="dk1"/>
              </a:buClr>
              <a:buSzPts val="1600"/>
              <a:buChar char="•"/>
              <a:defRPr sz="1600"/>
            </a:lvl1pPr>
            <a:lvl2pPr indent="-364045" lvl="1" marL="914400" algn="l">
              <a:lnSpc>
                <a:spcPct val="90000"/>
              </a:lnSpc>
              <a:spcBef>
                <a:spcPts val="0"/>
              </a:spcBef>
              <a:spcAft>
                <a:spcPts val="0"/>
              </a:spcAft>
              <a:buClr>
                <a:schemeClr val="dk1"/>
              </a:buClr>
              <a:buSzPts val="2133"/>
              <a:buChar char="•"/>
              <a:defRPr sz="2133"/>
            </a:lvl2pPr>
            <a:lvl3pPr indent="-364045" lvl="2" marL="1371600" algn="l">
              <a:lnSpc>
                <a:spcPct val="90000"/>
              </a:lnSpc>
              <a:spcBef>
                <a:spcPts val="0"/>
              </a:spcBef>
              <a:spcAft>
                <a:spcPts val="0"/>
              </a:spcAft>
              <a:buClr>
                <a:schemeClr val="dk1"/>
              </a:buClr>
              <a:buSzPts val="2133"/>
              <a:buChar char="•"/>
              <a:defRPr sz="2133"/>
            </a:lvl3pPr>
            <a:lvl4pPr indent="-364045" lvl="3" marL="1828800" algn="l">
              <a:lnSpc>
                <a:spcPct val="90000"/>
              </a:lnSpc>
              <a:spcBef>
                <a:spcPts val="0"/>
              </a:spcBef>
              <a:spcAft>
                <a:spcPts val="0"/>
              </a:spcAft>
              <a:buClr>
                <a:schemeClr val="dk1"/>
              </a:buClr>
              <a:buSzPts val="2133"/>
              <a:buChar char="•"/>
              <a:defRPr sz="2133"/>
            </a:lvl4pPr>
            <a:lvl5pPr indent="-364045" lvl="4" marL="2286000" algn="l">
              <a:lnSpc>
                <a:spcPct val="90000"/>
              </a:lnSpc>
              <a:spcBef>
                <a:spcPts val="0"/>
              </a:spcBef>
              <a:spcAft>
                <a:spcPts val="0"/>
              </a:spcAft>
              <a:buClr>
                <a:schemeClr val="dk1"/>
              </a:buClr>
              <a:buSzPts val="2133"/>
              <a:buChar char="•"/>
              <a:defRPr sz="2133"/>
            </a:lvl5pPr>
            <a:lvl6pPr indent="-364045" lvl="5" marL="2743200" algn="l">
              <a:lnSpc>
                <a:spcPct val="90000"/>
              </a:lnSpc>
              <a:spcBef>
                <a:spcPts val="0"/>
              </a:spcBef>
              <a:spcAft>
                <a:spcPts val="0"/>
              </a:spcAft>
              <a:buClr>
                <a:schemeClr val="dk1"/>
              </a:buClr>
              <a:buSzPts val="2133"/>
              <a:buChar char="•"/>
              <a:defRPr sz="2133"/>
            </a:lvl6pPr>
            <a:lvl7pPr indent="-364045" lvl="6" marL="3200400" algn="l">
              <a:lnSpc>
                <a:spcPct val="90000"/>
              </a:lnSpc>
              <a:spcBef>
                <a:spcPts val="0"/>
              </a:spcBef>
              <a:spcAft>
                <a:spcPts val="0"/>
              </a:spcAft>
              <a:buClr>
                <a:schemeClr val="dk1"/>
              </a:buClr>
              <a:buSzPts val="2133"/>
              <a:buChar char="•"/>
              <a:defRPr sz="2133"/>
            </a:lvl7pPr>
            <a:lvl8pPr indent="-364045" lvl="7" marL="3657600" algn="l">
              <a:lnSpc>
                <a:spcPct val="90000"/>
              </a:lnSpc>
              <a:spcBef>
                <a:spcPts val="0"/>
              </a:spcBef>
              <a:spcAft>
                <a:spcPts val="0"/>
              </a:spcAft>
              <a:buClr>
                <a:schemeClr val="dk1"/>
              </a:buClr>
              <a:buSzPts val="2133"/>
              <a:buChar char="•"/>
              <a:defRPr sz="2133"/>
            </a:lvl8pPr>
            <a:lvl9pPr indent="-364045" lvl="8" marL="4114800" algn="l">
              <a:lnSpc>
                <a:spcPct val="90000"/>
              </a:lnSpc>
              <a:spcBef>
                <a:spcPts val="0"/>
              </a:spcBef>
              <a:spcAft>
                <a:spcPts val="0"/>
              </a:spcAft>
              <a:buClr>
                <a:schemeClr val="dk1"/>
              </a:buClr>
              <a:buSzPts val="2133"/>
              <a:buChar char="•"/>
              <a:defRPr sz="2133"/>
            </a:lvl9pPr>
          </a:lstStyle>
          <a:p/>
        </p:txBody>
      </p:sp>
      <p:sp>
        <p:nvSpPr>
          <p:cNvPr id="47" name="Google Shape;47;p25"/>
          <p:cNvSpPr txBox="1"/>
          <p:nvPr>
            <p:ph idx="2" type="body"/>
          </p:nvPr>
        </p:nvSpPr>
        <p:spPr>
          <a:xfrm>
            <a:off x="4733157" y="1776818"/>
            <a:ext cx="2698800" cy="4331999"/>
          </a:xfrm>
          <a:prstGeom prst="rect">
            <a:avLst/>
          </a:prstGeom>
          <a:noFill/>
          <a:ln>
            <a:noFill/>
          </a:ln>
        </p:spPr>
        <p:txBody>
          <a:bodyPr anchorCtr="0" anchor="t" bIns="91425" lIns="91425" spcFirstLastPara="1" rIns="91425" wrap="square" tIns="91425">
            <a:normAutofit/>
          </a:bodyPr>
          <a:lstStyle>
            <a:lvl1pPr indent="-330200" lvl="0" marL="457200" algn="l">
              <a:lnSpc>
                <a:spcPct val="90000"/>
              </a:lnSpc>
              <a:spcBef>
                <a:spcPts val="0"/>
              </a:spcBef>
              <a:spcAft>
                <a:spcPts val="0"/>
              </a:spcAft>
              <a:buClr>
                <a:schemeClr val="dk1"/>
              </a:buClr>
              <a:buSzPts val="1600"/>
              <a:buChar char="•"/>
              <a:defRPr sz="1600"/>
            </a:lvl1pPr>
            <a:lvl2pPr indent="-364045" lvl="1" marL="914400" algn="l">
              <a:lnSpc>
                <a:spcPct val="90000"/>
              </a:lnSpc>
              <a:spcBef>
                <a:spcPts val="0"/>
              </a:spcBef>
              <a:spcAft>
                <a:spcPts val="0"/>
              </a:spcAft>
              <a:buClr>
                <a:schemeClr val="dk1"/>
              </a:buClr>
              <a:buSzPts val="2133"/>
              <a:buChar char="•"/>
              <a:defRPr sz="2133"/>
            </a:lvl2pPr>
            <a:lvl3pPr indent="-364045" lvl="2" marL="1371600" algn="l">
              <a:lnSpc>
                <a:spcPct val="90000"/>
              </a:lnSpc>
              <a:spcBef>
                <a:spcPts val="0"/>
              </a:spcBef>
              <a:spcAft>
                <a:spcPts val="0"/>
              </a:spcAft>
              <a:buClr>
                <a:schemeClr val="dk1"/>
              </a:buClr>
              <a:buSzPts val="2133"/>
              <a:buChar char="•"/>
              <a:defRPr sz="2133"/>
            </a:lvl3pPr>
            <a:lvl4pPr indent="-364045" lvl="3" marL="1828800" algn="l">
              <a:lnSpc>
                <a:spcPct val="90000"/>
              </a:lnSpc>
              <a:spcBef>
                <a:spcPts val="0"/>
              </a:spcBef>
              <a:spcAft>
                <a:spcPts val="0"/>
              </a:spcAft>
              <a:buClr>
                <a:schemeClr val="dk1"/>
              </a:buClr>
              <a:buSzPts val="2133"/>
              <a:buChar char="•"/>
              <a:defRPr sz="2133"/>
            </a:lvl4pPr>
            <a:lvl5pPr indent="-364045" lvl="4" marL="2286000" algn="l">
              <a:lnSpc>
                <a:spcPct val="90000"/>
              </a:lnSpc>
              <a:spcBef>
                <a:spcPts val="0"/>
              </a:spcBef>
              <a:spcAft>
                <a:spcPts val="0"/>
              </a:spcAft>
              <a:buClr>
                <a:schemeClr val="dk1"/>
              </a:buClr>
              <a:buSzPts val="2133"/>
              <a:buChar char="•"/>
              <a:defRPr sz="2133"/>
            </a:lvl5pPr>
            <a:lvl6pPr indent="-364045" lvl="5" marL="2743200" algn="l">
              <a:lnSpc>
                <a:spcPct val="90000"/>
              </a:lnSpc>
              <a:spcBef>
                <a:spcPts val="0"/>
              </a:spcBef>
              <a:spcAft>
                <a:spcPts val="0"/>
              </a:spcAft>
              <a:buClr>
                <a:schemeClr val="dk1"/>
              </a:buClr>
              <a:buSzPts val="2133"/>
              <a:buChar char="•"/>
              <a:defRPr sz="2133"/>
            </a:lvl6pPr>
            <a:lvl7pPr indent="-364045" lvl="6" marL="3200400" algn="l">
              <a:lnSpc>
                <a:spcPct val="90000"/>
              </a:lnSpc>
              <a:spcBef>
                <a:spcPts val="0"/>
              </a:spcBef>
              <a:spcAft>
                <a:spcPts val="0"/>
              </a:spcAft>
              <a:buClr>
                <a:schemeClr val="dk1"/>
              </a:buClr>
              <a:buSzPts val="2133"/>
              <a:buChar char="•"/>
              <a:defRPr sz="2133"/>
            </a:lvl7pPr>
            <a:lvl8pPr indent="-364045" lvl="7" marL="3657600" algn="l">
              <a:lnSpc>
                <a:spcPct val="90000"/>
              </a:lnSpc>
              <a:spcBef>
                <a:spcPts val="0"/>
              </a:spcBef>
              <a:spcAft>
                <a:spcPts val="0"/>
              </a:spcAft>
              <a:buClr>
                <a:schemeClr val="dk1"/>
              </a:buClr>
              <a:buSzPts val="2133"/>
              <a:buChar char="•"/>
              <a:defRPr sz="2133"/>
            </a:lvl8pPr>
            <a:lvl9pPr indent="-364045" lvl="8" marL="4114800" algn="l">
              <a:lnSpc>
                <a:spcPct val="90000"/>
              </a:lnSpc>
              <a:spcBef>
                <a:spcPts val="0"/>
              </a:spcBef>
              <a:spcAft>
                <a:spcPts val="0"/>
              </a:spcAft>
              <a:buClr>
                <a:schemeClr val="dk1"/>
              </a:buClr>
              <a:buSzPts val="2133"/>
              <a:buChar char="•"/>
              <a:defRPr sz="2133"/>
            </a:lvl9pPr>
          </a:lstStyle>
          <a:p/>
        </p:txBody>
      </p:sp>
      <p:sp>
        <p:nvSpPr>
          <p:cNvPr id="48" name="Google Shape;48;p25"/>
          <p:cNvSpPr txBox="1"/>
          <p:nvPr>
            <p:ph idx="3" type="body"/>
          </p:nvPr>
        </p:nvSpPr>
        <p:spPr>
          <a:xfrm>
            <a:off x="7570092" y="1776818"/>
            <a:ext cx="2698800" cy="4331999"/>
          </a:xfrm>
          <a:prstGeom prst="rect">
            <a:avLst/>
          </a:prstGeom>
          <a:noFill/>
          <a:ln>
            <a:noFill/>
          </a:ln>
        </p:spPr>
        <p:txBody>
          <a:bodyPr anchorCtr="0" anchor="t" bIns="91425" lIns="91425" spcFirstLastPara="1" rIns="91425" wrap="square" tIns="91425">
            <a:normAutofit/>
          </a:bodyPr>
          <a:lstStyle>
            <a:lvl1pPr indent="-330200" lvl="0" marL="457200" algn="l">
              <a:lnSpc>
                <a:spcPct val="90000"/>
              </a:lnSpc>
              <a:spcBef>
                <a:spcPts val="0"/>
              </a:spcBef>
              <a:spcAft>
                <a:spcPts val="0"/>
              </a:spcAft>
              <a:buClr>
                <a:schemeClr val="dk1"/>
              </a:buClr>
              <a:buSzPts val="1600"/>
              <a:buChar char="•"/>
              <a:defRPr sz="1600"/>
            </a:lvl1pPr>
            <a:lvl2pPr indent="-364045" lvl="1" marL="914400" algn="l">
              <a:lnSpc>
                <a:spcPct val="90000"/>
              </a:lnSpc>
              <a:spcBef>
                <a:spcPts val="0"/>
              </a:spcBef>
              <a:spcAft>
                <a:spcPts val="0"/>
              </a:spcAft>
              <a:buClr>
                <a:schemeClr val="dk1"/>
              </a:buClr>
              <a:buSzPts val="2133"/>
              <a:buChar char="•"/>
              <a:defRPr sz="2133"/>
            </a:lvl2pPr>
            <a:lvl3pPr indent="-364045" lvl="2" marL="1371600" algn="l">
              <a:lnSpc>
                <a:spcPct val="90000"/>
              </a:lnSpc>
              <a:spcBef>
                <a:spcPts val="0"/>
              </a:spcBef>
              <a:spcAft>
                <a:spcPts val="0"/>
              </a:spcAft>
              <a:buClr>
                <a:schemeClr val="dk1"/>
              </a:buClr>
              <a:buSzPts val="2133"/>
              <a:buChar char="•"/>
              <a:defRPr sz="2133"/>
            </a:lvl3pPr>
            <a:lvl4pPr indent="-364045" lvl="3" marL="1828800" algn="l">
              <a:lnSpc>
                <a:spcPct val="90000"/>
              </a:lnSpc>
              <a:spcBef>
                <a:spcPts val="0"/>
              </a:spcBef>
              <a:spcAft>
                <a:spcPts val="0"/>
              </a:spcAft>
              <a:buClr>
                <a:schemeClr val="dk1"/>
              </a:buClr>
              <a:buSzPts val="2133"/>
              <a:buChar char="•"/>
              <a:defRPr sz="2133"/>
            </a:lvl4pPr>
            <a:lvl5pPr indent="-364045" lvl="4" marL="2286000" algn="l">
              <a:lnSpc>
                <a:spcPct val="90000"/>
              </a:lnSpc>
              <a:spcBef>
                <a:spcPts val="0"/>
              </a:spcBef>
              <a:spcAft>
                <a:spcPts val="0"/>
              </a:spcAft>
              <a:buClr>
                <a:schemeClr val="dk1"/>
              </a:buClr>
              <a:buSzPts val="2133"/>
              <a:buChar char="•"/>
              <a:defRPr sz="2133"/>
            </a:lvl5pPr>
            <a:lvl6pPr indent="-364045" lvl="5" marL="2743200" algn="l">
              <a:lnSpc>
                <a:spcPct val="90000"/>
              </a:lnSpc>
              <a:spcBef>
                <a:spcPts val="0"/>
              </a:spcBef>
              <a:spcAft>
                <a:spcPts val="0"/>
              </a:spcAft>
              <a:buClr>
                <a:schemeClr val="dk1"/>
              </a:buClr>
              <a:buSzPts val="2133"/>
              <a:buChar char="•"/>
              <a:defRPr sz="2133"/>
            </a:lvl6pPr>
            <a:lvl7pPr indent="-364045" lvl="6" marL="3200400" algn="l">
              <a:lnSpc>
                <a:spcPct val="90000"/>
              </a:lnSpc>
              <a:spcBef>
                <a:spcPts val="0"/>
              </a:spcBef>
              <a:spcAft>
                <a:spcPts val="0"/>
              </a:spcAft>
              <a:buClr>
                <a:schemeClr val="dk1"/>
              </a:buClr>
              <a:buSzPts val="2133"/>
              <a:buChar char="•"/>
              <a:defRPr sz="2133"/>
            </a:lvl7pPr>
            <a:lvl8pPr indent="-364045" lvl="7" marL="3657600" algn="l">
              <a:lnSpc>
                <a:spcPct val="90000"/>
              </a:lnSpc>
              <a:spcBef>
                <a:spcPts val="0"/>
              </a:spcBef>
              <a:spcAft>
                <a:spcPts val="0"/>
              </a:spcAft>
              <a:buClr>
                <a:schemeClr val="dk1"/>
              </a:buClr>
              <a:buSzPts val="2133"/>
              <a:buChar char="•"/>
              <a:defRPr sz="2133"/>
            </a:lvl8pPr>
            <a:lvl9pPr indent="-364045" lvl="8" marL="4114800" algn="l">
              <a:lnSpc>
                <a:spcPct val="90000"/>
              </a:lnSpc>
              <a:spcBef>
                <a:spcPts val="0"/>
              </a:spcBef>
              <a:spcAft>
                <a:spcPts val="0"/>
              </a:spcAft>
              <a:buClr>
                <a:schemeClr val="dk1"/>
              </a:buClr>
              <a:buSzPts val="2133"/>
              <a:buChar char="•"/>
              <a:defRPr sz="2133"/>
            </a:lvl9pPr>
          </a:lstStyle>
          <a:p/>
        </p:txBody>
      </p:sp>
      <p:sp>
        <p:nvSpPr>
          <p:cNvPr id="49" name="Google Shape;49;p25"/>
          <p:cNvSpPr/>
          <p:nvPr/>
        </p:nvSpPr>
        <p:spPr>
          <a:xfrm>
            <a:off x="1856434" y="667972"/>
            <a:ext cx="8479133" cy="5522056"/>
          </a:xfrm>
          <a:prstGeom prst="rect">
            <a:avLst/>
          </a:prstGeom>
          <a:noFill/>
          <a:ln cap="flat" cmpd="sng" w="38100">
            <a:solidFill>
              <a:srgbClr val="5D62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big">
  <p:cSld name="Blank big">
    <p:spTree>
      <p:nvGrpSpPr>
        <p:cNvPr id="50" name="Shape 5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1" name="Shape 51"/>
        <p:cNvGrpSpPr/>
        <p:nvPr/>
      </p:nvGrpSpPr>
      <p:grpSpPr>
        <a:xfrm>
          <a:off x="0" y="0"/>
          <a:ext cx="0" cy="0"/>
          <a:chOff x="0" y="0"/>
          <a:chExt cx="0" cy="0"/>
        </a:xfrm>
      </p:grpSpPr>
      <p:sp>
        <p:nvSpPr>
          <p:cNvPr id="52" name="Google Shape;52;p27"/>
          <p:cNvSpPr/>
          <p:nvPr/>
        </p:nvSpPr>
        <p:spPr>
          <a:xfrm>
            <a:off x="0" y="0"/>
            <a:ext cx="12192000" cy="6858000"/>
          </a:xfrm>
          <a:prstGeom prst="rect">
            <a:avLst/>
          </a:prstGeom>
          <a:blipFill rotWithShape="1">
            <a:blip r:embed="rId2">
              <a:alphaModFix amt="23000"/>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 name="Google Shape;53;p27"/>
          <p:cNvSpPr/>
          <p:nvPr/>
        </p:nvSpPr>
        <p:spPr>
          <a:xfrm>
            <a:off x="0" y="141746"/>
            <a:ext cx="12192000" cy="847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 name="Google Shape;54;p27"/>
          <p:cNvSpPr txBox="1"/>
          <p:nvPr>
            <p:ph type="title"/>
          </p:nvPr>
        </p:nvSpPr>
        <p:spPr>
          <a:xfrm>
            <a:off x="2114600" y="223253"/>
            <a:ext cx="7962800" cy="691147"/>
          </a:xfrm>
          <a:prstGeom prst="rect">
            <a:avLst/>
          </a:prstGeom>
          <a:noFill/>
          <a:ln>
            <a:noFill/>
          </a:ln>
        </p:spPr>
        <p:txBody>
          <a:bodyPr anchorCtr="0" anchor="b" bIns="91425" lIns="91425" spcFirstLastPara="1" rIns="91425" wrap="square" tIns="91425">
            <a:normAutofit/>
          </a:bodyPr>
          <a:lstStyle>
            <a:lvl1pPr lvl="0" algn="ctr">
              <a:lnSpc>
                <a:spcPct val="9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7"/>
          <p:cNvSpPr/>
          <p:nvPr/>
        </p:nvSpPr>
        <p:spPr>
          <a:xfrm>
            <a:off x="101600" y="246743"/>
            <a:ext cx="11988800" cy="667657"/>
          </a:xfrm>
          <a:prstGeom prst="rect">
            <a:avLst/>
          </a:prstGeom>
          <a:noFill/>
          <a:ln cap="flat" cmpd="sng" w="38100">
            <a:solidFill>
              <a:srgbClr val="5D62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
          <p:cNvSpPr txBox="1"/>
          <p:nvPr>
            <p:ph type="ctrTitle"/>
          </p:nvPr>
        </p:nvSpPr>
        <p:spPr>
          <a:xfrm>
            <a:off x="1426564" y="4766871"/>
            <a:ext cx="9338873" cy="793113"/>
          </a:xfrm>
          <a:prstGeom prst="rect">
            <a:avLst/>
          </a:prstGeom>
          <a:no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Clr>
                <a:schemeClr val="dk1"/>
              </a:buClr>
              <a:buSzPts val="4000"/>
              <a:buFont typeface="Arial"/>
              <a:buNone/>
            </a:pPr>
            <a:r>
              <a:rPr lang="en-US" sz="4000"/>
              <a:t>THIS IS YOUR PRESENTATION 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0"/>
          <p:cNvSpPr txBox="1"/>
          <p:nvPr/>
        </p:nvSpPr>
        <p:spPr>
          <a:xfrm>
            <a:off x="1655181" y="5866463"/>
            <a:ext cx="8881638" cy="694783"/>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USE CHARTS TO EXPLAIN YOUR IDEAS</a:t>
            </a:r>
            <a:endParaRPr/>
          </a:p>
        </p:txBody>
      </p:sp>
      <p:graphicFrame>
        <p:nvGraphicFramePr>
          <p:cNvPr id="127" name="Google Shape;127;p10"/>
          <p:cNvGraphicFramePr/>
          <p:nvPr/>
        </p:nvGraphicFramePr>
        <p:xfrm>
          <a:off x="2061660" y="457200"/>
          <a:ext cx="3000000" cy="3000000"/>
        </p:xfrm>
        <a:graphic>
          <a:graphicData uri="http://schemas.openxmlformats.org/drawingml/2006/table">
            <a:tbl>
              <a:tblPr bandRow="1" firstRow="1">
                <a:noFill/>
                <a:tableStyleId>{A3458CDB-84EB-4A90-9A8F-40604FCE2517}</a:tableStyleId>
              </a:tblPr>
              <a:tblGrid>
                <a:gridCol w="2650025"/>
                <a:gridCol w="2709325"/>
                <a:gridCol w="2709325"/>
              </a:tblGrid>
              <a:tr h="424225">
                <a:tc>
                  <a:txBody>
                    <a:bodyPr/>
                    <a:lstStyle/>
                    <a:p>
                      <a:pPr indent="0" lvl="0" marL="0" marR="0" rtl="0" algn="ctr">
                        <a:spcBef>
                          <a:spcPts val="0"/>
                        </a:spcBef>
                        <a:spcAft>
                          <a:spcPts val="0"/>
                        </a:spcAft>
                        <a:buNone/>
                      </a:pPr>
                      <a:r>
                        <a:rPr lang="en-US" sz="1800" u="none" cap="none" strike="noStrike"/>
                        <a:t>DATA</a:t>
                      </a:r>
                      <a:endParaRPr/>
                    </a:p>
                  </a:txBody>
                  <a:tcPr marT="45725" marB="45725" marR="91450" marL="91450">
                    <a:solidFill>
                      <a:srgbClr val="C8861A"/>
                    </a:solidFill>
                  </a:tcPr>
                </a:tc>
                <a:tc>
                  <a:txBody>
                    <a:bodyPr/>
                    <a:lstStyle/>
                    <a:p>
                      <a:pPr indent="0" lvl="0" marL="0" marR="0" rtl="0" algn="ctr">
                        <a:spcBef>
                          <a:spcPts val="0"/>
                        </a:spcBef>
                        <a:spcAft>
                          <a:spcPts val="0"/>
                        </a:spcAft>
                        <a:buNone/>
                      </a:pPr>
                      <a:r>
                        <a:rPr lang="en-US" sz="1800" u="none" cap="none" strike="noStrike"/>
                        <a:t>DATA</a:t>
                      </a:r>
                      <a:endParaRPr/>
                    </a:p>
                  </a:txBody>
                  <a:tcPr marT="45725" marB="45725" marR="91450" marL="91450">
                    <a:solidFill>
                      <a:srgbClr val="C8861A"/>
                    </a:solidFill>
                  </a:tcPr>
                </a:tc>
                <a:tc>
                  <a:txBody>
                    <a:bodyPr/>
                    <a:lstStyle/>
                    <a:p>
                      <a:pPr indent="0" lvl="0" marL="0" marR="0" rtl="0" algn="ctr">
                        <a:spcBef>
                          <a:spcPts val="0"/>
                        </a:spcBef>
                        <a:spcAft>
                          <a:spcPts val="0"/>
                        </a:spcAft>
                        <a:buNone/>
                      </a:pPr>
                      <a:r>
                        <a:rPr lang="en-US" sz="1800" u="none" cap="none" strike="noStrike"/>
                        <a:t>MORE DATA</a:t>
                      </a:r>
                      <a:endParaRPr/>
                    </a:p>
                  </a:txBody>
                  <a:tcPr marT="45725" marB="45725" marR="91450" marL="91450">
                    <a:solidFill>
                      <a:srgbClr val="C8861A"/>
                    </a:solidFill>
                  </a:tcPr>
                </a:tc>
              </a:tr>
              <a:tr h="655125">
                <a:tc>
                  <a:txBody>
                    <a:bodyPr/>
                    <a:lstStyle/>
                    <a:p>
                      <a:pPr indent="0" lvl="0" marL="0" marR="0" rtl="0" algn="l">
                        <a:spcBef>
                          <a:spcPts val="0"/>
                        </a:spcBef>
                        <a:spcAft>
                          <a:spcPts val="0"/>
                        </a:spcAft>
                        <a:buNone/>
                      </a:pPr>
                      <a:r>
                        <a:t/>
                      </a:r>
                      <a:endParaRPr sz="1800"/>
                    </a:p>
                  </a:txBody>
                  <a:tcPr marT="45725" marB="45725" marR="91450" marL="91450">
                    <a:solidFill>
                      <a:srgbClr val="F3D6A7"/>
                    </a:solidFill>
                  </a:tcPr>
                </a:tc>
                <a:tc>
                  <a:txBody>
                    <a:bodyPr/>
                    <a:lstStyle/>
                    <a:p>
                      <a:pPr indent="0" lvl="0" marL="0" marR="0" rtl="0" algn="l">
                        <a:spcBef>
                          <a:spcPts val="0"/>
                        </a:spcBef>
                        <a:spcAft>
                          <a:spcPts val="0"/>
                        </a:spcAft>
                        <a:buNone/>
                      </a:pPr>
                      <a:r>
                        <a:t/>
                      </a:r>
                      <a:endParaRPr sz="1800"/>
                    </a:p>
                  </a:txBody>
                  <a:tcPr marT="45725" marB="45725" marR="91450" marL="91450">
                    <a:solidFill>
                      <a:srgbClr val="F3D6A7"/>
                    </a:solidFill>
                  </a:tcPr>
                </a:tc>
                <a:tc>
                  <a:txBody>
                    <a:bodyPr/>
                    <a:lstStyle/>
                    <a:p>
                      <a:pPr indent="0" lvl="0" marL="0" marR="0" rtl="0" algn="l">
                        <a:spcBef>
                          <a:spcPts val="0"/>
                        </a:spcBef>
                        <a:spcAft>
                          <a:spcPts val="0"/>
                        </a:spcAft>
                        <a:buNone/>
                      </a:pPr>
                      <a:r>
                        <a:t/>
                      </a:r>
                      <a:endParaRPr sz="1800"/>
                    </a:p>
                  </a:txBody>
                  <a:tcPr marT="45725" marB="45725" marR="91450" marL="91450">
                    <a:solidFill>
                      <a:srgbClr val="F3D6A7"/>
                    </a:solidFill>
                  </a:tcPr>
                </a:tc>
              </a:tr>
              <a:tr h="655125">
                <a:tc>
                  <a:txBody>
                    <a:bodyPr/>
                    <a:lstStyle/>
                    <a:p>
                      <a:pPr indent="0" lvl="0" marL="0" marR="0" rtl="0" algn="l">
                        <a:spcBef>
                          <a:spcPts val="0"/>
                        </a:spcBef>
                        <a:spcAft>
                          <a:spcPts val="0"/>
                        </a:spcAft>
                        <a:buNone/>
                      </a:pPr>
                      <a:r>
                        <a:t/>
                      </a:r>
                      <a:endParaRPr sz="1800"/>
                    </a:p>
                  </a:txBody>
                  <a:tcPr marT="45725" marB="45725" marR="91450" marL="91450">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solidFill>
                      <a:schemeClr val="lt1"/>
                    </a:solidFill>
                  </a:tcPr>
                </a:tc>
              </a:tr>
              <a:tr h="655125">
                <a:tc>
                  <a:txBody>
                    <a:bodyPr/>
                    <a:lstStyle/>
                    <a:p>
                      <a:pPr indent="0" lvl="0" marL="0" marR="0" rtl="0" algn="l">
                        <a:spcBef>
                          <a:spcPts val="0"/>
                        </a:spcBef>
                        <a:spcAft>
                          <a:spcPts val="0"/>
                        </a:spcAft>
                        <a:buNone/>
                      </a:pPr>
                      <a:r>
                        <a:t/>
                      </a:r>
                      <a:endParaRPr sz="1800"/>
                    </a:p>
                  </a:txBody>
                  <a:tcPr marT="45725" marB="45725" marR="91450" marL="91450">
                    <a:solidFill>
                      <a:srgbClr val="F3D6A7"/>
                    </a:solidFill>
                  </a:tcPr>
                </a:tc>
                <a:tc>
                  <a:txBody>
                    <a:bodyPr/>
                    <a:lstStyle/>
                    <a:p>
                      <a:pPr indent="0" lvl="0" marL="0" marR="0" rtl="0" algn="l">
                        <a:spcBef>
                          <a:spcPts val="0"/>
                        </a:spcBef>
                        <a:spcAft>
                          <a:spcPts val="0"/>
                        </a:spcAft>
                        <a:buNone/>
                      </a:pPr>
                      <a:r>
                        <a:t/>
                      </a:r>
                      <a:endParaRPr sz="1800"/>
                    </a:p>
                  </a:txBody>
                  <a:tcPr marT="45725" marB="45725" marR="91450" marL="91450">
                    <a:solidFill>
                      <a:srgbClr val="F3D6A7"/>
                    </a:solidFill>
                  </a:tcPr>
                </a:tc>
                <a:tc>
                  <a:txBody>
                    <a:bodyPr/>
                    <a:lstStyle/>
                    <a:p>
                      <a:pPr indent="0" lvl="0" marL="0" marR="0" rtl="0" algn="l">
                        <a:spcBef>
                          <a:spcPts val="0"/>
                        </a:spcBef>
                        <a:spcAft>
                          <a:spcPts val="0"/>
                        </a:spcAft>
                        <a:buNone/>
                      </a:pPr>
                      <a:r>
                        <a:t/>
                      </a:r>
                      <a:endParaRPr sz="1800"/>
                    </a:p>
                  </a:txBody>
                  <a:tcPr marT="45725" marB="45725" marR="91450" marL="91450">
                    <a:solidFill>
                      <a:srgbClr val="F3D6A7"/>
                    </a:solidFill>
                  </a:tcPr>
                </a:tc>
              </a:tr>
              <a:tr h="655125">
                <a:tc>
                  <a:txBody>
                    <a:bodyPr/>
                    <a:lstStyle/>
                    <a:p>
                      <a:pPr indent="0" lvl="0" marL="0" marR="0" rtl="0" algn="l">
                        <a:spcBef>
                          <a:spcPts val="0"/>
                        </a:spcBef>
                        <a:spcAft>
                          <a:spcPts val="0"/>
                        </a:spcAft>
                        <a:buNone/>
                      </a:pPr>
                      <a:r>
                        <a:t/>
                      </a:r>
                      <a:endParaRPr sz="1800"/>
                    </a:p>
                  </a:txBody>
                  <a:tcPr marT="45725" marB="45725" marR="91450" marL="91450">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solidFill>
                      <a:schemeClr val="lt1"/>
                    </a:solidFill>
                  </a:tcPr>
                </a:tc>
              </a:tr>
              <a:tr h="655125">
                <a:tc>
                  <a:txBody>
                    <a:bodyPr/>
                    <a:lstStyle/>
                    <a:p>
                      <a:pPr indent="0" lvl="0" marL="0" marR="0" rtl="0" algn="l">
                        <a:spcBef>
                          <a:spcPts val="0"/>
                        </a:spcBef>
                        <a:spcAft>
                          <a:spcPts val="0"/>
                        </a:spcAft>
                        <a:buNone/>
                      </a:pPr>
                      <a:r>
                        <a:t/>
                      </a:r>
                      <a:endParaRPr sz="1800"/>
                    </a:p>
                  </a:txBody>
                  <a:tcPr marT="45725" marB="45725" marR="91450" marL="91450">
                    <a:solidFill>
                      <a:srgbClr val="F3D6A7"/>
                    </a:solidFill>
                  </a:tcPr>
                </a:tc>
                <a:tc>
                  <a:txBody>
                    <a:bodyPr/>
                    <a:lstStyle/>
                    <a:p>
                      <a:pPr indent="0" lvl="0" marL="0" marR="0" rtl="0" algn="l">
                        <a:spcBef>
                          <a:spcPts val="0"/>
                        </a:spcBef>
                        <a:spcAft>
                          <a:spcPts val="0"/>
                        </a:spcAft>
                        <a:buNone/>
                      </a:pPr>
                      <a:r>
                        <a:t/>
                      </a:r>
                      <a:endParaRPr sz="1800"/>
                    </a:p>
                  </a:txBody>
                  <a:tcPr marT="45725" marB="45725" marR="91450" marL="91450">
                    <a:solidFill>
                      <a:srgbClr val="F3D6A7"/>
                    </a:solidFill>
                  </a:tcPr>
                </a:tc>
                <a:tc>
                  <a:txBody>
                    <a:bodyPr/>
                    <a:lstStyle/>
                    <a:p>
                      <a:pPr indent="0" lvl="0" marL="0" marR="0" rtl="0" algn="l">
                        <a:spcBef>
                          <a:spcPts val="0"/>
                        </a:spcBef>
                        <a:spcAft>
                          <a:spcPts val="0"/>
                        </a:spcAft>
                        <a:buNone/>
                      </a:pPr>
                      <a:r>
                        <a:t/>
                      </a:r>
                      <a:endParaRPr sz="1800"/>
                    </a:p>
                  </a:txBody>
                  <a:tcPr marT="45725" marB="45725" marR="91450" marL="91450">
                    <a:solidFill>
                      <a:srgbClr val="F3D6A7"/>
                    </a:solidFill>
                  </a:tcPr>
                </a:tc>
              </a:tr>
              <a:tr h="655125">
                <a:tc>
                  <a:txBody>
                    <a:bodyPr/>
                    <a:lstStyle/>
                    <a:p>
                      <a:pPr indent="0" lvl="0" marL="0" marR="0" rtl="0" algn="l">
                        <a:spcBef>
                          <a:spcPts val="0"/>
                        </a:spcBef>
                        <a:spcAft>
                          <a:spcPts val="0"/>
                        </a:spcAft>
                        <a:buNone/>
                      </a:pPr>
                      <a:r>
                        <a:t/>
                      </a:r>
                      <a:endParaRPr sz="1800"/>
                    </a:p>
                  </a:txBody>
                  <a:tcPr marT="45725" marB="45725" marR="91450" marL="91450">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solidFill>
                      <a:schemeClr val="lt1"/>
                    </a:solidFill>
                  </a:tcPr>
                </a:tc>
              </a:tr>
              <a:tr h="655125">
                <a:tc>
                  <a:txBody>
                    <a:bodyPr/>
                    <a:lstStyle/>
                    <a:p>
                      <a:pPr indent="0" lvl="0" marL="0" marR="0" rtl="0" algn="l">
                        <a:spcBef>
                          <a:spcPts val="0"/>
                        </a:spcBef>
                        <a:spcAft>
                          <a:spcPts val="0"/>
                        </a:spcAft>
                        <a:buNone/>
                      </a:pPr>
                      <a:r>
                        <a:t/>
                      </a:r>
                      <a:endParaRPr sz="1800"/>
                    </a:p>
                  </a:txBody>
                  <a:tcPr marT="45725" marB="45725" marR="91450" marL="91450">
                    <a:solidFill>
                      <a:srgbClr val="F3D6A7"/>
                    </a:solidFill>
                  </a:tcPr>
                </a:tc>
                <a:tc>
                  <a:txBody>
                    <a:bodyPr/>
                    <a:lstStyle/>
                    <a:p>
                      <a:pPr indent="0" lvl="0" marL="0" marR="0" rtl="0" algn="l">
                        <a:spcBef>
                          <a:spcPts val="0"/>
                        </a:spcBef>
                        <a:spcAft>
                          <a:spcPts val="0"/>
                        </a:spcAft>
                        <a:buNone/>
                      </a:pPr>
                      <a:r>
                        <a:t/>
                      </a:r>
                      <a:endParaRPr sz="1800"/>
                    </a:p>
                  </a:txBody>
                  <a:tcPr marT="45725" marB="45725" marR="91450" marL="91450">
                    <a:solidFill>
                      <a:srgbClr val="F3D6A7"/>
                    </a:solidFill>
                  </a:tcPr>
                </a:tc>
                <a:tc>
                  <a:txBody>
                    <a:bodyPr/>
                    <a:lstStyle/>
                    <a:p>
                      <a:pPr indent="0" lvl="0" marL="0" marR="0" rtl="0" algn="l">
                        <a:spcBef>
                          <a:spcPts val="0"/>
                        </a:spcBef>
                        <a:spcAft>
                          <a:spcPts val="0"/>
                        </a:spcAft>
                        <a:buNone/>
                      </a:pPr>
                      <a:r>
                        <a:t/>
                      </a:r>
                      <a:endParaRPr sz="1800"/>
                    </a:p>
                  </a:txBody>
                  <a:tcPr marT="45725" marB="45725" marR="91450" marL="91450">
                    <a:solidFill>
                      <a:srgbClr val="F3D6A7"/>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1"/>
          <p:cNvSpPr txBox="1"/>
          <p:nvPr/>
        </p:nvSpPr>
        <p:spPr>
          <a:xfrm>
            <a:off x="4829849" y="150959"/>
            <a:ext cx="2455038" cy="85531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USE MAPS</a:t>
            </a:r>
            <a:endParaRPr/>
          </a:p>
        </p:txBody>
      </p:sp>
      <p:grpSp>
        <p:nvGrpSpPr>
          <p:cNvPr id="133" name="Google Shape;133;p11"/>
          <p:cNvGrpSpPr/>
          <p:nvPr/>
        </p:nvGrpSpPr>
        <p:grpSpPr>
          <a:xfrm>
            <a:off x="698214" y="1145596"/>
            <a:ext cx="11181730" cy="5327214"/>
            <a:chOff x="539625" y="1145596"/>
            <a:chExt cx="10389632" cy="4949842"/>
          </a:xfrm>
        </p:grpSpPr>
        <p:sp>
          <p:nvSpPr>
            <p:cNvPr id="134" name="Google Shape;134;p11"/>
            <p:cNvSpPr/>
            <p:nvPr/>
          </p:nvSpPr>
          <p:spPr>
            <a:xfrm>
              <a:off x="539625" y="1145596"/>
              <a:ext cx="10389632" cy="4949842"/>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C8861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 name="Google Shape;135;p11"/>
            <p:cNvSpPr/>
            <p:nvPr/>
          </p:nvSpPr>
          <p:spPr>
            <a:xfrm>
              <a:off x="1951000" y="1947883"/>
              <a:ext cx="887166" cy="268297"/>
            </a:xfrm>
            <a:prstGeom prst="wedgeRectCallout">
              <a:avLst>
                <a:gd fmla="val -21428" name="adj1"/>
                <a:gd fmla="val 84287" name="adj2"/>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D6266"/>
                </a:buClr>
                <a:buSzPts val="1200"/>
                <a:buFont typeface="Dosis"/>
                <a:buNone/>
              </a:pPr>
              <a:r>
                <a:rPr lang="en-US" sz="1200">
                  <a:solidFill>
                    <a:srgbClr val="5D6266"/>
                  </a:solidFill>
                  <a:latin typeface="Dosis"/>
                  <a:ea typeface="Dosis"/>
                  <a:cs typeface="Dosis"/>
                  <a:sym typeface="Dosis"/>
                </a:rPr>
                <a:t>OUR</a:t>
              </a:r>
              <a:r>
                <a:rPr lang="en-US" sz="1200">
                  <a:solidFill>
                    <a:srgbClr val="FFFFFF"/>
                  </a:solidFill>
                  <a:latin typeface="Dosis"/>
                  <a:ea typeface="Dosis"/>
                  <a:cs typeface="Dosis"/>
                  <a:sym typeface="Dosis"/>
                </a:rPr>
                <a:t> </a:t>
              </a:r>
              <a:r>
                <a:rPr lang="en-US" sz="1200">
                  <a:solidFill>
                    <a:srgbClr val="5D6266"/>
                  </a:solidFill>
                  <a:latin typeface="Dosis"/>
                  <a:ea typeface="Dosis"/>
                  <a:cs typeface="Dosis"/>
                  <a:sym typeface="Dosis"/>
                </a:rPr>
                <a:t>OFFICE</a:t>
              </a:r>
              <a:endParaRPr/>
            </a:p>
          </p:txBody>
        </p:sp>
        <p:sp>
          <p:nvSpPr>
            <p:cNvPr id="136" name="Google Shape;136;p11"/>
            <p:cNvSpPr/>
            <p:nvPr/>
          </p:nvSpPr>
          <p:spPr>
            <a:xfrm rot="8100000">
              <a:off x="1765759" y="2395343"/>
              <a:ext cx="153458" cy="153458"/>
            </a:xfrm>
            <a:prstGeom prst="teardrop">
              <a:avLst>
                <a:gd fmla="val 100000" name="adj"/>
              </a:avLst>
            </a:pr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 name="Google Shape;137;p11"/>
            <p:cNvSpPr/>
            <p:nvPr/>
          </p:nvSpPr>
          <p:spPr>
            <a:xfrm rot="8100000">
              <a:off x="2771364" y="3830329"/>
              <a:ext cx="153458" cy="153458"/>
            </a:xfrm>
            <a:prstGeom prst="teardrop">
              <a:avLst>
                <a:gd fmla="val 100000" name="adj"/>
              </a:avLst>
            </a:pr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 name="Google Shape;138;p11"/>
            <p:cNvSpPr/>
            <p:nvPr/>
          </p:nvSpPr>
          <p:spPr>
            <a:xfrm rot="8100000">
              <a:off x="4410364" y="4115804"/>
              <a:ext cx="153458" cy="153458"/>
            </a:xfrm>
            <a:prstGeom prst="teardrop">
              <a:avLst>
                <a:gd fmla="val 100000" name="adj"/>
              </a:avLst>
            </a:pr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 name="Google Shape;139;p11"/>
            <p:cNvSpPr/>
            <p:nvPr/>
          </p:nvSpPr>
          <p:spPr>
            <a:xfrm rot="8100000">
              <a:off x="5794187" y="3280379"/>
              <a:ext cx="153458" cy="153458"/>
            </a:xfrm>
            <a:prstGeom prst="teardrop">
              <a:avLst>
                <a:gd fmla="val 100000" name="adj"/>
              </a:avLst>
            </a:pr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grpSp>
        <p:nvGrpSpPr>
          <p:cNvPr id="144" name="Google Shape;144;p12"/>
          <p:cNvGrpSpPr/>
          <p:nvPr/>
        </p:nvGrpSpPr>
        <p:grpSpPr>
          <a:xfrm>
            <a:off x="1547126" y="2595907"/>
            <a:ext cx="9269196" cy="1426030"/>
            <a:chOff x="4076" y="2455061"/>
            <a:chExt cx="9269196" cy="1426030"/>
          </a:xfrm>
        </p:grpSpPr>
        <p:sp>
          <p:nvSpPr>
            <p:cNvPr id="145" name="Google Shape;145;p12"/>
            <p:cNvSpPr/>
            <p:nvPr/>
          </p:nvSpPr>
          <p:spPr>
            <a:xfrm>
              <a:off x="4076" y="2455061"/>
              <a:ext cx="3565075" cy="1426030"/>
            </a:xfrm>
            <a:prstGeom prst="homePlate">
              <a:avLst>
                <a:gd fmla="val 50000" name="adj"/>
              </a:avLst>
            </a:prstGeom>
            <a:solidFill>
              <a:srgbClr val="A65F1D"/>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2"/>
            <p:cNvSpPr txBox="1"/>
            <p:nvPr/>
          </p:nvSpPr>
          <p:spPr>
            <a:xfrm>
              <a:off x="4076" y="2455061"/>
              <a:ext cx="3208568" cy="1426030"/>
            </a:xfrm>
            <a:prstGeom prst="rect">
              <a:avLst/>
            </a:prstGeom>
            <a:noFill/>
            <a:ln>
              <a:noFill/>
            </a:ln>
          </p:spPr>
          <p:txBody>
            <a:bodyPr anchorCtr="0" anchor="ctr" bIns="133350" lIns="266700" spcFirstLastPara="1" rIns="66675" wrap="square" tIns="133350">
              <a:noAutofit/>
            </a:bodyPr>
            <a:lstStyle/>
            <a:p>
              <a:pPr indent="0" lvl="0" marL="0" marR="0" rtl="0" algn="ctr">
                <a:lnSpc>
                  <a:spcPct val="90000"/>
                </a:lnSpc>
                <a:spcBef>
                  <a:spcPts val="0"/>
                </a:spcBef>
                <a:spcAft>
                  <a:spcPts val="0"/>
                </a:spcAft>
                <a:buClr>
                  <a:schemeClr val="lt1"/>
                </a:buClr>
                <a:buSzPts val="5000"/>
                <a:buFont typeface="Arial"/>
                <a:buNone/>
              </a:pPr>
              <a:r>
                <a:rPr lang="en-US" sz="5000">
                  <a:solidFill>
                    <a:schemeClr val="lt1"/>
                  </a:solidFill>
                  <a:latin typeface="Arial"/>
                  <a:ea typeface="Arial"/>
                  <a:cs typeface="Arial"/>
                  <a:sym typeface="Arial"/>
                </a:rPr>
                <a:t>STEP1	</a:t>
              </a:r>
              <a:endParaRPr/>
            </a:p>
          </p:txBody>
        </p:sp>
        <p:sp>
          <p:nvSpPr>
            <p:cNvPr id="147" name="Google Shape;147;p12"/>
            <p:cNvSpPr/>
            <p:nvPr/>
          </p:nvSpPr>
          <p:spPr>
            <a:xfrm>
              <a:off x="2856137" y="2455061"/>
              <a:ext cx="3565075" cy="1426030"/>
            </a:xfrm>
            <a:prstGeom prst="chevron">
              <a:avLst>
                <a:gd fmla="val 50000" name="adj"/>
              </a:avLst>
            </a:prstGeom>
            <a:solidFill>
              <a:srgbClr val="C8861A"/>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2"/>
            <p:cNvSpPr txBox="1"/>
            <p:nvPr/>
          </p:nvSpPr>
          <p:spPr>
            <a:xfrm>
              <a:off x="3569152" y="2455061"/>
              <a:ext cx="2139045" cy="1426030"/>
            </a:xfrm>
            <a:prstGeom prst="rect">
              <a:avLst/>
            </a:prstGeom>
            <a:noFill/>
            <a:ln>
              <a:noFill/>
            </a:ln>
          </p:spPr>
          <p:txBody>
            <a:bodyPr anchorCtr="0" anchor="ctr" bIns="133350" lIns="200025" spcFirstLastPara="1" rIns="66675" wrap="square" tIns="133350">
              <a:noAutofit/>
            </a:bodyPr>
            <a:lstStyle/>
            <a:p>
              <a:pPr indent="0" lvl="0" marL="0" marR="0" rtl="0" algn="ctr">
                <a:lnSpc>
                  <a:spcPct val="90000"/>
                </a:lnSpc>
                <a:spcBef>
                  <a:spcPts val="0"/>
                </a:spcBef>
                <a:spcAft>
                  <a:spcPts val="0"/>
                </a:spcAft>
                <a:buClr>
                  <a:schemeClr val="lt1"/>
                </a:buClr>
                <a:buSzPts val="5000"/>
                <a:buFont typeface="Arial"/>
                <a:buNone/>
              </a:pPr>
              <a:r>
                <a:rPr lang="en-US" sz="5000">
                  <a:solidFill>
                    <a:schemeClr val="lt1"/>
                  </a:solidFill>
                  <a:latin typeface="Arial"/>
                  <a:ea typeface="Arial"/>
                  <a:cs typeface="Arial"/>
                  <a:sym typeface="Arial"/>
                </a:rPr>
                <a:t>STEP2</a:t>
              </a:r>
              <a:endParaRPr/>
            </a:p>
          </p:txBody>
        </p:sp>
        <p:sp>
          <p:nvSpPr>
            <p:cNvPr id="149" name="Google Shape;149;p12"/>
            <p:cNvSpPr/>
            <p:nvPr/>
          </p:nvSpPr>
          <p:spPr>
            <a:xfrm>
              <a:off x="5708197" y="2455061"/>
              <a:ext cx="3565075" cy="1426030"/>
            </a:xfrm>
            <a:prstGeom prst="chevron">
              <a:avLst>
                <a:gd fmla="val 50000" name="adj"/>
              </a:avLst>
            </a:prstGeom>
            <a:solidFill>
              <a:srgbClr val="F3D6A7"/>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2"/>
            <p:cNvSpPr txBox="1"/>
            <p:nvPr/>
          </p:nvSpPr>
          <p:spPr>
            <a:xfrm>
              <a:off x="6421212" y="2455061"/>
              <a:ext cx="2139045" cy="1426030"/>
            </a:xfrm>
            <a:prstGeom prst="rect">
              <a:avLst/>
            </a:prstGeom>
            <a:noFill/>
            <a:ln>
              <a:noFill/>
            </a:ln>
          </p:spPr>
          <p:txBody>
            <a:bodyPr anchorCtr="0" anchor="ctr" bIns="133350" lIns="200025" spcFirstLastPara="1" rIns="66675" wrap="square" tIns="133350">
              <a:noAutofit/>
            </a:bodyPr>
            <a:lstStyle/>
            <a:p>
              <a:pPr indent="0" lvl="0" marL="0" marR="0" rtl="0" algn="ctr">
                <a:lnSpc>
                  <a:spcPct val="90000"/>
                </a:lnSpc>
                <a:spcBef>
                  <a:spcPts val="0"/>
                </a:spcBef>
                <a:spcAft>
                  <a:spcPts val="0"/>
                </a:spcAft>
                <a:buClr>
                  <a:schemeClr val="lt1"/>
                </a:buClr>
                <a:buSzPts val="5000"/>
                <a:buFont typeface="Arial"/>
                <a:buNone/>
              </a:pPr>
              <a:r>
                <a:rPr lang="en-US" sz="5000">
                  <a:solidFill>
                    <a:schemeClr val="lt1"/>
                  </a:solidFill>
                  <a:latin typeface="Arial"/>
                  <a:ea typeface="Arial"/>
                  <a:cs typeface="Arial"/>
                  <a:sym typeface="Arial"/>
                </a:rPr>
                <a:t>STEP3</a:t>
              </a:r>
              <a:endParaRPr/>
            </a:p>
          </p:txBody>
        </p:sp>
      </p:grpSp>
      <p:sp>
        <p:nvSpPr>
          <p:cNvPr id="151" name="Google Shape;151;p12"/>
          <p:cNvSpPr txBox="1"/>
          <p:nvPr/>
        </p:nvSpPr>
        <p:spPr>
          <a:xfrm>
            <a:off x="3237076" y="140845"/>
            <a:ext cx="5717848" cy="715402"/>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chemeClr val="lt1"/>
              </a:buClr>
              <a:buSzPts val="3600"/>
              <a:buFont typeface="Arial"/>
              <a:buNone/>
            </a:pPr>
            <a:r>
              <a:rPr lang="en-US" sz="3600">
                <a:solidFill>
                  <a:schemeClr val="lt1"/>
                </a:solidFill>
                <a:latin typeface="Arial"/>
                <a:ea typeface="Arial"/>
                <a:cs typeface="Arial"/>
                <a:sym typeface="Arial"/>
              </a:rPr>
              <a:t>OUR PROCESS IS SIMPLE</a:t>
            </a:r>
            <a:endParaRPr sz="36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13"/>
          <p:cNvSpPr/>
          <p:nvPr/>
        </p:nvSpPr>
        <p:spPr>
          <a:xfrm>
            <a:off x="5314950" y="1681085"/>
            <a:ext cx="6141115" cy="4780927"/>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9525">
            <a:solidFill>
              <a:srgbClr val="A65F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 name="Google Shape;157;p13"/>
          <p:cNvSpPr/>
          <p:nvPr/>
        </p:nvSpPr>
        <p:spPr>
          <a:xfrm>
            <a:off x="5559787" y="1947879"/>
            <a:ext cx="5635782" cy="3575712"/>
          </a:xfrm>
          <a:prstGeom prst="rect">
            <a:avLst/>
          </a:prstGeom>
          <a:solidFill>
            <a:srgbClr val="000714">
              <a:alpha val="68627"/>
            </a:srgbClr>
          </a:solidFill>
          <a:ln cap="flat" cmpd="sng" w="1905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FFFFFF"/>
              </a:buClr>
              <a:buSzPts val="1000"/>
              <a:buFont typeface="Muli"/>
              <a:buNone/>
            </a:pPr>
            <a:r>
              <a:rPr lang="en-US" sz="1000">
                <a:solidFill>
                  <a:srgbClr val="FFFFFF"/>
                </a:solidFill>
                <a:latin typeface="Muli"/>
                <a:ea typeface="Muli"/>
                <a:cs typeface="Muli"/>
                <a:sym typeface="Muli"/>
              </a:rPr>
              <a:t>Place your screenshot here</a:t>
            </a:r>
            <a:endParaRPr/>
          </a:p>
        </p:txBody>
      </p:sp>
      <p:sp>
        <p:nvSpPr>
          <p:cNvPr id="158" name="Google Shape;158;p13"/>
          <p:cNvSpPr/>
          <p:nvPr/>
        </p:nvSpPr>
        <p:spPr>
          <a:xfrm>
            <a:off x="3615921" y="246842"/>
            <a:ext cx="4996881"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8861A"/>
              </a:buClr>
              <a:buSzPts val="4200"/>
              <a:buFont typeface="Arial"/>
              <a:buNone/>
            </a:pPr>
            <a:r>
              <a:rPr lang="en-US" sz="4200">
                <a:solidFill>
                  <a:srgbClr val="C8861A"/>
                </a:solidFill>
                <a:latin typeface="Arial"/>
                <a:ea typeface="Arial"/>
                <a:cs typeface="Arial"/>
                <a:sym typeface="Arial"/>
              </a:rPr>
              <a:t>WEBSITE PROJECT</a:t>
            </a:r>
            <a:endParaRPr/>
          </a:p>
        </p:txBody>
      </p:sp>
      <p:sp>
        <p:nvSpPr>
          <p:cNvPr id="159" name="Google Shape;159;p13"/>
          <p:cNvSpPr/>
          <p:nvPr/>
        </p:nvSpPr>
        <p:spPr>
          <a:xfrm>
            <a:off x="672954" y="2581573"/>
            <a:ext cx="4381500"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chemeClr val="dk1"/>
                </a:solidFill>
                <a:latin typeface="Arial"/>
                <a:ea typeface="Arial"/>
                <a:cs typeface="Arial"/>
                <a:sym typeface="Arial"/>
              </a:rPr>
              <a:t>Here you can showcase and explain your app, website or software. Here you can showcase and explain your app, website or software. Here you can showcase and explain your app, website or software. Here you can showcase and explain your app, website or software. Here you can showcase and explain your app, website or software.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4"/>
          <p:cNvSpPr/>
          <p:nvPr/>
        </p:nvSpPr>
        <p:spPr>
          <a:xfrm>
            <a:off x="711054" y="2029123"/>
            <a:ext cx="4381500"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chemeClr val="dk1"/>
                </a:solidFill>
                <a:latin typeface="Arial"/>
                <a:ea typeface="Arial"/>
                <a:cs typeface="Arial"/>
                <a:sym typeface="Arial"/>
              </a:rPr>
              <a:t>Here you can showcase and explain your app, website or software. Here you can showcase and explain your app, website or software. Here you can showcase and explain your app, website or software. Here you can showcase and explain your app, website or software. Here you can showcase and explain your app, website or software.</a:t>
            </a:r>
            <a:endParaRPr/>
          </a:p>
        </p:txBody>
      </p:sp>
      <p:sp>
        <p:nvSpPr>
          <p:cNvPr id="165" name="Google Shape;165;p14"/>
          <p:cNvSpPr/>
          <p:nvPr/>
        </p:nvSpPr>
        <p:spPr>
          <a:xfrm>
            <a:off x="634854" y="5868990"/>
            <a:ext cx="4647426"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8861A"/>
              </a:buClr>
              <a:buSzPts val="3800"/>
              <a:buFont typeface="Arial"/>
              <a:buNone/>
            </a:pPr>
            <a:r>
              <a:rPr lang="en-US" sz="3800">
                <a:solidFill>
                  <a:srgbClr val="C8861A"/>
                </a:solidFill>
                <a:latin typeface="Arial"/>
                <a:ea typeface="Arial"/>
                <a:cs typeface="Arial"/>
                <a:sym typeface="Arial"/>
              </a:rPr>
              <a:t>ANDROID PROJECT</a:t>
            </a:r>
            <a:endParaRPr/>
          </a:p>
        </p:txBody>
      </p:sp>
      <p:sp>
        <p:nvSpPr>
          <p:cNvPr id="166" name="Google Shape;166;p14"/>
          <p:cNvSpPr/>
          <p:nvPr/>
        </p:nvSpPr>
        <p:spPr>
          <a:xfrm>
            <a:off x="6825705" y="313915"/>
            <a:ext cx="3118395" cy="6067835"/>
          </a:xfrm>
          <a:custGeom>
            <a:rect b="b" l="l" r="r" t="t"/>
            <a:pathLst>
              <a:path extrusionOk="0" h="61841" w="30819">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chemeClr val="lt1"/>
          </a:solidFill>
          <a:ln cap="flat" cmpd="sng" w="9525">
            <a:solidFill>
              <a:srgbClr val="A65F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 name="Google Shape;167;p14"/>
          <p:cNvSpPr/>
          <p:nvPr/>
        </p:nvSpPr>
        <p:spPr>
          <a:xfrm>
            <a:off x="6960517" y="842171"/>
            <a:ext cx="2848771" cy="4890659"/>
          </a:xfrm>
          <a:prstGeom prst="rect">
            <a:avLst/>
          </a:prstGeom>
          <a:solidFill>
            <a:srgbClr val="000714">
              <a:alpha val="68627"/>
            </a:srgbClr>
          </a:solidFill>
          <a:ln cap="flat" cmpd="sng" w="1905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FFFFFF"/>
              </a:buClr>
              <a:buSzPts val="1000"/>
              <a:buFont typeface="Muli"/>
              <a:buNone/>
            </a:pPr>
            <a:r>
              <a:rPr lang="en-US" sz="1000">
                <a:solidFill>
                  <a:srgbClr val="FFFFFF"/>
                </a:solidFill>
                <a:latin typeface="Muli"/>
                <a:ea typeface="Muli"/>
                <a:cs typeface="Muli"/>
                <a:sym typeface="Muli"/>
              </a:rPr>
              <a:t>Place your screenshot here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15"/>
          <p:cNvSpPr/>
          <p:nvPr/>
        </p:nvSpPr>
        <p:spPr>
          <a:xfrm>
            <a:off x="672954" y="2581573"/>
            <a:ext cx="4381500"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chemeClr val="dk1"/>
                </a:solidFill>
                <a:latin typeface="Arial"/>
                <a:ea typeface="Arial"/>
                <a:cs typeface="Arial"/>
                <a:sym typeface="Arial"/>
              </a:rPr>
              <a:t>Here you can showcase and explain your app, website or software. Here you can showcase and explain your app, website or software. Here you can showcase and explain your app, website or software. Here you can showcase and explain your app, website or software. Here you can showcase and explain your app, website or software.</a:t>
            </a:r>
            <a:endParaRPr/>
          </a:p>
        </p:txBody>
      </p:sp>
      <p:sp>
        <p:nvSpPr>
          <p:cNvPr id="173" name="Google Shape;173;p15"/>
          <p:cNvSpPr/>
          <p:nvPr/>
        </p:nvSpPr>
        <p:spPr>
          <a:xfrm>
            <a:off x="874217" y="249424"/>
            <a:ext cx="3978974"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8861A"/>
              </a:buClr>
              <a:buSzPts val="3800"/>
              <a:buFont typeface="Arial"/>
              <a:buNone/>
            </a:pPr>
            <a:r>
              <a:rPr lang="en-US" sz="3800">
                <a:solidFill>
                  <a:srgbClr val="C8861A"/>
                </a:solidFill>
                <a:latin typeface="Arial"/>
                <a:ea typeface="Arial"/>
                <a:cs typeface="Arial"/>
                <a:sym typeface="Arial"/>
              </a:rPr>
              <a:t>iPhone PROJECT</a:t>
            </a:r>
            <a:endParaRPr/>
          </a:p>
        </p:txBody>
      </p:sp>
      <p:sp>
        <p:nvSpPr>
          <p:cNvPr id="174" name="Google Shape;174;p15"/>
          <p:cNvSpPr/>
          <p:nvPr/>
        </p:nvSpPr>
        <p:spPr>
          <a:xfrm>
            <a:off x="6937155" y="172409"/>
            <a:ext cx="3121245" cy="6568434"/>
          </a:xfrm>
          <a:custGeom>
            <a:rect b="b" l="l" r="r" t="t"/>
            <a:pathLst>
              <a:path extrusionOk="0" h="54713" w="25999">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cap="flat" cmpd="sng" w="9525">
            <a:solidFill>
              <a:srgbClr val="A65F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 name="Google Shape;175;p15"/>
          <p:cNvSpPr/>
          <p:nvPr/>
        </p:nvSpPr>
        <p:spPr>
          <a:xfrm>
            <a:off x="7164614" y="1108093"/>
            <a:ext cx="2666326" cy="4697064"/>
          </a:xfrm>
          <a:prstGeom prst="rect">
            <a:avLst/>
          </a:prstGeom>
          <a:solidFill>
            <a:srgbClr val="000714">
              <a:alpha val="80784"/>
            </a:srgbClr>
          </a:solidFill>
          <a:ln cap="flat" cmpd="sng" w="1905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FFFFFF"/>
              </a:buClr>
              <a:buSzPts val="1000"/>
              <a:buFont typeface="Muli"/>
              <a:buNone/>
            </a:pPr>
            <a:r>
              <a:rPr lang="en-US" sz="1000">
                <a:solidFill>
                  <a:srgbClr val="FFFFFF"/>
                </a:solidFill>
                <a:latin typeface="Muli"/>
                <a:ea typeface="Muli"/>
                <a:cs typeface="Muli"/>
                <a:sym typeface="Muli"/>
              </a:rPr>
              <a:t>Place your screenshot here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16"/>
          <p:cNvSpPr/>
          <p:nvPr/>
        </p:nvSpPr>
        <p:spPr>
          <a:xfrm>
            <a:off x="672954" y="2010073"/>
            <a:ext cx="4381500"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chemeClr val="dk1"/>
                </a:solidFill>
                <a:latin typeface="Arial"/>
                <a:ea typeface="Arial"/>
                <a:cs typeface="Arial"/>
                <a:sym typeface="Arial"/>
              </a:rPr>
              <a:t>Here you can showcase and explain your app, website or software. Here you can showcase and explain your app, website or software. Here you can showcase and explain your app, website or software. Here you can showcase and explain your app, website or software. Here you can showcase and explain your app, website or software.</a:t>
            </a:r>
            <a:endParaRPr/>
          </a:p>
        </p:txBody>
      </p:sp>
      <p:sp>
        <p:nvSpPr>
          <p:cNvPr id="181" name="Google Shape;181;p16"/>
          <p:cNvSpPr/>
          <p:nvPr/>
        </p:nvSpPr>
        <p:spPr>
          <a:xfrm>
            <a:off x="6311086" y="167241"/>
            <a:ext cx="4346032" cy="6146387"/>
          </a:xfrm>
          <a:custGeom>
            <a:rect b="b" l="l" r="r" t="t"/>
            <a:pathLst>
              <a:path extrusionOk="0" h="86210" w="60958">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cap="flat" cmpd="sng" w="9525">
            <a:solidFill>
              <a:srgbClr val="A65F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 name="Google Shape;182;p16"/>
          <p:cNvSpPr/>
          <p:nvPr/>
        </p:nvSpPr>
        <p:spPr>
          <a:xfrm>
            <a:off x="6621880" y="737091"/>
            <a:ext cx="3755891" cy="5028682"/>
          </a:xfrm>
          <a:prstGeom prst="rect">
            <a:avLst/>
          </a:prstGeom>
          <a:solidFill>
            <a:srgbClr val="000714">
              <a:alpha val="69803"/>
            </a:srgbClr>
          </a:solidFill>
          <a:ln cap="flat" cmpd="sng" w="1905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FFFFFF"/>
              </a:buClr>
              <a:buSzPts val="1000"/>
              <a:buFont typeface="Muli"/>
              <a:buNone/>
            </a:pPr>
            <a:r>
              <a:rPr lang="en-US" sz="1000">
                <a:solidFill>
                  <a:srgbClr val="FFFFFF"/>
                </a:solidFill>
                <a:latin typeface="Muli"/>
                <a:ea typeface="Muli"/>
                <a:cs typeface="Muli"/>
                <a:sym typeface="Muli"/>
              </a:rPr>
              <a:t>Place your screenshot here</a:t>
            </a:r>
            <a:endParaRPr/>
          </a:p>
        </p:txBody>
      </p:sp>
      <p:sp>
        <p:nvSpPr>
          <p:cNvPr id="183" name="Google Shape;183;p16"/>
          <p:cNvSpPr/>
          <p:nvPr/>
        </p:nvSpPr>
        <p:spPr>
          <a:xfrm>
            <a:off x="807965" y="5871704"/>
            <a:ext cx="4227439"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8861A"/>
              </a:buClr>
              <a:buSzPts val="3800"/>
              <a:buFont typeface="Arial"/>
              <a:buNone/>
            </a:pPr>
            <a:r>
              <a:rPr lang="en-US" sz="3800">
                <a:solidFill>
                  <a:srgbClr val="C8861A"/>
                </a:solidFill>
                <a:latin typeface="Arial"/>
                <a:ea typeface="Arial"/>
                <a:cs typeface="Arial"/>
                <a:sym typeface="Arial"/>
              </a:rPr>
              <a:t>TABLET PROJECT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D6A7"/>
        </a:solidFill>
      </p:bgPr>
    </p:bg>
    <p:spTree>
      <p:nvGrpSpPr>
        <p:cNvPr id="187" name="Shape 187"/>
        <p:cNvGrpSpPr/>
        <p:nvPr/>
      </p:nvGrpSpPr>
      <p:grpSpPr>
        <a:xfrm>
          <a:off x="0" y="0"/>
          <a:ext cx="0" cy="0"/>
          <a:chOff x="0" y="0"/>
          <a:chExt cx="0" cy="0"/>
        </a:xfrm>
      </p:grpSpPr>
      <p:sp>
        <p:nvSpPr>
          <p:cNvPr id="188" name="Google Shape;188;p17"/>
          <p:cNvSpPr txBox="1"/>
          <p:nvPr/>
        </p:nvSpPr>
        <p:spPr>
          <a:xfrm>
            <a:off x="379628" y="870468"/>
            <a:ext cx="3264480" cy="1839704"/>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67"/>
              <a:buFont typeface="Arial"/>
              <a:buNone/>
            </a:pPr>
            <a:r>
              <a:rPr b="1" lang="en-US" sz="1200">
                <a:solidFill>
                  <a:srgbClr val="434343"/>
                </a:solidFill>
                <a:latin typeface="Roboto"/>
                <a:ea typeface="Roboto"/>
                <a:cs typeface="Roboto"/>
                <a:sym typeface="Roboto"/>
              </a:rPr>
              <a:t>Editable Icons</a:t>
            </a:r>
            <a:r>
              <a:rPr lang="en-US" sz="1200">
                <a:solidFill>
                  <a:srgbClr val="434343"/>
                </a:solidFill>
                <a:latin typeface="Roboto"/>
                <a:ea typeface="Roboto"/>
                <a:cs typeface="Roboto"/>
                <a:sym typeface="Roboto"/>
              </a:rPr>
              <a:t>. </a:t>
            </a:r>
            <a:endParaRPr/>
          </a:p>
          <a:p>
            <a:pPr indent="0" lvl="0" marL="0" marR="0" rtl="0" algn="l">
              <a:spcBef>
                <a:spcPts val="0"/>
              </a:spcBef>
              <a:spcAft>
                <a:spcPts val="0"/>
              </a:spcAft>
              <a:buClr>
                <a:schemeClr val="dk1"/>
              </a:buClr>
              <a:buSzPts val="1200"/>
              <a:buFont typeface="Arial"/>
              <a:buNone/>
            </a:pPr>
            <a:r>
              <a:t/>
            </a:r>
            <a:endParaRPr sz="1200">
              <a:solidFill>
                <a:srgbClr val="434343"/>
              </a:solidFill>
              <a:latin typeface="Roboto"/>
              <a:ea typeface="Roboto"/>
              <a:cs typeface="Roboto"/>
              <a:sym typeface="Roboto"/>
            </a:endParaRPr>
          </a:p>
          <a:p>
            <a:pPr indent="0" lvl="0" marL="0" marR="0" rtl="0" algn="l">
              <a:spcBef>
                <a:spcPts val="0"/>
              </a:spcBef>
              <a:spcAft>
                <a:spcPts val="0"/>
              </a:spcAft>
              <a:buClr>
                <a:schemeClr val="dk1"/>
              </a:buClr>
              <a:buSzPts val="1467"/>
              <a:buFont typeface="Arial"/>
              <a:buNone/>
            </a:pPr>
            <a:r>
              <a:rPr lang="en-US" sz="1200">
                <a:solidFill>
                  <a:srgbClr val="434343"/>
                </a:solidFill>
                <a:latin typeface="Roboto"/>
                <a:ea typeface="Roboto"/>
                <a:cs typeface="Roboto"/>
                <a:sym typeface="Roboto"/>
              </a:rPr>
              <a:t>This means that you can:</a:t>
            </a:r>
            <a:endParaRPr/>
          </a:p>
          <a:p>
            <a:pPr indent="-285750" lvl="0" marL="457200" marR="0" rtl="0" algn="l">
              <a:spcBef>
                <a:spcPts val="0"/>
              </a:spcBef>
              <a:spcAft>
                <a:spcPts val="0"/>
              </a:spcAft>
              <a:buClr>
                <a:srgbClr val="434343"/>
              </a:buClr>
              <a:buSzPts val="1200"/>
              <a:buFont typeface="Bitter"/>
              <a:buChar char="●"/>
            </a:pPr>
            <a:r>
              <a:rPr lang="en-US" sz="1200">
                <a:solidFill>
                  <a:srgbClr val="434343"/>
                </a:solidFill>
                <a:latin typeface="Roboto"/>
                <a:ea typeface="Roboto"/>
                <a:cs typeface="Roboto"/>
                <a:sym typeface="Roboto"/>
              </a:rPr>
              <a:t>Resize them without losing quality.</a:t>
            </a:r>
            <a:endParaRPr/>
          </a:p>
          <a:p>
            <a:pPr indent="-285750" lvl="0" marL="457200" marR="0" rtl="0" algn="l">
              <a:spcBef>
                <a:spcPts val="0"/>
              </a:spcBef>
              <a:spcAft>
                <a:spcPts val="0"/>
              </a:spcAft>
              <a:buClr>
                <a:srgbClr val="434343"/>
              </a:buClr>
              <a:buSzPts val="1200"/>
              <a:buFont typeface="Bitter"/>
              <a:buChar char="●"/>
            </a:pPr>
            <a:r>
              <a:rPr lang="en-US" sz="1200">
                <a:solidFill>
                  <a:srgbClr val="434343"/>
                </a:solidFill>
                <a:latin typeface="Roboto"/>
                <a:ea typeface="Roboto"/>
                <a:cs typeface="Roboto"/>
                <a:sym typeface="Roboto"/>
              </a:rPr>
              <a:t>Change fill color and opacity.</a:t>
            </a:r>
            <a:endParaRPr/>
          </a:p>
          <a:p>
            <a:pPr indent="-285750" lvl="0" marL="457200" marR="0" rtl="0" algn="l">
              <a:spcBef>
                <a:spcPts val="0"/>
              </a:spcBef>
              <a:spcAft>
                <a:spcPts val="0"/>
              </a:spcAft>
              <a:buClr>
                <a:srgbClr val="434343"/>
              </a:buClr>
              <a:buSzPts val="1200"/>
              <a:buFont typeface="Bitter"/>
              <a:buChar char="●"/>
            </a:pPr>
            <a:r>
              <a:rPr lang="en-US" sz="1200">
                <a:solidFill>
                  <a:srgbClr val="434343"/>
                </a:solidFill>
                <a:latin typeface="Roboto"/>
                <a:ea typeface="Roboto"/>
                <a:cs typeface="Roboto"/>
                <a:sym typeface="Roboto"/>
              </a:rPr>
              <a:t>Change line color, width and style.</a:t>
            </a:r>
            <a:endParaRPr/>
          </a:p>
          <a:p>
            <a:pPr indent="0" lvl="0" marL="0" marR="0" rtl="0" algn="l">
              <a:spcBef>
                <a:spcPts val="0"/>
              </a:spcBef>
              <a:spcAft>
                <a:spcPts val="0"/>
              </a:spcAft>
              <a:buClr>
                <a:schemeClr val="dk1"/>
              </a:buClr>
              <a:buSzPts val="1200"/>
              <a:buFont typeface="Arial"/>
              <a:buNone/>
            </a:pPr>
            <a:r>
              <a:t/>
            </a:r>
            <a:endParaRPr sz="1200">
              <a:solidFill>
                <a:srgbClr val="434343"/>
              </a:solidFill>
              <a:latin typeface="Roboto"/>
              <a:ea typeface="Roboto"/>
              <a:cs typeface="Roboto"/>
              <a:sym typeface="Roboto"/>
            </a:endParaRPr>
          </a:p>
          <a:p>
            <a:pPr indent="0" lvl="0" marL="0" marR="0" rtl="0" algn="l">
              <a:spcBef>
                <a:spcPts val="0"/>
              </a:spcBef>
              <a:spcAft>
                <a:spcPts val="0"/>
              </a:spcAft>
              <a:buClr>
                <a:srgbClr val="434343"/>
              </a:buClr>
              <a:buSzPts val="1200"/>
              <a:buFont typeface="Roboto"/>
              <a:buNone/>
            </a:pPr>
            <a:r>
              <a:rPr lang="en-US" sz="1200">
                <a:solidFill>
                  <a:srgbClr val="434343"/>
                </a:solidFill>
                <a:latin typeface="Roboto"/>
                <a:ea typeface="Roboto"/>
                <a:cs typeface="Roboto"/>
                <a:sym typeface="Roboto"/>
              </a:rPr>
              <a:t>Isn’t that AWESOME !!!</a:t>
            </a:r>
            <a:endParaRPr/>
          </a:p>
          <a:p>
            <a:pPr indent="0" lvl="0" marL="0" marR="0" rtl="0" algn="l">
              <a:spcBef>
                <a:spcPts val="0"/>
              </a:spcBef>
              <a:spcAft>
                <a:spcPts val="0"/>
              </a:spcAft>
              <a:buClr>
                <a:schemeClr val="dk1"/>
              </a:buClr>
              <a:buSzPts val="1200"/>
              <a:buFont typeface="Arial"/>
              <a:buNone/>
            </a:pPr>
            <a:r>
              <a:t/>
            </a:r>
            <a:endParaRPr sz="1200">
              <a:solidFill>
                <a:srgbClr val="434343"/>
              </a:solidFill>
              <a:latin typeface="Roboto"/>
              <a:ea typeface="Roboto"/>
              <a:cs typeface="Roboto"/>
              <a:sym typeface="Roboto"/>
            </a:endParaRPr>
          </a:p>
          <a:p>
            <a:pPr indent="0" lvl="0" marL="0" marR="0" rtl="0" algn="l">
              <a:spcBef>
                <a:spcPts val="0"/>
              </a:spcBef>
              <a:spcAft>
                <a:spcPts val="0"/>
              </a:spcAft>
              <a:buClr>
                <a:schemeClr val="dk1"/>
              </a:buClr>
              <a:buSzPts val="1200"/>
              <a:buFont typeface="Arial"/>
              <a:buNone/>
            </a:pPr>
            <a:r>
              <a:t/>
            </a:r>
            <a:endParaRPr sz="1200">
              <a:solidFill>
                <a:srgbClr val="434343"/>
              </a:solidFill>
              <a:latin typeface="Roboto"/>
              <a:ea typeface="Roboto"/>
              <a:cs typeface="Roboto"/>
              <a:sym typeface="Roboto"/>
            </a:endParaRPr>
          </a:p>
          <a:p>
            <a:pPr indent="0" lvl="0" marL="0" marR="0" rtl="0" algn="l">
              <a:spcBef>
                <a:spcPts val="0"/>
              </a:spcBef>
              <a:spcAft>
                <a:spcPts val="0"/>
              </a:spcAft>
              <a:buClr>
                <a:schemeClr val="dk1"/>
              </a:buClr>
              <a:buSzPts val="1200"/>
              <a:buFont typeface="Arial"/>
              <a:buNone/>
            </a:pPr>
            <a:r>
              <a:t/>
            </a:r>
            <a:endParaRPr sz="1200">
              <a:solidFill>
                <a:srgbClr val="434343"/>
              </a:solidFill>
              <a:latin typeface="Roboto"/>
              <a:ea typeface="Roboto"/>
              <a:cs typeface="Roboto"/>
              <a:sym typeface="Roboto"/>
            </a:endParaRPr>
          </a:p>
          <a:p>
            <a:pPr indent="0" lvl="0" marL="0" marR="0" rtl="0" algn="l">
              <a:spcBef>
                <a:spcPts val="0"/>
              </a:spcBef>
              <a:spcAft>
                <a:spcPts val="0"/>
              </a:spcAft>
              <a:buClr>
                <a:schemeClr val="dk1"/>
              </a:buClr>
              <a:buSzPts val="1200"/>
              <a:buFont typeface="Arial"/>
              <a:buNone/>
            </a:pPr>
            <a:r>
              <a:t/>
            </a:r>
            <a:endParaRPr sz="1200">
              <a:solidFill>
                <a:srgbClr val="434343"/>
              </a:solidFill>
              <a:latin typeface="Roboto"/>
              <a:ea typeface="Roboto"/>
              <a:cs typeface="Roboto"/>
              <a:sym typeface="Roboto"/>
            </a:endParaRPr>
          </a:p>
        </p:txBody>
      </p:sp>
      <p:sp>
        <p:nvSpPr>
          <p:cNvPr id="189" name="Google Shape;189;p17"/>
          <p:cNvSpPr txBox="1"/>
          <p:nvPr/>
        </p:nvSpPr>
        <p:spPr>
          <a:xfrm>
            <a:off x="223333" y="383695"/>
            <a:ext cx="4242772" cy="447194"/>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2200"/>
              <a:buFont typeface="Arial"/>
              <a:buNone/>
            </a:pPr>
            <a:r>
              <a:rPr b="1" lang="en-US" sz="1800">
                <a:solidFill>
                  <a:srgbClr val="434343"/>
                </a:solidFill>
                <a:latin typeface="Roboto"/>
                <a:ea typeface="Roboto"/>
                <a:cs typeface="Roboto"/>
                <a:sym typeface="Roboto"/>
              </a:rPr>
              <a:t>ENJOY THESE EDITABLE ICONS</a:t>
            </a:r>
            <a:endParaRPr sz="1800">
              <a:solidFill>
                <a:srgbClr val="434343"/>
              </a:solidFill>
              <a:latin typeface="Roboto"/>
              <a:ea typeface="Roboto"/>
              <a:cs typeface="Roboto"/>
              <a:sym typeface="Roboto"/>
            </a:endParaRPr>
          </a:p>
          <a:p>
            <a:pPr indent="0" lvl="0" marL="0" marR="0" rtl="0" algn="l">
              <a:spcBef>
                <a:spcPts val="0"/>
              </a:spcBef>
              <a:spcAft>
                <a:spcPts val="0"/>
              </a:spcAft>
              <a:buClr>
                <a:schemeClr val="dk1"/>
              </a:buClr>
              <a:buSzPts val="1800"/>
              <a:buFont typeface="Arial"/>
              <a:buNone/>
            </a:pPr>
            <a:r>
              <a:t/>
            </a:r>
            <a:endParaRPr sz="1800">
              <a:solidFill>
                <a:srgbClr val="434343"/>
              </a:solidFill>
              <a:latin typeface="Roboto"/>
              <a:ea typeface="Roboto"/>
              <a:cs typeface="Roboto"/>
              <a:sym typeface="Roboto"/>
            </a:endParaRPr>
          </a:p>
          <a:p>
            <a:pPr indent="0" lvl="0" marL="0" marR="0" rtl="0" algn="l">
              <a:spcBef>
                <a:spcPts val="0"/>
              </a:spcBef>
              <a:spcAft>
                <a:spcPts val="0"/>
              </a:spcAft>
              <a:buClr>
                <a:schemeClr val="dk1"/>
              </a:buClr>
              <a:buSzPts val="1800"/>
              <a:buFont typeface="Arial"/>
              <a:buNone/>
            </a:pPr>
            <a:r>
              <a:t/>
            </a:r>
            <a:endParaRPr sz="1800">
              <a:solidFill>
                <a:srgbClr val="434343"/>
              </a:solidFill>
              <a:latin typeface="Roboto"/>
              <a:ea typeface="Roboto"/>
              <a:cs typeface="Roboto"/>
              <a:sym typeface="Roboto"/>
            </a:endParaRPr>
          </a:p>
          <a:p>
            <a:pPr indent="0" lvl="0" marL="0" marR="0" rtl="0" algn="l">
              <a:spcBef>
                <a:spcPts val="0"/>
              </a:spcBef>
              <a:spcAft>
                <a:spcPts val="0"/>
              </a:spcAft>
              <a:buClr>
                <a:schemeClr val="dk1"/>
              </a:buClr>
              <a:buSzPts val="1800"/>
              <a:buFont typeface="Arial"/>
              <a:buNone/>
            </a:pPr>
            <a:r>
              <a:t/>
            </a:r>
            <a:endParaRPr sz="1800">
              <a:solidFill>
                <a:srgbClr val="434343"/>
              </a:solidFill>
              <a:latin typeface="Roboto"/>
              <a:ea typeface="Roboto"/>
              <a:cs typeface="Roboto"/>
              <a:sym typeface="Roboto"/>
            </a:endParaRPr>
          </a:p>
        </p:txBody>
      </p:sp>
      <p:sp>
        <p:nvSpPr>
          <p:cNvPr id="190" name="Google Shape;190;p17"/>
          <p:cNvSpPr/>
          <p:nvPr/>
        </p:nvSpPr>
        <p:spPr>
          <a:xfrm>
            <a:off x="894413" y="6223760"/>
            <a:ext cx="1040317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Special thanks and credits  to:   Unsplash.com  |   Pixaby.com   |   Slidescarnival.com</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Without these wonderful websites it would have been impossible to make these presentation templates for you guys.</a:t>
            </a:r>
            <a:endParaRPr/>
          </a:p>
        </p:txBody>
      </p:sp>
      <p:sp>
        <p:nvSpPr>
          <p:cNvPr id="191" name="Google Shape;191;p17"/>
          <p:cNvSpPr/>
          <p:nvPr/>
        </p:nvSpPr>
        <p:spPr>
          <a:xfrm>
            <a:off x="4764667" y="383695"/>
            <a:ext cx="456382" cy="585558"/>
          </a:xfrm>
          <a:custGeom>
            <a:rect b="b" l="l" r="r" t="t"/>
            <a:pathLst>
              <a:path extrusionOk="0" h="21949" w="17107">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2" name="Google Shape;192;p17"/>
          <p:cNvSpPr/>
          <p:nvPr/>
        </p:nvSpPr>
        <p:spPr>
          <a:xfrm>
            <a:off x="5466362" y="465488"/>
            <a:ext cx="486902" cy="412230"/>
          </a:xfrm>
          <a:custGeom>
            <a:rect b="b" l="l" r="r" t="t"/>
            <a:pathLst>
              <a:path extrusionOk="0" h="15452" w="18251">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 name="Google Shape;193;p17"/>
          <p:cNvSpPr/>
          <p:nvPr/>
        </p:nvSpPr>
        <p:spPr>
          <a:xfrm>
            <a:off x="6189507" y="466769"/>
            <a:ext cx="472576" cy="417433"/>
          </a:xfrm>
          <a:custGeom>
            <a:rect b="b" l="l" r="r" t="t"/>
            <a:pathLst>
              <a:path extrusionOk="0" h="15647" w="17714">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 name="Google Shape;194;p17"/>
          <p:cNvSpPr/>
          <p:nvPr/>
        </p:nvSpPr>
        <p:spPr>
          <a:xfrm>
            <a:off x="6953521" y="455751"/>
            <a:ext cx="384965" cy="432346"/>
          </a:xfrm>
          <a:custGeom>
            <a:rect b="b" l="l" r="r" t="t"/>
            <a:pathLst>
              <a:path extrusionOk="0" h="16206" w="14430">
                <a:moveTo>
                  <a:pt x="13724" y="584"/>
                </a:moveTo>
                <a:lnTo>
                  <a:pt x="13724" y="974"/>
                </a:lnTo>
                <a:lnTo>
                  <a:pt x="13748" y="2312"/>
                </a:lnTo>
                <a:lnTo>
                  <a:pt x="13772" y="3139"/>
                </a:lnTo>
                <a:lnTo>
                  <a:pt x="13821" y="3966"/>
                </a:lnTo>
                <a:lnTo>
                  <a:pt x="13967" y="5621"/>
                </a:lnTo>
                <a:lnTo>
                  <a:pt x="13991" y="6375"/>
                </a:lnTo>
                <a:lnTo>
                  <a:pt x="14016" y="7154"/>
                </a:lnTo>
                <a:lnTo>
                  <a:pt x="13991" y="7908"/>
                </a:lnTo>
                <a:lnTo>
                  <a:pt x="13967" y="8687"/>
                </a:lnTo>
                <a:lnTo>
                  <a:pt x="13918" y="9441"/>
                </a:lnTo>
                <a:lnTo>
                  <a:pt x="13870" y="10195"/>
                </a:lnTo>
                <a:lnTo>
                  <a:pt x="13699" y="11728"/>
                </a:lnTo>
                <a:lnTo>
                  <a:pt x="13602" y="11972"/>
                </a:lnTo>
                <a:lnTo>
                  <a:pt x="13480" y="12191"/>
                </a:lnTo>
                <a:lnTo>
                  <a:pt x="13359" y="12361"/>
                </a:lnTo>
                <a:lnTo>
                  <a:pt x="13188" y="12531"/>
                </a:lnTo>
                <a:lnTo>
                  <a:pt x="13261" y="12361"/>
                </a:lnTo>
                <a:lnTo>
                  <a:pt x="13286" y="12191"/>
                </a:lnTo>
                <a:lnTo>
                  <a:pt x="13334" y="12020"/>
                </a:lnTo>
                <a:lnTo>
                  <a:pt x="13334" y="11850"/>
                </a:lnTo>
                <a:lnTo>
                  <a:pt x="13310" y="11777"/>
                </a:lnTo>
                <a:lnTo>
                  <a:pt x="13286" y="11704"/>
                </a:lnTo>
                <a:lnTo>
                  <a:pt x="13237" y="11680"/>
                </a:lnTo>
                <a:lnTo>
                  <a:pt x="13188" y="11704"/>
                </a:lnTo>
                <a:lnTo>
                  <a:pt x="13091" y="11826"/>
                </a:lnTo>
                <a:lnTo>
                  <a:pt x="12994" y="11972"/>
                </a:lnTo>
                <a:lnTo>
                  <a:pt x="12872" y="12288"/>
                </a:lnTo>
                <a:lnTo>
                  <a:pt x="12726" y="12580"/>
                </a:lnTo>
                <a:lnTo>
                  <a:pt x="12677" y="12750"/>
                </a:lnTo>
                <a:lnTo>
                  <a:pt x="12653" y="12896"/>
                </a:lnTo>
                <a:lnTo>
                  <a:pt x="12337" y="13018"/>
                </a:lnTo>
                <a:lnTo>
                  <a:pt x="12337" y="13018"/>
                </a:lnTo>
                <a:lnTo>
                  <a:pt x="12385" y="12799"/>
                </a:lnTo>
                <a:lnTo>
                  <a:pt x="12483" y="12604"/>
                </a:lnTo>
                <a:lnTo>
                  <a:pt x="12604" y="12312"/>
                </a:lnTo>
                <a:lnTo>
                  <a:pt x="12677" y="12142"/>
                </a:lnTo>
                <a:lnTo>
                  <a:pt x="12677" y="12069"/>
                </a:lnTo>
                <a:lnTo>
                  <a:pt x="12677" y="11996"/>
                </a:lnTo>
                <a:lnTo>
                  <a:pt x="12653" y="11972"/>
                </a:lnTo>
                <a:lnTo>
                  <a:pt x="12580" y="11972"/>
                </a:lnTo>
                <a:lnTo>
                  <a:pt x="12507" y="12020"/>
                </a:lnTo>
                <a:lnTo>
                  <a:pt x="12434" y="12069"/>
                </a:lnTo>
                <a:lnTo>
                  <a:pt x="12361" y="12142"/>
                </a:lnTo>
                <a:lnTo>
                  <a:pt x="12239" y="12312"/>
                </a:lnTo>
                <a:lnTo>
                  <a:pt x="12142" y="12458"/>
                </a:lnTo>
                <a:lnTo>
                  <a:pt x="11996" y="12775"/>
                </a:lnTo>
                <a:lnTo>
                  <a:pt x="11947" y="12921"/>
                </a:lnTo>
                <a:lnTo>
                  <a:pt x="11899" y="13091"/>
                </a:lnTo>
                <a:lnTo>
                  <a:pt x="11461" y="13140"/>
                </a:lnTo>
                <a:lnTo>
                  <a:pt x="11704" y="12604"/>
                </a:lnTo>
                <a:lnTo>
                  <a:pt x="11777" y="12483"/>
                </a:lnTo>
                <a:lnTo>
                  <a:pt x="11874" y="12264"/>
                </a:lnTo>
                <a:lnTo>
                  <a:pt x="11923" y="12142"/>
                </a:lnTo>
                <a:lnTo>
                  <a:pt x="11947" y="12045"/>
                </a:lnTo>
                <a:lnTo>
                  <a:pt x="11947" y="11972"/>
                </a:lnTo>
                <a:lnTo>
                  <a:pt x="11923" y="11923"/>
                </a:lnTo>
                <a:lnTo>
                  <a:pt x="11850" y="11899"/>
                </a:lnTo>
                <a:lnTo>
                  <a:pt x="11753" y="11923"/>
                </a:lnTo>
                <a:lnTo>
                  <a:pt x="11680" y="11996"/>
                </a:lnTo>
                <a:lnTo>
                  <a:pt x="11582" y="12069"/>
                </a:lnTo>
                <a:lnTo>
                  <a:pt x="11461" y="12264"/>
                </a:lnTo>
                <a:lnTo>
                  <a:pt x="11363" y="12410"/>
                </a:lnTo>
                <a:lnTo>
                  <a:pt x="11169" y="12702"/>
                </a:lnTo>
                <a:lnTo>
                  <a:pt x="11071" y="12896"/>
                </a:lnTo>
                <a:lnTo>
                  <a:pt x="10974" y="13091"/>
                </a:lnTo>
                <a:lnTo>
                  <a:pt x="10731" y="13042"/>
                </a:lnTo>
                <a:lnTo>
                  <a:pt x="10804" y="12848"/>
                </a:lnTo>
                <a:lnTo>
                  <a:pt x="11023" y="12385"/>
                </a:lnTo>
                <a:lnTo>
                  <a:pt x="11120" y="12166"/>
                </a:lnTo>
                <a:lnTo>
                  <a:pt x="11144" y="12045"/>
                </a:lnTo>
                <a:lnTo>
                  <a:pt x="11169" y="11923"/>
                </a:lnTo>
                <a:lnTo>
                  <a:pt x="11144" y="11874"/>
                </a:lnTo>
                <a:lnTo>
                  <a:pt x="11120" y="11850"/>
                </a:lnTo>
                <a:lnTo>
                  <a:pt x="11071" y="11850"/>
                </a:lnTo>
                <a:lnTo>
                  <a:pt x="10974" y="11947"/>
                </a:lnTo>
                <a:lnTo>
                  <a:pt x="10877" y="12020"/>
                </a:lnTo>
                <a:lnTo>
                  <a:pt x="10731" y="12215"/>
                </a:lnTo>
                <a:lnTo>
                  <a:pt x="10609" y="12434"/>
                </a:lnTo>
                <a:lnTo>
                  <a:pt x="10487" y="12653"/>
                </a:lnTo>
                <a:lnTo>
                  <a:pt x="10341" y="12921"/>
                </a:lnTo>
                <a:lnTo>
                  <a:pt x="10147" y="12799"/>
                </a:lnTo>
                <a:lnTo>
                  <a:pt x="10098" y="12775"/>
                </a:lnTo>
                <a:lnTo>
                  <a:pt x="10171" y="12653"/>
                </a:lnTo>
                <a:lnTo>
                  <a:pt x="10244" y="12531"/>
                </a:lnTo>
                <a:lnTo>
                  <a:pt x="10390" y="12264"/>
                </a:lnTo>
                <a:lnTo>
                  <a:pt x="10439" y="12118"/>
                </a:lnTo>
                <a:lnTo>
                  <a:pt x="10463" y="11996"/>
                </a:lnTo>
                <a:lnTo>
                  <a:pt x="10439" y="11874"/>
                </a:lnTo>
                <a:lnTo>
                  <a:pt x="10390" y="11753"/>
                </a:lnTo>
                <a:lnTo>
                  <a:pt x="10341" y="11728"/>
                </a:lnTo>
                <a:lnTo>
                  <a:pt x="10293" y="11753"/>
                </a:lnTo>
                <a:lnTo>
                  <a:pt x="10171" y="11850"/>
                </a:lnTo>
                <a:lnTo>
                  <a:pt x="10074" y="11996"/>
                </a:lnTo>
                <a:lnTo>
                  <a:pt x="9879" y="12288"/>
                </a:lnTo>
                <a:lnTo>
                  <a:pt x="9806" y="12385"/>
                </a:lnTo>
                <a:lnTo>
                  <a:pt x="9782" y="12191"/>
                </a:lnTo>
                <a:lnTo>
                  <a:pt x="9782" y="11996"/>
                </a:lnTo>
                <a:lnTo>
                  <a:pt x="9806" y="11801"/>
                </a:lnTo>
                <a:lnTo>
                  <a:pt x="9879" y="11607"/>
                </a:lnTo>
                <a:lnTo>
                  <a:pt x="9976" y="11436"/>
                </a:lnTo>
                <a:lnTo>
                  <a:pt x="10098" y="11266"/>
                </a:lnTo>
                <a:lnTo>
                  <a:pt x="10244" y="11120"/>
                </a:lnTo>
                <a:lnTo>
                  <a:pt x="10390" y="10998"/>
                </a:lnTo>
                <a:lnTo>
                  <a:pt x="10633" y="10877"/>
                </a:lnTo>
                <a:lnTo>
                  <a:pt x="10901" y="10804"/>
                </a:lnTo>
                <a:lnTo>
                  <a:pt x="11169" y="10755"/>
                </a:lnTo>
                <a:lnTo>
                  <a:pt x="11436" y="10731"/>
                </a:lnTo>
                <a:lnTo>
                  <a:pt x="11728" y="10682"/>
                </a:lnTo>
                <a:lnTo>
                  <a:pt x="11972" y="10609"/>
                </a:lnTo>
                <a:lnTo>
                  <a:pt x="12215" y="10512"/>
                </a:lnTo>
                <a:lnTo>
                  <a:pt x="12312" y="10439"/>
                </a:lnTo>
                <a:lnTo>
                  <a:pt x="12434" y="10341"/>
                </a:lnTo>
                <a:lnTo>
                  <a:pt x="12507" y="10341"/>
                </a:lnTo>
                <a:lnTo>
                  <a:pt x="12580" y="10317"/>
                </a:lnTo>
                <a:lnTo>
                  <a:pt x="12629" y="10244"/>
                </a:lnTo>
                <a:lnTo>
                  <a:pt x="12653" y="10171"/>
                </a:lnTo>
                <a:lnTo>
                  <a:pt x="12653" y="9830"/>
                </a:lnTo>
                <a:lnTo>
                  <a:pt x="12653" y="9514"/>
                </a:lnTo>
                <a:lnTo>
                  <a:pt x="12653" y="9198"/>
                </a:lnTo>
                <a:lnTo>
                  <a:pt x="12653" y="8857"/>
                </a:lnTo>
                <a:lnTo>
                  <a:pt x="12726" y="8030"/>
                </a:lnTo>
                <a:lnTo>
                  <a:pt x="12823" y="7203"/>
                </a:lnTo>
                <a:lnTo>
                  <a:pt x="12848" y="6789"/>
                </a:lnTo>
                <a:lnTo>
                  <a:pt x="12848" y="6375"/>
                </a:lnTo>
                <a:lnTo>
                  <a:pt x="12823" y="5548"/>
                </a:lnTo>
                <a:lnTo>
                  <a:pt x="12848" y="5232"/>
                </a:lnTo>
                <a:lnTo>
                  <a:pt x="12872" y="4842"/>
                </a:lnTo>
                <a:lnTo>
                  <a:pt x="12872" y="4648"/>
                </a:lnTo>
                <a:lnTo>
                  <a:pt x="12848" y="4477"/>
                </a:lnTo>
                <a:lnTo>
                  <a:pt x="12799" y="4307"/>
                </a:lnTo>
                <a:lnTo>
                  <a:pt x="12726" y="4161"/>
                </a:lnTo>
                <a:lnTo>
                  <a:pt x="12775" y="4112"/>
                </a:lnTo>
                <a:lnTo>
                  <a:pt x="12799" y="4039"/>
                </a:lnTo>
                <a:lnTo>
                  <a:pt x="12823" y="3966"/>
                </a:lnTo>
                <a:lnTo>
                  <a:pt x="12799" y="3893"/>
                </a:lnTo>
                <a:lnTo>
                  <a:pt x="12750" y="3820"/>
                </a:lnTo>
                <a:lnTo>
                  <a:pt x="12702" y="3772"/>
                </a:lnTo>
                <a:lnTo>
                  <a:pt x="12604" y="3747"/>
                </a:lnTo>
                <a:lnTo>
                  <a:pt x="12531" y="3747"/>
                </a:lnTo>
                <a:lnTo>
                  <a:pt x="12045" y="3869"/>
                </a:lnTo>
                <a:lnTo>
                  <a:pt x="11558" y="3991"/>
                </a:lnTo>
                <a:lnTo>
                  <a:pt x="10585" y="4258"/>
                </a:lnTo>
                <a:lnTo>
                  <a:pt x="8468" y="4794"/>
                </a:lnTo>
                <a:lnTo>
                  <a:pt x="7446" y="5061"/>
                </a:lnTo>
                <a:lnTo>
                  <a:pt x="6959" y="5207"/>
                </a:lnTo>
                <a:lnTo>
                  <a:pt x="6448" y="5378"/>
                </a:lnTo>
                <a:lnTo>
                  <a:pt x="5962" y="5548"/>
                </a:lnTo>
                <a:lnTo>
                  <a:pt x="5499" y="5743"/>
                </a:lnTo>
                <a:lnTo>
                  <a:pt x="5013" y="5986"/>
                </a:lnTo>
                <a:lnTo>
                  <a:pt x="4575" y="6229"/>
                </a:lnTo>
                <a:lnTo>
                  <a:pt x="4526" y="6254"/>
                </a:lnTo>
                <a:lnTo>
                  <a:pt x="4526" y="6302"/>
                </a:lnTo>
                <a:lnTo>
                  <a:pt x="4526" y="6351"/>
                </a:lnTo>
                <a:lnTo>
                  <a:pt x="4550" y="6400"/>
                </a:lnTo>
                <a:lnTo>
                  <a:pt x="4623" y="7130"/>
                </a:lnTo>
                <a:lnTo>
                  <a:pt x="4648" y="7495"/>
                </a:lnTo>
                <a:lnTo>
                  <a:pt x="4648" y="7860"/>
                </a:lnTo>
                <a:lnTo>
                  <a:pt x="4623" y="8736"/>
                </a:lnTo>
                <a:lnTo>
                  <a:pt x="4575" y="9587"/>
                </a:lnTo>
                <a:lnTo>
                  <a:pt x="4575" y="10171"/>
                </a:lnTo>
                <a:lnTo>
                  <a:pt x="4575" y="10779"/>
                </a:lnTo>
                <a:lnTo>
                  <a:pt x="4599" y="11972"/>
                </a:lnTo>
                <a:lnTo>
                  <a:pt x="4623" y="12580"/>
                </a:lnTo>
                <a:lnTo>
                  <a:pt x="4623" y="13164"/>
                </a:lnTo>
                <a:lnTo>
                  <a:pt x="4575" y="13772"/>
                </a:lnTo>
                <a:lnTo>
                  <a:pt x="4526" y="14356"/>
                </a:lnTo>
                <a:lnTo>
                  <a:pt x="4356" y="14600"/>
                </a:lnTo>
                <a:lnTo>
                  <a:pt x="4404" y="14356"/>
                </a:lnTo>
                <a:lnTo>
                  <a:pt x="4404" y="14259"/>
                </a:lnTo>
                <a:lnTo>
                  <a:pt x="4404" y="14137"/>
                </a:lnTo>
                <a:lnTo>
                  <a:pt x="4380" y="14064"/>
                </a:lnTo>
                <a:lnTo>
                  <a:pt x="4307" y="14040"/>
                </a:lnTo>
                <a:lnTo>
                  <a:pt x="4258" y="14064"/>
                </a:lnTo>
                <a:lnTo>
                  <a:pt x="4185" y="14113"/>
                </a:lnTo>
                <a:lnTo>
                  <a:pt x="4088" y="14259"/>
                </a:lnTo>
                <a:lnTo>
                  <a:pt x="4015" y="14429"/>
                </a:lnTo>
                <a:lnTo>
                  <a:pt x="3869" y="14770"/>
                </a:lnTo>
                <a:lnTo>
                  <a:pt x="3723" y="15038"/>
                </a:lnTo>
                <a:lnTo>
                  <a:pt x="3674" y="15184"/>
                </a:lnTo>
                <a:lnTo>
                  <a:pt x="3626" y="15305"/>
                </a:lnTo>
                <a:lnTo>
                  <a:pt x="3285" y="15451"/>
                </a:lnTo>
                <a:lnTo>
                  <a:pt x="3407" y="15159"/>
                </a:lnTo>
                <a:lnTo>
                  <a:pt x="3601" y="14770"/>
                </a:lnTo>
                <a:lnTo>
                  <a:pt x="3674" y="14551"/>
                </a:lnTo>
                <a:lnTo>
                  <a:pt x="3699" y="14429"/>
                </a:lnTo>
                <a:lnTo>
                  <a:pt x="3699" y="14332"/>
                </a:lnTo>
                <a:lnTo>
                  <a:pt x="3699" y="14283"/>
                </a:lnTo>
                <a:lnTo>
                  <a:pt x="3650" y="14259"/>
                </a:lnTo>
                <a:lnTo>
                  <a:pt x="3601" y="14235"/>
                </a:lnTo>
                <a:lnTo>
                  <a:pt x="3577" y="14259"/>
                </a:lnTo>
                <a:lnTo>
                  <a:pt x="3407" y="14429"/>
                </a:lnTo>
                <a:lnTo>
                  <a:pt x="3261" y="14648"/>
                </a:lnTo>
                <a:lnTo>
                  <a:pt x="3017" y="15062"/>
                </a:lnTo>
                <a:lnTo>
                  <a:pt x="2847" y="15330"/>
                </a:lnTo>
                <a:lnTo>
                  <a:pt x="2798" y="15476"/>
                </a:lnTo>
                <a:lnTo>
                  <a:pt x="2750" y="15622"/>
                </a:lnTo>
                <a:lnTo>
                  <a:pt x="2531" y="15670"/>
                </a:lnTo>
                <a:lnTo>
                  <a:pt x="2531" y="15670"/>
                </a:lnTo>
                <a:lnTo>
                  <a:pt x="2628" y="15403"/>
                </a:lnTo>
                <a:lnTo>
                  <a:pt x="2725" y="15159"/>
                </a:lnTo>
                <a:lnTo>
                  <a:pt x="2798" y="14965"/>
                </a:lnTo>
                <a:lnTo>
                  <a:pt x="2871" y="14770"/>
                </a:lnTo>
                <a:lnTo>
                  <a:pt x="2896" y="14551"/>
                </a:lnTo>
                <a:lnTo>
                  <a:pt x="2871" y="14454"/>
                </a:lnTo>
                <a:lnTo>
                  <a:pt x="2847" y="14356"/>
                </a:lnTo>
                <a:lnTo>
                  <a:pt x="2823" y="14332"/>
                </a:lnTo>
                <a:lnTo>
                  <a:pt x="2798" y="14332"/>
                </a:lnTo>
                <a:lnTo>
                  <a:pt x="2701" y="14502"/>
                </a:lnTo>
                <a:lnTo>
                  <a:pt x="2604" y="14673"/>
                </a:lnTo>
                <a:lnTo>
                  <a:pt x="2433" y="15038"/>
                </a:lnTo>
                <a:lnTo>
                  <a:pt x="2239" y="15354"/>
                </a:lnTo>
                <a:lnTo>
                  <a:pt x="2141" y="15549"/>
                </a:lnTo>
                <a:lnTo>
                  <a:pt x="2093" y="15719"/>
                </a:lnTo>
                <a:lnTo>
                  <a:pt x="1801" y="15695"/>
                </a:lnTo>
                <a:lnTo>
                  <a:pt x="2117" y="15062"/>
                </a:lnTo>
                <a:lnTo>
                  <a:pt x="2263" y="14746"/>
                </a:lnTo>
                <a:lnTo>
                  <a:pt x="2312" y="14575"/>
                </a:lnTo>
                <a:lnTo>
                  <a:pt x="2336" y="14405"/>
                </a:lnTo>
                <a:lnTo>
                  <a:pt x="2336" y="14381"/>
                </a:lnTo>
                <a:lnTo>
                  <a:pt x="2312" y="14356"/>
                </a:lnTo>
                <a:lnTo>
                  <a:pt x="2263" y="14356"/>
                </a:lnTo>
                <a:lnTo>
                  <a:pt x="1995" y="14648"/>
                </a:lnTo>
                <a:lnTo>
                  <a:pt x="1752" y="14940"/>
                </a:lnTo>
                <a:lnTo>
                  <a:pt x="1533" y="15281"/>
                </a:lnTo>
                <a:lnTo>
                  <a:pt x="1363" y="15622"/>
                </a:lnTo>
                <a:lnTo>
                  <a:pt x="1119" y="15524"/>
                </a:lnTo>
                <a:lnTo>
                  <a:pt x="1144" y="15354"/>
                </a:lnTo>
                <a:lnTo>
                  <a:pt x="1192" y="15208"/>
                </a:lnTo>
                <a:lnTo>
                  <a:pt x="1363" y="14916"/>
                </a:lnTo>
                <a:lnTo>
                  <a:pt x="1582" y="14551"/>
                </a:lnTo>
                <a:lnTo>
                  <a:pt x="1679" y="14356"/>
                </a:lnTo>
                <a:lnTo>
                  <a:pt x="1776" y="14137"/>
                </a:lnTo>
                <a:lnTo>
                  <a:pt x="1776" y="14113"/>
                </a:lnTo>
                <a:lnTo>
                  <a:pt x="1752" y="14089"/>
                </a:lnTo>
                <a:lnTo>
                  <a:pt x="1679" y="14089"/>
                </a:lnTo>
                <a:lnTo>
                  <a:pt x="1460" y="14308"/>
                </a:lnTo>
                <a:lnTo>
                  <a:pt x="1265" y="14502"/>
                </a:lnTo>
                <a:lnTo>
                  <a:pt x="1071" y="14746"/>
                </a:lnTo>
                <a:lnTo>
                  <a:pt x="925" y="14989"/>
                </a:lnTo>
                <a:lnTo>
                  <a:pt x="852" y="15111"/>
                </a:lnTo>
                <a:lnTo>
                  <a:pt x="779" y="15257"/>
                </a:lnTo>
                <a:lnTo>
                  <a:pt x="681" y="15159"/>
                </a:lnTo>
                <a:lnTo>
                  <a:pt x="633" y="15062"/>
                </a:lnTo>
                <a:lnTo>
                  <a:pt x="657" y="14989"/>
                </a:lnTo>
                <a:lnTo>
                  <a:pt x="681" y="14916"/>
                </a:lnTo>
                <a:lnTo>
                  <a:pt x="657" y="14867"/>
                </a:lnTo>
                <a:lnTo>
                  <a:pt x="827" y="14624"/>
                </a:lnTo>
                <a:lnTo>
                  <a:pt x="925" y="14502"/>
                </a:lnTo>
                <a:lnTo>
                  <a:pt x="998" y="14356"/>
                </a:lnTo>
                <a:lnTo>
                  <a:pt x="998" y="14332"/>
                </a:lnTo>
                <a:lnTo>
                  <a:pt x="1022" y="14308"/>
                </a:lnTo>
                <a:lnTo>
                  <a:pt x="998" y="14308"/>
                </a:lnTo>
                <a:lnTo>
                  <a:pt x="998" y="14235"/>
                </a:lnTo>
                <a:lnTo>
                  <a:pt x="973" y="14186"/>
                </a:lnTo>
                <a:lnTo>
                  <a:pt x="900" y="14137"/>
                </a:lnTo>
                <a:lnTo>
                  <a:pt x="827" y="14162"/>
                </a:lnTo>
                <a:lnTo>
                  <a:pt x="681" y="14259"/>
                </a:lnTo>
                <a:lnTo>
                  <a:pt x="535" y="14381"/>
                </a:lnTo>
                <a:lnTo>
                  <a:pt x="535" y="14381"/>
                </a:lnTo>
                <a:lnTo>
                  <a:pt x="560" y="14235"/>
                </a:lnTo>
                <a:lnTo>
                  <a:pt x="633" y="14113"/>
                </a:lnTo>
                <a:lnTo>
                  <a:pt x="681" y="13967"/>
                </a:lnTo>
                <a:lnTo>
                  <a:pt x="779" y="13845"/>
                </a:lnTo>
                <a:lnTo>
                  <a:pt x="973" y="13602"/>
                </a:lnTo>
                <a:lnTo>
                  <a:pt x="1217" y="13407"/>
                </a:lnTo>
                <a:lnTo>
                  <a:pt x="1460" y="13286"/>
                </a:lnTo>
                <a:lnTo>
                  <a:pt x="1703" y="13164"/>
                </a:lnTo>
                <a:lnTo>
                  <a:pt x="1971" y="13091"/>
                </a:lnTo>
                <a:lnTo>
                  <a:pt x="2214" y="13042"/>
                </a:lnTo>
                <a:lnTo>
                  <a:pt x="2750" y="12945"/>
                </a:lnTo>
                <a:lnTo>
                  <a:pt x="3285" y="12823"/>
                </a:lnTo>
                <a:lnTo>
                  <a:pt x="3358" y="12872"/>
                </a:lnTo>
                <a:lnTo>
                  <a:pt x="3431" y="12872"/>
                </a:lnTo>
                <a:lnTo>
                  <a:pt x="3504" y="12848"/>
                </a:lnTo>
                <a:lnTo>
                  <a:pt x="3504" y="12799"/>
                </a:lnTo>
                <a:lnTo>
                  <a:pt x="3528" y="12750"/>
                </a:lnTo>
                <a:lnTo>
                  <a:pt x="3577" y="12702"/>
                </a:lnTo>
                <a:lnTo>
                  <a:pt x="3601" y="12629"/>
                </a:lnTo>
                <a:lnTo>
                  <a:pt x="3601" y="12531"/>
                </a:lnTo>
                <a:lnTo>
                  <a:pt x="3553" y="12483"/>
                </a:lnTo>
                <a:lnTo>
                  <a:pt x="3577" y="11923"/>
                </a:lnTo>
                <a:lnTo>
                  <a:pt x="3577" y="11388"/>
                </a:lnTo>
                <a:lnTo>
                  <a:pt x="3577" y="10293"/>
                </a:lnTo>
                <a:lnTo>
                  <a:pt x="3626" y="7811"/>
                </a:lnTo>
                <a:lnTo>
                  <a:pt x="3626" y="3480"/>
                </a:lnTo>
                <a:lnTo>
                  <a:pt x="3820" y="3528"/>
                </a:lnTo>
                <a:lnTo>
                  <a:pt x="4039" y="3528"/>
                </a:lnTo>
                <a:lnTo>
                  <a:pt x="4258" y="3480"/>
                </a:lnTo>
                <a:lnTo>
                  <a:pt x="4502" y="3431"/>
                </a:lnTo>
                <a:lnTo>
                  <a:pt x="4940" y="3285"/>
                </a:lnTo>
                <a:lnTo>
                  <a:pt x="5305" y="3139"/>
                </a:lnTo>
                <a:lnTo>
                  <a:pt x="5937" y="2896"/>
                </a:lnTo>
                <a:lnTo>
                  <a:pt x="6570" y="2628"/>
                </a:lnTo>
                <a:lnTo>
                  <a:pt x="7203" y="2385"/>
                </a:lnTo>
                <a:lnTo>
                  <a:pt x="7859" y="2141"/>
                </a:lnTo>
                <a:lnTo>
                  <a:pt x="8638" y="1898"/>
                </a:lnTo>
                <a:lnTo>
                  <a:pt x="9441" y="1679"/>
                </a:lnTo>
                <a:lnTo>
                  <a:pt x="11047" y="1290"/>
                </a:lnTo>
                <a:lnTo>
                  <a:pt x="12410" y="974"/>
                </a:lnTo>
                <a:lnTo>
                  <a:pt x="13067" y="803"/>
                </a:lnTo>
                <a:lnTo>
                  <a:pt x="13724" y="584"/>
                </a:lnTo>
                <a:close/>
                <a:moveTo>
                  <a:pt x="13845" y="0"/>
                </a:moveTo>
                <a:lnTo>
                  <a:pt x="13529" y="146"/>
                </a:lnTo>
                <a:lnTo>
                  <a:pt x="13188" y="244"/>
                </a:lnTo>
                <a:lnTo>
                  <a:pt x="12507" y="438"/>
                </a:lnTo>
                <a:lnTo>
                  <a:pt x="11120" y="779"/>
                </a:lnTo>
                <a:lnTo>
                  <a:pt x="9490" y="1168"/>
                </a:lnTo>
                <a:lnTo>
                  <a:pt x="8687" y="1387"/>
                </a:lnTo>
                <a:lnTo>
                  <a:pt x="7908" y="1630"/>
                </a:lnTo>
                <a:lnTo>
                  <a:pt x="7276" y="1849"/>
                </a:lnTo>
                <a:lnTo>
                  <a:pt x="6667" y="2093"/>
                </a:lnTo>
                <a:lnTo>
                  <a:pt x="5451" y="2579"/>
                </a:lnTo>
                <a:lnTo>
                  <a:pt x="4867" y="2798"/>
                </a:lnTo>
                <a:lnTo>
                  <a:pt x="4283" y="2993"/>
                </a:lnTo>
                <a:lnTo>
                  <a:pt x="3893" y="3066"/>
                </a:lnTo>
                <a:lnTo>
                  <a:pt x="3699" y="3115"/>
                </a:lnTo>
                <a:lnTo>
                  <a:pt x="3504" y="3188"/>
                </a:lnTo>
                <a:lnTo>
                  <a:pt x="3382" y="3163"/>
                </a:lnTo>
                <a:lnTo>
                  <a:pt x="3285" y="3188"/>
                </a:lnTo>
                <a:lnTo>
                  <a:pt x="3236" y="3212"/>
                </a:lnTo>
                <a:lnTo>
                  <a:pt x="3188" y="3261"/>
                </a:lnTo>
                <a:lnTo>
                  <a:pt x="3163" y="3309"/>
                </a:lnTo>
                <a:lnTo>
                  <a:pt x="3163" y="3382"/>
                </a:lnTo>
                <a:lnTo>
                  <a:pt x="3163" y="7616"/>
                </a:lnTo>
                <a:lnTo>
                  <a:pt x="3212" y="10098"/>
                </a:lnTo>
                <a:lnTo>
                  <a:pt x="3212" y="11242"/>
                </a:lnTo>
                <a:lnTo>
                  <a:pt x="3212" y="11801"/>
                </a:lnTo>
                <a:lnTo>
                  <a:pt x="3236" y="12385"/>
                </a:lnTo>
                <a:lnTo>
                  <a:pt x="3236" y="12385"/>
                </a:lnTo>
                <a:lnTo>
                  <a:pt x="2920" y="12361"/>
                </a:lnTo>
                <a:lnTo>
                  <a:pt x="2579" y="12385"/>
                </a:lnTo>
                <a:lnTo>
                  <a:pt x="2239" y="12458"/>
                </a:lnTo>
                <a:lnTo>
                  <a:pt x="1898" y="12556"/>
                </a:lnTo>
                <a:lnTo>
                  <a:pt x="1557" y="12677"/>
                </a:lnTo>
                <a:lnTo>
                  <a:pt x="1265" y="12799"/>
                </a:lnTo>
                <a:lnTo>
                  <a:pt x="973" y="12969"/>
                </a:lnTo>
                <a:lnTo>
                  <a:pt x="730" y="13140"/>
                </a:lnTo>
                <a:lnTo>
                  <a:pt x="584" y="13261"/>
                </a:lnTo>
                <a:lnTo>
                  <a:pt x="487" y="13383"/>
                </a:lnTo>
                <a:lnTo>
                  <a:pt x="365" y="13505"/>
                </a:lnTo>
                <a:lnTo>
                  <a:pt x="268" y="13651"/>
                </a:lnTo>
                <a:lnTo>
                  <a:pt x="195" y="13797"/>
                </a:lnTo>
                <a:lnTo>
                  <a:pt x="122" y="13967"/>
                </a:lnTo>
                <a:lnTo>
                  <a:pt x="73" y="14113"/>
                </a:lnTo>
                <a:lnTo>
                  <a:pt x="24" y="14283"/>
                </a:lnTo>
                <a:lnTo>
                  <a:pt x="24" y="14454"/>
                </a:lnTo>
                <a:lnTo>
                  <a:pt x="0" y="14624"/>
                </a:lnTo>
                <a:lnTo>
                  <a:pt x="24" y="14794"/>
                </a:lnTo>
                <a:lnTo>
                  <a:pt x="49" y="14940"/>
                </a:lnTo>
                <a:lnTo>
                  <a:pt x="97" y="15111"/>
                </a:lnTo>
                <a:lnTo>
                  <a:pt x="170" y="15257"/>
                </a:lnTo>
                <a:lnTo>
                  <a:pt x="268" y="15427"/>
                </a:lnTo>
                <a:lnTo>
                  <a:pt x="365" y="15573"/>
                </a:lnTo>
                <a:lnTo>
                  <a:pt x="487" y="15695"/>
                </a:lnTo>
                <a:lnTo>
                  <a:pt x="608" y="15792"/>
                </a:lnTo>
                <a:lnTo>
                  <a:pt x="876" y="15962"/>
                </a:lnTo>
                <a:lnTo>
                  <a:pt x="1144" y="16084"/>
                </a:lnTo>
                <a:lnTo>
                  <a:pt x="1460" y="16157"/>
                </a:lnTo>
                <a:lnTo>
                  <a:pt x="1776" y="16206"/>
                </a:lnTo>
                <a:lnTo>
                  <a:pt x="2093" y="16206"/>
                </a:lnTo>
                <a:lnTo>
                  <a:pt x="2409" y="16181"/>
                </a:lnTo>
                <a:lnTo>
                  <a:pt x="2725" y="16157"/>
                </a:lnTo>
                <a:lnTo>
                  <a:pt x="3042" y="16084"/>
                </a:lnTo>
                <a:lnTo>
                  <a:pt x="3358" y="15987"/>
                </a:lnTo>
                <a:lnTo>
                  <a:pt x="3699" y="15841"/>
                </a:lnTo>
                <a:lnTo>
                  <a:pt x="4015" y="15646"/>
                </a:lnTo>
                <a:lnTo>
                  <a:pt x="4307" y="15451"/>
                </a:lnTo>
                <a:lnTo>
                  <a:pt x="4550" y="15208"/>
                </a:lnTo>
                <a:lnTo>
                  <a:pt x="4672" y="15062"/>
                </a:lnTo>
                <a:lnTo>
                  <a:pt x="4769" y="14916"/>
                </a:lnTo>
                <a:lnTo>
                  <a:pt x="4842" y="14770"/>
                </a:lnTo>
                <a:lnTo>
                  <a:pt x="4891" y="14624"/>
                </a:lnTo>
                <a:lnTo>
                  <a:pt x="4940" y="14527"/>
                </a:lnTo>
                <a:lnTo>
                  <a:pt x="5013" y="14259"/>
                </a:lnTo>
                <a:lnTo>
                  <a:pt x="5061" y="13967"/>
                </a:lnTo>
                <a:lnTo>
                  <a:pt x="5086" y="13675"/>
                </a:lnTo>
                <a:lnTo>
                  <a:pt x="5110" y="13359"/>
                </a:lnTo>
                <a:lnTo>
                  <a:pt x="5086" y="12750"/>
                </a:lnTo>
                <a:lnTo>
                  <a:pt x="5061" y="12166"/>
                </a:lnTo>
                <a:lnTo>
                  <a:pt x="5037" y="10877"/>
                </a:lnTo>
                <a:lnTo>
                  <a:pt x="5037" y="9587"/>
                </a:lnTo>
                <a:lnTo>
                  <a:pt x="5061" y="9125"/>
                </a:lnTo>
                <a:lnTo>
                  <a:pt x="5086" y="8663"/>
                </a:lnTo>
                <a:lnTo>
                  <a:pt x="5110" y="8200"/>
                </a:lnTo>
                <a:lnTo>
                  <a:pt x="5110" y="7738"/>
                </a:lnTo>
                <a:lnTo>
                  <a:pt x="5110" y="7397"/>
                </a:lnTo>
                <a:lnTo>
                  <a:pt x="5086" y="7057"/>
                </a:lnTo>
                <a:lnTo>
                  <a:pt x="5013" y="6740"/>
                </a:lnTo>
                <a:lnTo>
                  <a:pt x="4964" y="6594"/>
                </a:lnTo>
                <a:lnTo>
                  <a:pt x="4891" y="6448"/>
                </a:lnTo>
                <a:lnTo>
                  <a:pt x="5013" y="6424"/>
                </a:lnTo>
                <a:lnTo>
                  <a:pt x="5110" y="6375"/>
                </a:lnTo>
                <a:lnTo>
                  <a:pt x="5402" y="6254"/>
                </a:lnTo>
                <a:lnTo>
                  <a:pt x="5718" y="6132"/>
                </a:lnTo>
                <a:lnTo>
                  <a:pt x="6327" y="5913"/>
                </a:lnTo>
                <a:lnTo>
                  <a:pt x="7373" y="5597"/>
                </a:lnTo>
                <a:lnTo>
                  <a:pt x="8419" y="5305"/>
                </a:lnTo>
                <a:lnTo>
                  <a:pt x="9490" y="5037"/>
                </a:lnTo>
                <a:lnTo>
                  <a:pt x="10560" y="4769"/>
                </a:lnTo>
                <a:lnTo>
                  <a:pt x="11509" y="4550"/>
                </a:lnTo>
                <a:lnTo>
                  <a:pt x="11996" y="4429"/>
                </a:lnTo>
                <a:lnTo>
                  <a:pt x="12458" y="4283"/>
                </a:lnTo>
                <a:lnTo>
                  <a:pt x="12410" y="4429"/>
                </a:lnTo>
                <a:lnTo>
                  <a:pt x="12385" y="4599"/>
                </a:lnTo>
                <a:lnTo>
                  <a:pt x="12385" y="4940"/>
                </a:lnTo>
                <a:lnTo>
                  <a:pt x="12410" y="5548"/>
                </a:lnTo>
                <a:lnTo>
                  <a:pt x="12410" y="6448"/>
                </a:lnTo>
                <a:lnTo>
                  <a:pt x="12410" y="6886"/>
                </a:lnTo>
                <a:lnTo>
                  <a:pt x="12361" y="7349"/>
                </a:lnTo>
                <a:lnTo>
                  <a:pt x="12288" y="8176"/>
                </a:lnTo>
                <a:lnTo>
                  <a:pt x="12215" y="9003"/>
                </a:lnTo>
                <a:lnTo>
                  <a:pt x="12191" y="9538"/>
                </a:lnTo>
                <a:lnTo>
                  <a:pt x="12191" y="9806"/>
                </a:lnTo>
                <a:lnTo>
                  <a:pt x="12239" y="10074"/>
                </a:lnTo>
                <a:lnTo>
                  <a:pt x="11923" y="10098"/>
                </a:lnTo>
                <a:lnTo>
                  <a:pt x="11582" y="10147"/>
                </a:lnTo>
                <a:lnTo>
                  <a:pt x="10925" y="10268"/>
                </a:lnTo>
                <a:lnTo>
                  <a:pt x="10560" y="10366"/>
                </a:lnTo>
                <a:lnTo>
                  <a:pt x="10390" y="10439"/>
                </a:lnTo>
                <a:lnTo>
                  <a:pt x="10244" y="10512"/>
                </a:lnTo>
                <a:lnTo>
                  <a:pt x="10074" y="10585"/>
                </a:lnTo>
                <a:lnTo>
                  <a:pt x="9928" y="10706"/>
                </a:lnTo>
                <a:lnTo>
                  <a:pt x="9782" y="10828"/>
                </a:lnTo>
                <a:lnTo>
                  <a:pt x="9660" y="10950"/>
                </a:lnTo>
                <a:lnTo>
                  <a:pt x="9490" y="11217"/>
                </a:lnTo>
                <a:lnTo>
                  <a:pt x="9368" y="11485"/>
                </a:lnTo>
                <a:lnTo>
                  <a:pt x="9295" y="11801"/>
                </a:lnTo>
                <a:lnTo>
                  <a:pt x="9246" y="12093"/>
                </a:lnTo>
                <a:lnTo>
                  <a:pt x="9271" y="12239"/>
                </a:lnTo>
                <a:lnTo>
                  <a:pt x="9295" y="12410"/>
                </a:lnTo>
                <a:lnTo>
                  <a:pt x="9319" y="12531"/>
                </a:lnTo>
                <a:lnTo>
                  <a:pt x="9392" y="12677"/>
                </a:lnTo>
                <a:lnTo>
                  <a:pt x="9441" y="12823"/>
                </a:lnTo>
                <a:lnTo>
                  <a:pt x="9538" y="12945"/>
                </a:lnTo>
                <a:lnTo>
                  <a:pt x="9636" y="13067"/>
                </a:lnTo>
                <a:lnTo>
                  <a:pt x="9757" y="13164"/>
                </a:lnTo>
                <a:lnTo>
                  <a:pt x="10001" y="13334"/>
                </a:lnTo>
                <a:lnTo>
                  <a:pt x="10244" y="13432"/>
                </a:lnTo>
                <a:lnTo>
                  <a:pt x="10293" y="13505"/>
                </a:lnTo>
                <a:lnTo>
                  <a:pt x="10341" y="13529"/>
                </a:lnTo>
                <a:lnTo>
                  <a:pt x="10390" y="13529"/>
                </a:lnTo>
                <a:lnTo>
                  <a:pt x="10463" y="13505"/>
                </a:lnTo>
                <a:lnTo>
                  <a:pt x="10779" y="13578"/>
                </a:lnTo>
                <a:lnTo>
                  <a:pt x="11096" y="13626"/>
                </a:lnTo>
                <a:lnTo>
                  <a:pt x="11655" y="13626"/>
                </a:lnTo>
                <a:lnTo>
                  <a:pt x="12093" y="13578"/>
                </a:lnTo>
                <a:lnTo>
                  <a:pt x="12288" y="13529"/>
                </a:lnTo>
                <a:lnTo>
                  <a:pt x="12483" y="13480"/>
                </a:lnTo>
                <a:lnTo>
                  <a:pt x="12653" y="13432"/>
                </a:lnTo>
                <a:lnTo>
                  <a:pt x="12848" y="13359"/>
                </a:lnTo>
                <a:lnTo>
                  <a:pt x="13018" y="13261"/>
                </a:lnTo>
                <a:lnTo>
                  <a:pt x="13164" y="13164"/>
                </a:lnTo>
                <a:lnTo>
                  <a:pt x="13334" y="13042"/>
                </a:lnTo>
                <a:lnTo>
                  <a:pt x="13480" y="12921"/>
                </a:lnTo>
                <a:lnTo>
                  <a:pt x="13602" y="12775"/>
                </a:lnTo>
                <a:lnTo>
                  <a:pt x="13724" y="12629"/>
                </a:lnTo>
                <a:lnTo>
                  <a:pt x="13845" y="12483"/>
                </a:lnTo>
                <a:lnTo>
                  <a:pt x="13943" y="12312"/>
                </a:lnTo>
                <a:lnTo>
                  <a:pt x="14040" y="12142"/>
                </a:lnTo>
                <a:lnTo>
                  <a:pt x="14113" y="11947"/>
                </a:lnTo>
                <a:lnTo>
                  <a:pt x="14162" y="11753"/>
                </a:lnTo>
                <a:lnTo>
                  <a:pt x="14210" y="11558"/>
                </a:lnTo>
                <a:lnTo>
                  <a:pt x="14210" y="11485"/>
                </a:lnTo>
                <a:lnTo>
                  <a:pt x="14186" y="11412"/>
                </a:lnTo>
                <a:lnTo>
                  <a:pt x="14235" y="11120"/>
                </a:lnTo>
                <a:lnTo>
                  <a:pt x="14283" y="10852"/>
                </a:lnTo>
                <a:lnTo>
                  <a:pt x="14308" y="10268"/>
                </a:lnTo>
                <a:lnTo>
                  <a:pt x="14332" y="9684"/>
                </a:lnTo>
                <a:lnTo>
                  <a:pt x="14356" y="9125"/>
                </a:lnTo>
                <a:lnTo>
                  <a:pt x="14405" y="8298"/>
                </a:lnTo>
                <a:lnTo>
                  <a:pt x="14429" y="7470"/>
                </a:lnTo>
                <a:lnTo>
                  <a:pt x="14429" y="6643"/>
                </a:lnTo>
                <a:lnTo>
                  <a:pt x="14405" y="5791"/>
                </a:lnTo>
                <a:lnTo>
                  <a:pt x="14356" y="5013"/>
                </a:lnTo>
                <a:lnTo>
                  <a:pt x="14283" y="4234"/>
                </a:lnTo>
                <a:lnTo>
                  <a:pt x="14235" y="3455"/>
                </a:lnTo>
                <a:lnTo>
                  <a:pt x="14186" y="2677"/>
                </a:lnTo>
                <a:lnTo>
                  <a:pt x="14186" y="2093"/>
                </a:lnTo>
                <a:lnTo>
                  <a:pt x="14186" y="1509"/>
                </a:lnTo>
                <a:lnTo>
                  <a:pt x="14186" y="901"/>
                </a:lnTo>
                <a:lnTo>
                  <a:pt x="14162" y="609"/>
                </a:lnTo>
                <a:lnTo>
                  <a:pt x="14137" y="317"/>
                </a:lnTo>
                <a:lnTo>
                  <a:pt x="14162" y="244"/>
                </a:lnTo>
                <a:lnTo>
                  <a:pt x="14137" y="171"/>
                </a:lnTo>
                <a:lnTo>
                  <a:pt x="14113" y="122"/>
                </a:lnTo>
                <a:lnTo>
                  <a:pt x="14089" y="73"/>
                </a:lnTo>
                <a:lnTo>
                  <a:pt x="14040" y="25"/>
                </a:lnTo>
                <a:lnTo>
                  <a:pt x="13991"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 name="Google Shape;195;p17"/>
          <p:cNvSpPr/>
          <p:nvPr/>
        </p:nvSpPr>
        <p:spPr>
          <a:xfrm>
            <a:off x="7694806" y="451856"/>
            <a:ext cx="327848" cy="436240"/>
          </a:xfrm>
          <a:custGeom>
            <a:rect b="b" l="l" r="r" t="t"/>
            <a:pathLst>
              <a:path extrusionOk="0" h="16352" w="12289">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 name="Google Shape;196;p17"/>
          <p:cNvSpPr/>
          <p:nvPr/>
        </p:nvSpPr>
        <p:spPr>
          <a:xfrm>
            <a:off x="8320550" y="446653"/>
            <a:ext cx="506377" cy="447285"/>
          </a:xfrm>
          <a:custGeom>
            <a:rect b="b" l="l" r="r" t="t"/>
            <a:pathLst>
              <a:path extrusionOk="0" h="16766" w="18981">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7" name="Google Shape;197;p17"/>
          <p:cNvSpPr/>
          <p:nvPr/>
        </p:nvSpPr>
        <p:spPr>
          <a:xfrm>
            <a:off x="9074854" y="420030"/>
            <a:ext cx="434293" cy="501815"/>
          </a:xfrm>
          <a:custGeom>
            <a:rect b="b" l="l" r="r" t="t"/>
            <a:pathLst>
              <a:path extrusionOk="0" h="18810" w="16279">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8" name="Google Shape;198;p17"/>
          <p:cNvSpPr/>
          <p:nvPr/>
        </p:nvSpPr>
        <p:spPr>
          <a:xfrm>
            <a:off x="9757075" y="452497"/>
            <a:ext cx="505710" cy="442083"/>
          </a:xfrm>
          <a:custGeom>
            <a:rect b="b" l="l" r="r" t="t"/>
            <a:pathLst>
              <a:path extrusionOk="0" h="16571" w="18956">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 name="Google Shape;199;p17"/>
          <p:cNvSpPr/>
          <p:nvPr/>
        </p:nvSpPr>
        <p:spPr>
          <a:xfrm>
            <a:off x="10501614" y="460286"/>
            <a:ext cx="447285" cy="426502"/>
          </a:xfrm>
          <a:custGeom>
            <a:rect b="b" l="l" r="r" t="t"/>
            <a:pathLst>
              <a:path extrusionOk="0" h="15987" w="16766">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 name="Google Shape;200;p17"/>
          <p:cNvSpPr/>
          <p:nvPr/>
        </p:nvSpPr>
        <p:spPr>
          <a:xfrm>
            <a:off x="11226039" y="449909"/>
            <a:ext cx="434293" cy="443391"/>
          </a:xfrm>
          <a:custGeom>
            <a:rect b="b" l="l" r="r" t="t"/>
            <a:pathLst>
              <a:path extrusionOk="0" h="16620" w="16279">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 name="Google Shape;201;p17"/>
          <p:cNvSpPr/>
          <p:nvPr/>
        </p:nvSpPr>
        <p:spPr>
          <a:xfrm>
            <a:off x="4769869" y="1108120"/>
            <a:ext cx="449873" cy="556985"/>
          </a:xfrm>
          <a:custGeom>
            <a:rect b="b" l="l" r="r" t="t"/>
            <a:pathLst>
              <a:path extrusionOk="0" h="20878" w="16863">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 name="Google Shape;202;p17"/>
          <p:cNvSpPr/>
          <p:nvPr/>
        </p:nvSpPr>
        <p:spPr>
          <a:xfrm>
            <a:off x="5487145" y="1108120"/>
            <a:ext cx="449873" cy="556985"/>
          </a:xfrm>
          <a:custGeom>
            <a:rect b="b" l="l" r="r" t="t"/>
            <a:pathLst>
              <a:path extrusionOk="0" h="20878" w="16863">
                <a:moveTo>
                  <a:pt x="974" y="1801"/>
                </a:moveTo>
                <a:lnTo>
                  <a:pt x="1144" y="1825"/>
                </a:lnTo>
                <a:lnTo>
                  <a:pt x="1314" y="1874"/>
                </a:lnTo>
                <a:lnTo>
                  <a:pt x="1436" y="1874"/>
                </a:lnTo>
                <a:lnTo>
                  <a:pt x="1455" y="2041"/>
                </a:lnTo>
                <a:lnTo>
                  <a:pt x="1455" y="2041"/>
                </a:lnTo>
                <a:lnTo>
                  <a:pt x="1412" y="2020"/>
                </a:lnTo>
                <a:lnTo>
                  <a:pt x="1290" y="1995"/>
                </a:lnTo>
                <a:lnTo>
                  <a:pt x="1168" y="1995"/>
                </a:lnTo>
                <a:lnTo>
                  <a:pt x="998" y="2068"/>
                </a:lnTo>
                <a:lnTo>
                  <a:pt x="828" y="2166"/>
                </a:lnTo>
                <a:lnTo>
                  <a:pt x="657" y="2287"/>
                </a:lnTo>
                <a:lnTo>
                  <a:pt x="511" y="2409"/>
                </a:lnTo>
                <a:lnTo>
                  <a:pt x="487" y="2093"/>
                </a:lnTo>
                <a:lnTo>
                  <a:pt x="438" y="1801"/>
                </a:lnTo>
                <a:lnTo>
                  <a:pt x="609" y="1825"/>
                </a:lnTo>
                <a:lnTo>
                  <a:pt x="974" y="1801"/>
                </a:lnTo>
                <a:close/>
                <a:moveTo>
                  <a:pt x="1460" y="2093"/>
                </a:moveTo>
                <a:lnTo>
                  <a:pt x="1509" y="2774"/>
                </a:lnTo>
                <a:lnTo>
                  <a:pt x="1509" y="2774"/>
                </a:lnTo>
                <a:lnTo>
                  <a:pt x="1387" y="2750"/>
                </a:lnTo>
                <a:lnTo>
                  <a:pt x="1314" y="2774"/>
                </a:lnTo>
                <a:lnTo>
                  <a:pt x="1266" y="2798"/>
                </a:lnTo>
                <a:lnTo>
                  <a:pt x="925" y="3042"/>
                </a:lnTo>
                <a:lnTo>
                  <a:pt x="560" y="3309"/>
                </a:lnTo>
                <a:lnTo>
                  <a:pt x="511" y="3358"/>
                </a:lnTo>
                <a:lnTo>
                  <a:pt x="511" y="2847"/>
                </a:lnTo>
                <a:lnTo>
                  <a:pt x="536" y="2823"/>
                </a:lnTo>
                <a:lnTo>
                  <a:pt x="706" y="2725"/>
                </a:lnTo>
                <a:lnTo>
                  <a:pt x="852" y="2604"/>
                </a:lnTo>
                <a:lnTo>
                  <a:pt x="1193" y="2409"/>
                </a:lnTo>
                <a:lnTo>
                  <a:pt x="1290" y="2360"/>
                </a:lnTo>
                <a:lnTo>
                  <a:pt x="1363" y="2287"/>
                </a:lnTo>
                <a:lnTo>
                  <a:pt x="1460" y="2117"/>
                </a:lnTo>
                <a:lnTo>
                  <a:pt x="1460" y="2093"/>
                </a:lnTo>
                <a:close/>
                <a:moveTo>
                  <a:pt x="13237" y="803"/>
                </a:moveTo>
                <a:lnTo>
                  <a:pt x="13408" y="949"/>
                </a:lnTo>
                <a:lnTo>
                  <a:pt x="13675" y="1192"/>
                </a:lnTo>
                <a:lnTo>
                  <a:pt x="13943" y="1436"/>
                </a:lnTo>
                <a:lnTo>
                  <a:pt x="14211" y="1655"/>
                </a:lnTo>
                <a:lnTo>
                  <a:pt x="14454" y="1922"/>
                </a:lnTo>
                <a:lnTo>
                  <a:pt x="14721" y="2214"/>
                </a:lnTo>
                <a:lnTo>
                  <a:pt x="14989" y="2482"/>
                </a:lnTo>
                <a:lnTo>
                  <a:pt x="15500" y="3017"/>
                </a:lnTo>
                <a:lnTo>
                  <a:pt x="15670" y="3188"/>
                </a:lnTo>
                <a:lnTo>
                  <a:pt x="15816" y="3382"/>
                </a:lnTo>
                <a:lnTo>
                  <a:pt x="15938" y="3577"/>
                </a:lnTo>
                <a:lnTo>
                  <a:pt x="16108" y="3772"/>
                </a:lnTo>
                <a:lnTo>
                  <a:pt x="15743" y="3796"/>
                </a:lnTo>
                <a:lnTo>
                  <a:pt x="15403" y="3820"/>
                </a:lnTo>
                <a:lnTo>
                  <a:pt x="14697" y="3820"/>
                </a:lnTo>
                <a:lnTo>
                  <a:pt x="14016" y="3796"/>
                </a:lnTo>
                <a:lnTo>
                  <a:pt x="13651" y="3772"/>
                </a:lnTo>
                <a:lnTo>
                  <a:pt x="13310" y="3820"/>
                </a:lnTo>
                <a:lnTo>
                  <a:pt x="13262" y="3042"/>
                </a:lnTo>
                <a:lnTo>
                  <a:pt x="13213" y="2239"/>
                </a:lnTo>
                <a:lnTo>
                  <a:pt x="13189" y="1874"/>
                </a:lnTo>
                <a:lnTo>
                  <a:pt x="13189" y="1533"/>
                </a:lnTo>
                <a:lnTo>
                  <a:pt x="13237" y="803"/>
                </a:lnTo>
                <a:close/>
                <a:moveTo>
                  <a:pt x="1533" y="3163"/>
                </a:moveTo>
                <a:lnTo>
                  <a:pt x="1533" y="3455"/>
                </a:lnTo>
                <a:lnTo>
                  <a:pt x="1363" y="3553"/>
                </a:lnTo>
                <a:lnTo>
                  <a:pt x="1217" y="3650"/>
                </a:lnTo>
                <a:lnTo>
                  <a:pt x="901" y="3918"/>
                </a:lnTo>
                <a:lnTo>
                  <a:pt x="706" y="4064"/>
                </a:lnTo>
                <a:lnTo>
                  <a:pt x="511" y="4210"/>
                </a:lnTo>
                <a:lnTo>
                  <a:pt x="511" y="3845"/>
                </a:lnTo>
                <a:lnTo>
                  <a:pt x="511" y="3747"/>
                </a:lnTo>
                <a:lnTo>
                  <a:pt x="657" y="3699"/>
                </a:lnTo>
                <a:lnTo>
                  <a:pt x="803" y="3626"/>
                </a:lnTo>
                <a:lnTo>
                  <a:pt x="1047" y="3455"/>
                </a:lnTo>
                <a:lnTo>
                  <a:pt x="1387" y="3236"/>
                </a:lnTo>
                <a:lnTo>
                  <a:pt x="1533" y="3163"/>
                </a:lnTo>
                <a:close/>
                <a:moveTo>
                  <a:pt x="1558" y="3942"/>
                </a:moveTo>
                <a:lnTo>
                  <a:pt x="1533" y="4404"/>
                </a:lnTo>
                <a:lnTo>
                  <a:pt x="1533" y="4526"/>
                </a:lnTo>
                <a:lnTo>
                  <a:pt x="1193" y="4745"/>
                </a:lnTo>
                <a:lnTo>
                  <a:pt x="852" y="4988"/>
                </a:lnTo>
                <a:lnTo>
                  <a:pt x="657" y="5086"/>
                </a:lnTo>
                <a:lnTo>
                  <a:pt x="511" y="5232"/>
                </a:lnTo>
                <a:lnTo>
                  <a:pt x="511" y="4648"/>
                </a:lnTo>
                <a:lnTo>
                  <a:pt x="657" y="4575"/>
                </a:lnTo>
                <a:lnTo>
                  <a:pt x="828" y="4477"/>
                </a:lnTo>
                <a:lnTo>
                  <a:pt x="1095" y="4258"/>
                </a:lnTo>
                <a:lnTo>
                  <a:pt x="1558" y="3942"/>
                </a:lnTo>
                <a:close/>
                <a:moveTo>
                  <a:pt x="1509" y="4964"/>
                </a:moveTo>
                <a:lnTo>
                  <a:pt x="1485" y="5378"/>
                </a:lnTo>
                <a:lnTo>
                  <a:pt x="1363" y="5451"/>
                </a:lnTo>
                <a:lnTo>
                  <a:pt x="1241" y="5548"/>
                </a:lnTo>
                <a:lnTo>
                  <a:pt x="998" y="5767"/>
                </a:lnTo>
                <a:lnTo>
                  <a:pt x="730" y="5986"/>
                </a:lnTo>
                <a:lnTo>
                  <a:pt x="609" y="6108"/>
                </a:lnTo>
                <a:lnTo>
                  <a:pt x="511" y="6254"/>
                </a:lnTo>
                <a:lnTo>
                  <a:pt x="511" y="5499"/>
                </a:lnTo>
                <a:lnTo>
                  <a:pt x="633" y="5475"/>
                </a:lnTo>
                <a:lnTo>
                  <a:pt x="755" y="5426"/>
                </a:lnTo>
                <a:lnTo>
                  <a:pt x="1022" y="5256"/>
                </a:lnTo>
                <a:lnTo>
                  <a:pt x="1509" y="4964"/>
                </a:lnTo>
                <a:close/>
                <a:moveTo>
                  <a:pt x="1460" y="5889"/>
                </a:moveTo>
                <a:lnTo>
                  <a:pt x="1436" y="6473"/>
                </a:lnTo>
                <a:lnTo>
                  <a:pt x="1363" y="6448"/>
                </a:lnTo>
                <a:lnTo>
                  <a:pt x="1266" y="6448"/>
                </a:lnTo>
                <a:lnTo>
                  <a:pt x="1193" y="6473"/>
                </a:lnTo>
                <a:lnTo>
                  <a:pt x="1022" y="6594"/>
                </a:lnTo>
                <a:lnTo>
                  <a:pt x="852" y="6716"/>
                </a:lnTo>
                <a:lnTo>
                  <a:pt x="730" y="6862"/>
                </a:lnTo>
                <a:lnTo>
                  <a:pt x="511" y="7105"/>
                </a:lnTo>
                <a:lnTo>
                  <a:pt x="511" y="6448"/>
                </a:lnTo>
                <a:lnTo>
                  <a:pt x="682" y="6424"/>
                </a:lnTo>
                <a:lnTo>
                  <a:pt x="828" y="6351"/>
                </a:lnTo>
                <a:lnTo>
                  <a:pt x="974" y="6254"/>
                </a:lnTo>
                <a:lnTo>
                  <a:pt x="1095" y="6156"/>
                </a:lnTo>
                <a:lnTo>
                  <a:pt x="1460" y="5889"/>
                </a:lnTo>
                <a:close/>
                <a:moveTo>
                  <a:pt x="1412" y="6813"/>
                </a:moveTo>
                <a:lnTo>
                  <a:pt x="1387" y="7397"/>
                </a:lnTo>
                <a:lnTo>
                  <a:pt x="1168" y="7616"/>
                </a:lnTo>
                <a:lnTo>
                  <a:pt x="925" y="7835"/>
                </a:lnTo>
                <a:lnTo>
                  <a:pt x="755" y="8006"/>
                </a:lnTo>
                <a:lnTo>
                  <a:pt x="584" y="8176"/>
                </a:lnTo>
                <a:lnTo>
                  <a:pt x="536" y="7543"/>
                </a:lnTo>
                <a:lnTo>
                  <a:pt x="657" y="7446"/>
                </a:lnTo>
                <a:lnTo>
                  <a:pt x="779" y="7349"/>
                </a:lnTo>
                <a:lnTo>
                  <a:pt x="974"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57" y="9222"/>
                </a:lnTo>
                <a:lnTo>
                  <a:pt x="609" y="8492"/>
                </a:lnTo>
                <a:lnTo>
                  <a:pt x="730" y="8444"/>
                </a:lnTo>
                <a:lnTo>
                  <a:pt x="876" y="8395"/>
                </a:lnTo>
                <a:lnTo>
                  <a:pt x="1095" y="8200"/>
                </a:lnTo>
                <a:lnTo>
                  <a:pt x="1363" y="7981"/>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803" y="11242"/>
                </a:lnTo>
                <a:lnTo>
                  <a:pt x="730" y="10439"/>
                </a:lnTo>
                <a:lnTo>
                  <a:pt x="876" y="10366"/>
                </a:lnTo>
                <a:lnTo>
                  <a:pt x="1022" y="10293"/>
                </a:lnTo>
                <a:lnTo>
                  <a:pt x="1266" y="10122"/>
                </a:lnTo>
                <a:close/>
                <a:moveTo>
                  <a:pt x="1266" y="11363"/>
                </a:moveTo>
                <a:lnTo>
                  <a:pt x="1266" y="11826"/>
                </a:lnTo>
                <a:lnTo>
                  <a:pt x="1120" y="11972"/>
                </a:lnTo>
                <a:lnTo>
                  <a:pt x="974" y="12118"/>
                </a:lnTo>
                <a:lnTo>
                  <a:pt x="901"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1266" y="13407"/>
                </a:moveTo>
                <a:lnTo>
                  <a:pt x="1266" y="14113"/>
                </a:lnTo>
                <a:lnTo>
                  <a:pt x="1168" y="14186"/>
                </a:lnTo>
                <a:lnTo>
                  <a:pt x="1095" y="14235"/>
                </a:lnTo>
                <a:lnTo>
                  <a:pt x="925" y="14381"/>
                </a:lnTo>
                <a:lnTo>
                  <a:pt x="779" y="14527"/>
                </a:lnTo>
                <a:lnTo>
                  <a:pt x="803" y="13748"/>
                </a:lnTo>
                <a:lnTo>
                  <a:pt x="925" y="13675"/>
                </a:lnTo>
                <a:lnTo>
                  <a:pt x="1047" y="13578"/>
                </a:lnTo>
                <a:lnTo>
                  <a:pt x="1266" y="13407"/>
                </a:lnTo>
                <a:close/>
                <a:moveTo>
                  <a:pt x="1266" y="14624"/>
                </a:moveTo>
                <a:lnTo>
                  <a:pt x="1266" y="14940"/>
                </a:lnTo>
                <a:lnTo>
                  <a:pt x="1193" y="14989"/>
                </a:lnTo>
                <a:lnTo>
                  <a:pt x="949" y="15208"/>
                </a:lnTo>
                <a:lnTo>
                  <a:pt x="730" y="15451"/>
                </a:lnTo>
                <a:lnTo>
                  <a:pt x="755" y="15062"/>
                </a:lnTo>
                <a:lnTo>
                  <a:pt x="876" y="14989"/>
                </a:lnTo>
                <a:lnTo>
                  <a:pt x="974" y="14892"/>
                </a:lnTo>
                <a:lnTo>
                  <a:pt x="1193" y="14697"/>
                </a:lnTo>
                <a:lnTo>
                  <a:pt x="1266" y="14624"/>
                </a:lnTo>
                <a:close/>
                <a:moveTo>
                  <a:pt x="1241" y="15451"/>
                </a:moveTo>
                <a:lnTo>
                  <a:pt x="1241" y="15500"/>
                </a:lnTo>
                <a:lnTo>
                  <a:pt x="1217" y="15841"/>
                </a:lnTo>
                <a:lnTo>
                  <a:pt x="1071" y="15962"/>
                </a:lnTo>
                <a:lnTo>
                  <a:pt x="925" y="16108"/>
                </a:lnTo>
                <a:lnTo>
                  <a:pt x="682" y="16400"/>
                </a:lnTo>
                <a:lnTo>
                  <a:pt x="682" y="16400"/>
                </a:lnTo>
                <a:lnTo>
                  <a:pt x="730" y="15695"/>
                </a:lnTo>
                <a:lnTo>
                  <a:pt x="779" y="15719"/>
                </a:lnTo>
                <a:lnTo>
                  <a:pt x="828" y="15743"/>
                </a:lnTo>
                <a:lnTo>
                  <a:pt x="901" y="15743"/>
                </a:lnTo>
                <a:lnTo>
                  <a:pt x="949" y="15695"/>
                </a:lnTo>
                <a:lnTo>
                  <a:pt x="1241" y="15451"/>
                </a:lnTo>
                <a:close/>
                <a:moveTo>
                  <a:pt x="1193" y="16327"/>
                </a:moveTo>
                <a:lnTo>
                  <a:pt x="1120" y="17009"/>
                </a:lnTo>
                <a:lnTo>
                  <a:pt x="998" y="17082"/>
                </a:lnTo>
                <a:lnTo>
                  <a:pt x="876" y="17179"/>
                </a:lnTo>
                <a:lnTo>
                  <a:pt x="682" y="17373"/>
                </a:lnTo>
                <a:lnTo>
                  <a:pt x="584" y="17495"/>
                </a:lnTo>
                <a:lnTo>
                  <a:pt x="584" y="17495"/>
                </a:lnTo>
                <a:lnTo>
                  <a:pt x="657" y="16668"/>
                </a:lnTo>
                <a:lnTo>
                  <a:pt x="803" y="16619"/>
                </a:lnTo>
                <a:lnTo>
                  <a:pt x="949" y="16522"/>
                </a:lnTo>
                <a:lnTo>
                  <a:pt x="1193" y="16327"/>
                </a:lnTo>
                <a:close/>
                <a:moveTo>
                  <a:pt x="6813" y="463"/>
                </a:moveTo>
                <a:lnTo>
                  <a:pt x="8322" y="487"/>
                </a:lnTo>
                <a:lnTo>
                  <a:pt x="9831" y="560"/>
                </a:lnTo>
                <a:lnTo>
                  <a:pt x="12848" y="706"/>
                </a:lnTo>
                <a:lnTo>
                  <a:pt x="12799" y="901"/>
                </a:lnTo>
                <a:lnTo>
                  <a:pt x="12751" y="1071"/>
                </a:lnTo>
                <a:lnTo>
                  <a:pt x="12702" y="1484"/>
                </a:lnTo>
                <a:lnTo>
                  <a:pt x="12678" y="1874"/>
                </a:lnTo>
                <a:lnTo>
                  <a:pt x="12702" y="2312"/>
                </a:lnTo>
                <a:lnTo>
                  <a:pt x="12775" y="3115"/>
                </a:lnTo>
                <a:lnTo>
                  <a:pt x="12824" y="3528"/>
                </a:lnTo>
                <a:lnTo>
                  <a:pt x="12824" y="3893"/>
                </a:lnTo>
                <a:lnTo>
                  <a:pt x="12848" y="3966"/>
                </a:lnTo>
                <a:lnTo>
                  <a:pt x="12872" y="4039"/>
                </a:lnTo>
                <a:lnTo>
                  <a:pt x="12921" y="4064"/>
                </a:lnTo>
                <a:lnTo>
                  <a:pt x="12970" y="4112"/>
                </a:lnTo>
                <a:lnTo>
                  <a:pt x="12994" y="4161"/>
                </a:lnTo>
                <a:lnTo>
                  <a:pt x="13067" y="4210"/>
                </a:lnTo>
                <a:lnTo>
                  <a:pt x="13262" y="4258"/>
                </a:lnTo>
                <a:lnTo>
                  <a:pt x="13456" y="4307"/>
                </a:lnTo>
                <a:lnTo>
                  <a:pt x="13894" y="4331"/>
                </a:lnTo>
                <a:lnTo>
                  <a:pt x="14697" y="4356"/>
                </a:lnTo>
                <a:lnTo>
                  <a:pt x="15500" y="4356"/>
                </a:lnTo>
                <a:lnTo>
                  <a:pt x="15889" y="4331"/>
                </a:lnTo>
                <a:lnTo>
                  <a:pt x="16279" y="4283"/>
                </a:lnTo>
                <a:lnTo>
                  <a:pt x="16254" y="5061"/>
                </a:lnTo>
                <a:lnTo>
                  <a:pt x="16279" y="5864"/>
                </a:lnTo>
                <a:lnTo>
                  <a:pt x="16303" y="6643"/>
                </a:lnTo>
                <a:lnTo>
                  <a:pt x="16303" y="7422"/>
                </a:lnTo>
                <a:lnTo>
                  <a:pt x="16279"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49" y="18639"/>
                </a:lnTo>
                <a:lnTo>
                  <a:pt x="11923" y="18639"/>
                </a:lnTo>
                <a:lnTo>
                  <a:pt x="9733" y="18614"/>
                </a:lnTo>
                <a:lnTo>
                  <a:pt x="7641" y="18566"/>
                </a:lnTo>
                <a:lnTo>
                  <a:pt x="5524" y="18517"/>
                </a:lnTo>
                <a:lnTo>
                  <a:pt x="4453" y="18517"/>
                </a:lnTo>
                <a:lnTo>
                  <a:pt x="3383" y="18566"/>
                </a:lnTo>
                <a:lnTo>
                  <a:pt x="2701" y="18566"/>
                </a:lnTo>
                <a:lnTo>
                  <a:pt x="2361" y="18590"/>
                </a:lnTo>
                <a:lnTo>
                  <a:pt x="2020" y="18639"/>
                </a:lnTo>
                <a:lnTo>
                  <a:pt x="1971" y="18590"/>
                </a:lnTo>
                <a:lnTo>
                  <a:pt x="1923" y="18517"/>
                </a:lnTo>
                <a:lnTo>
                  <a:pt x="1850" y="18493"/>
                </a:lnTo>
                <a:lnTo>
                  <a:pt x="1777" y="18493"/>
                </a:lnTo>
                <a:lnTo>
                  <a:pt x="1704" y="18298"/>
                </a:lnTo>
                <a:lnTo>
                  <a:pt x="1679" y="18103"/>
                </a:lnTo>
                <a:lnTo>
                  <a:pt x="1704" y="18030"/>
                </a:lnTo>
                <a:lnTo>
                  <a:pt x="1704" y="17957"/>
                </a:lnTo>
                <a:lnTo>
                  <a:pt x="1679" y="17884"/>
                </a:lnTo>
                <a:lnTo>
                  <a:pt x="1631" y="17811"/>
                </a:lnTo>
                <a:lnTo>
                  <a:pt x="1631" y="17398"/>
                </a:lnTo>
                <a:lnTo>
                  <a:pt x="1631" y="17009"/>
                </a:lnTo>
                <a:lnTo>
                  <a:pt x="1679" y="16133"/>
                </a:lnTo>
                <a:lnTo>
                  <a:pt x="1728" y="15281"/>
                </a:lnTo>
                <a:lnTo>
                  <a:pt x="1728" y="15086"/>
                </a:lnTo>
                <a:lnTo>
                  <a:pt x="1777" y="15038"/>
                </a:lnTo>
                <a:lnTo>
                  <a:pt x="1801" y="14965"/>
                </a:lnTo>
                <a:lnTo>
                  <a:pt x="1777" y="14916"/>
                </a:lnTo>
                <a:lnTo>
                  <a:pt x="1728" y="14843"/>
                </a:lnTo>
                <a:lnTo>
                  <a:pt x="1728" y="13018"/>
                </a:lnTo>
                <a:lnTo>
                  <a:pt x="1801" y="12945"/>
                </a:lnTo>
                <a:lnTo>
                  <a:pt x="1825" y="12848"/>
                </a:lnTo>
                <a:lnTo>
                  <a:pt x="1825" y="12775"/>
                </a:lnTo>
                <a:lnTo>
                  <a:pt x="1801" y="12726"/>
                </a:lnTo>
                <a:lnTo>
                  <a:pt x="1728" y="12677"/>
                </a:lnTo>
                <a:lnTo>
                  <a:pt x="1728" y="11071"/>
                </a:lnTo>
                <a:lnTo>
                  <a:pt x="1752" y="11023"/>
                </a:lnTo>
                <a:lnTo>
                  <a:pt x="1777" y="10974"/>
                </a:lnTo>
                <a:lnTo>
                  <a:pt x="1752" y="10925"/>
                </a:lnTo>
                <a:lnTo>
                  <a:pt x="1728" y="10852"/>
                </a:lnTo>
                <a:lnTo>
                  <a:pt x="1752" y="10049"/>
                </a:lnTo>
                <a:lnTo>
                  <a:pt x="1825" y="7373"/>
                </a:lnTo>
                <a:lnTo>
                  <a:pt x="1874" y="6059"/>
                </a:lnTo>
                <a:lnTo>
                  <a:pt x="1947" y="4721"/>
                </a:lnTo>
                <a:lnTo>
                  <a:pt x="1971" y="4137"/>
                </a:lnTo>
                <a:lnTo>
                  <a:pt x="1971" y="3553"/>
                </a:lnTo>
                <a:lnTo>
                  <a:pt x="1947" y="2969"/>
                </a:lnTo>
                <a:lnTo>
                  <a:pt x="1898" y="2360"/>
                </a:lnTo>
                <a:lnTo>
                  <a:pt x="1874" y="1825"/>
                </a:lnTo>
                <a:lnTo>
                  <a:pt x="1825" y="1290"/>
                </a:lnTo>
                <a:lnTo>
                  <a:pt x="1752" y="925"/>
                </a:lnTo>
                <a:lnTo>
                  <a:pt x="1728" y="755"/>
                </a:lnTo>
                <a:lnTo>
                  <a:pt x="1704" y="560"/>
                </a:lnTo>
                <a:lnTo>
                  <a:pt x="2142" y="609"/>
                </a:lnTo>
                <a:lnTo>
                  <a:pt x="2580" y="609"/>
                </a:lnTo>
                <a:lnTo>
                  <a:pt x="3456" y="584"/>
                </a:lnTo>
                <a:lnTo>
                  <a:pt x="5135" y="511"/>
                </a:lnTo>
                <a:lnTo>
                  <a:pt x="5986" y="487"/>
                </a:lnTo>
                <a:lnTo>
                  <a:pt x="6813" y="463"/>
                </a:lnTo>
                <a:close/>
                <a:moveTo>
                  <a:pt x="1120" y="17544"/>
                </a:moveTo>
                <a:lnTo>
                  <a:pt x="1144" y="17982"/>
                </a:lnTo>
                <a:lnTo>
                  <a:pt x="974" y="18176"/>
                </a:lnTo>
                <a:lnTo>
                  <a:pt x="803" y="18371"/>
                </a:lnTo>
                <a:lnTo>
                  <a:pt x="682" y="18517"/>
                </a:lnTo>
                <a:lnTo>
                  <a:pt x="584" y="18663"/>
                </a:lnTo>
                <a:lnTo>
                  <a:pt x="536" y="18858"/>
                </a:lnTo>
                <a:lnTo>
                  <a:pt x="536" y="19028"/>
                </a:lnTo>
                <a:lnTo>
                  <a:pt x="536" y="19052"/>
                </a:lnTo>
                <a:lnTo>
                  <a:pt x="584" y="19052"/>
                </a:lnTo>
                <a:lnTo>
                  <a:pt x="779" y="18955"/>
                </a:lnTo>
                <a:lnTo>
                  <a:pt x="949" y="18809"/>
                </a:lnTo>
                <a:lnTo>
                  <a:pt x="1266" y="18468"/>
                </a:lnTo>
                <a:lnTo>
                  <a:pt x="1339" y="18663"/>
                </a:lnTo>
                <a:lnTo>
                  <a:pt x="1412" y="18833"/>
                </a:lnTo>
                <a:lnTo>
                  <a:pt x="1168" y="19150"/>
                </a:lnTo>
                <a:lnTo>
                  <a:pt x="901" y="19539"/>
                </a:lnTo>
                <a:lnTo>
                  <a:pt x="657" y="19928"/>
                </a:lnTo>
                <a:lnTo>
                  <a:pt x="584" y="19685"/>
                </a:lnTo>
                <a:lnTo>
                  <a:pt x="560" y="19466"/>
                </a:lnTo>
                <a:lnTo>
                  <a:pt x="511" y="18979"/>
                </a:lnTo>
                <a:lnTo>
                  <a:pt x="511" y="18468"/>
                </a:lnTo>
                <a:lnTo>
                  <a:pt x="536" y="17982"/>
                </a:lnTo>
                <a:lnTo>
                  <a:pt x="657" y="17909"/>
                </a:lnTo>
                <a:lnTo>
                  <a:pt x="779" y="17836"/>
                </a:lnTo>
                <a:lnTo>
                  <a:pt x="974" y="17665"/>
                </a:lnTo>
                <a:lnTo>
                  <a:pt x="1120" y="17544"/>
                </a:lnTo>
                <a:close/>
                <a:moveTo>
                  <a:pt x="15451"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62" y="19101"/>
                </a:moveTo>
                <a:lnTo>
                  <a:pt x="14989" y="19174"/>
                </a:lnTo>
                <a:lnTo>
                  <a:pt x="14940" y="19271"/>
                </a:lnTo>
                <a:lnTo>
                  <a:pt x="14867" y="19442"/>
                </a:lnTo>
                <a:lnTo>
                  <a:pt x="14721" y="19782"/>
                </a:lnTo>
                <a:lnTo>
                  <a:pt x="14600" y="20026"/>
                </a:lnTo>
                <a:lnTo>
                  <a:pt x="14357" y="20050"/>
                </a:lnTo>
                <a:lnTo>
                  <a:pt x="14357" y="20050"/>
                </a:lnTo>
                <a:lnTo>
                  <a:pt x="14454" y="19758"/>
                </a:lnTo>
                <a:lnTo>
                  <a:pt x="14503" y="19563"/>
                </a:lnTo>
                <a:lnTo>
                  <a:pt x="14551" y="19344"/>
                </a:lnTo>
                <a:lnTo>
                  <a:pt x="14575" y="19198"/>
                </a:lnTo>
                <a:lnTo>
                  <a:pt x="14551" y="19125"/>
                </a:lnTo>
                <a:lnTo>
                  <a:pt x="15062" y="19101"/>
                </a:lnTo>
                <a:close/>
                <a:moveTo>
                  <a:pt x="9782" y="19052"/>
                </a:moveTo>
                <a:lnTo>
                  <a:pt x="9660" y="19296"/>
                </a:lnTo>
                <a:lnTo>
                  <a:pt x="9563" y="19563"/>
                </a:lnTo>
                <a:lnTo>
                  <a:pt x="9490" y="19831"/>
                </a:lnTo>
                <a:lnTo>
                  <a:pt x="9441" y="20074"/>
                </a:lnTo>
                <a:lnTo>
                  <a:pt x="9028" y="20074"/>
                </a:lnTo>
                <a:lnTo>
                  <a:pt x="9125" y="19831"/>
                </a:lnTo>
                <a:lnTo>
                  <a:pt x="9174" y="19636"/>
                </a:lnTo>
                <a:lnTo>
                  <a:pt x="9320" y="19344"/>
                </a:lnTo>
                <a:lnTo>
                  <a:pt x="9368" y="19174"/>
                </a:lnTo>
                <a:lnTo>
                  <a:pt x="9393" y="19101"/>
                </a:lnTo>
                <a:lnTo>
                  <a:pt x="9368" y="19052"/>
                </a:lnTo>
                <a:close/>
                <a:moveTo>
                  <a:pt x="10780" y="19077"/>
                </a:moveTo>
                <a:lnTo>
                  <a:pt x="10609" y="19296"/>
                </a:lnTo>
                <a:lnTo>
                  <a:pt x="10439" y="19539"/>
                </a:lnTo>
                <a:lnTo>
                  <a:pt x="10366" y="19685"/>
                </a:lnTo>
                <a:lnTo>
                  <a:pt x="10317" y="19807"/>
                </a:lnTo>
                <a:lnTo>
                  <a:pt x="10269" y="19953"/>
                </a:lnTo>
                <a:lnTo>
                  <a:pt x="10269" y="20074"/>
                </a:lnTo>
                <a:lnTo>
                  <a:pt x="9904" y="20074"/>
                </a:lnTo>
                <a:lnTo>
                  <a:pt x="9904" y="19977"/>
                </a:lnTo>
                <a:lnTo>
                  <a:pt x="9977" y="19734"/>
                </a:lnTo>
                <a:lnTo>
                  <a:pt x="10050" y="19515"/>
                </a:lnTo>
                <a:lnTo>
                  <a:pt x="10147" y="19320"/>
                </a:lnTo>
                <a:lnTo>
                  <a:pt x="10196" y="19198"/>
                </a:lnTo>
                <a:lnTo>
                  <a:pt x="10220" y="19077"/>
                </a:lnTo>
                <a:close/>
                <a:moveTo>
                  <a:pt x="9101" y="19028"/>
                </a:moveTo>
                <a:lnTo>
                  <a:pt x="9003" y="19150"/>
                </a:lnTo>
                <a:lnTo>
                  <a:pt x="8930" y="19271"/>
                </a:lnTo>
                <a:lnTo>
                  <a:pt x="8809" y="19466"/>
                </a:lnTo>
                <a:lnTo>
                  <a:pt x="8736" y="19685"/>
                </a:lnTo>
                <a:lnTo>
                  <a:pt x="8638" y="19880"/>
                </a:lnTo>
                <a:lnTo>
                  <a:pt x="8614" y="19977"/>
                </a:lnTo>
                <a:lnTo>
                  <a:pt x="8565" y="20074"/>
                </a:lnTo>
                <a:lnTo>
                  <a:pt x="8079" y="20099"/>
                </a:lnTo>
                <a:lnTo>
                  <a:pt x="8103" y="19953"/>
                </a:lnTo>
                <a:lnTo>
                  <a:pt x="8176" y="19734"/>
                </a:lnTo>
                <a:lnTo>
                  <a:pt x="8273" y="19490"/>
                </a:lnTo>
                <a:lnTo>
                  <a:pt x="8395" y="19296"/>
                </a:lnTo>
                <a:lnTo>
                  <a:pt x="8468" y="19150"/>
                </a:lnTo>
                <a:lnTo>
                  <a:pt x="8517" y="19028"/>
                </a:lnTo>
                <a:close/>
                <a:moveTo>
                  <a:pt x="10926" y="19077"/>
                </a:moveTo>
                <a:lnTo>
                  <a:pt x="10999" y="19101"/>
                </a:lnTo>
                <a:lnTo>
                  <a:pt x="11631" y="19101"/>
                </a:lnTo>
                <a:lnTo>
                  <a:pt x="11510" y="19247"/>
                </a:lnTo>
                <a:lnTo>
                  <a:pt x="11412" y="19393"/>
                </a:lnTo>
                <a:lnTo>
                  <a:pt x="11266" y="19685"/>
                </a:lnTo>
                <a:lnTo>
                  <a:pt x="11193" y="19880"/>
                </a:lnTo>
                <a:lnTo>
                  <a:pt x="11169" y="20001"/>
                </a:lnTo>
                <a:lnTo>
                  <a:pt x="11145" y="20099"/>
                </a:lnTo>
                <a:lnTo>
                  <a:pt x="11047" y="20099"/>
                </a:lnTo>
                <a:lnTo>
                  <a:pt x="10609" y="20074"/>
                </a:lnTo>
                <a:lnTo>
                  <a:pt x="10658" y="19831"/>
                </a:lnTo>
                <a:lnTo>
                  <a:pt x="10731" y="19588"/>
                </a:lnTo>
                <a:lnTo>
                  <a:pt x="10926" y="19077"/>
                </a:lnTo>
                <a:close/>
                <a:moveTo>
                  <a:pt x="14357" y="19125"/>
                </a:moveTo>
                <a:lnTo>
                  <a:pt x="14308" y="19198"/>
                </a:lnTo>
                <a:lnTo>
                  <a:pt x="14186" y="19393"/>
                </a:lnTo>
                <a:lnTo>
                  <a:pt x="14113" y="19563"/>
                </a:lnTo>
                <a:lnTo>
                  <a:pt x="14016" y="19782"/>
                </a:lnTo>
                <a:lnTo>
                  <a:pt x="13919" y="20001"/>
                </a:lnTo>
                <a:lnTo>
                  <a:pt x="13870" y="20074"/>
                </a:lnTo>
                <a:lnTo>
                  <a:pt x="13335" y="20099"/>
                </a:lnTo>
                <a:lnTo>
                  <a:pt x="13432" y="19880"/>
                </a:lnTo>
                <a:lnTo>
                  <a:pt x="13529" y="19685"/>
                </a:lnTo>
                <a:lnTo>
                  <a:pt x="13651" y="19393"/>
                </a:lnTo>
                <a:lnTo>
                  <a:pt x="13675" y="19344"/>
                </a:lnTo>
                <a:lnTo>
                  <a:pt x="13675" y="19271"/>
                </a:lnTo>
                <a:lnTo>
                  <a:pt x="13675" y="19198"/>
                </a:lnTo>
                <a:lnTo>
                  <a:pt x="13675" y="19150"/>
                </a:lnTo>
                <a:lnTo>
                  <a:pt x="13700" y="19125"/>
                </a:lnTo>
                <a:close/>
                <a:moveTo>
                  <a:pt x="7665" y="18979"/>
                </a:moveTo>
                <a:lnTo>
                  <a:pt x="8200" y="19004"/>
                </a:lnTo>
                <a:lnTo>
                  <a:pt x="8079" y="19125"/>
                </a:lnTo>
                <a:lnTo>
                  <a:pt x="8006" y="19271"/>
                </a:lnTo>
                <a:lnTo>
                  <a:pt x="7884"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96" y="19101"/>
                </a:moveTo>
                <a:lnTo>
                  <a:pt x="12556" y="19125"/>
                </a:lnTo>
                <a:lnTo>
                  <a:pt x="12483" y="19223"/>
                </a:lnTo>
                <a:lnTo>
                  <a:pt x="12410" y="19320"/>
                </a:lnTo>
                <a:lnTo>
                  <a:pt x="12313" y="19563"/>
                </a:lnTo>
                <a:lnTo>
                  <a:pt x="12240" y="19855"/>
                </a:lnTo>
                <a:lnTo>
                  <a:pt x="12167" y="20123"/>
                </a:lnTo>
                <a:lnTo>
                  <a:pt x="11558" y="20099"/>
                </a:lnTo>
                <a:lnTo>
                  <a:pt x="11583" y="19953"/>
                </a:lnTo>
                <a:lnTo>
                  <a:pt x="11656" y="19807"/>
                </a:lnTo>
                <a:lnTo>
                  <a:pt x="11802" y="19563"/>
                </a:lnTo>
                <a:lnTo>
                  <a:pt x="11899" y="19369"/>
                </a:lnTo>
                <a:lnTo>
                  <a:pt x="11948" y="19247"/>
                </a:lnTo>
                <a:lnTo>
                  <a:pt x="11996" y="19101"/>
                </a:lnTo>
                <a:close/>
                <a:moveTo>
                  <a:pt x="13602" y="19125"/>
                </a:moveTo>
                <a:lnTo>
                  <a:pt x="13505" y="19174"/>
                </a:lnTo>
                <a:lnTo>
                  <a:pt x="13408" y="19247"/>
                </a:lnTo>
                <a:lnTo>
                  <a:pt x="13286" y="19393"/>
                </a:lnTo>
                <a:lnTo>
                  <a:pt x="13164" y="19539"/>
                </a:lnTo>
                <a:lnTo>
                  <a:pt x="13018" y="19831"/>
                </a:lnTo>
                <a:lnTo>
                  <a:pt x="12921" y="20123"/>
                </a:lnTo>
                <a:lnTo>
                  <a:pt x="12580" y="20123"/>
                </a:lnTo>
                <a:lnTo>
                  <a:pt x="12653" y="19807"/>
                </a:lnTo>
                <a:lnTo>
                  <a:pt x="12751" y="19490"/>
                </a:lnTo>
                <a:lnTo>
                  <a:pt x="12848" y="19150"/>
                </a:lnTo>
                <a:lnTo>
                  <a:pt x="12848" y="19125"/>
                </a:lnTo>
                <a:close/>
                <a:moveTo>
                  <a:pt x="6813" y="18955"/>
                </a:moveTo>
                <a:lnTo>
                  <a:pt x="7324" y="18979"/>
                </a:lnTo>
                <a:lnTo>
                  <a:pt x="7203" y="19101"/>
                </a:lnTo>
                <a:lnTo>
                  <a:pt x="7081" y="19223"/>
                </a:lnTo>
                <a:lnTo>
                  <a:pt x="6886" y="19515"/>
                </a:lnTo>
                <a:lnTo>
                  <a:pt x="6716" y="19831"/>
                </a:lnTo>
                <a:lnTo>
                  <a:pt x="6619" y="20147"/>
                </a:lnTo>
                <a:lnTo>
                  <a:pt x="6303" y="20147"/>
                </a:lnTo>
                <a:lnTo>
                  <a:pt x="6351" y="20001"/>
                </a:lnTo>
                <a:lnTo>
                  <a:pt x="6400" y="19855"/>
                </a:lnTo>
                <a:lnTo>
                  <a:pt x="6424" y="19685"/>
                </a:lnTo>
                <a:lnTo>
                  <a:pt x="6497" y="19539"/>
                </a:lnTo>
                <a:lnTo>
                  <a:pt x="6643" y="19247"/>
                </a:lnTo>
                <a:lnTo>
                  <a:pt x="6813" y="18955"/>
                </a:lnTo>
                <a:close/>
                <a:moveTo>
                  <a:pt x="6376" y="18955"/>
                </a:moveTo>
                <a:lnTo>
                  <a:pt x="6230" y="19198"/>
                </a:lnTo>
                <a:lnTo>
                  <a:pt x="6132" y="19417"/>
                </a:lnTo>
                <a:lnTo>
                  <a:pt x="6059" y="19588"/>
                </a:lnTo>
                <a:lnTo>
                  <a:pt x="5962" y="19782"/>
                </a:lnTo>
                <a:lnTo>
                  <a:pt x="5913" y="19977"/>
                </a:lnTo>
                <a:lnTo>
                  <a:pt x="5913" y="20074"/>
                </a:lnTo>
                <a:lnTo>
                  <a:pt x="5938" y="20172"/>
                </a:lnTo>
                <a:lnTo>
                  <a:pt x="5086" y="20220"/>
                </a:lnTo>
                <a:lnTo>
                  <a:pt x="5208" y="19977"/>
                </a:lnTo>
                <a:lnTo>
                  <a:pt x="5329" y="19734"/>
                </a:lnTo>
                <a:lnTo>
                  <a:pt x="5573" y="19320"/>
                </a:lnTo>
                <a:lnTo>
                  <a:pt x="5670" y="19150"/>
                </a:lnTo>
                <a:lnTo>
                  <a:pt x="5743" y="19052"/>
                </a:lnTo>
                <a:lnTo>
                  <a:pt x="5743" y="19004"/>
                </a:lnTo>
                <a:lnTo>
                  <a:pt x="5719" y="18955"/>
                </a:lnTo>
                <a:close/>
                <a:moveTo>
                  <a:pt x="5475" y="18955"/>
                </a:moveTo>
                <a:lnTo>
                  <a:pt x="5305" y="19125"/>
                </a:lnTo>
                <a:lnTo>
                  <a:pt x="5183" y="19296"/>
                </a:lnTo>
                <a:lnTo>
                  <a:pt x="4964" y="19685"/>
                </a:lnTo>
                <a:lnTo>
                  <a:pt x="4818" y="19953"/>
                </a:lnTo>
                <a:lnTo>
                  <a:pt x="4745" y="20099"/>
                </a:lnTo>
                <a:lnTo>
                  <a:pt x="4745" y="20220"/>
                </a:lnTo>
                <a:lnTo>
                  <a:pt x="4210" y="20269"/>
                </a:lnTo>
                <a:lnTo>
                  <a:pt x="4234" y="20196"/>
                </a:lnTo>
                <a:lnTo>
                  <a:pt x="4332" y="19953"/>
                </a:lnTo>
                <a:lnTo>
                  <a:pt x="4429" y="19709"/>
                </a:lnTo>
                <a:lnTo>
                  <a:pt x="4624" y="19369"/>
                </a:lnTo>
                <a:lnTo>
                  <a:pt x="4672" y="19271"/>
                </a:lnTo>
                <a:lnTo>
                  <a:pt x="4697" y="19198"/>
                </a:lnTo>
                <a:lnTo>
                  <a:pt x="4697" y="19101"/>
                </a:lnTo>
                <a:lnTo>
                  <a:pt x="4672" y="19004"/>
                </a:lnTo>
                <a:lnTo>
                  <a:pt x="4551" y="19004"/>
                </a:lnTo>
                <a:lnTo>
                  <a:pt x="4453" y="19077"/>
                </a:lnTo>
                <a:lnTo>
                  <a:pt x="4356" y="19150"/>
                </a:lnTo>
                <a:lnTo>
                  <a:pt x="4259" y="19271"/>
                </a:lnTo>
                <a:lnTo>
                  <a:pt x="4113" y="19490"/>
                </a:lnTo>
                <a:lnTo>
                  <a:pt x="4015" y="19709"/>
                </a:lnTo>
                <a:lnTo>
                  <a:pt x="3869" y="19977"/>
                </a:lnTo>
                <a:lnTo>
                  <a:pt x="3821" y="20123"/>
                </a:lnTo>
                <a:lnTo>
                  <a:pt x="3796" y="20293"/>
                </a:lnTo>
                <a:lnTo>
                  <a:pt x="3358" y="20318"/>
                </a:lnTo>
                <a:lnTo>
                  <a:pt x="3383" y="20172"/>
                </a:lnTo>
                <a:lnTo>
                  <a:pt x="3456" y="19928"/>
                </a:lnTo>
                <a:lnTo>
                  <a:pt x="3553" y="19709"/>
                </a:lnTo>
                <a:lnTo>
                  <a:pt x="3748" y="19320"/>
                </a:lnTo>
                <a:lnTo>
                  <a:pt x="3967" y="18955"/>
                </a:lnTo>
                <a:close/>
                <a:moveTo>
                  <a:pt x="1850" y="19028"/>
                </a:moveTo>
                <a:lnTo>
                  <a:pt x="2166" y="19052"/>
                </a:lnTo>
                <a:lnTo>
                  <a:pt x="2507" y="19052"/>
                </a:lnTo>
                <a:lnTo>
                  <a:pt x="2239" y="19393"/>
                </a:lnTo>
                <a:lnTo>
                  <a:pt x="1971" y="19758"/>
                </a:lnTo>
                <a:lnTo>
                  <a:pt x="1777" y="20099"/>
                </a:lnTo>
                <a:lnTo>
                  <a:pt x="1704" y="20245"/>
                </a:lnTo>
                <a:lnTo>
                  <a:pt x="1655" y="20366"/>
                </a:lnTo>
                <a:lnTo>
                  <a:pt x="1558" y="20366"/>
                </a:lnTo>
                <a:lnTo>
                  <a:pt x="1217" y="20342"/>
                </a:lnTo>
                <a:lnTo>
                  <a:pt x="876" y="20318"/>
                </a:lnTo>
                <a:lnTo>
                  <a:pt x="1144" y="20001"/>
                </a:lnTo>
                <a:lnTo>
                  <a:pt x="1363" y="19685"/>
                </a:lnTo>
                <a:lnTo>
                  <a:pt x="1606" y="19344"/>
                </a:lnTo>
                <a:lnTo>
                  <a:pt x="1850" y="19028"/>
                </a:lnTo>
                <a:close/>
                <a:moveTo>
                  <a:pt x="3675" y="18955"/>
                </a:moveTo>
                <a:lnTo>
                  <a:pt x="3553" y="19077"/>
                </a:lnTo>
                <a:lnTo>
                  <a:pt x="3431" y="19223"/>
                </a:lnTo>
                <a:lnTo>
                  <a:pt x="3261" y="19539"/>
                </a:lnTo>
                <a:lnTo>
                  <a:pt x="3164" y="19709"/>
                </a:lnTo>
                <a:lnTo>
                  <a:pt x="3066" y="19904"/>
                </a:lnTo>
                <a:lnTo>
                  <a:pt x="3018" y="20123"/>
                </a:lnTo>
                <a:lnTo>
                  <a:pt x="2993" y="20220"/>
                </a:lnTo>
                <a:lnTo>
                  <a:pt x="2993" y="20342"/>
                </a:lnTo>
                <a:lnTo>
                  <a:pt x="2044" y="20391"/>
                </a:lnTo>
                <a:lnTo>
                  <a:pt x="2239" y="20123"/>
                </a:lnTo>
                <a:lnTo>
                  <a:pt x="2361" y="19928"/>
                </a:lnTo>
                <a:lnTo>
                  <a:pt x="2677" y="19442"/>
                </a:lnTo>
                <a:lnTo>
                  <a:pt x="2872" y="19198"/>
                </a:lnTo>
                <a:lnTo>
                  <a:pt x="2969" y="19101"/>
                </a:lnTo>
                <a:lnTo>
                  <a:pt x="3066" y="19004"/>
                </a:lnTo>
                <a:lnTo>
                  <a:pt x="3675" y="18955"/>
                </a:lnTo>
                <a:close/>
                <a:moveTo>
                  <a:pt x="6643" y="0"/>
                </a:moveTo>
                <a:lnTo>
                  <a:pt x="5792" y="25"/>
                </a:lnTo>
                <a:lnTo>
                  <a:pt x="4940" y="49"/>
                </a:lnTo>
                <a:lnTo>
                  <a:pt x="3261" y="146"/>
                </a:lnTo>
                <a:lnTo>
                  <a:pt x="2093" y="195"/>
                </a:lnTo>
                <a:lnTo>
                  <a:pt x="1898" y="195"/>
                </a:lnTo>
                <a:lnTo>
                  <a:pt x="1704" y="244"/>
                </a:lnTo>
                <a:lnTo>
                  <a:pt x="1655" y="219"/>
                </a:lnTo>
                <a:lnTo>
                  <a:pt x="1582" y="195"/>
                </a:lnTo>
                <a:lnTo>
                  <a:pt x="1509" y="219"/>
                </a:lnTo>
                <a:lnTo>
                  <a:pt x="1460" y="268"/>
                </a:lnTo>
                <a:lnTo>
                  <a:pt x="1412" y="390"/>
                </a:lnTo>
                <a:lnTo>
                  <a:pt x="1363" y="511"/>
                </a:lnTo>
                <a:lnTo>
                  <a:pt x="1339" y="755"/>
                </a:lnTo>
                <a:lnTo>
                  <a:pt x="1339" y="1047"/>
                </a:lnTo>
                <a:lnTo>
                  <a:pt x="1387" y="1314"/>
                </a:lnTo>
                <a:lnTo>
                  <a:pt x="1217" y="1290"/>
                </a:lnTo>
                <a:lnTo>
                  <a:pt x="1047" y="1290"/>
                </a:lnTo>
                <a:lnTo>
                  <a:pt x="730" y="1314"/>
                </a:lnTo>
                <a:lnTo>
                  <a:pt x="560" y="1314"/>
                </a:lnTo>
                <a:lnTo>
                  <a:pt x="365" y="1338"/>
                </a:lnTo>
                <a:lnTo>
                  <a:pt x="268" y="1363"/>
                </a:lnTo>
                <a:lnTo>
                  <a:pt x="195" y="1411"/>
                </a:lnTo>
                <a:lnTo>
                  <a:pt x="146" y="1460"/>
                </a:lnTo>
                <a:lnTo>
                  <a:pt x="122" y="1557"/>
                </a:lnTo>
                <a:lnTo>
                  <a:pt x="122" y="1630"/>
                </a:lnTo>
                <a:lnTo>
                  <a:pt x="98" y="1874"/>
                </a:lnTo>
                <a:lnTo>
                  <a:pt x="73" y="2117"/>
                </a:lnTo>
                <a:lnTo>
                  <a:pt x="49" y="2652"/>
                </a:lnTo>
                <a:lnTo>
                  <a:pt x="73" y="3674"/>
                </a:lnTo>
                <a:lnTo>
                  <a:pt x="49" y="4891"/>
                </a:lnTo>
                <a:lnTo>
                  <a:pt x="25" y="6083"/>
                </a:lnTo>
                <a:lnTo>
                  <a:pt x="49" y="6765"/>
                </a:lnTo>
                <a:lnTo>
                  <a:pt x="49" y="7446"/>
                </a:lnTo>
                <a:lnTo>
                  <a:pt x="122" y="8809"/>
                </a:lnTo>
                <a:lnTo>
                  <a:pt x="219" y="10171"/>
                </a:lnTo>
                <a:lnTo>
                  <a:pt x="317" y="11534"/>
                </a:lnTo>
                <a:lnTo>
                  <a:pt x="341" y="12166"/>
                </a:lnTo>
                <a:lnTo>
                  <a:pt x="341" y="12799"/>
                </a:lnTo>
                <a:lnTo>
                  <a:pt x="292" y="14064"/>
                </a:lnTo>
                <a:lnTo>
                  <a:pt x="244" y="15330"/>
                </a:lnTo>
                <a:lnTo>
                  <a:pt x="171" y="16595"/>
                </a:lnTo>
                <a:lnTo>
                  <a:pt x="73" y="17519"/>
                </a:lnTo>
                <a:lnTo>
                  <a:pt x="49" y="17982"/>
                </a:lnTo>
                <a:lnTo>
                  <a:pt x="0" y="18444"/>
                </a:lnTo>
                <a:lnTo>
                  <a:pt x="0" y="18931"/>
                </a:lnTo>
                <a:lnTo>
                  <a:pt x="25" y="19393"/>
                </a:lnTo>
                <a:lnTo>
                  <a:pt x="98" y="19831"/>
                </a:lnTo>
                <a:lnTo>
                  <a:pt x="146" y="20050"/>
                </a:lnTo>
                <a:lnTo>
                  <a:pt x="219" y="20269"/>
                </a:lnTo>
                <a:lnTo>
                  <a:pt x="292" y="20366"/>
                </a:lnTo>
                <a:lnTo>
                  <a:pt x="365" y="20415"/>
                </a:lnTo>
                <a:lnTo>
                  <a:pt x="463" y="20439"/>
                </a:lnTo>
                <a:lnTo>
                  <a:pt x="560" y="20415"/>
                </a:lnTo>
                <a:lnTo>
                  <a:pt x="584" y="20512"/>
                </a:lnTo>
                <a:lnTo>
                  <a:pt x="633" y="20610"/>
                </a:lnTo>
                <a:lnTo>
                  <a:pt x="706" y="20658"/>
                </a:lnTo>
                <a:lnTo>
                  <a:pt x="803" y="20731"/>
                </a:lnTo>
                <a:lnTo>
                  <a:pt x="1047" y="20804"/>
                </a:lnTo>
                <a:lnTo>
                  <a:pt x="1339" y="20853"/>
                </a:lnTo>
                <a:lnTo>
                  <a:pt x="1631" y="20877"/>
                </a:lnTo>
                <a:lnTo>
                  <a:pt x="1923" y="20877"/>
                </a:lnTo>
                <a:lnTo>
                  <a:pt x="2312" y="20853"/>
                </a:lnTo>
                <a:lnTo>
                  <a:pt x="3188" y="20829"/>
                </a:lnTo>
                <a:lnTo>
                  <a:pt x="4064" y="20780"/>
                </a:lnTo>
                <a:lnTo>
                  <a:pt x="5792" y="20683"/>
                </a:lnTo>
                <a:lnTo>
                  <a:pt x="7057" y="20634"/>
                </a:lnTo>
                <a:lnTo>
                  <a:pt x="8346" y="20585"/>
                </a:lnTo>
                <a:lnTo>
                  <a:pt x="9612" y="20585"/>
                </a:lnTo>
                <a:lnTo>
                  <a:pt x="10901" y="20610"/>
                </a:lnTo>
                <a:lnTo>
                  <a:pt x="12240" y="20634"/>
                </a:lnTo>
                <a:lnTo>
                  <a:pt x="12337" y="20658"/>
                </a:lnTo>
                <a:lnTo>
                  <a:pt x="12434" y="20658"/>
                </a:lnTo>
                <a:lnTo>
                  <a:pt x="12483" y="20634"/>
                </a:lnTo>
                <a:lnTo>
                  <a:pt x="13262" y="20634"/>
                </a:lnTo>
                <a:lnTo>
                  <a:pt x="14065" y="20585"/>
                </a:lnTo>
                <a:lnTo>
                  <a:pt x="14843" y="20512"/>
                </a:lnTo>
                <a:lnTo>
                  <a:pt x="15622" y="20391"/>
                </a:lnTo>
                <a:lnTo>
                  <a:pt x="15695" y="20366"/>
                </a:lnTo>
                <a:lnTo>
                  <a:pt x="15743" y="20342"/>
                </a:lnTo>
                <a:lnTo>
                  <a:pt x="15865" y="20318"/>
                </a:lnTo>
                <a:lnTo>
                  <a:pt x="15962" y="20269"/>
                </a:lnTo>
                <a:lnTo>
                  <a:pt x="16035" y="20172"/>
                </a:lnTo>
                <a:lnTo>
                  <a:pt x="16035" y="20123"/>
                </a:lnTo>
                <a:lnTo>
                  <a:pt x="16035" y="20050"/>
                </a:lnTo>
                <a:lnTo>
                  <a:pt x="16011" y="19807"/>
                </a:lnTo>
                <a:lnTo>
                  <a:pt x="15987" y="19563"/>
                </a:lnTo>
                <a:lnTo>
                  <a:pt x="15938" y="19320"/>
                </a:lnTo>
                <a:lnTo>
                  <a:pt x="15938" y="19077"/>
                </a:lnTo>
                <a:lnTo>
                  <a:pt x="16425" y="19028"/>
                </a:lnTo>
                <a:lnTo>
                  <a:pt x="16522" y="18979"/>
                </a:lnTo>
                <a:lnTo>
                  <a:pt x="16619" y="18906"/>
                </a:lnTo>
                <a:lnTo>
                  <a:pt x="16668" y="18833"/>
                </a:lnTo>
                <a:lnTo>
                  <a:pt x="16717" y="18760"/>
                </a:lnTo>
                <a:lnTo>
                  <a:pt x="16790" y="18347"/>
                </a:lnTo>
                <a:lnTo>
                  <a:pt x="16838" y="17933"/>
                </a:lnTo>
                <a:lnTo>
                  <a:pt x="16863" y="17519"/>
                </a:lnTo>
                <a:lnTo>
                  <a:pt x="16863" y="17106"/>
                </a:lnTo>
                <a:lnTo>
                  <a:pt x="16863" y="16254"/>
                </a:lnTo>
                <a:lnTo>
                  <a:pt x="16863" y="15427"/>
                </a:lnTo>
                <a:lnTo>
                  <a:pt x="16838" y="14429"/>
                </a:lnTo>
                <a:lnTo>
                  <a:pt x="16838" y="13432"/>
                </a:lnTo>
                <a:lnTo>
                  <a:pt x="16765" y="11412"/>
                </a:lnTo>
                <a:lnTo>
                  <a:pt x="16765" y="10414"/>
                </a:lnTo>
                <a:lnTo>
                  <a:pt x="16765" y="9417"/>
                </a:lnTo>
                <a:lnTo>
                  <a:pt x="16814" y="7422"/>
                </a:lnTo>
                <a:lnTo>
                  <a:pt x="16814" y="6473"/>
                </a:lnTo>
                <a:lnTo>
                  <a:pt x="16838" y="5499"/>
                </a:lnTo>
                <a:lnTo>
                  <a:pt x="16814" y="5013"/>
                </a:lnTo>
                <a:lnTo>
                  <a:pt x="16765" y="4550"/>
                </a:lnTo>
                <a:lnTo>
                  <a:pt x="16717" y="4064"/>
                </a:lnTo>
                <a:lnTo>
                  <a:pt x="16619" y="3601"/>
                </a:lnTo>
                <a:lnTo>
                  <a:pt x="16595" y="3553"/>
                </a:lnTo>
                <a:lnTo>
                  <a:pt x="16522" y="3504"/>
                </a:lnTo>
                <a:lnTo>
                  <a:pt x="16425" y="3334"/>
                </a:lnTo>
                <a:lnTo>
                  <a:pt x="16303" y="3188"/>
                </a:lnTo>
                <a:lnTo>
                  <a:pt x="16060" y="2896"/>
                </a:lnTo>
                <a:lnTo>
                  <a:pt x="15792" y="2604"/>
                </a:lnTo>
                <a:lnTo>
                  <a:pt x="15524" y="2336"/>
                </a:lnTo>
                <a:lnTo>
                  <a:pt x="14989" y="1801"/>
                </a:lnTo>
                <a:lnTo>
                  <a:pt x="14503" y="1338"/>
                </a:lnTo>
                <a:lnTo>
                  <a:pt x="14259" y="1119"/>
                </a:lnTo>
                <a:lnTo>
                  <a:pt x="14016" y="901"/>
                </a:lnTo>
                <a:lnTo>
                  <a:pt x="13700" y="633"/>
                </a:lnTo>
                <a:lnTo>
                  <a:pt x="13554" y="487"/>
                </a:lnTo>
                <a:lnTo>
                  <a:pt x="13383" y="390"/>
                </a:lnTo>
                <a:lnTo>
                  <a:pt x="13335" y="317"/>
                </a:lnTo>
                <a:lnTo>
                  <a:pt x="13310" y="292"/>
                </a:lnTo>
                <a:lnTo>
                  <a:pt x="13237" y="268"/>
                </a:lnTo>
                <a:lnTo>
                  <a:pt x="13164" y="244"/>
                </a:lnTo>
                <a:lnTo>
                  <a:pt x="9904" y="73"/>
                </a:lnTo>
                <a:lnTo>
                  <a:pt x="8273" y="25"/>
                </a:lnTo>
                <a:lnTo>
                  <a:pt x="6643"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 name="Google Shape;203;p17"/>
          <p:cNvSpPr/>
          <p:nvPr/>
        </p:nvSpPr>
        <p:spPr>
          <a:xfrm>
            <a:off x="6192095" y="1191860"/>
            <a:ext cx="464146" cy="399238"/>
          </a:xfrm>
          <a:custGeom>
            <a:rect b="b" l="l" r="r" t="t"/>
            <a:pathLst>
              <a:path extrusionOk="0" h="14965" w="17398">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4" name="Google Shape;204;p17"/>
          <p:cNvSpPr/>
          <p:nvPr/>
        </p:nvSpPr>
        <p:spPr>
          <a:xfrm>
            <a:off x="6908729" y="1151604"/>
            <a:ext cx="463505" cy="469349"/>
          </a:xfrm>
          <a:custGeom>
            <a:rect b="b" l="l" r="r" t="t"/>
            <a:pathLst>
              <a:path extrusionOk="0" h="17593" w="17374">
                <a:moveTo>
                  <a:pt x="13894" y="3310"/>
                </a:moveTo>
                <a:lnTo>
                  <a:pt x="14040" y="3334"/>
                </a:lnTo>
                <a:lnTo>
                  <a:pt x="14113" y="3358"/>
                </a:lnTo>
                <a:lnTo>
                  <a:pt x="14186" y="3407"/>
                </a:lnTo>
                <a:lnTo>
                  <a:pt x="14235" y="3456"/>
                </a:lnTo>
                <a:lnTo>
                  <a:pt x="14308" y="3529"/>
                </a:lnTo>
                <a:lnTo>
                  <a:pt x="14381" y="3675"/>
                </a:lnTo>
                <a:lnTo>
                  <a:pt x="14405" y="3821"/>
                </a:lnTo>
                <a:lnTo>
                  <a:pt x="14429" y="3967"/>
                </a:lnTo>
                <a:lnTo>
                  <a:pt x="14429" y="4137"/>
                </a:lnTo>
                <a:lnTo>
                  <a:pt x="14405" y="4283"/>
                </a:lnTo>
                <a:lnTo>
                  <a:pt x="14356" y="4429"/>
                </a:lnTo>
                <a:lnTo>
                  <a:pt x="14283" y="4575"/>
                </a:lnTo>
                <a:lnTo>
                  <a:pt x="14210" y="4697"/>
                </a:lnTo>
                <a:lnTo>
                  <a:pt x="14137" y="4770"/>
                </a:lnTo>
                <a:lnTo>
                  <a:pt x="14064" y="4843"/>
                </a:lnTo>
                <a:lnTo>
                  <a:pt x="13967" y="4891"/>
                </a:lnTo>
                <a:lnTo>
                  <a:pt x="13870" y="4916"/>
                </a:lnTo>
                <a:lnTo>
                  <a:pt x="13651" y="4940"/>
                </a:lnTo>
                <a:lnTo>
                  <a:pt x="13432" y="4916"/>
                </a:lnTo>
                <a:lnTo>
                  <a:pt x="13237" y="4843"/>
                </a:lnTo>
                <a:lnTo>
                  <a:pt x="13042" y="4745"/>
                </a:lnTo>
                <a:lnTo>
                  <a:pt x="12872" y="4599"/>
                </a:lnTo>
                <a:lnTo>
                  <a:pt x="12823" y="4502"/>
                </a:lnTo>
                <a:lnTo>
                  <a:pt x="12775" y="4429"/>
                </a:lnTo>
                <a:lnTo>
                  <a:pt x="12750" y="4307"/>
                </a:lnTo>
                <a:lnTo>
                  <a:pt x="12750" y="4186"/>
                </a:lnTo>
                <a:lnTo>
                  <a:pt x="12750" y="4088"/>
                </a:lnTo>
                <a:lnTo>
                  <a:pt x="12799" y="3967"/>
                </a:lnTo>
                <a:lnTo>
                  <a:pt x="12921" y="3772"/>
                </a:lnTo>
                <a:lnTo>
                  <a:pt x="13067" y="3602"/>
                </a:lnTo>
                <a:lnTo>
                  <a:pt x="13164" y="3504"/>
                </a:lnTo>
                <a:lnTo>
                  <a:pt x="13310" y="3480"/>
                </a:lnTo>
                <a:lnTo>
                  <a:pt x="13456" y="3456"/>
                </a:lnTo>
                <a:lnTo>
                  <a:pt x="13748" y="3358"/>
                </a:lnTo>
                <a:lnTo>
                  <a:pt x="13894" y="3310"/>
                </a:lnTo>
                <a:close/>
                <a:moveTo>
                  <a:pt x="13991" y="2847"/>
                </a:moveTo>
                <a:lnTo>
                  <a:pt x="13748" y="2872"/>
                </a:lnTo>
                <a:lnTo>
                  <a:pt x="13480" y="2896"/>
                </a:lnTo>
                <a:lnTo>
                  <a:pt x="13310" y="2945"/>
                </a:lnTo>
                <a:lnTo>
                  <a:pt x="13140" y="3018"/>
                </a:lnTo>
                <a:lnTo>
                  <a:pt x="12994" y="3115"/>
                </a:lnTo>
                <a:lnTo>
                  <a:pt x="12872" y="3212"/>
                </a:lnTo>
                <a:lnTo>
                  <a:pt x="12750" y="3334"/>
                </a:lnTo>
                <a:lnTo>
                  <a:pt x="12629" y="3456"/>
                </a:lnTo>
                <a:lnTo>
                  <a:pt x="12531" y="3577"/>
                </a:lnTo>
                <a:lnTo>
                  <a:pt x="12458" y="3723"/>
                </a:lnTo>
                <a:lnTo>
                  <a:pt x="12385" y="3869"/>
                </a:lnTo>
                <a:lnTo>
                  <a:pt x="12337" y="4040"/>
                </a:lnTo>
                <a:lnTo>
                  <a:pt x="12312" y="4186"/>
                </a:lnTo>
                <a:lnTo>
                  <a:pt x="12312" y="4356"/>
                </a:lnTo>
                <a:lnTo>
                  <a:pt x="12361" y="4526"/>
                </a:lnTo>
                <a:lnTo>
                  <a:pt x="12410" y="4672"/>
                </a:lnTo>
                <a:lnTo>
                  <a:pt x="12507" y="4794"/>
                </a:lnTo>
                <a:lnTo>
                  <a:pt x="12604" y="4916"/>
                </a:lnTo>
                <a:lnTo>
                  <a:pt x="12726" y="5037"/>
                </a:lnTo>
                <a:lnTo>
                  <a:pt x="12848" y="5135"/>
                </a:lnTo>
                <a:lnTo>
                  <a:pt x="12994" y="5208"/>
                </a:lnTo>
                <a:lnTo>
                  <a:pt x="13140" y="5281"/>
                </a:lnTo>
                <a:lnTo>
                  <a:pt x="13310" y="5329"/>
                </a:lnTo>
                <a:lnTo>
                  <a:pt x="13480" y="5354"/>
                </a:lnTo>
                <a:lnTo>
                  <a:pt x="13626" y="5378"/>
                </a:lnTo>
                <a:lnTo>
                  <a:pt x="13797" y="5378"/>
                </a:lnTo>
                <a:lnTo>
                  <a:pt x="13967" y="5354"/>
                </a:lnTo>
                <a:lnTo>
                  <a:pt x="14113" y="5305"/>
                </a:lnTo>
                <a:lnTo>
                  <a:pt x="14259" y="5256"/>
                </a:lnTo>
                <a:lnTo>
                  <a:pt x="14381" y="5159"/>
                </a:lnTo>
                <a:lnTo>
                  <a:pt x="14551" y="4989"/>
                </a:lnTo>
                <a:lnTo>
                  <a:pt x="14697" y="4794"/>
                </a:lnTo>
                <a:lnTo>
                  <a:pt x="14794" y="4575"/>
                </a:lnTo>
                <a:lnTo>
                  <a:pt x="14867" y="4332"/>
                </a:lnTo>
                <a:lnTo>
                  <a:pt x="14892" y="4088"/>
                </a:lnTo>
                <a:lnTo>
                  <a:pt x="14867" y="3845"/>
                </a:lnTo>
                <a:lnTo>
                  <a:pt x="14819" y="3602"/>
                </a:lnTo>
                <a:lnTo>
                  <a:pt x="14746" y="3383"/>
                </a:lnTo>
                <a:lnTo>
                  <a:pt x="14673" y="3261"/>
                </a:lnTo>
                <a:lnTo>
                  <a:pt x="14600" y="3164"/>
                </a:lnTo>
                <a:lnTo>
                  <a:pt x="14527" y="3091"/>
                </a:lnTo>
                <a:lnTo>
                  <a:pt x="14429" y="3018"/>
                </a:lnTo>
                <a:lnTo>
                  <a:pt x="14332" y="2969"/>
                </a:lnTo>
                <a:lnTo>
                  <a:pt x="14210" y="2920"/>
                </a:lnTo>
                <a:lnTo>
                  <a:pt x="14113" y="2872"/>
                </a:lnTo>
                <a:lnTo>
                  <a:pt x="13991" y="2847"/>
                </a:lnTo>
                <a:close/>
                <a:moveTo>
                  <a:pt x="12288" y="560"/>
                </a:moveTo>
                <a:lnTo>
                  <a:pt x="12775" y="584"/>
                </a:lnTo>
                <a:lnTo>
                  <a:pt x="13529" y="633"/>
                </a:lnTo>
                <a:lnTo>
                  <a:pt x="14283" y="682"/>
                </a:lnTo>
                <a:lnTo>
                  <a:pt x="14721" y="682"/>
                </a:lnTo>
                <a:lnTo>
                  <a:pt x="15159" y="730"/>
                </a:lnTo>
                <a:lnTo>
                  <a:pt x="15573" y="803"/>
                </a:lnTo>
                <a:lnTo>
                  <a:pt x="15792" y="852"/>
                </a:lnTo>
                <a:lnTo>
                  <a:pt x="15987" y="925"/>
                </a:lnTo>
                <a:lnTo>
                  <a:pt x="16133" y="998"/>
                </a:lnTo>
                <a:lnTo>
                  <a:pt x="16279" y="1095"/>
                </a:lnTo>
                <a:lnTo>
                  <a:pt x="16400" y="1193"/>
                </a:lnTo>
                <a:lnTo>
                  <a:pt x="16498" y="1314"/>
                </a:lnTo>
                <a:lnTo>
                  <a:pt x="16571" y="1436"/>
                </a:lnTo>
                <a:lnTo>
                  <a:pt x="16644" y="1582"/>
                </a:lnTo>
                <a:lnTo>
                  <a:pt x="16741" y="1898"/>
                </a:lnTo>
                <a:lnTo>
                  <a:pt x="16668" y="1923"/>
                </a:lnTo>
                <a:lnTo>
                  <a:pt x="16595" y="1996"/>
                </a:lnTo>
                <a:lnTo>
                  <a:pt x="16546" y="2093"/>
                </a:lnTo>
                <a:lnTo>
                  <a:pt x="16546" y="2117"/>
                </a:lnTo>
                <a:lnTo>
                  <a:pt x="16571" y="2166"/>
                </a:lnTo>
                <a:lnTo>
                  <a:pt x="16595" y="2215"/>
                </a:lnTo>
                <a:lnTo>
                  <a:pt x="16644" y="2239"/>
                </a:lnTo>
                <a:lnTo>
                  <a:pt x="16692" y="2263"/>
                </a:lnTo>
                <a:lnTo>
                  <a:pt x="16741" y="2239"/>
                </a:lnTo>
                <a:lnTo>
                  <a:pt x="16814" y="2239"/>
                </a:lnTo>
                <a:lnTo>
                  <a:pt x="16838" y="2507"/>
                </a:lnTo>
                <a:lnTo>
                  <a:pt x="16765" y="2531"/>
                </a:lnTo>
                <a:lnTo>
                  <a:pt x="16692" y="2531"/>
                </a:lnTo>
                <a:lnTo>
                  <a:pt x="16644" y="2580"/>
                </a:lnTo>
                <a:lnTo>
                  <a:pt x="16595" y="2628"/>
                </a:lnTo>
                <a:lnTo>
                  <a:pt x="16595" y="2653"/>
                </a:lnTo>
                <a:lnTo>
                  <a:pt x="16571" y="2701"/>
                </a:lnTo>
                <a:lnTo>
                  <a:pt x="16571" y="2726"/>
                </a:lnTo>
                <a:lnTo>
                  <a:pt x="16571" y="2774"/>
                </a:lnTo>
                <a:lnTo>
                  <a:pt x="16595" y="2823"/>
                </a:lnTo>
                <a:lnTo>
                  <a:pt x="16644" y="2847"/>
                </a:lnTo>
                <a:lnTo>
                  <a:pt x="16692" y="2872"/>
                </a:lnTo>
                <a:lnTo>
                  <a:pt x="16765" y="2896"/>
                </a:lnTo>
                <a:lnTo>
                  <a:pt x="16838" y="2896"/>
                </a:lnTo>
                <a:lnTo>
                  <a:pt x="16814" y="3237"/>
                </a:lnTo>
                <a:lnTo>
                  <a:pt x="16692" y="3261"/>
                </a:lnTo>
                <a:lnTo>
                  <a:pt x="16571" y="3310"/>
                </a:lnTo>
                <a:lnTo>
                  <a:pt x="16522" y="3358"/>
                </a:lnTo>
                <a:lnTo>
                  <a:pt x="16498" y="3431"/>
                </a:lnTo>
                <a:lnTo>
                  <a:pt x="16522" y="3504"/>
                </a:lnTo>
                <a:lnTo>
                  <a:pt x="16571" y="3553"/>
                </a:lnTo>
                <a:lnTo>
                  <a:pt x="16668" y="3602"/>
                </a:lnTo>
                <a:lnTo>
                  <a:pt x="16790" y="3626"/>
                </a:lnTo>
                <a:lnTo>
                  <a:pt x="16765" y="3869"/>
                </a:lnTo>
                <a:lnTo>
                  <a:pt x="16741" y="3869"/>
                </a:lnTo>
                <a:lnTo>
                  <a:pt x="16619" y="3894"/>
                </a:lnTo>
                <a:lnTo>
                  <a:pt x="16522" y="3942"/>
                </a:lnTo>
                <a:lnTo>
                  <a:pt x="16473" y="3967"/>
                </a:lnTo>
                <a:lnTo>
                  <a:pt x="16449" y="4015"/>
                </a:lnTo>
                <a:lnTo>
                  <a:pt x="16449" y="4064"/>
                </a:lnTo>
                <a:lnTo>
                  <a:pt x="16449" y="4113"/>
                </a:lnTo>
                <a:lnTo>
                  <a:pt x="16498" y="4161"/>
                </a:lnTo>
                <a:lnTo>
                  <a:pt x="16571" y="4186"/>
                </a:lnTo>
                <a:lnTo>
                  <a:pt x="16692" y="4210"/>
                </a:lnTo>
                <a:lnTo>
                  <a:pt x="16765" y="4234"/>
                </a:lnTo>
                <a:lnTo>
                  <a:pt x="16765" y="4307"/>
                </a:lnTo>
                <a:lnTo>
                  <a:pt x="16765" y="4575"/>
                </a:lnTo>
                <a:lnTo>
                  <a:pt x="16668" y="4526"/>
                </a:lnTo>
                <a:lnTo>
                  <a:pt x="16498" y="4526"/>
                </a:lnTo>
                <a:lnTo>
                  <a:pt x="16449" y="4575"/>
                </a:lnTo>
                <a:lnTo>
                  <a:pt x="16425" y="4624"/>
                </a:lnTo>
                <a:lnTo>
                  <a:pt x="16425" y="4672"/>
                </a:lnTo>
                <a:lnTo>
                  <a:pt x="16449" y="4745"/>
                </a:lnTo>
                <a:lnTo>
                  <a:pt x="16498" y="4818"/>
                </a:lnTo>
                <a:lnTo>
                  <a:pt x="16619" y="4916"/>
                </a:lnTo>
                <a:lnTo>
                  <a:pt x="16765" y="5013"/>
                </a:lnTo>
                <a:lnTo>
                  <a:pt x="16790" y="5451"/>
                </a:lnTo>
                <a:lnTo>
                  <a:pt x="16692" y="5402"/>
                </a:lnTo>
                <a:lnTo>
                  <a:pt x="16595" y="5378"/>
                </a:lnTo>
                <a:lnTo>
                  <a:pt x="16498" y="5354"/>
                </a:lnTo>
                <a:lnTo>
                  <a:pt x="16400" y="5378"/>
                </a:lnTo>
                <a:lnTo>
                  <a:pt x="16303" y="5402"/>
                </a:lnTo>
                <a:lnTo>
                  <a:pt x="16279" y="5427"/>
                </a:lnTo>
                <a:lnTo>
                  <a:pt x="16254" y="5451"/>
                </a:lnTo>
                <a:lnTo>
                  <a:pt x="16279" y="5524"/>
                </a:lnTo>
                <a:lnTo>
                  <a:pt x="16327" y="5621"/>
                </a:lnTo>
                <a:lnTo>
                  <a:pt x="16376" y="5670"/>
                </a:lnTo>
                <a:lnTo>
                  <a:pt x="16546" y="5792"/>
                </a:lnTo>
                <a:lnTo>
                  <a:pt x="16790" y="5938"/>
                </a:lnTo>
                <a:lnTo>
                  <a:pt x="16790" y="6278"/>
                </a:lnTo>
                <a:lnTo>
                  <a:pt x="16765" y="6619"/>
                </a:lnTo>
                <a:lnTo>
                  <a:pt x="16692" y="6546"/>
                </a:lnTo>
                <a:lnTo>
                  <a:pt x="16473" y="6327"/>
                </a:lnTo>
                <a:lnTo>
                  <a:pt x="16352" y="6254"/>
                </a:lnTo>
                <a:lnTo>
                  <a:pt x="16230" y="6181"/>
                </a:lnTo>
                <a:lnTo>
                  <a:pt x="16181" y="6157"/>
                </a:lnTo>
                <a:lnTo>
                  <a:pt x="16157" y="6181"/>
                </a:lnTo>
                <a:lnTo>
                  <a:pt x="16133" y="6230"/>
                </a:lnTo>
                <a:lnTo>
                  <a:pt x="16133" y="6278"/>
                </a:lnTo>
                <a:lnTo>
                  <a:pt x="16181" y="6449"/>
                </a:lnTo>
                <a:lnTo>
                  <a:pt x="16254" y="6595"/>
                </a:lnTo>
                <a:lnTo>
                  <a:pt x="16352" y="6765"/>
                </a:lnTo>
                <a:lnTo>
                  <a:pt x="16473" y="6887"/>
                </a:lnTo>
                <a:lnTo>
                  <a:pt x="16571" y="6984"/>
                </a:lnTo>
                <a:lnTo>
                  <a:pt x="16717" y="7057"/>
                </a:lnTo>
                <a:lnTo>
                  <a:pt x="16619" y="7471"/>
                </a:lnTo>
                <a:lnTo>
                  <a:pt x="16546" y="7714"/>
                </a:lnTo>
                <a:lnTo>
                  <a:pt x="16449" y="7665"/>
                </a:lnTo>
                <a:lnTo>
                  <a:pt x="16376" y="7616"/>
                </a:lnTo>
                <a:lnTo>
                  <a:pt x="16254" y="7471"/>
                </a:lnTo>
                <a:lnTo>
                  <a:pt x="16133" y="7349"/>
                </a:lnTo>
                <a:lnTo>
                  <a:pt x="16035" y="7227"/>
                </a:lnTo>
                <a:lnTo>
                  <a:pt x="15962" y="7179"/>
                </a:lnTo>
                <a:lnTo>
                  <a:pt x="15889" y="7130"/>
                </a:lnTo>
                <a:lnTo>
                  <a:pt x="15816" y="7130"/>
                </a:lnTo>
                <a:lnTo>
                  <a:pt x="15768" y="7203"/>
                </a:lnTo>
                <a:lnTo>
                  <a:pt x="15768" y="7276"/>
                </a:lnTo>
                <a:lnTo>
                  <a:pt x="15768" y="7349"/>
                </a:lnTo>
                <a:lnTo>
                  <a:pt x="15816" y="7495"/>
                </a:lnTo>
                <a:lnTo>
                  <a:pt x="15889" y="7641"/>
                </a:lnTo>
                <a:lnTo>
                  <a:pt x="15987" y="7762"/>
                </a:lnTo>
                <a:lnTo>
                  <a:pt x="16060" y="7884"/>
                </a:lnTo>
                <a:lnTo>
                  <a:pt x="16157" y="7957"/>
                </a:lnTo>
                <a:lnTo>
                  <a:pt x="16279" y="8054"/>
                </a:lnTo>
                <a:lnTo>
                  <a:pt x="16400" y="8103"/>
                </a:lnTo>
                <a:lnTo>
                  <a:pt x="16279" y="8371"/>
                </a:lnTo>
                <a:lnTo>
                  <a:pt x="16035" y="8225"/>
                </a:lnTo>
                <a:lnTo>
                  <a:pt x="15768" y="8103"/>
                </a:lnTo>
                <a:lnTo>
                  <a:pt x="15573" y="7981"/>
                </a:lnTo>
                <a:lnTo>
                  <a:pt x="15451" y="7933"/>
                </a:lnTo>
                <a:lnTo>
                  <a:pt x="15403" y="7908"/>
                </a:lnTo>
                <a:lnTo>
                  <a:pt x="15354" y="7933"/>
                </a:lnTo>
                <a:lnTo>
                  <a:pt x="15305" y="7957"/>
                </a:lnTo>
                <a:lnTo>
                  <a:pt x="15281" y="8006"/>
                </a:lnTo>
                <a:lnTo>
                  <a:pt x="15257" y="8079"/>
                </a:lnTo>
                <a:lnTo>
                  <a:pt x="15281" y="8127"/>
                </a:lnTo>
                <a:lnTo>
                  <a:pt x="15354" y="8249"/>
                </a:lnTo>
                <a:lnTo>
                  <a:pt x="15451" y="8346"/>
                </a:lnTo>
                <a:lnTo>
                  <a:pt x="15597" y="8468"/>
                </a:lnTo>
                <a:lnTo>
                  <a:pt x="15768" y="8565"/>
                </a:lnTo>
                <a:lnTo>
                  <a:pt x="16084" y="8711"/>
                </a:lnTo>
                <a:lnTo>
                  <a:pt x="15889" y="9003"/>
                </a:lnTo>
                <a:lnTo>
                  <a:pt x="15695" y="8857"/>
                </a:lnTo>
                <a:lnTo>
                  <a:pt x="15524" y="8736"/>
                </a:lnTo>
                <a:lnTo>
                  <a:pt x="15354" y="8638"/>
                </a:lnTo>
                <a:lnTo>
                  <a:pt x="15135" y="8565"/>
                </a:lnTo>
                <a:lnTo>
                  <a:pt x="14940" y="8565"/>
                </a:lnTo>
                <a:lnTo>
                  <a:pt x="14843" y="8590"/>
                </a:lnTo>
                <a:lnTo>
                  <a:pt x="14770" y="8663"/>
                </a:lnTo>
                <a:lnTo>
                  <a:pt x="14746" y="8687"/>
                </a:lnTo>
                <a:lnTo>
                  <a:pt x="14770" y="8711"/>
                </a:lnTo>
                <a:lnTo>
                  <a:pt x="15111" y="8882"/>
                </a:lnTo>
                <a:lnTo>
                  <a:pt x="15257" y="8979"/>
                </a:lnTo>
                <a:lnTo>
                  <a:pt x="15427" y="9076"/>
                </a:lnTo>
                <a:lnTo>
                  <a:pt x="15646" y="9320"/>
                </a:lnTo>
                <a:lnTo>
                  <a:pt x="15378" y="9660"/>
                </a:lnTo>
                <a:lnTo>
                  <a:pt x="15354" y="9685"/>
                </a:lnTo>
                <a:lnTo>
                  <a:pt x="15232" y="9563"/>
                </a:lnTo>
                <a:lnTo>
                  <a:pt x="15111" y="9466"/>
                </a:lnTo>
                <a:lnTo>
                  <a:pt x="14819" y="9271"/>
                </a:lnTo>
                <a:lnTo>
                  <a:pt x="14673" y="9174"/>
                </a:lnTo>
                <a:lnTo>
                  <a:pt x="14502" y="9101"/>
                </a:lnTo>
                <a:lnTo>
                  <a:pt x="14405" y="9076"/>
                </a:lnTo>
                <a:lnTo>
                  <a:pt x="14210" y="9076"/>
                </a:lnTo>
                <a:lnTo>
                  <a:pt x="14137" y="9125"/>
                </a:lnTo>
                <a:lnTo>
                  <a:pt x="14113" y="9149"/>
                </a:lnTo>
                <a:lnTo>
                  <a:pt x="14089" y="9174"/>
                </a:lnTo>
                <a:lnTo>
                  <a:pt x="14113" y="9222"/>
                </a:lnTo>
                <a:lnTo>
                  <a:pt x="14137" y="9247"/>
                </a:lnTo>
                <a:lnTo>
                  <a:pt x="14283" y="9295"/>
                </a:lnTo>
                <a:lnTo>
                  <a:pt x="14454" y="9417"/>
                </a:lnTo>
                <a:lnTo>
                  <a:pt x="14697" y="9636"/>
                </a:lnTo>
                <a:lnTo>
                  <a:pt x="15062" y="9977"/>
                </a:lnTo>
                <a:lnTo>
                  <a:pt x="14892" y="10147"/>
                </a:lnTo>
                <a:lnTo>
                  <a:pt x="14478" y="9977"/>
                </a:lnTo>
                <a:lnTo>
                  <a:pt x="14089" y="9758"/>
                </a:lnTo>
                <a:lnTo>
                  <a:pt x="13894" y="9685"/>
                </a:lnTo>
                <a:lnTo>
                  <a:pt x="13699" y="9612"/>
                </a:lnTo>
                <a:lnTo>
                  <a:pt x="13505" y="9587"/>
                </a:lnTo>
                <a:lnTo>
                  <a:pt x="13310" y="9587"/>
                </a:lnTo>
                <a:lnTo>
                  <a:pt x="13237" y="9636"/>
                </a:lnTo>
                <a:lnTo>
                  <a:pt x="13213" y="9685"/>
                </a:lnTo>
                <a:lnTo>
                  <a:pt x="13237" y="9758"/>
                </a:lnTo>
                <a:lnTo>
                  <a:pt x="13286" y="9806"/>
                </a:lnTo>
                <a:lnTo>
                  <a:pt x="13699" y="10050"/>
                </a:lnTo>
                <a:lnTo>
                  <a:pt x="14137" y="10293"/>
                </a:lnTo>
                <a:lnTo>
                  <a:pt x="14332" y="10390"/>
                </a:lnTo>
                <a:lnTo>
                  <a:pt x="14527" y="10512"/>
                </a:lnTo>
                <a:lnTo>
                  <a:pt x="14186" y="10853"/>
                </a:lnTo>
                <a:lnTo>
                  <a:pt x="13797" y="10658"/>
                </a:lnTo>
                <a:lnTo>
                  <a:pt x="13407" y="10463"/>
                </a:lnTo>
                <a:lnTo>
                  <a:pt x="13237" y="10390"/>
                </a:lnTo>
                <a:lnTo>
                  <a:pt x="13067" y="10317"/>
                </a:lnTo>
                <a:lnTo>
                  <a:pt x="12969" y="10293"/>
                </a:lnTo>
                <a:lnTo>
                  <a:pt x="12872" y="10269"/>
                </a:lnTo>
                <a:lnTo>
                  <a:pt x="12775" y="10293"/>
                </a:lnTo>
                <a:lnTo>
                  <a:pt x="12677" y="10317"/>
                </a:lnTo>
                <a:lnTo>
                  <a:pt x="12677" y="10342"/>
                </a:lnTo>
                <a:lnTo>
                  <a:pt x="12677" y="10366"/>
                </a:lnTo>
                <a:lnTo>
                  <a:pt x="12823" y="10512"/>
                </a:lnTo>
                <a:lnTo>
                  <a:pt x="13018" y="10658"/>
                </a:lnTo>
                <a:lnTo>
                  <a:pt x="13407" y="10877"/>
                </a:lnTo>
                <a:lnTo>
                  <a:pt x="13845" y="11169"/>
                </a:lnTo>
                <a:lnTo>
                  <a:pt x="13480" y="11510"/>
                </a:lnTo>
                <a:lnTo>
                  <a:pt x="13286" y="11412"/>
                </a:lnTo>
                <a:lnTo>
                  <a:pt x="13067" y="11291"/>
                </a:lnTo>
                <a:lnTo>
                  <a:pt x="12629" y="11047"/>
                </a:lnTo>
                <a:lnTo>
                  <a:pt x="12215" y="10780"/>
                </a:lnTo>
                <a:lnTo>
                  <a:pt x="12142" y="10731"/>
                </a:lnTo>
                <a:lnTo>
                  <a:pt x="12093" y="10731"/>
                </a:lnTo>
                <a:lnTo>
                  <a:pt x="12045" y="10755"/>
                </a:lnTo>
                <a:lnTo>
                  <a:pt x="11996" y="10804"/>
                </a:lnTo>
                <a:lnTo>
                  <a:pt x="11947" y="10853"/>
                </a:lnTo>
                <a:lnTo>
                  <a:pt x="11947" y="10901"/>
                </a:lnTo>
                <a:lnTo>
                  <a:pt x="11947" y="10950"/>
                </a:lnTo>
                <a:lnTo>
                  <a:pt x="11972" y="11023"/>
                </a:lnTo>
                <a:lnTo>
                  <a:pt x="12020" y="11120"/>
                </a:lnTo>
                <a:lnTo>
                  <a:pt x="12093" y="11193"/>
                </a:lnTo>
                <a:lnTo>
                  <a:pt x="12288" y="11364"/>
                </a:lnTo>
                <a:lnTo>
                  <a:pt x="12483" y="11485"/>
                </a:lnTo>
                <a:lnTo>
                  <a:pt x="12677" y="11607"/>
                </a:lnTo>
                <a:lnTo>
                  <a:pt x="13115" y="11875"/>
                </a:lnTo>
                <a:lnTo>
                  <a:pt x="12556" y="12410"/>
                </a:lnTo>
                <a:lnTo>
                  <a:pt x="12580" y="12313"/>
                </a:lnTo>
                <a:lnTo>
                  <a:pt x="12580" y="12240"/>
                </a:lnTo>
                <a:lnTo>
                  <a:pt x="12531" y="12167"/>
                </a:lnTo>
                <a:lnTo>
                  <a:pt x="12483" y="12094"/>
                </a:lnTo>
                <a:lnTo>
                  <a:pt x="12191" y="11972"/>
                </a:lnTo>
                <a:lnTo>
                  <a:pt x="11874" y="11826"/>
                </a:lnTo>
                <a:lnTo>
                  <a:pt x="11753" y="11753"/>
                </a:lnTo>
                <a:lnTo>
                  <a:pt x="11607" y="11656"/>
                </a:lnTo>
                <a:lnTo>
                  <a:pt x="11485" y="11583"/>
                </a:lnTo>
                <a:lnTo>
                  <a:pt x="11363" y="11510"/>
                </a:lnTo>
                <a:lnTo>
                  <a:pt x="11290" y="11485"/>
                </a:lnTo>
                <a:lnTo>
                  <a:pt x="11217" y="11510"/>
                </a:lnTo>
                <a:lnTo>
                  <a:pt x="11193" y="11534"/>
                </a:lnTo>
                <a:lnTo>
                  <a:pt x="11169" y="11607"/>
                </a:lnTo>
                <a:lnTo>
                  <a:pt x="11169" y="11704"/>
                </a:lnTo>
                <a:lnTo>
                  <a:pt x="11193" y="11777"/>
                </a:lnTo>
                <a:lnTo>
                  <a:pt x="11290" y="11948"/>
                </a:lnTo>
                <a:lnTo>
                  <a:pt x="11436" y="12069"/>
                </a:lnTo>
                <a:lnTo>
                  <a:pt x="11582" y="12215"/>
                </a:lnTo>
                <a:lnTo>
                  <a:pt x="11777" y="12313"/>
                </a:lnTo>
                <a:lnTo>
                  <a:pt x="11947" y="12410"/>
                </a:lnTo>
                <a:lnTo>
                  <a:pt x="12288" y="12532"/>
                </a:lnTo>
                <a:lnTo>
                  <a:pt x="12361" y="12556"/>
                </a:lnTo>
                <a:lnTo>
                  <a:pt x="12410" y="12556"/>
                </a:lnTo>
                <a:lnTo>
                  <a:pt x="11826" y="13091"/>
                </a:lnTo>
                <a:lnTo>
                  <a:pt x="11801" y="13018"/>
                </a:lnTo>
                <a:lnTo>
                  <a:pt x="11777" y="12921"/>
                </a:lnTo>
                <a:lnTo>
                  <a:pt x="11655" y="12799"/>
                </a:lnTo>
                <a:lnTo>
                  <a:pt x="11509" y="12678"/>
                </a:lnTo>
                <a:lnTo>
                  <a:pt x="11193" y="12459"/>
                </a:lnTo>
                <a:lnTo>
                  <a:pt x="10439" y="12045"/>
                </a:lnTo>
                <a:lnTo>
                  <a:pt x="10414" y="12021"/>
                </a:lnTo>
                <a:lnTo>
                  <a:pt x="10366" y="12045"/>
                </a:lnTo>
                <a:lnTo>
                  <a:pt x="10341" y="12094"/>
                </a:lnTo>
                <a:lnTo>
                  <a:pt x="10366" y="12118"/>
                </a:lnTo>
                <a:lnTo>
                  <a:pt x="10463" y="12288"/>
                </a:lnTo>
                <a:lnTo>
                  <a:pt x="10585" y="12434"/>
                </a:lnTo>
                <a:lnTo>
                  <a:pt x="10706" y="12580"/>
                </a:lnTo>
                <a:lnTo>
                  <a:pt x="10877" y="12702"/>
                </a:lnTo>
                <a:lnTo>
                  <a:pt x="11193" y="12945"/>
                </a:lnTo>
                <a:lnTo>
                  <a:pt x="11363" y="13067"/>
                </a:lnTo>
                <a:lnTo>
                  <a:pt x="11509" y="13189"/>
                </a:lnTo>
                <a:lnTo>
                  <a:pt x="11582" y="13237"/>
                </a:lnTo>
                <a:lnTo>
                  <a:pt x="11631" y="13262"/>
                </a:lnTo>
                <a:lnTo>
                  <a:pt x="11266" y="13602"/>
                </a:lnTo>
                <a:lnTo>
                  <a:pt x="11217" y="13651"/>
                </a:lnTo>
                <a:lnTo>
                  <a:pt x="11169" y="13554"/>
                </a:lnTo>
                <a:lnTo>
                  <a:pt x="11096" y="13505"/>
                </a:lnTo>
                <a:lnTo>
                  <a:pt x="11023" y="13481"/>
                </a:lnTo>
                <a:lnTo>
                  <a:pt x="10877" y="13408"/>
                </a:lnTo>
                <a:lnTo>
                  <a:pt x="10682" y="13286"/>
                </a:lnTo>
                <a:lnTo>
                  <a:pt x="10487" y="13164"/>
                </a:lnTo>
                <a:lnTo>
                  <a:pt x="10366" y="13018"/>
                </a:lnTo>
                <a:lnTo>
                  <a:pt x="10244" y="12872"/>
                </a:lnTo>
                <a:lnTo>
                  <a:pt x="10025" y="12556"/>
                </a:lnTo>
                <a:lnTo>
                  <a:pt x="9976" y="12507"/>
                </a:lnTo>
                <a:lnTo>
                  <a:pt x="9952" y="12532"/>
                </a:lnTo>
                <a:lnTo>
                  <a:pt x="9928" y="12556"/>
                </a:lnTo>
                <a:lnTo>
                  <a:pt x="9879" y="12653"/>
                </a:lnTo>
                <a:lnTo>
                  <a:pt x="9855" y="12775"/>
                </a:lnTo>
                <a:lnTo>
                  <a:pt x="9855" y="12897"/>
                </a:lnTo>
                <a:lnTo>
                  <a:pt x="9903" y="12994"/>
                </a:lnTo>
                <a:lnTo>
                  <a:pt x="9952" y="13116"/>
                </a:lnTo>
                <a:lnTo>
                  <a:pt x="10025" y="13213"/>
                </a:lnTo>
                <a:lnTo>
                  <a:pt x="10171" y="13408"/>
                </a:lnTo>
                <a:lnTo>
                  <a:pt x="10317" y="13554"/>
                </a:lnTo>
                <a:lnTo>
                  <a:pt x="10512" y="13700"/>
                </a:lnTo>
                <a:lnTo>
                  <a:pt x="10731" y="13821"/>
                </a:lnTo>
                <a:lnTo>
                  <a:pt x="10852" y="13846"/>
                </a:lnTo>
                <a:lnTo>
                  <a:pt x="10950" y="13870"/>
                </a:lnTo>
                <a:lnTo>
                  <a:pt x="10512" y="14259"/>
                </a:lnTo>
                <a:lnTo>
                  <a:pt x="10414" y="14138"/>
                </a:lnTo>
                <a:lnTo>
                  <a:pt x="10293" y="14040"/>
                </a:lnTo>
                <a:lnTo>
                  <a:pt x="10025" y="13846"/>
                </a:lnTo>
                <a:lnTo>
                  <a:pt x="9855" y="13748"/>
                </a:lnTo>
                <a:lnTo>
                  <a:pt x="9684" y="13651"/>
                </a:lnTo>
                <a:lnTo>
                  <a:pt x="9514" y="13529"/>
                </a:lnTo>
                <a:lnTo>
                  <a:pt x="9465" y="13481"/>
                </a:lnTo>
                <a:lnTo>
                  <a:pt x="9417" y="13408"/>
                </a:lnTo>
                <a:lnTo>
                  <a:pt x="9392" y="13383"/>
                </a:lnTo>
                <a:lnTo>
                  <a:pt x="9368" y="13408"/>
                </a:lnTo>
                <a:lnTo>
                  <a:pt x="9417" y="13578"/>
                </a:lnTo>
                <a:lnTo>
                  <a:pt x="9465" y="13748"/>
                </a:lnTo>
                <a:lnTo>
                  <a:pt x="9563" y="13894"/>
                </a:lnTo>
                <a:lnTo>
                  <a:pt x="9660" y="14016"/>
                </a:lnTo>
                <a:lnTo>
                  <a:pt x="9806" y="14162"/>
                </a:lnTo>
                <a:lnTo>
                  <a:pt x="9952" y="14284"/>
                </a:lnTo>
                <a:lnTo>
                  <a:pt x="10098" y="14405"/>
                </a:lnTo>
                <a:lnTo>
                  <a:pt x="10244" y="14527"/>
                </a:lnTo>
                <a:lnTo>
                  <a:pt x="9976" y="14746"/>
                </a:lnTo>
                <a:lnTo>
                  <a:pt x="9806" y="14673"/>
                </a:lnTo>
                <a:lnTo>
                  <a:pt x="9636" y="14624"/>
                </a:lnTo>
                <a:lnTo>
                  <a:pt x="9344" y="14527"/>
                </a:lnTo>
                <a:lnTo>
                  <a:pt x="9052" y="14381"/>
                </a:lnTo>
                <a:lnTo>
                  <a:pt x="8882" y="14259"/>
                </a:lnTo>
                <a:lnTo>
                  <a:pt x="8687" y="14138"/>
                </a:lnTo>
                <a:lnTo>
                  <a:pt x="8468" y="14016"/>
                </a:lnTo>
                <a:lnTo>
                  <a:pt x="8371" y="13967"/>
                </a:lnTo>
                <a:lnTo>
                  <a:pt x="8273" y="13967"/>
                </a:lnTo>
                <a:lnTo>
                  <a:pt x="8225" y="13992"/>
                </a:lnTo>
                <a:lnTo>
                  <a:pt x="8200" y="14040"/>
                </a:lnTo>
                <a:lnTo>
                  <a:pt x="8225" y="14162"/>
                </a:lnTo>
                <a:lnTo>
                  <a:pt x="8273" y="14259"/>
                </a:lnTo>
                <a:lnTo>
                  <a:pt x="8346" y="14357"/>
                </a:lnTo>
                <a:lnTo>
                  <a:pt x="8444" y="14454"/>
                </a:lnTo>
                <a:lnTo>
                  <a:pt x="8663" y="14600"/>
                </a:lnTo>
                <a:lnTo>
                  <a:pt x="8857" y="14746"/>
                </a:lnTo>
                <a:lnTo>
                  <a:pt x="9198" y="14941"/>
                </a:lnTo>
                <a:lnTo>
                  <a:pt x="9392" y="15014"/>
                </a:lnTo>
                <a:lnTo>
                  <a:pt x="9611" y="15087"/>
                </a:lnTo>
                <a:lnTo>
                  <a:pt x="9198" y="15476"/>
                </a:lnTo>
                <a:lnTo>
                  <a:pt x="8346" y="14941"/>
                </a:lnTo>
                <a:lnTo>
                  <a:pt x="8176" y="14819"/>
                </a:lnTo>
                <a:lnTo>
                  <a:pt x="7981" y="14697"/>
                </a:lnTo>
                <a:lnTo>
                  <a:pt x="7787" y="14624"/>
                </a:lnTo>
                <a:lnTo>
                  <a:pt x="7689" y="14600"/>
                </a:lnTo>
                <a:lnTo>
                  <a:pt x="7592" y="14600"/>
                </a:lnTo>
                <a:lnTo>
                  <a:pt x="7568" y="14624"/>
                </a:lnTo>
                <a:lnTo>
                  <a:pt x="7568" y="14722"/>
                </a:lnTo>
                <a:lnTo>
                  <a:pt x="7616" y="14819"/>
                </a:lnTo>
                <a:lnTo>
                  <a:pt x="7665" y="14892"/>
                </a:lnTo>
                <a:lnTo>
                  <a:pt x="7738" y="14965"/>
                </a:lnTo>
                <a:lnTo>
                  <a:pt x="7908" y="15111"/>
                </a:lnTo>
                <a:lnTo>
                  <a:pt x="8054" y="15233"/>
                </a:lnTo>
                <a:lnTo>
                  <a:pt x="8444" y="15525"/>
                </a:lnTo>
                <a:lnTo>
                  <a:pt x="8857" y="15768"/>
                </a:lnTo>
                <a:lnTo>
                  <a:pt x="8492" y="16133"/>
                </a:lnTo>
                <a:lnTo>
                  <a:pt x="8371" y="16035"/>
                </a:lnTo>
                <a:lnTo>
                  <a:pt x="8273" y="15938"/>
                </a:lnTo>
                <a:lnTo>
                  <a:pt x="8030" y="15768"/>
                </a:lnTo>
                <a:lnTo>
                  <a:pt x="7543" y="15476"/>
                </a:lnTo>
                <a:lnTo>
                  <a:pt x="7324" y="15330"/>
                </a:lnTo>
                <a:lnTo>
                  <a:pt x="7105" y="15160"/>
                </a:lnTo>
                <a:lnTo>
                  <a:pt x="7057" y="15135"/>
                </a:lnTo>
                <a:lnTo>
                  <a:pt x="7032" y="15160"/>
                </a:lnTo>
                <a:lnTo>
                  <a:pt x="6984" y="15184"/>
                </a:lnTo>
                <a:lnTo>
                  <a:pt x="6984" y="15233"/>
                </a:lnTo>
                <a:lnTo>
                  <a:pt x="7032" y="15330"/>
                </a:lnTo>
                <a:lnTo>
                  <a:pt x="7081" y="15452"/>
                </a:lnTo>
                <a:lnTo>
                  <a:pt x="7203" y="15622"/>
                </a:lnTo>
                <a:lnTo>
                  <a:pt x="7373" y="15792"/>
                </a:lnTo>
                <a:lnTo>
                  <a:pt x="7568" y="15938"/>
                </a:lnTo>
                <a:lnTo>
                  <a:pt x="7762" y="16084"/>
                </a:lnTo>
                <a:lnTo>
                  <a:pt x="7981" y="16230"/>
                </a:lnTo>
                <a:lnTo>
                  <a:pt x="8079" y="16327"/>
                </a:lnTo>
                <a:lnTo>
                  <a:pt x="8176" y="16449"/>
                </a:lnTo>
                <a:lnTo>
                  <a:pt x="7835" y="16765"/>
                </a:lnTo>
                <a:lnTo>
                  <a:pt x="7689" y="16936"/>
                </a:lnTo>
                <a:lnTo>
                  <a:pt x="7543" y="17106"/>
                </a:lnTo>
                <a:lnTo>
                  <a:pt x="7470" y="16936"/>
                </a:lnTo>
                <a:lnTo>
                  <a:pt x="7349" y="16765"/>
                </a:lnTo>
                <a:lnTo>
                  <a:pt x="7227" y="16619"/>
                </a:lnTo>
                <a:lnTo>
                  <a:pt x="7081" y="16473"/>
                </a:lnTo>
                <a:lnTo>
                  <a:pt x="6765" y="16206"/>
                </a:lnTo>
                <a:lnTo>
                  <a:pt x="6521" y="15962"/>
                </a:lnTo>
                <a:lnTo>
                  <a:pt x="5451" y="14965"/>
                </a:lnTo>
                <a:lnTo>
                  <a:pt x="4429" y="13919"/>
                </a:lnTo>
                <a:lnTo>
                  <a:pt x="3893" y="13408"/>
                </a:lnTo>
                <a:lnTo>
                  <a:pt x="3358" y="12897"/>
                </a:lnTo>
                <a:lnTo>
                  <a:pt x="2214" y="11972"/>
                </a:lnTo>
                <a:lnTo>
                  <a:pt x="1922" y="11729"/>
                </a:lnTo>
                <a:lnTo>
                  <a:pt x="1679" y="11461"/>
                </a:lnTo>
                <a:lnTo>
                  <a:pt x="1168" y="10950"/>
                </a:lnTo>
                <a:lnTo>
                  <a:pt x="828" y="10634"/>
                </a:lnTo>
                <a:lnTo>
                  <a:pt x="657" y="10488"/>
                </a:lnTo>
                <a:lnTo>
                  <a:pt x="463" y="10366"/>
                </a:lnTo>
                <a:lnTo>
                  <a:pt x="609" y="10220"/>
                </a:lnTo>
                <a:lnTo>
                  <a:pt x="779" y="10074"/>
                </a:lnTo>
                <a:lnTo>
                  <a:pt x="1046" y="9782"/>
                </a:lnTo>
                <a:lnTo>
                  <a:pt x="2774" y="8030"/>
                </a:lnTo>
                <a:lnTo>
                  <a:pt x="3772" y="7057"/>
                </a:lnTo>
                <a:lnTo>
                  <a:pt x="4769" y="6132"/>
                </a:lnTo>
                <a:lnTo>
                  <a:pt x="5767" y="5183"/>
                </a:lnTo>
                <a:lnTo>
                  <a:pt x="6254" y="4697"/>
                </a:lnTo>
                <a:lnTo>
                  <a:pt x="6740" y="4210"/>
                </a:lnTo>
                <a:lnTo>
                  <a:pt x="7349" y="3504"/>
                </a:lnTo>
                <a:lnTo>
                  <a:pt x="7933" y="2799"/>
                </a:lnTo>
                <a:lnTo>
                  <a:pt x="8541" y="2093"/>
                </a:lnTo>
                <a:lnTo>
                  <a:pt x="8857" y="1752"/>
                </a:lnTo>
                <a:lnTo>
                  <a:pt x="9173" y="1436"/>
                </a:lnTo>
                <a:lnTo>
                  <a:pt x="9368" y="1290"/>
                </a:lnTo>
                <a:lnTo>
                  <a:pt x="9563" y="1144"/>
                </a:lnTo>
                <a:lnTo>
                  <a:pt x="9757" y="1022"/>
                </a:lnTo>
                <a:lnTo>
                  <a:pt x="9976" y="925"/>
                </a:lnTo>
                <a:lnTo>
                  <a:pt x="10195" y="828"/>
                </a:lnTo>
                <a:lnTo>
                  <a:pt x="10414" y="755"/>
                </a:lnTo>
                <a:lnTo>
                  <a:pt x="10877" y="657"/>
                </a:lnTo>
                <a:lnTo>
                  <a:pt x="11339" y="584"/>
                </a:lnTo>
                <a:lnTo>
                  <a:pt x="11801" y="560"/>
                </a:lnTo>
                <a:close/>
                <a:moveTo>
                  <a:pt x="11534" y="0"/>
                </a:moveTo>
                <a:lnTo>
                  <a:pt x="11096" y="49"/>
                </a:lnTo>
                <a:lnTo>
                  <a:pt x="10658" y="122"/>
                </a:lnTo>
                <a:lnTo>
                  <a:pt x="10220" y="219"/>
                </a:lnTo>
                <a:lnTo>
                  <a:pt x="9830" y="365"/>
                </a:lnTo>
                <a:lnTo>
                  <a:pt x="9441" y="560"/>
                </a:lnTo>
                <a:lnTo>
                  <a:pt x="9100" y="803"/>
                </a:lnTo>
                <a:lnTo>
                  <a:pt x="8784" y="1071"/>
                </a:lnTo>
                <a:lnTo>
                  <a:pt x="8468" y="1363"/>
                </a:lnTo>
                <a:lnTo>
                  <a:pt x="8176" y="1704"/>
                </a:lnTo>
                <a:lnTo>
                  <a:pt x="7908" y="2020"/>
                </a:lnTo>
                <a:lnTo>
                  <a:pt x="7373" y="2677"/>
                </a:lnTo>
                <a:lnTo>
                  <a:pt x="6886" y="3261"/>
                </a:lnTo>
                <a:lnTo>
                  <a:pt x="6375" y="3821"/>
                </a:lnTo>
                <a:lnTo>
                  <a:pt x="5864" y="4356"/>
                </a:lnTo>
                <a:lnTo>
                  <a:pt x="5305" y="4891"/>
                </a:lnTo>
                <a:lnTo>
                  <a:pt x="4234" y="5913"/>
                </a:lnTo>
                <a:lnTo>
                  <a:pt x="3674" y="6449"/>
                </a:lnTo>
                <a:lnTo>
                  <a:pt x="3139" y="6984"/>
                </a:lnTo>
                <a:lnTo>
                  <a:pt x="2166" y="8006"/>
                </a:lnTo>
                <a:lnTo>
                  <a:pt x="1192" y="9028"/>
                </a:lnTo>
                <a:lnTo>
                  <a:pt x="414" y="9855"/>
                </a:lnTo>
                <a:lnTo>
                  <a:pt x="219" y="10098"/>
                </a:lnTo>
                <a:lnTo>
                  <a:pt x="73" y="10269"/>
                </a:lnTo>
                <a:lnTo>
                  <a:pt x="49" y="10293"/>
                </a:lnTo>
                <a:lnTo>
                  <a:pt x="25" y="10342"/>
                </a:lnTo>
                <a:lnTo>
                  <a:pt x="25" y="10415"/>
                </a:lnTo>
                <a:lnTo>
                  <a:pt x="0" y="10439"/>
                </a:lnTo>
                <a:lnTo>
                  <a:pt x="25" y="10439"/>
                </a:lnTo>
                <a:lnTo>
                  <a:pt x="0" y="10488"/>
                </a:lnTo>
                <a:lnTo>
                  <a:pt x="0" y="10536"/>
                </a:lnTo>
                <a:lnTo>
                  <a:pt x="49" y="10561"/>
                </a:lnTo>
                <a:lnTo>
                  <a:pt x="73" y="10585"/>
                </a:lnTo>
                <a:lnTo>
                  <a:pt x="244" y="10780"/>
                </a:lnTo>
                <a:lnTo>
                  <a:pt x="414" y="10950"/>
                </a:lnTo>
                <a:lnTo>
                  <a:pt x="633" y="11145"/>
                </a:lnTo>
                <a:lnTo>
                  <a:pt x="803" y="11315"/>
                </a:lnTo>
                <a:lnTo>
                  <a:pt x="1241" y="11777"/>
                </a:lnTo>
                <a:lnTo>
                  <a:pt x="1484" y="12021"/>
                </a:lnTo>
                <a:lnTo>
                  <a:pt x="1703" y="12240"/>
                </a:lnTo>
                <a:lnTo>
                  <a:pt x="2239" y="12678"/>
                </a:lnTo>
                <a:lnTo>
                  <a:pt x="2774" y="13091"/>
                </a:lnTo>
                <a:lnTo>
                  <a:pt x="3309" y="13554"/>
                </a:lnTo>
                <a:lnTo>
                  <a:pt x="3553" y="13773"/>
                </a:lnTo>
                <a:lnTo>
                  <a:pt x="3796" y="14040"/>
                </a:lnTo>
                <a:lnTo>
                  <a:pt x="4307" y="14576"/>
                </a:lnTo>
                <a:lnTo>
                  <a:pt x="4818" y="15087"/>
                </a:lnTo>
                <a:lnTo>
                  <a:pt x="5864" y="16108"/>
                </a:lnTo>
                <a:lnTo>
                  <a:pt x="6570" y="16741"/>
                </a:lnTo>
                <a:lnTo>
                  <a:pt x="6716" y="16911"/>
                </a:lnTo>
                <a:lnTo>
                  <a:pt x="6886" y="17082"/>
                </a:lnTo>
                <a:lnTo>
                  <a:pt x="7008" y="17276"/>
                </a:lnTo>
                <a:lnTo>
                  <a:pt x="7130" y="17471"/>
                </a:lnTo>
                <a:lnTo>
                  <a:pt x="7203" y="17568"/>
                </a:lnTo>
                <a:lnTo>
                  <a:pt x="7276" y="17593"/>
                </a:lnTo>
                <a:lnTo>
                  <a:pt x="7373" y="17593"/>
                </a:lnTo>
                <a:lnTo>
                  <a:pt x="7470" y="17568"/>
                </a:lnTo>
                <a:lnTo>
                  <a:pt x="7519" y="17568"/>
                </a:lnTo>
                <a:lnTo>
                  <a:pt x="7787" y="17447"/>
                </a:lnTo>
                <a:lnTo>
                  <a:pt x="8006" y="17276"/>
                </a:lnTo>
                <a:lnTo>
                  <a:pt x="8200" y="17106"/>
                </a:lnTo>
                <a:lnTo>
                  <a:pt x="8419" y="16911"/>
                </a:lnTo>
                <a:lnTo>
                  <a:pt x="9441" y="15962"/>
                </a:lnTo>
                <a:lnTo>
                  <a:pt x="10487" y="15038"/>
                </a:lnTo>
                <a:lnTo>
                  <a:pt x="11534" y="14113"/>
                </a:lnTo>
                <a:lnTo>
                  <a:pt x="12556" y="13189"/>
                </a:lnTo>
                <a:lnTo>
                  <a:pt x="13578" y="12264"/>
                </a:lnTo>
                <a:lnTo>
                  <a:pt x="14575" y="11315"/>
                </a:lnTo>
                <a:lnTo>
                  <a:pt x="15038" y="10828"/>
                </a:lnTo>
                <a:lnTo>
                  <a:pt x="15524" y="10317"/>
                </a:lnTo>
                <a:lnTo>
                  <a:pt x="15573" y="10293"/>
                </a:lnTo>
                <a:lnTo>
                  <a:pt x="15622" y="10244"/>
                </a:lnTo>
                <a:lnTo>
                  <a:pt x="16157" y="9539"/>
                </a:lnTo>
                <a:lnTo>
                  <a:pt x="16425" y="9174"/>
                </a:lnTo>
                <a:lnTo>
                  <a:pt x="16644" y="8809"/>
                </a:lnTo>
                <a:lnTo>
                  <a:pt x="16838" y="8444"/>
                </a:lnTo>
                <a:lnTo>
                  <a:pt x="17008" y="8030"/>
                </a:lnTo>
                <a:lnTo>
                  <a:pt x="17154" y="7616"/>
                </a:lnTo>
                <a:lnTo>
                  <a:pt x="17252" y="7179"/>
                </a:lnTo>
                <a:lnTo>
                  <a:pt x="17325" y="6692"/>
                </a:lnTo>
                <a:lnTo>
                  <a:pt x="17373" y="6181"/>
                </a:lnTo>
                <a:lnTo>
                  <a:pt x="17373" y="5670"/>
                </a:lnTo>
                <a:lnTo>
                  <a:pt x="17373" y="5159"/>
                </a:lnTo>
                <a:lnTo>
                  <a:pt x="17349" y="4137"/>
                </a:lnTo>
                <a:lnTo>
                  <a:pt x="17325" y="3626"/>
                </a:lnTo>
                <a:lnTo>
                  <a:pt x="17349" y="3115"/>
                </a:lnTo>
                <a:lnTo>
                  <a:pt x="17373" y="2726"/>
                </a:lnTo>
                <a:lnTo>
                  <a:pt x="17349" y="2336"/>
                </a:lnTo>
                <a:lnTo>
                  <a:pt x="17300" y="1947"/>
                </a:lnTo>
                <a:lnTo>
                  <a:pt x="17227" y="1582"/>
                </a:lnTo>
                <a:lnTo>
                  <a:pt x="17154" y="1412"/>
                </a:lnTo>
                <a:lnTo>
                  <a:pt x="17081" y="1241"/>
                </a:lnTo>
                <a:lnTo>
                  <a:pt x="16984" y="1095"/>
                </a:lnTo>
                <a:lnTo>
                  <a:pt x="16887" y="925"/>
                </a:lnTo>
                <a:lnTo>
                  <a:pt x="16765" y="803"/>
                </a:lnTo>
                <a:lnTo>
                  <a:pt x="16619" y="657"/>
                </a:lnTo>
                <a:lnTo>
                  <a:pt x="16449" y="560"/>
                </a:lnTo>
                <a:lnTo>
                  <a:pt x="16254" y="438"/>
                </a:lnTo>
                <a:lnTo>
                  <a:pt x="15914" y="317"/>
                </a:lnTo>
                <a:lnTo>
                  <a:pt x="15573" y="219"/>
                </a:lnTo>
                <a:lnTo>
                  <a:pt x="15208" y="146"/>
                </a:lnTo>
                <a:lnTo>
                  <a:pt x="14819" y="122"/>
                </a:lnTo>
                <a:lnTo>
                  <a:pt x="14064" y="98"/>
                </a:lnTo>
                <a:lnTo>
                  <a:pt x="13310" y="73"/>
                </a:lnTo>
                <a:lnTo>
                  <a:pt x="12434"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5" name="Google Shape;205;p17"/>
          <p:cNvSpPr/>
          <p:nvPr/>
        </p:nvSpPr>
        <p:spPr>
          <a:xfrm>
            <a:off x="7629259" y="1182123"/>
            <a:ext cx="459610" cy="406388"/>
          </a:xfrm>
          <a:custGeom>
            <a:rect b="b" l="l" r="r" t="t"/>
            <a:pathLst>
              <a:path extrusionOk="0" h="15233" w="17228">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 name="Google Shape;206;p17"/>
          <p:cNvSpPr/>
          <p:nvPr/>
        </p:nvSpPr>
        <p:spPr>
          <a:xfrm>
            <a:off x="8354324" y="1182123"/>
            <a:ext cx="445979" cy="410923"/>
          </a:xfrm>
          <a:custGeom>
            <a:rect b="b" l="l" r="r" t="t"/>
            <a:pathLst>
              <a:path extrusionOk="0" h="15403" w="16717">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 name="Google Shape;207;p17"/>
          <p:cNvSpPr/>
          <p:nvPr/>
        </p:nvSpPr>
        <p:spPr>
          <a:xfrm>
            <a:off x="9083284" y="1186658"/>
            <a:ext cx="413538" cy="401852"/>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 name="Google Shape;208;p17"/>
          <p:cNvSpPr/>
          <p:nvPr/>
        </p:nvSpPr>
        <p:spPr>
          <a:xfrm>
            <a:off x="9777857" y="1163929"/>
            <a:ext cx="458304" cy="449233"/>
          </a:xfrm>
          <a:custGeom>
            <a:rect b="b" l="l" r="r" t="t"/>
            <a:pathLst>
              <a:path extrusionOk="0" h="16839" w="17179">
                <a:moveTo>
                  <a:pt x="4064" y="1461"/>
                </a:moveTo>
                <a:lnTo>
                  <a:pt x="4307" y="1801"/>
                </a:lnTo>
                <a:lnTo>
                  <a:pt x="4550" y="2093"/>
                </a:lnTo>
                <a:lnTo>
                  <a:pt x="4794" y="2385"/>
                </a:lnTo>
                <a:lnTo>
                  <a:pt x="5037" y="2677"/>
                </a:lnTo>
                <a:lnTo>
                  <a:pt x="5231" y="2872"/>
                </a:lnTo>
                <a:lnTo>
                  <a:pt x="5329" y="2969"/>
                </a:lnTo>
                <a:lnTo>
                  <a:pt x="5450" y="3018"/>
                </a:lnTo>
                <a:lnTo>
                  <a:pt x="5548" y="2994"/>
                </a:lnTo>
                <a:lnTo>
                  <a:pt x="5815" y="3042"/>
                </a:lnTo>
                <a:lnTo>
                  <a:pt x="6083" y="3042"/>
                </a:lnTo>
                <a:lnTo>
                  <a:pt x="6594" y="3018"/>
                </a:lnTo>
                <a:lnTo>
                  <a:pt x="7129" y="2994"/>
                </a:lnTo>
                <a:lnTo>
                  <a:pt x="7129" y="2994"/>
                </a:lnTo>
                <a:lnTo>
                  <a:pt x="6935" y="3310"/>
                </a:lnTo>
                <a:lnTo>
                  <a:pt x="6740" y="3651"/>
                </a:lnTo>
                <a:lnTo>
                  <a:pt x="6545" y="3991"/>
                </a:lnTo>
                <a:lnTo>
                  <a:pt x="6375" y="4332"/>
                </a:lnTo>
                <a:lnTo>
                  <a:pt x="6351" y="4381"/>
                </a:lnTo>
                <a:lnTo>
                  <a:pt x="6351" y="4429"/>
                </a:lnTo>
                <a:lnTo>
                  <a:pt x="6375" y="4648"/>
                </a:lnTo>
                <a:lnTo>
                  <a:pt x="6424" y="4892"/>
                </a:lnTo>
                <a:lnTo>
                  <a:pt x="6618" y="5305"/>
                </a:lnTo>
                <a:lnTo>
                  <a:pt x="6935" y="6133"/>
                </a:lnTo>
                <a:lnTo>
                  <a:pt x="6424" y="5962"/>
                </a:lnTo>
                <a:lnTo>
                  <a:pt x="5864" y="5768"/>
                </a:lnTo>
                <a:lnTo>
                  <a:pt x="5572" y="5719"/>
                </a:lnTo>
                <a:lnTo>
                  <a:pt x="5450" y="5695"/>
                </a:lnTo>
                <a:lnTo>
                  <a:pt x="5231" y="5695"/>
                </a:lnTo>
                <a:lnTo>
                  <a:pt x="5183" y="5743"/>
                </a:lnTo>
                <a:lnTo>
                  <a:pt x="5158" y="5768"/>
                </a:lnTo>
                <a:lnTo>
                  <a:pt x="5158" y="5841"/>
                </a:lnTo>
                <a:lnTo>
                  <a:pt x="4794" y="6133"/>
                </a:lnTo>
                <a:lnTo>
                  <a:pt x="4453" y="6473"/>
                </a:lnTo>
                <a:lnTo>
                  <a:pt x="4210" y="6692"/>
                </a:lnTo>
                <a:lnTo>
                  <a:pt x="3966" y="6911"/>
                </a:lnTo>
                <a:lnTo>
                  <a:pt x="3699" y="7081"/>
                </a:lnTo>
                <a:lnTo>
                  <a:pt x="3650" y="6644"/>
                </a:lnTo>
                <a:lnTo>
                  <a:pt x="3650" y="6206"/>
                </a:lnTo>
                <a:lnTo>
                  <a:pt x="3650" y="5841"/>
                </a:lnTo>
                <a:lnTo>
                  <a:pt x="3650" y="5646"/>
                </a:lnTo>
                <a:lnTo>
                  <a:pt x="3626" y="5451"/>
                </a:lnTo>
                <a:lnTo>
                  <a:pt x="3650" y="5403"/>
                </a:lnTo>
                <a:lnTo>
                  <a:pt x="3650" y="5330"/>
                </a:lnTo>
                <a:lnTo>
                  <a:pt x="3650" y="5257"/>
                </a:lnTo>
                <a:lnTo>
                  <a:pt x="3601" y="5208"/>
                </a:lnTo>
                <a:lnTo>
                  <a:pt x="3188" y="4892"/>
                </a:lnTo>
                <a:lnTo>
                  <a:pt x="2774" y="4600"/>
                </a:lnTo>
                <a:lnTo>
                  <a:pt x="2312" y="4332"/>
                </a:lnTo>
                <a:lnTo>
                  <a:pt x="1874" y="4089"/>
                </a:lnTo>
                <a:lnTo>
                  <a:pt x="2214" y="3943"/>
                </a:lnTo>
                <a:lnTo>
                  <a:pt x="2555" y="3797"/>
                </a:lnTo>
                <a:lnTo>
                  <a:pt x="2944" y="3699"/>
                </a:lnTo>
                <a:lnTo>
                  <a:pt x="3139" y="3626"/>
                </a:lnTo>
                <a:lnTo>
                  <a:pt x="3334" y="3553"/>
                </a:lnTo>
                <a:lnTo>
                  <a:pt x="3431" y="3578"/>
                </a:lnTo>
                <a:lnTo>
                  <a:pt x="3528" y="3578"/>
                </a:lnTo>
                <a:lnTo>
                  <a:pt x="3626" y="3529"/>
                </a:lnTo>
                <a:lnTo>
                  <a:pt x="3650" y="3480"/>
                </a:lnTo>
                <a:lnTo>
                  <a:pt x="3674" y="3432"/>
                </a:lnTo>
                <a:lnTo>
                  <a:pt x="3820" y="2945"/>
                </a:lnTo>
                <a:lnTo>
                  <a:pt x="3918" y="2458"/>
                </a:lnTo>
                <a:lnTo>
                  <a:pt x="4064" y="1461"/>
                </a:lnTo>
                <a:close/>
                <a:moveTo>
                  <a:pt x="3991" y="755"/>
                </a:moveTo>
                <a:lnTo>
                  <a:pt x="3918" y="779"/>
                </a:lnTo>
                <a:lnTo>
                  <a:pt x="3869" y="804"/>
                </a:lnTo>
                <a:lnTo>
                  <a:pt x="3820" y="877"/>
                </a:lnTo>
                <a:lnTo>
                  <a:pt x="3723" y="1144"/>
                </a:lnTo>
                <a:lnTo>
                  <a:pt x="3650" y="1436"/>
                </a:lnTo>
                <a:lnTo>
                  <a:pt x="3504" y="1996"/>
                </a:lnTo>
                <a:lnTo>
                  <a:pt x="3407" y="2556"/>
                </a:lnTo>
                <a:lnTo>
                  <a:pt x="3285" y="3115"/>
                </a:lnTo>
                <a:lnTo>
                  <a:pt x="3163" y="3140"/>
                </a:lnTo>
                <a:lnTo>
                  <a:pt x="3017" y="3188"/>
                </a:lnTo>
                <a:lnTo>
                  <a:pt x="2774" y="3261"/>
                </a:lnTo>
                <a:lnTo>
                  <a:pt x="2312" y="3480"/>
                </a:lnTo>
                <a:lnTo>
                  <a:pt x="2020" y="3578"/>
                </a:lnTo>
                <a:lnTo>
                  <a:pt x="1752" y="3699"/>
                </a:lnTo>
                <a:lnTo>
                  <a:pt x="1630" y="3772"/>
                </a:lnTo>
                <a:lnTo>
                  <a:pt x="1509" y="3845"/>
                </a:lnTo>
                <a:lnTo>
                  <a:pt x="1387" y="3943"/>
                </a:lnTo>
                <a:lnTo>
                  <a:pt x="1290" y="4040"/>
                </a:lnTo>
                <a:lnTo>
                  <a:pt x="1265" y="4089"/>
                </a:lnTo>
                <a:lnTo>
                  <a:pt x="1290" y="4137"/>
                </a:lnTo>
                <a:lnTo>
                  <a:pt x="1314" y="4162"/>
                </a:lnTo>
                <a:lnTo>
                  <a:pt x="1363" y="4186"/>
                </a:lnTo>
                <a:lnTo>
                  <a:pt x="1436" y="4162"/>
                </a:lnTo>
                <a:lnTo>
                  <a:pt x="1460" y="4210"/>
                </a:lnTo>
                <a:lnTo>
                  <a:pt x="1509" y="4259"/>
                </a:lnTo>
                <a:lnTo>
                  <a:pt x="3285" y="5476"/>
                </a:lnTo>
                <a:lnTo>
                  <a:pt x="3261" y="5646"/>
                </a:lnTo>
                <a:lnTo>
                  <a:pt x="3261" y="5841"/>
                </a:lnTo>
                <a:lnTo>
                  <a:pt x="3261" y="6206"/>
                </a:lnTo>
                <a:lnTo>
                  <a:pt x="3261" y="6546"/>
                </a:lnTo>
                <a:lnTo>
                  <a:pt x="3261" y="6863"/>
                </a:lnTo>
                <a:lnTo>
                  <a:pt x="3309" y="7179"/>
                </a:lnTo>
                <a:lnTo>
                  <a:pt x="3358" y="7495"/>
                </a:lnTo>
                <a:lnTo>
                  <a:pt x="3382" y="7568"/>
                </a:lnTo>
                <a:lnTo>
                  <a:pt x="3431" y="7617"/>
                </a:lnTo>
                <a:lnTo>
                  <a:pt x="3504" y="7641"/>
                </a:lnTo>
                <a:lnTo>
                  <a:pt x="3577" y="7641"/>
                </a:lnTo>
                <a:lnTo>
                  <a:pt x="3626" y="7617"/>
                </a:lnTo>
                <a:lnTo>
                  <a:pt x="3699" y="7568"/>
                </a:lnTo>
                <a:lnTo>
                  <a:pt x="3723" y="7519"/>
                </a:lnTo>
                <a:lnTo>
                  <a:pt x="3747" y="7446"/>
                </a:lnTo>
                <a:lnTo>
                  <a:pt x="3942" y="7349"/>
                </a:lnTo>
                <a:lnTo>
                  <a:pt x="4137" y="7227"/>
                </a:lnTo>
                <a:lnTo>
                  <a:pt x="4477" y="6960"/>
                </a:lnTo>
                <a:lnTo>
                  <a:pt x="4964" y="6522"/>
                </a:lnTo>
                <a:lnTo>
                  <a:pt x="5183" y="6303"/>
                </a:lnTo>
                <a:lnTo>
                  <a:pt x="5450" y="6108"/>
                </a:lnTo>
                <a:lnTo>
                  <a:pt x="5742" y="6206"/>
                </a:lnTo>
                <a:lnTo>
                  <a:pt x="6059" y="6303"/>
                </a:lnTo>
                <a:lnTo>
                  <a:pt x="6643" y="6473"/>
                </a:lnTo>
                <a:lnTo>
                  <a:pt x="6910" y="6595"/>
                </a:lnTo>
                <a:lnTo>
                  <a:pt x="7202" y="6717"/>
                </a:lnTo>
                <a:lnTo>
                  <a:pt x="7275" y="6741"/>
                </a:lnTo>
                <a:lnTo>
                  <a:pt x="7348" y="6717"/>
                </a:lnTo>
                <a:lnTo>
                  <a:pt x="7421" y="6692"/>
                </a:lnTo>
                <a:lnTo>
                  <a:pt x="7470" y="6644"/>
                </a:lnTo>
                <a:lnTo>
                  <a:pt x="7494" y="6571"/>
                </a:lnTo>
                <a:lnTo>
                  <a:pt x="7519" y="6522"/>
                </a:lnTo>
                <a:lnTo>
                  <a:pt x="7519" y="6449"/>
                </a:lnTo>
                <a:lnTo>
                  <a:pt x="7470" y="6376"/>
                </a:lnTo>
                <a:lnTo>
                  <a:pt x="7470" y="6327"/>
                </a:lnTo>
                <a:lnTo>
                  <a:pt x="7300" y="5841"/>
                </a:lnTo>
                <a:lnTo>
                  <a:pt x="7105" y="5354"/>
                </a:lnTo>
                <a:lnTo>
                  <a:pt x="6910" y="4916"/>
                </a:lnTo>
                <a:lnTo>
                  <a:pt x="6813" y="4697"/>
                </a:lnTo>
                <a:lnTo>
                  <a:pt x="6691" y="4478"/>
                </a:lnTo>
                <a:lnTo>
                  <a:pt x="7227" y="3675"/>
                </a:lnTo>
                <a:lnTo>
                  <a:pt x="7470" y="3261"/>
                </a:lnTo>
                <a:lnTo>
                  <a:pt x="7592" y="3042"/>
                </a:lnTo>
                <a:lnTo>
                  <a:pt x="7665" y="2799"/>
                </a:lnTo>
                <a:lnTo>
                  <a:pt x="7713" y="2726"/>
                </a:lnTo>
                <a:lnTo>
                  <a:pt x="7713" y="2653"/>
                </a:lnTo>
                <a:lnTo>
                  <a:pt x="7738" y="2629"/>
                </a:lnTo>
                <a:lnTo>
                  <a:pt x="7738" y="2556"/>
                </a:lnTo>
                <a:lnTo>
                  <a:pt x="7713" y="2507"/>
                </a:lnTo>
                <a:lnTo>
                  <a:pt x="7689" y="2458"/>
                </a:lnTo>
                <a:lnTo>
                  <a:pt x="7640" y="2410"/>
                </a:lnTo>
                <a:lnTo>
                  <a:pt x="7592" y="2385"/>
                </a:lnTo>
                <a:lnTo>
                  <a:pt x="7519" y="2385"/>
                </a:lnTo>
                <a:lnTo>
                  <a:pt x="7446" y="2410"/>
                </a:lnTo>
                <a:lnTo>
                  <a:pt x="7397" y="2458"/>
                </a:lnTo>
                <a:lnTo>
                  <a:pt x="7202" y="2458"/>
                </a:lnTo>
                <a:lnTo>
                  <a:pt x="6983" y="2483"/>
                </a:lnTo>
                <a:lnTo>
                  <a:pt x="6594" y="2531"/>
                </a:lnTo>
                <a:lnTo>
                  <a:pt x="6326" y="2556"/>
                </a:lnTo>
                <a:lnTo>
                  <a:pt x="5815" y="2556"/>
                </a:lnTo>
                <a:lnTo>
                  <a:pt x="5548" y="2580"/>
                </a:lnTo>
                <a:lnTo>
                  <a:pt x="5426" y="2410"/>
                </a:lnTo>
                <a:lnTo>
                  <a:pt x="5280" y="2264"/>
                </a:lnTo>
                <a:lnTo>
                  <a:pt x="5012" y="1996"/>
                </a:lnTo>
                <a:lnTo>
                  <a:pt x="4769" y="1704"/>
                </a:lnTo>
                <a:lnTo>
                  <a:pt x="4575" y="1412"/>
                </a:lnTo>
                <a:lnTo>
                  <a:pt x="4356" y="1120"/>
                </a:lnTo>
                <a:lnTo>
                  <a:pt x="4161" y="804"/>
                </a:lnTo>
                <a:lnTo>
                  <a:pt x="4112" y="779"/>
                </a:lnTo>
                <a:lnTo>
                  <a:pt x="4039" y="779"/>
                </a:lnTo>
                <a:lnTo>
                  <a:pt x="3991" y="755"/>
                </a:lnTo>
                <a:close/>
                <a:moveTo>
                  <a:pt x="11169" y="536"/>
                </a:moveTo>
                <a:lnTo>
                  <a:pt x="11582" y="633"/>
                </a:lnTo>
                <a:lnTo>
                  <a:pt x="11972" y="779"/>
                </a:lnTo>
                <a:lnTo>
                  <a:pt x="12361" y="950"/>
                </a:lnTo>
                <a:lnTo>
                  <a:pt x="12726" y="1144"/>
                </a:lnTo>
                <a:lnTo>
                  <a:pt x="13066" y="1363"/>
                </a:lnTo>
                <a:lnTo>
                  <a:pt x="13431" y="1582"/>
                </a:lnTo>
                <a:lnTo>
                  <a:pt x="13748" y="1850"/>
                </a:lnTo>
                <a:lnTo>
                  <a:pt x="14064" y="2093"/>
                </a:lnTo>
                <a:lnTo>
                  <a:pt x="14332" y="2312"/>
                </a:lnTo>
                <a:lnTo>
                  <a:pt x="14551" y="2531"/>
                </a:lnTo>
                <a:lnTo>
                  <a:pt x="14770" y="2775"/>
                </a:lnTo>
                <a:lnTo>
                  <a:pt x="14964" y="3018"/>
                </a:lnTo>
                <a:lnTo>
                  <a:pt x="15305" y="3529"/>
                </a:lnTo>
                <a:lnTo>
                  <a:pt x="15621" y="4064"/>
                </a:lnTo>
                <a:lnTo>
                  <a:pt x="15548" y="4162"/>
                </a:lnTo>
                <a:lnTo>
                  <a:pt x="15475" y="4235"/>
                </a:lnTo>
                <a:lnTo>
                  <a:pt x="15475" y="4259"/>
                </a:lnTo>
                <a:lnTo>
                  <a:pt x="15475" y="4308"/>
                </a:lnTo>
                <a:lnTo>
                  <a:pt x="15500" y="4332"/>
                </a:lnTo>
                <a:lnTo>
                  <a:pt x="15646" y="4332"/>
                </a:lnTo>
                <a:lnTo>
                  <a:pt x="15743" y="4283"/>
                </a:lnTo>
                <a:lnTo>
                  <a:pt x="15938" y="4648"/>
                </a:lnTo>
                <a:lnTo>
                  <a:pt x="15865" y="4673"/>
                </a:lnTo>
                <a:lnTo>
                  <a:pt x="15767" y="4746"/>
                </a:lnTo>
                <a:lnTo>
                  <a:pt x="15719" y="4794"/>
                </a:lnTo>
                <a:lnTo>
                  <a:pt x="15694" y="4867"/>
                </a:lnTo>
                <a:lnTo>
                  <a:pt x="15694" y="4916"/>
                </a:lnTo>
                <a:lnTo>
                  <a:pt x="15743" y="4940"/>
                </a:lnTo>
                <a:lnTo>
                  <a:pt x="15816" y="4940"/>
                </a:lnTo>
                <a:lnTo>
                  <a:pt x="15889" y="4916"/>
                </a:lnTo>
                <a:lnTo>
                  <a:pt x="15962" y="4892"/>
                </a:lnTo>
                <a:lnTo>
                  <a:pt x="16035" y="4819"/>
                </a:lnTo>
                <a:lnTo>
                  <a:pt x="16205" y="5159"/>
                </a:lnTo>
                <a:lnTo>
                  <a:pt x="16108" y="5208"/>
                </a:lnTo>
                <a:lnTo>
                  <a:pt x="16011" y="5281"/>
                </a:lnTo>
                <a:lnTo>
                  <a:pt x="15938" y="5378"/>
                </a:lnTo>
                <a:lnTo>
                  <a:pt x="15889" y="5451"/>
                </a:lnTo>
                <a:lnTo>
                  <a:pt x="15865" y="5524"/>
                </a:lnTo>
                <a:lnTo>
                  <a:pt x="15889" y="5573"/>
                </a:lnTo>
                <a:lnTo>
                  <a:pt x="15938" y="5622"/>
                </a:lnTo>
                <a:lnTo>
                  <a:pt x="16011" y="5622"/>
                </a:lnTo>
                <a:lnTo>
                  <a:pt x="16108" y="5573"/>
                </a:lnTo>
                <a:lnTo>
                  <a:pt x="16205" y="5524"/>
                </a:lnTo>
                <a:lnTo>
                  <a:pt x="16327" y="5451"/>
                </a:lnTo>
                <a:lnTo>
                  <a:pt x="16424" y="5792"/>
                </a:lnTo>
                <a:lnTo>
                  <a:pt x="16254" y="5841"/>
                </a:lnTo>
                <a:lnTo>
                  <a:pt x="16108" y="5938"/>
                </a:lnTo>
                <a:lnTo>
                  <a:pt x="15986" y="6060"/>
                </a:lnTo>
                <a:lnTo>
                  <a:pt x="15938" y="6181"/>
                </a:lnTo>
                <a:lnTo>
                  <a:pt x="15938" y="6230"/>
                </a:lnTo>
                <a:lnTo>
                  <a:pt x="15962" y="6279"/>
                </a:lnTo>
                <a:lnTo>
                  <a:pt x="16011" y="6303"/>
                </a:lnTo>
                <a:lnTo>
                  <a:pt x="16059" y="6303"/>
                </a:lnTo>
                <a:lnTo>
                  <a:pt x="16132" y="6279"/>
                </a:lnTo>
                <a:lnTo>
                  <a:pt x="16205" y="6230"/>
                </a:lnTo>
                <a:lnTo>
                  <a:pt x="16376" y="6157"/>
                </a:lnTo>
                <a:lnTo>
                  <a:pt x="16497" y="6108"/>
                </a:lnTo>
                <a:lnTo>
                  <a:pt x="16570" y="6571"/>
                </a:lnTo>
                <a:lnTo>
                  <a:pt x="16522" y="6546"/>
                </a:lnTo>
                <a:lnTo>
                  <a:pt x="16473" y="6546"/>
                </a:lnTo>
                <a:lnTo>
                  <a:pt x="16376" y="6571"/>
                </a:lnTo>
                <a:lnTo>
                  <a:pt x="16254" y="6619"/>
                </a:lnTo>
                <a:lnTo>
                  <a:pt x="16181" y="6692"/>
                </a:lnTo>
                <a:lnTo>
                  <a:pt x="16108" y="6765"/>
                </a:lnTo>
                <a:lnTo>
                  <a:pt x="16084" y="6863"/>
                </a:lnTo>
                <a:lnTo>
                  <a:pt x="16084" y="6911"/>
                </a:lnTo>
                <a:lnTo>
                  <a:pt x="16108" y="6936"/>
                </a:lnTo>
                <a:lnTo>
                  <a:pt x="16108" y="6960"/>
                </a:lnTo>
                <a:lnTo>
                  <a:pt x="16205" y="6960"/>
                </a:lnTo>
                <a:lnTo>
                  <a:pt x="16278" y="6936"/>
                </a:lnTo>
                <a:lnTo>
                  <a:pt x="16449" y="6887"/>
                </a:lnTo>
                <a:lnTo>
                  <a:pt x="16546" y="6863"/>
                </a:lnTo>
                <a:lnTo>
                  <a:pt x="16619" y="6814"/>
                </a:lnTo>
                <a:lnTo>
                  <a:pt x="16668" y="7154"/>
                </a:lnTo>
                <a:lnTo>
                  <a:pt x="16351" y="7325"/>
                </a:lnTo>
                <a:lnTo>
                  <a:pt x="16230" y="7446"/>
                </a:lnTo>
                <a:lnTo>
                  <a:pt x="16108" y="7568"/>
                </a:lnTo>
                <a:lnTo>
                  <a:pt x="16084" y="7592"/>
                </a:lnTo>
                <a:lnTo>
                  <a:pt x="16108" y="7641"/>
                </a:lnTo>
                <a:lnTo>
                  <a:pt x="16132" y="7665"/>
                </a:lnTo>
                <a:lnTo>
                  <a:pt x="16278" y="7665"/>
                </a:lnTo>
                <a:lnTo>
                  <a:pt x="16424" y="7641"/>
                </a:lnTo>
                <a:lnTo>
                  <a:pt x="16570" y="7592"/>
                </a:lnTo>
                <a:lnTo>
                  <a:pt x="16716" y="7519"/>
                </a:lnTo>
                <a:lnTo>
                  <a:pt x="16765" y="7982"/>
                </a:lnTo>
                <a:lnTo>
                  <a:pt x="16570" y="8055"/>
                </a:lnTo>
                <a:lnTo>
                  <a:pt x="16376" y="8152"/>
                </a:lnTo>
                <a:lnTo>
                  <a:pt x="16205" y="8249"/>
                </a:lnTo>
                <a:lnTo>
                  <a:pt x="16108" y="8298"/>
                </a:lnTo>
                <a:lnTo>
                  <a:pt x="16035" y="8371"/>
                </a:lnTo>
                <a:lnTo>
                  <a:pt x="16035" y="8395"/>
                </a:lnTo>
                <a:lnTo>
                  <a:pt x="16132" y="8444"/>
                </a:lnTo>
                <a:lnTo>
                  <a:pt x="16254" y="8468"/>
                </a:lnTo>
                <a:lnTo>
                  <a:pt x="16449" y="8444"/>
                </a:lnTo>
                <a:lnTo>
                  <a:pt x="16619" y="8395"/>
                </a:lnTo>
                <a:lnTo>
                  <a:pt x="16789" y="8347"/>
                </a:lnTo>
                <a:lnTo>
                  <a:pt x="16814" y="8639"/>
                </a:lnTo>
                <a:lnTo>
                  <a:pt x="16814" y="8833"/>
                </a:lnTo>
                <a:lnTo>
                  <a:pt x="16497" y="8882"/>
                </a:lnTo>
                <a:lnTo>
                  <a:pt x="16205" y="8979"/>
                </a:lnTo>
                <a:lnTo>
                  <a:pt x="16084" y="9028"/>
                </a:lnTo>
                <a:lnTo>
                  <a:pt x="15962" y="9101"/>
                </a:lnTo>
                <a:lnTo>
                  <a:pt x="15889" y="9198"/>
                </a:lnTo>
                <a:lnTo>
                  <a:pt x="15840" y="9247"/>
                </a:lnTo>
                <a:lnTo>
                  <a:pt x="15840" y="9320"/>
                </a:lnTo>
                <a:lnTo>
                  <a:pt x="15840" y="9369"/>
                </a:lnTo>
                <a:lnTo>
                  <a:pt x="15889" y="9393"/>
                </a:lnTo>
                <a:lnTo>
                  <a:pt x="16011" y="9417"/>
                </a:lnTo>
                <a:lnTo>
                  <a:pt x="16132" y="9393"/>
                </a:lnTo>
                <a:lnTo>
                  <a:pt x="16351" y="9320"/>
                </a:lnTo>
                <a:lnTo>
                  <a:pt x="16716" y="9247"/>
                </a:lnTo>
                <a:lnTo>
                  <a:pt x="16546" y="9807"/>
                </a:lnTo>
                <a:lnTo>
                  <a:pt x="16522" y="9807"/>
                </a:lnTo>
                <a:lnTo>
                  <a:pt x="16132" y="9831"/>
                </a:lnTo>
                <a:lnTo>
                  <a:pt x="15986" y="9831"/>
                </a:lnTo>
                <a:lnTo>
                  <a:pt x="15865" y="9880"/>
                </a:lnTo>
                <a:lnTo>
                  <a:pt x="15743" y="9928"/>
                </a:lnTo>
                <a:lnTo>
                  <a:pt x="15646" y="10026"/>
                </a:lnTo>
                <a:lnTo>
                  <a:pt x="15646" y="10074"/>
                </a:lnTo>
                <a:lnTo>
                  <a:pt x="15646" y="10123"/>
                </a:lnTo>
                <a:lnTo>
                  <a:pt x="15670" y="10147"/>
                </a:lnTo>
                <a:lnTo>
                  <a:pt x="15719" y="10172"/>
                </a:lnTo>
                <a:lnTo>
                  <a:pt x="15986" y="10196"/>
                </a:lnTo>
                <a:lnTo>
                  <a:pt x="16424" y="10196"/>
                </a:lnTo>
                <a:lnTo>
                  <a:pt x="16376" y="10342"/>
                </a:lnTo>
                <a:lnTo>
                  <a:pt x="16230" y="10731"/>
                </a:lnTo>
                <a:lnTo>
                  <a:pt x="15889" y="10731"/>
                </a:lnTo>
                <a:lnTo>
                  <a:pt x="15573" y="10683"/>
                </a:lnTo>
                <a:lnTo>
                  <a:pt x="15402" y="10683"/>
                </a:lnTo>
                <a:lnTo>
                  <a:pt x="15256" y="10707"/>
                </a:lnTo>
                <a:lnTo>
                  <a:pt x="15232" y="10731"/>
                </a:lnTo>
                <a:lnTo>
                  <a:pt x="15232" y="10780"/>
                </a:lnTo>
                <a:lnTo>
                  <a:pt x="15281" y="10853"/>
                </a:lnTo>
                <a:lnTo>
                  <a:pt x="15329" y="10877"/>
                </a:lnTo>
                <a:lnTo>
                  <a:pt x="15475" y="10950"/>
                </a:lnTo>
                <a:lnTo>
                  <a:pt x="15621" y="10999"/>
                </a:lnTo>
                <a:lnTo>
                  <a:pt x="15767" y="11023"/>
                </a:lnTo>
                <a:lnTo>
                  <a:pt x="16108" y="11072"/>
                </a:lnTo>
                <a:lnTo>
                  <a:pt x="15938" y="11486"/>
                </a:lnTo>
                <a:lnTo>
                  <a:pt x="15646" y="11413"/>
                </a:lnTo>
                <a:lnTo>
                  <a:pt x="15378" y="11364"/>
                </a:lnTo>
                <a:lnTo>
                  <a:pt x="15232" y="11340"/>
                </a:lnTo>
                <a:lnTo>
                  <a:pt x="15086" y="11340"/>
                </a:lnTo>
                <a:lnTo>
                  <a:pt x="14940" y="11364"/>
                </a:lnTo>
                <a:lnTo>
                  <a:pt x="14794" y="11437"/>
                </a:lnTo>
                <a:lnTo>
                  <a:pt x="14770" y="11461"/>
                </a:lnTo>
                <a:lnTo>
                  <a:pt x="14794" y="11486"/>
                </a:lnTo>
                <a:lnTo>
                  <a:pt x="14794" y="11510"/>
                </a:lnTo>
                <a:lnTo>
                  <a:pt x="14964" y="11583"/>
                </a:lnTo>
                <a:lnTo>
                  <a:pt x="15110" y="11656"/>
                </a:lnTo>
                <a:lnTo>
                  <a:pt x="15427" y="11753"/>
                </a:lnTo>
                <a:lnTo>
                  <a:pt x="15597" y="11802"/>
                </a:lnTo>
                <a:lnTo>
                  <a:pt x="15767" y="11826"/>
                </a:lnTo>
                <a:lnTo>
                  <a:pt x="15719" y="11948"/>
                </a:lnTo>
                <a:lnTo>
                  <a:pt x="15475" y="12362"/>
                </a:lnTo>
                <a:lnTo>
                  <a:pt x="15427" y="12362"/>
                </a:lnTo>
                <a:lnTo>
                  <a:pt x="15135" y="12289"/>
                </a:lnTo>
                <a:lnTo>
                  <a:pt x="14867" y="12191"/>
                </a:lnTo>
                <a:lnTo>
                  <a:pt x="14624" y="12094"/>
                </a:lnTo>
                <a:lnTo>
                  <a:pt x="14502" y="12070"/>
                </a:lnTo>
                <a:lnTo>
                  <a:pt x="14380" y="12045"/>
                </a:lnTo>
                <a:lnTo>
                  <a:pt x="14332" y="12045"/>
                </a:lnTo>
                <a:lnTo>
                  <a:pt x="14307" y="12070"/>
                </a:lnTo>
                <a:lnTo>
                  <a:pt x="14307" y="12118"/>
                </a:lnTo>
                <a:lnTo>
                  <a:pt x="14307" y="12167"/>
                </a:lnTo>
                <a:lnTo>
                  <a:pt x="14380" y="12264"/>
                </a:lnTo>
                <a:lnTo>
                  <a:pt x="14478" y="12362"/>
                </a:lnTo>
                <a:lnTo>
                  <a:pt x="14599" y="12459"/>
                </a:lnTo>
                <a:lnTo>
                  <a:pt x="14721" y="12508"/>
                </a:lnTo>
                <a:lnTo>
                  <a:pt x="14989" y="12629"/>
                </a:lnTo>
                <a:lnTo>
                  <a:pt x="15281" y="12702"/>
                </a:lnTo>
                <a:lnTo>
                  <a:pt x="14916" y="13189"/>
                </a:lnTo>
                <a:lnTo>
                  <a:pt x="14599" y="13067"/>
                </a:lnTo>
                <a:lnTo>
                  <a:pt x="14283" y="12946"/>
                </a:lnTo>
                <a:lnTo>
                  <a:pt x="13967" y="12824"/>
                </a:lnTo>
                <a:lnTo>
                  <a:pt x="13796" y="12775"/>
                </a:lnTo>
                <a:lnTo>
                  <a:pt x="13723" y="12775"/>
                </a:lnTo>
                <a:lnTo>
                  <a:pt x="13650" y="12800"/>
                </a:lnTo>
                <a:lnTo>
                  <a:pt x="13626" y="12824"/>
                </a:lnTo>
                <a:lnTo>
                  <a:pt x="13626" y="12848"/>
                </a:lnTo>
                <a:lnTo>
                  <a:pt x="13650" y="12897"/>
                </a:lnTo>
                <a:lnTo>
                  <a:pt x="13675" y="12970"/>
                </a:lnTo>
                <a:lnTo>
                  <a:pt x="13772" y="13067"/>
                </a:lnTo>
                <a:lnTo>
                  <a:pt x="13991" y="13213"/>
                </a:lnTo>
                <a:lnTo>
                  <a:pt x="14307" y="13384"/>
                </a:lnTo>
                <a:lnTo>
                  <a:pt x="14648" y="13530"/>
                </a:lnTo>
                <a:lnTo>
                  <a:pt x="14210" y="13992"/>
                </a:lnTo>
                <a:lnTo>
                  <a:pt x="14186" y="13968"/>
                </a:lnTo>
                <a:lnTo>
                  <a:pt x="13772" y="13700"/>
                </a:lnTo>
                <a:lnTo>
                  <a:pt x="13602" y="13578"/>
                </a:lnTo>
                <a:lnTo>
                  <a:pt x="13431" y="13505"/>
                </a:lnTo>
                <a:lnTo>
                  <a:pt x="13261" y="13457"/>
                </a:lnTo>
                <a:lnTo>
                  <a:pt x="13066" y="13432"/>
                </a:lnTo>
                <a:lnTo>
                  <a:pt x="13042" y="13432"/>
                </a:lnTo>
                <a:lnTo>
                  <a:pt x="13066" y="13457"/>
                </a:lnTo>
                <a:lnTo>
                  <a:pt x="13188" y="13603"/>
                </a:lnTo>
                <a:lnTo>
                  <a:pt x="13334" y="13724"/>
                </a:lnTo>
                <a:lnTo>
                  <a:pt x="13650" y="13968"/>
                </a:lnTo>
                <a:lnTo>
                  <a:pt x="13796" y="14089"/>
                </a:lnTo>
                <a:lnTo>
                  <a:pt x="13967" y="14211"/>
                </a:lnTo>
                <a:lnTo>
                  <a:pt x="13699" y="14454"/>
                </a:lnTo>
                <a:lnTo>
                  <a:pt x="13334" y="14260"/>
                </a:lnTo>
                <a:lnTo>
                  <a:pt x="12969" y="14016"/>
                </a:lnTo>
                <a:lnTo>
                  <a:pt x="12774" y="13919"/>
                </a:lnTo>
                <a:lnTo>
                  <a:pt x="12556" y="13822"/>
                </a:lnTo>
                <a:lnTo>
                  <a:pt x="12531" y="13822"/>
                </a:lnTo>
                <a:lnTo>
                  <a:pt x="12531" y="13846"/>
                </a:lnTo>
                <a:lnTo>
                  <a:pt x="12507" y="13870"/>
                </a:lnTo>
                <a:lnTo>
                  <a:pt x="12531" y="13895"/>
                </a:lnTo>
                <a:lnTo>
                  <a:pt x="12653" y="14065"/>
                </a:lnTo>
                <a:lnTo>
                  <a:pt x="12823" y="14235"/>
                </a:lnTo>
                <a:lnTo>
                  <a:pt x="13018" y="14381"/>
                </a:lnTo>
                <a:lnTo>
                  <a:pt x="13188" y="14503"/>
                </a:lnTo>
                <a:lnTo>
                  <a:pt x="13431" y="14673"/>
                </a:lnTo>
                <a:lnTo>
                  <a:pt x="12872" y="15063"/>
                </a:lnTo>
                <a:lnTo>
                  <a:pt x="12799" y="14990"/>
                </a:lnTo>
                <a:lnTo>
                  <a:pt x="12726" y="14917"/>
                </a:lnTo>
                <a:lnTo>
                  <a:pt x="12531" y="14746"/>
                </a:lnTo>
                <a:lnTo>
                  <a:pt x="12361" y="14576"/>
                </a:lnTo>
                <a:lnTo>
                  <a:pt x="12215" y="14430"/>
                </a:lnTo>
                <a:lnTo>
                  <a:pt x="12045" y="14308"/>
                </a:lnTo>
                <a:lnTo>
                  <a:pt x="11972" y="14260"/>
                </a:lnTo>
                <a:lnTo>
                  <a:pt x="11874" y="14235"/>
                </a:lnTo>
                <a:lnTo>
                  <a:pt x="11777" y="14235"/>
                </a:lnTo>
                <a:lnTo>
                  <a:pt x="11704" y="14260"/>
                </a:lnTo>
                <a:lnTo>
                  <a:pt x="11680" y="14284"/>
                </a:lnTo>
                <a:lnTo>
                  <a:pt x="11680" y="14308"/>
                </a:lnTo>
                <a:lnTo>
                  <a:pt x="11704" y="14381"/>
                </a:lnTo>
                <a:lnTo>
                  <a:pt x="11728" y="14430"/>
                </a:lnTo>
                <a:lnTo>
                  <a:pt x="11850" y="14552"/>
                </a:lnTo>
                <a:lnTo>
                  <a:pt x="12020" y="14746"/>
                </a:lnTo>
                <a:lnTo>
                  <a:pt x="12191" y="14917"/>
                </a:lnTo>
                <a:lnTo>
                  <a:pt x="12337" y="15087"/>
                </a:lnTo>
                <a:lnTo>
                  <a:pt x="12434" y="15184"/>
                </a:lnTo>
                <a:lnTo>
                  <a:pt x="12531" y="15257"/>
                </a:lnTo>
                <a:lnTo>
                  <a:pt x="11947" y="15573"/>
                </a:lnTo>
                <a:lnTo>
                  <a:pt x="11680" y="15306"/>
                </a:lnTo>
                <a:lnTo>
                  <a:pt x="11436" y="15038"/>
                </a:lnTo>
                <a:lnTo>
                  <a:pt x="11193" y="14771"/>
                </a:lnTo>
                <a:lnTo>
                  <a:pt x="11071" y="14673"/>
                </a:lnTo>
                <a:lnTo>
                  <a:pt x="10901" y="14576"/>
                </a:lnTo>
                <a:lnTo>
                  <a:pt x="10877" y="14600"/>
                </a:lnTo>
                <a:lnTo>
                  <a:pt x="10877" y="14625"/>
                </a:lnTo>
                <a:lnTo>
                  <a:pt x="10925" y="14819"/>
                </a:lnTo>
                <a:lnTo>
                  <a:pt x="10998" y="14990"/>
                </a:lnTo>
                <a:lnTo>
                  <a:pt x="11096" y="15135"/>
                </a:lnTo>
                <a:lnTo>
                  <a:pt x="11217" y="15281"/>
                </a:lnTo>
                <a:lnTo>
                  <a:pt x="11388" y="15525"/>
                </a:lnTo>
                <a:lnTo>
                  <a:pt x="11582" y="15744"/>
                </a:lnTo>
                <a:lnTo>
                  <a:pt x="11096" y="15914"/>
                </a:lnTo>
                <a:lnTo>
                  <a:pt x="11071" y="15865"/>
                </a:lnTo>
                <a:lnTo>
                  <a:pt x="11023" y="15841"/>
                </a:lnTo>
                <a:lnTo>
                  <a:pt x="10731" y="15598"/>
                </a:lnTo>
                <a:lnTo>
                  <a:pt x="10439" y="15330"/>
                </a:lnTo>
                <a:lnTo>
                  <a:pt x="10293" y="15233"/>
                </a:lnTo>
                <a:lnTo>
                  <a:pt x="10147" y="15111"/>
                </a:lnTo>
                <a:lnTo>
                  <a:pt x="9976" y="15014"/>
                </a:lnTo>
                <a:lnTo>
                  <a:pt x="9806" y="14965"/>
                </a:lnTo>
                <a:lnTo>
                  <a:pt x="9782" y="14965"/>
                </a:lnTo>
                <a:lnTo>
                  <a:pt x="9782" y="14990"/>
                </a:lnTo>
                <a:lnTo>
                  <a:pt x="9976" y="15281"/>
                </a:lnTo>
                <a:lnTo>
                  <a:pt x="10220" y="15549"/>
                </a:lnTo>
                <a:lnTo>
                  <a:pt x="10463" y="15817"/>
                </a:lnTo>
                <a:lnTo>
                  <a:pt x="10585" y="15938"/>
                </a:lnTo>
                <a:lnTo>
                  <a:pt x="10731" y="16036"/>
                </a:lnTo>
                <a:lnTo>
                  <a:pt x="10122" y="16182"/>
                </a:lnTo>
                <a:lnTo>
                  <a:pt x="10074" y="16133"/>
                </a:lnTo>
                <a:lnTo>
                  <a:pt x="10001" y="16109"/>
                </a:lnTo>
                <a:lnTo>
                  <a:pt x="9903" y="16060"/>
                </a:lnTo>
                <a:lnTo>
                  <a:pt x="9830" y="16011"/>
                </a:lnTo>
                <a:lnTo>
                  <a:pt x="9684" y="15890"/>
                </a:lnTo>
                <a:lnTo>
                  <a:pt x="9587" y="15719"/>
                </a:lnTo>
                <a:lnTo>
                  <a:pt x="9465" y="15549"/>
                </a:lnTo>
                <a:lnTo>
                  <a:pt x="9368" y="15379"/>
                </a:lnTo>
                <a:lnTo>
                  <a:pt x="9246" y="15257"/>
                </a:lnTo>
                <a:lnTo>
                  <a:pt x="9125" y="15160"/>
                </a:lnTo>
                <a:lnTo>
                  <a:pt x="8954" y="15063"/>
                </a:lnTo>
                <a:lnTo>
                  <a:pt x="8930" y="15087"/>
                </a:lnTo>
                <a:lnTo>
                  <a:pt x="8979" y="15160"/>
                </a:lnTo>
                <a:lnTo>
                  <a:pt x="9027" y="15257"/>
                </a:lnTo>
                <a:lnTo>
                  <a:pt x="9076" y="15476"/>
                </a:lnTo>
                <a:lnTo>
                  <a:pt x="9173" y="15695"/>
                </a:lnTo>
                <a:lnTo>
                  <a:pt x="9295" y="15914"/>
                </a:lnTo>
                <a:lnTo>
                  <a:pt x="9417" y="16109"/>
                </a:lnTo>
                <a:lnTo>
                  <a:pt x="9587" y="16279"/>
                </a:lnTo>
                <a:lnTo>
                  <a:pt x="9222" y="16328"/>
                </a:lnTo>
                <a:lnTo>
                  <a:pt x="8857" y="16352"/>
                </a:lnTo>
                <a:lnTo>
                  <a:pt x="8857" y="16328"/>
                </a:lnTo>
                <a:lnTo>
                  <a:pt x="8808" y="16255"/>
                </a:lnTo>
                <a:lnTo>
                  <a:pt x="8760" y="16182"/>
                </a:lnTo>
                <a:lnTo>
                  <a:pt x="8638" y="16060"/>
                </a:lnTo>
                <a:lnTo>
                  <a:pt x="8516" y="15865"/>
                </a:lnTo>
                <a:lnTo>
                  <a:pt x="8419" y="15622"/>
                </a:lnTo>
                <a:lnTo>
                  <a:pt x="8346" y="15452"/>
                </a:lnTo>
                <a:lnTo>
                  <a:pt x="8273" y="15281"/>
                </a:lnTo>
                <a:lnTo>
                  <a:pt x="8224" y="15208"/>
                </a:lnTo>
                <a:lnTo>
                  <a:pt x="8151" y="15135"/>
                </a:lnTo>
                <a:lnTo>
                  <a:pt x="8078" y="15087"/>
                </a:lnTo>
                <a:lnTo>
                  <a:pt x="7981" y="15038"/>
                </a:lnTo>
                <a:lnTo>
                  <a:pt x="7957" y="15063"/>
                </a:lnTo>
                <a:lnTo>
                  <a:pt x="7932" y="15160"/>
                </a:lnTo>
                <a:lnTo>
                  <a:pt x="7957" y="15306"/>
                </a:lnTo>
                <a:lnTo>
                  <a:pt x="7981" y="15476"/>
                </a:lnTo>
                <a:lnTo>
                  <a:pt x="8005" y="15671"/>
                </a:lnTo>
                <a:lnTo>
                  <a:pt x="8078" y="15841"/>
                </a:lnTo>
                <a:lnTo>
                  <a:pt x="8151" y="16036"/>
                </a:lnTo>
                <a:lnTo>
                  <a:pt x="8249" y="16206"/>
                </a:lnTo>
                <a:lnTo>
                  <a:pt x="8346" y="16352"/>
                </a:lnTo>
                <a:lnTo>
                  <a:pt x="7835" y="16328"/>
                </a:lnTo>
                <a:lnTo>
                  <a:pt x="7762" y="16230"/>
                </a:lnTo>
                <a:lnTo>
                  <a:pt x="7689" y="16109"/>
                </a:lnTo>
                <a:lnTo>
                  <a:pt x="7640" y="15987"/>
                </a:lnTo>
                <a:lnTo>
                  <a:pt x="7567" y="15719"/>
                </a:lnTo>
                <a:lnTo>
                  <a:pt x="7446" y="15330"/>
                </a:lnTo>
                <a:lnTo>
                  <a:pt x="7373" y="15135"/>
                </a:lnTo>
                <a:lnTo>
                  <a:pt x="7300" y="15063"/>
                </a:lnTo>
                <a:lnTo>
                  <a:pt x="7227" y="14990"/>
                </a:lnTo>
                <a:lnTo>
                  <a:pt x="7178" y="14990"/>
                </a:lnTo>
                <a:lnTo>
                  <a:pt x="7154" y="15038"/>
                </a:lnTo>
                <a:lnTo>
                  <a:pt x="7129" y="15135"/>
                </a:lnTo>
                <a:lnTo>
                  <a:pt x="7129" y="15233"/>
                </a:lnTo>
                <a:lnTo>
                  <a:pt x="7154" y="15452"/>
                </a:lnTo>
                <a:lnTo>
                  <a:pt x="7202" y="15695"/>
                </a:lnTo>
                <a:lnTo>
                  <a:pt x="7275" y="15890"/>
                </a:lnTo>
                <a:lnTo>
                  <a:pt x="7324" y="16084"/>
                </a:lnTo>
                <a:lnTo>
                  <a:pt x="7397" y="16279"/>
                </a:lnTo>
                <a:lnTo>
                  <a:pt x="6740" y="16157"/>
                </a:lnTo>
                <a:lnTo>
                  <a:pt x="6691" y="15963"/>
                </a:lnTo>
                <a:lnTo>
                  <a:pt x="6618" y="15792"/>
                </a:lnTo>
                <a:lnTo>
                  <a:pt x="6521" y="15598"/>
                </a:lnTo>
                <a:lnTo>
                  <a:pt x="6472" y="15427"/>
                </a:lnTo>
                <a:lnTo>
                  <a:pt x="6399" y="15135"/>
                </a:lnTo>
                <a:lnTo>
                  <a:pt x="6351" y="14990"/>
                </a:lnTo>
                <a:lnTo>
                  <a:pt x="6278" y="14892"/>
                </a:lnTo>
                <a:lnTo>
                  <a:pt x="6253" y="14868"/>
                </a:lnTo>
                <a:lnTo>
                  <a:pt x="6205" y="14917"/>
                </a:lnTo>
                <a:lnTo>
                  <a:pt x="6156" y="14941"/>
                </a:lnTo>
                <a:lnTo>
                  <a:pt x="6107" y="15063"/>
                </a:lnTo>
                <a:lnTo>
                  <a:pt x="6083" y="15208"/>
                </a:lnTo>
                <a:lnTo>
                  <a:pt x="6107" y="15354"/>
                </a:lnTo>
                <a:lnTo>
                  <a:pt x="6156" y="15549"/>
                </a:lnTo>
                <a:lnTo>
                  <a:pt x="6205" y="15719"/>
                </a:lnTo>
                <a:lnTo>
                  <a:pt x="6326" y="16060"/>
                </a:lnTo>
                <a:lnTo>
                  <a:pt x="6326" y="16060"/>
                </a:lnTo>
                <a:lnTo>
                  <a:pt x="5742" y="15865"/>
                </a:lnTo>
                <a:lnTo>
                  <a:pt x="5742" y="15792"/>
                </a:lnTo>
                <a:lnTo>
                  <a:pt x="5694" y="15719"/>
                </a:lnTo>
                <a:lnTo>
                  <a:pt x="5621" y="15622"/>
                </a:lnTo>
                <a:lnTo>
                  <a:pt x="5572" y="15549"/>
                </a:lnTo>
                <a:lnTo>
                  <a:pt x="5523" y="15379"/>
                </a:lnTo>
                <a:lnTo>
                  <a:pt x="5450" y="15014"/>
                </a:lnTo>
                <a:lnTo>
                  <a:pt x="5377" y="14819"/>
                </a:lnTo>
                <a:lnTo>
                  <a:pt x="5329" y="14698"/>
                </a:lnTo>
                <a:lnTo>
                  <a:pt x="5280" y="14673"/>
                </a:lnTo>
                <a:lnTo>
                  <a:pt x="5231" y="14698"/>
                </a:lnTo>
                <a:lnTo>
                  <a:pt x="5183" y="14746"/>
                </a:lnTo>
                <a:lnTo>
                  <a:pt x="5158" y="14795"/>
                </a:lnTo>
                <a:lnTo>
                  <a:pt x="5110" y="14941"/>
                </a:lnTo>
                <a:lnTo>
                  <a:pt x="5110" y="15111"/>
                </a:lnTo>
                <a:lnTo>
                  <a:pt x="5110" y="15257"/>
                </a:lnTo>
                <a:lnTo>
                  <a:pt x="5134" y="15452"/>
                </a:lnTo>
                <a:lnTo>
                  <a:pt x="5207" y="15646"/>
                </a:lnTo>
                <a:lnTo>
                  <a:pt x="5207" y="15646"/>
                </a:lnTo>
                <a:lnTo>
                  <a:pt x="4769" y="15452"/>
                </a:lnTo>
                <a:lnTo>
                  <a:pt x="4721" y="15233"/>
                </a:lnTo>
                <a:lnTo>
                  <a:pt x="4672" y="15014"/>
                </a:lnTo>
                <a:lnTo>
                  <a:pt x="4623" y="14771"/>
                </a:lnTo>
                <a:lnTo>
                  <a:pt x="4599" y="14503"/>
                </a:lnTo>
                <a:lnTo>
                  <a:pt x="4575" y="14479"/>
                </a:lnTo>
                <a:lnTo>
                  <a:pt x="4502" y="14479"/>
                </a:lnTo>
                <a:lnTo>
                  <a:pt x="4453" y="14552"/>
                </a:lnTo>
                <a:lnTo>
                  <a:pt x="4404" y="14649"/>
                </a:lnTo>
                <a:lnTo>
                  <a:pt x="4380" y="14819"/>
                </a:lnTo>
                <a:lnTo>
                  <a:pt x="4356" y="15038"/>
                </a:lnTo>
                <a:lnTo>
                  <a:pt x="4380" y="15257"/>
                </a:lnTo>
                <a:lnTo>
                  <a:pt x="4112" y="15111"/>
                </a:lnTo>
                <a:lnTo>
                  <a:pt x="4112" y="15063"/>
                </a:lnTo>
                <a:lnTo>
                  <a:pt x="4088" y="14990"/>
                </a:lnTo>
                <a:lnTo>
                  <a:pt x="4064" y="14892"/>
                </a:lnTo>
                <a:lnTo>
                  <a:pt x="4039" y="14795"/>
                </a:lnTo>
                <a:lnTo>
                  <a:pt x="4039" y="14552"/>
                </a:lnTo>
                <a:lnTo>
                  <a:pt x="4039" y="14333"/>
                </a:lnTo>
                <a:lnTo>
                  <a:pt x="4015" y="14235"/>
                </a:lnTo>
                <a:lnTo>
                  <a:pt x="3966" y="14138"/>
                </a:lnTo>
                <a:lnTo>
                  <a:pt x="3942" y="14114"/>
                </a:lnTo>
                <a:lnTo>
                  <a:pt x="3893" y="14114"/>
                </a:lnTo>
                <a:lnTo>
                  <a:pt x="3796" y="14235"/>
                </a:lnTo>
                <a:lnTo>
                  <a:pt x="3747" y="14381"/>
                </a:lnTo>
                <a:lnTo>
                  <a:pt x="3723" y="14527"/>
                </a:lnTo>
                <a:lnTo>
                  <a:pt x="3723" y="14649"/>
                </a:lnTo>
                <a:lnTo>
                  <a:pt x="3723" y="14868"/>
                </a:lnTo>
                <a:lnTo>
                  <a:pt x="3382" y="14649"/>
                </a:lnTo>
                <a:lnTo>
                  <a:pt x="3407" y="14600"/>
                </a:lnTo>
                <a:lnTo>
                  <a:pt x="3407" y="14503"/>
                </a:lnTo>
                <a:lnTo>
                  <a:pt x="3407" y="14406"/>
                </a:lnTo>
                <a:lnTo>
                  <a:pt x="3382" y="14211"/>
                </a:lnTo>
                <a:lnTo>
                  <a:pt x="3382" y="14065"/>
                </a:lnTo>
                <a:lnTo>
                  <a:pt x="3358" y="13968"/>
                </a:lnTo>
                <a:lnTo>
                  <a:pt x="3334" y="13919"/>
                </a:lnTo>
                <a:lnTo>
                  <a:pt x="3309" y="13870"/>
                </a:lnTo>
                <a:lnTo>
                  <a:pt x="3261" y="13870"/>
                </a:lnTo>
                <a:lnTo>
                  <a:pt x="3188" y="13919"/>
                </a:lnTo>
                <a:lnTo>
                  <a:pt x="3139" y="13992"/>
                </a:lnTo>
                <a:lnTo>
                  <a:pt x="3115" y="14089"/>
                </a:lnTo>
                <a:lnTo>
                  <a:pt x="3090" y="14187"/>
                </a:lnTo>
                <a:lnTo>
                  <a:pt x="3066" y="14406"/>
                </a:lnTo>
                <a:lnTo>
                  <a:pt x="2725" y="14114"/>
                </a:lnTo>
                <a:lnTo>
                  <a:pt x="2750" y="14041"/>
                </a:lnTo>
                <a:lnTo>
                  <a:pt x="2725" y="13919"/>
                </a:lnTo>
                <a:lnTo>
                  <a:pt x="2701" y="13797"/>
                </a:lnTo>
                <a:lnTo>
                  <a:pt x="2725" y="13627"/>
                </a:lnTo>
                <a:lnTo>
                  <a:pt x="2725" y="13481"/>
                </a:lnTo>
                <a:lnTo>
                  <a:pt x="2701" y="13408"/>
                </a:lnTo>
                <a:lnTo>
                  <a:pt x="2652" y="13384"/>
                </a:lnTo>
                <a:lnTo>
                  <a:pt x="2579" y="13384"/>
                </a:lnTo>
                <a:lnTo>
                  <a:pt x="2506" y="13432"/>
                </a:lnTo>
                <a:lnTo>
                  <a:pt x="2433" y="13578"/>
                </a:lnTo>
                <a:lnTo>
                  <a:pt x="2385" y="13773"/>
                </a:lnTo>
                <a:lnTo>
                  <a:pt x="2117" y="13505"/>
                </a:lnTo>
                <a:lnTo>
                  <a:pt x="2117" y="13481"/>
                </a:lnTo>
                <a:lnTo>
                  <a:pt x="2166" y="13432"/>
                </a:lnTo>
                <a:lnTo>
                  <a:pt x="2190" y="13359"/>
                </a:lnTo>
                <a:lnTo>
                  <a:pt x="2214" y="13213"/>
                </a:lnTo>
                <a:lnTo>
                  <a:pt x="2214" y="13116"/>
                </a:lnTo>
                <a:lnTo>
                  <a:pt x="2190" y="13019"/>
                </a:lnTo>
                <a:lnTo>
                  <a:pt x="2166" y="12970"/>
                </a:lnTo>
                <a:lnTo>
                  <a:pt x="2093" y="12921"/>
                </a:lnTo>
                <a:lnTo>
                  <a:pt x="2020" y="12946"/>
                </a:lnTo>
                <a:lnTo>
                  <a:pt x="1971" y="12994"/>
                </a:lnTo>
                <a:lnTo>
                  <a:pt x="1922" y="13067"/>
                </a:lnTo>
                <a:lnTo>
                  <a:pt x="1898" y="13165"/>
                </a:lnTo>
                <a:lnTo>
                  <a:pt x="1874" y="13213"/>
                </a:lnTo>
                <a:lnTo>
                  <a:pt x="1533" y="12751"/>
                </a:lnTo>
                <a:lnTo>
                  <a:pt x="1217" y="12264"/>
                </a:lnTo>
                <a:lnTo>
                  <a:pt x="925" y="11753"/>
                </a:lnTo>
                <a:lnTo>
                  <a:pt x="657" y="11218"/>
                </a:lnTo>
                <a:lnTo>
                  <a:pt x="827" y="11340"/>
                </a:lnTo>
                <a:lnTo>
                  <a:pt x="998" y="11461"/>
                </a:lnTo>
                <a:lnTo>
                  <a:pt x="1363" y="11680"/>
                </a:lnTo>
                <a:lnTo>
                  <a:pt x="1728" y="11875"/>
                </a:lnTo>
                <a:lnTo>
                  <a:pt x="2044" y="12021"/>
                </a:lnTo>
                <a:lnTo>
                  <a:pt x="2409" y="12167"/>
                </a:lnTo>
                <a:lnTo>
                  <a:pt x="2798" y="12289"/>
                </a:lnTo>
                <a:lnTo>
                  <a:pt x="3188" y="12410"/>
                </a:lnTo>
                <a:lnTo>
                  <a:pt x="3577" y="12483"/>
                </a:lnTo>
                <a:lnTo>
                  <a:pt x="3966" y="12556"/>
                </a:lnTo>
                <a:lnTo>
                  <a:pt x="4380" y="12581"/>
                </a:lnTo>
                <a:lnTo>
                  <a:pt x="4769" y="12605"/>
                </a:lnTo>
                <a:lnTo>
                  <a:pt x="5183" y="12629"/>
                </a:lnTo>
                <a:lnTo>
                  <a:pt x="5572" y="12605"/>
                </a:lnTo>
                <a:lnTo>
                  <a:pt x="5961" y="12581"/>
                </a:lnTo>
                <a:lnTo>
                  <a:pt x="6351" y="12508"/>
                </a:lnTo>
                <a:lnTo>
                  <a:pt x="6716" y="12435"/>
                </a:lnTo>
                <a:lnTo>
                  <a:pt x="7105" y="12337"/>
                </a:lnTo>
                <a:lnTo>
                  <a:pt x="7494" y="12216"/>
                </a:lnTo>
                <a:lnTo>
                  <a:pt x="7859" y="12094"/>
                </a:lnTo>
                <a:lnTo>
                  <a:pt x="8224" y="11924"/>
                </a:lnTo>
                <a:lnTo>
                  <a:pt x="8565" y="11753"/>
                </a:lnTo>
                <a:lnTo>
                  <a:pt x="8930" y="11559"/>
                </a:lnTo>
                <a:lnTo>
                  <a:pt x="9271" y="11364"/>
                </a:lnTo>
                <a:lnTo>
                  <a:pt x="9587" y="11145"/>
                </a:lnTo>
                <a:lnTo>
                  <a:pt x="9903" y="10902"/>
                </a:lnTo>
                <a:lnTo>
                  <a:pt x="10195" y="10658"/>
                </a:lnTo>
                <a:lnTo>
                  <a:pt x="10487" y="10391"/>
                </a:lnTo>
                <a:lnTo>
                  <a:pt x="10755" y="10123"/>
                </a:lnTo>
                <a:lnTo>
                  <a:pt x="11023" y="9831"/>
                </a:lnTo>
                <a:lnTo>
                  <a:pt x="11242" y="9539"/>
                </a:lnTo>
                <a:lnTo>
                  <a:pt x="11461" y="9247"/>
                </a:lnTo>
                <a:lnTo>
                  <a:pt x="11655" y="8931"/>
                </a:lnTo>
                <a:lnTo>
                  <a:pt x="11850" y="8590"/>
                </a:lnTo>
                <a:lnTo>
                  <a:pt x="11996" y="8249"/>
                </a:lnTo>
                <a:lnTo>
                  <a:pt x="12142" y="7884"/>
                </a:lnTo>
                <a:lnTo>
                  <a:pt x="12288" y="7519"/>
                </a:lnTo>
                <a:lnTo>
                  <a:pt x="12385" y="7154"/>
                </a:lnTo>
                <a:lnTo>
                  <a:pt x="12483" y="6790"/>
                </a:lnTo>
                <a:lnTo>
                  <a:pt x="12556" y="6425"/>
                </a:lnTo>
                <a:lnTo>
                  <a:pt x="12629" y="6035"/>
                </a:lnTo>
                <a:lnTo>
                  <a:pt x="12653" y="5670"/>
                </a:lnTo>
                <a:lnTo>
                  <a:pt x="12677" y="5281"/>
                </a:lnTo>
                <a:lnTo>
                  <a:pt x="12677" y="4916"/>
                </a:lnTo>
                <a:lnTo>
                  <a:pt x="12677" y="4551"/>
                </a:lnTo>
                <a:lnTo>
                  <a:pt x="12629" y="4210"/>
                </a:lnTo>
                <a:lnTo>
                  <a:pt x="12580" y="3870"/>
                </a:lnTo>
                <a:lnTo>
                  <a:pt x="12483" y="3529"/>
                </a:lnTo>
                <a:lnTo>
                  <a:pt x="12385" y="3213"/>
                </a:lnTo>
                <a:lnTo>
                  <a:pt x="12142" y="2580"/>
                </a:lnTo>
                <a:lnTo>
                  <a:pt x="11874" y="1947"/>
                </a:lnTo>
                <a:lnTo>
                  <a:pt x="11558" y="1242"/>
                </a:lnTo>
                <a:lnTo>
                  <a:pt x="11388" y="877"/>
                </a:lnTo>
                <a:lnTo>
                  <a:pt x="11169" y="536"/>
                </a:lnTo>
                <a:close/>
                <a:moveTo>
                  <a:pt x="10706" y="1"/>
                </a:moveTo>
                <a:lnTo>
                  <a:pt x="10609" y="25"/>
                </a:lnTo>
                <a:lnTo>
                  <a:pt x="10560" y="49"/>
                </a:lnTo>
                <a:lnTo>
                  <a:pt x="10512" y="98"/>
                </a:lnTo>
                <a:lnTo>
                  <a:pt x="10487" y="171"/>
                </a:lnTo>
                <a:lnTo>
                  <a:pt x="10463" y="195"/>
                </a:lnTo>
                <a:lnTo>
                  <a:pt x="10414" y="268"/>
                </a:lnTo>
                <a:lnTo>
                  <a:pt x="10414" y="317"/>
                </a:lnTo>
                <a:lnTo>
                  <a:pt x="10414" y="390"/>
                </a:lnTo>
                <a:lnTo>
                  <a:pt x="10439" y="439"/>
                </a:lnTo>
                <a:lnTo>
                  <a:pt x="10487" y="487"/>
                </a:lnTo>
                <a:lnTo>
                  <a:pt x="10536" y="512"/>
                </a:lnTo>
                <a:lnTo>
                  <a:pt x="10585" y="536"/>
                </a:lnTo>
                <a:lnTo>
                  <a:pt x="10658" y="536"/>
                </a:lnTo>
                <a:lnTo>
                  <a:pt x="10779" y="682"/>
                </a:lnTo>
                <a:lnTo>
                  <a:pt x="10925" y="852"/>
                </a:lnTo>
                <a:lnTo>
                  <a:pt x="11023" y="1047"/>
                </a:lnTo>
                <a:lnTo>
                  <a:pt x="11144" y="1266"/>
                </a:lnTo>
                <a:lnTo>
                  <a:pt x="11315" y="1680"/>
                </a:lnTo>
                <a:lnTo>
                  <a:pt x="11485" y="2045"/>
                </a:lnTo>
                <a:lnTo>
                  <a:pt x="11728" y="2604"/>
                </a:lnTo>
                <a:lnTo>
                  <a:pt x="11947" y="3188"/>
                </a:lnTo>
                <a:lnTo>
                  <a:pt x="12045" y="3480"/>
                </a:lnTo>
                <a:lnTo>
                  <a:pt x="12142" y="3772"/>
                </a:lnTo>
                <a:lnTo>
                  <a:pt x="12215" y="4064"/>
                </a:lnTo>
                <a:lnTo>
                  <a:pt x="12264" y="4381"/>
                </a:lnTo>
                <a:lnTo>
                  <a:pt x="12288" y="4721"/>
                </a:lnTo>
                <a:lnTo>
                  <a:pt x="12288" y="5062"/>
                </a:lnTo>
                <a:lnTo>
                  <a:pt x="12288" y="5403"/>
                </a:lnTo>
                <a:lnTo>
                  <a:pt x="12264" y="5768"/>
                </a:lnTo>
                <a:lnTo>
                  <a:pt x="12215" y="6108"/>
                </a:lnTo>
                <a:lnTo>
                  <a:pt x="12166" y="6473"/>
                </a:lnTo>
                <a:lnTo>
                  <a:pt x="12069" y="6814"/>
                </a:lnTo>
                <a:lnTo>
                  <a:pt x="11996" y="7154"/>
                </a:lnTo>
                <a:lnTo>
                  <a:pt x="11874" y="7495"/>
                </a:lnTo>
                <a:lnTo>
                  <a:pt x="11753" y="7836"/>
                </a:lnTo>
                <a:lnTo>
                  <a:pt x="11607" y="8152"/>
                </a:lnTo>
                <a:lnTo>
                  <a:pt x="11461" y="8493"/>
                </a:lnTo>
                <a:lnTo>
                  <a:pt x="11290" y="8785"/>
                </a:lnTo>
                <a:lnTo>
                  <a:pt x="11096" y="9077"/>
                </a:lnTo>
                <a:lnTo>
                  <a:pt x="10901" y="9369"/>
                </a:lnTo>
                <a:lnTo>
                  <a:pt x="10682" y="9636"/>
                </a:lnTo>
                <a:lnTo>
                  <a:pt x="10463" y="9880"/>
                </a:lnTo>
                <a:lnTo>
                  <a:pt x="10220" y="10123"/>
                </a:lnTo>
                <a:lnTo>
                  <a:pt x="9952" y="10342"/>
                </a:lnTo>
                <a:lnTo>
                  <a:pt x="9684" y="10537"/>
                </a:lnTo>
                <a:lnTo>
                  <a:pt x="9125" y="10902"/>
                </a:lnTo>
                <a:lnTo>
                  <a:pt x="8516" y="11218"/>
                </a:lnTo>
                <a:lnTo>
                  <a:pt x="7884" y="11534"/>
                </a:lnTo>
                <a:lnTo>
                  <a:pt x="7543" y="11680"/>
                </a:lnTo>
                <a:lnTo>
                  <a:pt x="7202" y="11802"/>
                </a:lnTo>
                <a:lnTo>
                  <a:pt x="6862" y="11899"/>
                </a:lnTo>
                <a:lnTo>
                  <a:pt x="6521" y="11997"/>
                </a:lnTo>
                <a:lnTo>
                  <a:pt x="6156" y="12045"/>
                </a:lnTo>
                <a:lnTo>
                  <a:pt x="5791" y="12118"/>
                </a:lnTo>
                <a:lnTo>
                  <a:pt x="5426" y="12143"/>
                </a:lnTo>
                <a:lnTo>
                  <a:pt x="4696" y="12143"/>
                </a:lnTo>
                <a:lnTo>
                  <a:pt x="4331" y="12094"/>
                </a:lnTo>
                <a:lnTo>
                  <a:pt x="3966" y="12045"/>
                </a:lnTo>
                <a:lnTo>
                  <a:pt x="3601" y="11997"/>
                </a:lnTo>
                <a:lnTo>
                  <a:pt x="2896" y="11826"/>
                </a:lnTo>
                <a:lnTo>
                  <a:pt x="2555" y="11729"/>
                </a:lnTo>
                <a:lnTo>
                  <a:pt x="2239" y="11607"/>
                </a:lnTo>
                <a:lnTo>
                  <a:pt x="1922" y="11461"/>
                </a:lnTo>
                <a:lnTo>
                  <a:pt x="1630" y="11291"/>
                </a:lnTo>
                <a:lnTo>
                  <a:pt x="1338" y="11145"/>
                </a:lnTo>
                <a:lnTo>
                  <a:pt x="998" y="10950"/>
                </a:lnTo>
                <a:lnTo>
                  <a:pt x="852" y="10829"/>
                </a:lnTo>
                <a:lnTo>
                  <a:pt x="730" y="10707"/>
                </a:lnTo>
                <a:lnTo>
                  <a:pt x="633" y="10585"/>
                </a:lnTo>
                <a:lnTo>
                  <a:pt x="584" y="10415"/>
                </a:lnTo>
                <a:lnTo>
                  <a:pt x="560" y="10366"/>
                </a:lnTo>
                <a:lnTo>
                  <a:pt x="535" y="10342"/>
                </a:lnTo>
                <a:lnTo>
                  <a:pt x="462" y="10318"/>
                </a:lnTo>
                <a:lnTo>
                  <a:pt x="365" y="10342"/>
                </a:lnTo>
                <a:lnTo>
                  <a:pt x="316" y="10391"/>
                </a:lnTo>
                <a:lnTo>
                  <a:pt x="243" y="10366"/>
                </a:lnTo>
                <a:lnTo>
                  <a:pt x="146" y="10391"/>
                </a:lnTo>
                <a:lnTo>
                  <a:pt x="73" y="10439"/>
                </a:lnTo>
                <a:lnTo>
                  <a:pt x="0" y="10512"/>
                </a:lnTo>
                <a:lnTo>
                  <a:pt x="0" y="10561"/>
                </a:lnTo>
                <a:lnTo>
                  <a:pt x="0" y="10610"/>
                </a:lnTo>
                <a:lnTo>
                  <a:pt x="146" y="11048"/>
                </a:lnTo>
                <a:lnTo>
                  <a:pt x="316" y="11461"/>
                </a:lnTo>
                <a:lnTo>
                  <a:pt x="487" y="11875"/>
                </a:lnTo>
                <a:lnTo>
                  <a:pt x="681" y="12264"/>
                </a:lnTo>
                <a:lnTo>
                  <a:pt x="900" y="12629"/>
                </a:lnTo>
                <a:lnTo>
                  <a:pt x="1144" y="12994"/>
                </a:lnTo>
                <a:lnTo>
                  <a:pt x="1411" y="13359"/>
                </a:lnTo>
                <a:lnTo>
                  <a:pt x="1679" y="13676"/>
                </a:lnTo>
                <a:lnTo>
                  <a:pt x="1971" y="13992"/>
                </a:lnTo>
                <a:lnTo>
                  <a:pt x="2263" y="14308"/>
                </a:lnTo>
                <a:lnTo>
                  <a:pt x="2604" y="14600"/>
                </a:lnTo>
                <a:lnTo>
                  <a:pt x="2920" y="14868"/>
                </a:lnTo>
                <a:lnTo>
                  <a:pt x="3285" y="15135"/>
                </a:lnTo>
                <a:lnTo>
                  <a:pt x="3650" y="15379"/>
                </a:lnTo>
                <a:lnTo>
                  <a:pt x="4039" y="15598"/>
                </a:lnTo>
                <a:lnTo>
                  <a:pt x="4429" y="15817"/>
                </a:lnTo>
                <a:lnTo>
                  <a:pt x="4866" y="16036"/>
                </a:lnTo>
                <a:lnTo>
                  <a:pt x="5280" y="16230"/>
                </a:lnTo>
                <a:lnTo>
                  <a:pt x="5718" y="16376"/>
                </a:lnTo>
                <a:lnTo>
                  <a:pt x="6156" y="16522"/>
                </a:lnTo>
                <a:lnTo>
                  <a:pt x="6618" y="16644"/>
                </a:lnTo>
                <a:lnTo>
                  <a:pt x="7056" y="16717"/>
                </a:lnTo>
                <a:lnTo>
                  <a:pt x="7494" y="16790"/>
                </a:lnTo>
                <a:lnTo>
                  <a:pt x="7957" y="16839"/>
                </a:lnTo>
                <a:lnTo>
                  <a:pt x="8857" y="16839"/>
                </a:lnTo>
                <a:lnTo>
                  <a:pt x="9319" y="16814"/>
                </a:lnTo>
                <a:lnTo>
                  <a:pt x="9757" y="16741"/>
                </a:lnTo>
                <a:lnTo>
                  <a:pt x="10220" y="16668"/>
                </a:lnTo>
                <a:lnTo>
                  <a:pt x="10658" y="16571"/>
                </a:lnTo>
                <a:lnTo>
                  <a:pt x="11120" y="16425"/>
                </a:lnTo>
                <a:lnTo>
                  <a:pt x="11558" y="16279"/>
                </a:lnTo>
                <a:lnTo>
                  <a:pt x="11923" y="16133"/>
                </a:lnTo>
                <a:lnTo>
                  <a:pt x="12264" y="15987"/>
                </a:lnTo>
                <a:lnTo>
                  <a:pt x="12604" y="15817"/>
                </a:lnTo>
                <a:lnTo>
                  <a:pt x="12920" y="15622"/>
                </a:lnTo>
                <a:lnTo>
                  <a:pt x="13237" y="15427"/>
                </a:lnTo>
                <a:lnTo>
                  <a:pt x="13553" y="15208"/>
                </a:lnTo>
                <a:lnTo>
                  <a:pt x="13845" y="14990"/>
                </a:lnTo>
                <a:lnTo>
                  <a:pt x="14137" y="14746"/>
                </a:lnTo>
                <a:lnTo>
                  <a:pt x="14405" y="14479"/>
                </a:lnTo>
                <a:lnTo>
                  <a:pt x="14672" y="14211"/>
                </a:lnTo>
                <a:lnTo>
                  <a:pt x="14940" y="13943"/>
                </a:lnTo>
                <a:lnTo>
                  <a:pt x="15183" y="13651"/>
                </a:lnTo>
                <a:lnTo>
                  <a:pt x="15402" y="13359"/>
                </a:lnTo>
                <a:lnTo>
                  <a:pt x="15621" y="13043"/>
                </a:lnTo>
                <a:lnTo>
                  <a:pt x="15840" y="12727"/>
                </a:lnTo>
                <a:lnTo>
                  <a:pt x="16035" y="12410"/>
                </a:lnTo>
                <a:lnTo>
                  <a:pt x="16205" y="12070"/>
                </a:lnTo>
                <a:lnTo>
                  <a:pt x="16376" y="11705"/>
                </a:lnTo>
                <a:lnTo>
                  <a:pt x="16546" y="11340"/>
                </a:lnTo>
                <a:lnTo>
                  <a:pt x="16668" y="10975"/>
                </a:lnTo>
                <a:lnTo>
                  <a:pt x="16911" y="10220"/>
                </a:lnTo>
                <a:lnTo>
                  <a:pt x="17106" y="9466"/>
                </a:lnTo>
                <a:lnTo>
                  <a:pt x="17154" y="9101"/>
                </a:lnTo>
                <a:lnTo>
                  <a:pt x="17179" y="8663"/>
                </a:lnTo>
                <a:lnTo>
                  <a:pt x="17179" y="8176"/>
                </a:lnTo>
                <a:lnTo>
                  <a:pt x="17179" y="7665"/>
                </a:lnTo>
                <a:lnTo>
                  <a:pt x="17106" y="6717"/>
                </a:lnTo>
                <a:lnTo>
                  <a:pt x="17057" y="6352"/>
                </a:lnTo>
                <a:lnTo>
                  <a:pt x="17008" y="6108"/>
                </a:lnTo>
                <a:lnTo>
                  <a:pt x="16814" y="5524"/>
                </a:lnTo>
                <a:lnTo>
                  <a:pt x="16619" y="4965"/>
                </a:lnTo>
                <a:lnTo>
                  <a:pt x="16376" y="4429"/>
                </a:lnTo>
                <a:lnTo>
                  <a:pt x="16108" y="3918"/>
                </a:lnTo>
                <a:lnTo>
                  <a:pt x="15816" y="3432"/>
                </a:lnTo>
                <a:lnTo>
                  <a:pt x="15475" y="2969"/>
                </a:lnTo>
                <a:lnTo>
                  <a:pt x="15110" y="2507"/>
                </a:lnTo>
                <a:lnTo>
                  <a:pt x="14697" y="2093"/>
                </a:lnTo>
                <a:lnTo>
                  <a:pt x="14283" y="1704"/>
                </a:lnTo>
                <a:lnTo>
                  <a:pt x="13845" y="1363"/>
                </a:lnTo>
                <a:lnTo>
                  <a:pt x="13358" y="1023"/>
                </a:lnTo>
                <a:lnTo>
                  <a:pt x="12872" y="706"/>
                </a:lnTo>
                <a:lnTo>
                  <a:pt x="12361" y="439"/>
                </a:lnTo>
                <a:lnTo>
                  <a:pt x="12093" y="341"/>
                </a:lnTo>
                <a:lnTo>
                  <a:pt x="11826" y="244"/>
                </a:lnTo>
                <a:lnTo>
                  <a:pt x="11558" y="147"/>
                </a:lnTo>
                <a:lnTo>
                  <a:pt x="11266" y="98"/>
                </a:lnTo>
                <a:lnTo>
                  <a:pt x="10998" y="49"/>
                </a:lnTo>
                <a:lnTo>
                  <a:pt x="10706"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 name="Google Shape;209;p17"/>
          <p:cNvSpPr/>
          <p:nvPr/>
        </p:nvSpPr>
        <p:spPr>
          <a:xfrm>
            <a:off x="10448393" y="1114603"/>
            <a:ext cx="559573" cy="551143"/>
          </a:xfrm>
          <a:custGeom>
            <a:rect b="b" l="l" r="r" t="t"/>
            <a:pathLst>
              <a:path extrusionOk="0" h="20659" w="20975">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 name="Google Shape;210;p17"/>
          <p:cNvSpPr/>
          <p:nvPr/>
        </p:nvSpPr>
        <p:spPr>
          <a:xfrm>
            <a:off x="11179300" y="1134077"/>
            <a:ext cx="524519" cy="501176"/>
          </a:xfrm>
          <a:custGeom>
            <a:rect b="b" l="l" r="r" t="t"/>
            <a:pathLst>
              <a:path extrusionOk="0" h="18786" w="19661">
                <a:moveTo>
                  <a:pt x="10269" y="1460"/>
                </a:moveTo>
                <a:lnTo>
                  <a:pt x="10755" y="1485"/>
                </a:lnTo>
                <a:lnTo>
                  <a:pt x="11266" y="1533"/>
                </a:lnTo>
                <a:lnTo>
                  <a:pt x="11753" y="1631"/>
                </a:lnTo>
                <a:lnTo>
                  <a:pt x="11680" y="1728"/>
                </a:lnTo>
                <a:lnTo>
                  <a:pt x="11631" y="1850"/>
                </a:lnTo>
                <a:lnTo>
                  <a:pt x="11631" y="1874"/>
                </a:lnTo>
                <a:lnTo>
                  <a:pt x="11656" y="1874"/>
                </a:lnTo>
                <a:lnTo>
                  <a:pt x="11753" y="1850"/>
                </a:lnTo>
                <a:lnTo>
                  <a:pt x="11826" y="1825"/>
                </a:lnTo>
                <a:lnTo>
                  <a:pt x="12021" y="1752"/>
                </a:lnTo>
                <a:lnTo>
                  <a:pt x="12069" y="1728"/>
                </a:lnTo>
                <a:lnTo>
                  <a:pt x="12386" y="1825"/>
                </a:lnTo>
                <a:lnTo>
                  <a:pt x="12361" y="1850"/>
                </a:lnTo>
                <a:lnTo>
                  <a:pt x="12264" y="1923"/>
                </a:lnTo>
                <a:lnTo>
                  <a:pt x="12167" y="2020"/>
                </a:lnTo>
                <a:lnTo>
                  <a:pt x="12021" y="2239"/>
                </a:lnTo>
                <a:lnTo>
                  <a:pt x="12021" y="2263"/>
                </a:lnTo>
                <a:lnTo>
                  <a:pt x="12045" y="2263"/>
                </a:lnTo>
                <a:lnTo>
                  <a:pt x="12264" y="2166"/>
                </a:lnTo>
                <a:lnTo>
                  <a:pt x="12483" y="2069"/>
                </a:lnTo>
                <a:lnTo>
                  <a:pt x="12605" y="2020"/>
                </a:lnTo>
                <a:lnTo>
                  <a:pt x="12751" y="1971"/>
                </a:lnTo>
                <a:lnTo>
                  <a:pt x="13091" y="2142"/>
                </a:lnTo>
                <a:lnTo>
                  <a:pt x="13164" y="2166"/>
                </a:lnTo>
                <a:lnTo>
                  <a:pt x="12970" y="2239"/>
                </a:lnTo>
                <a:lnTo>
                  <a:pt x="12799" y="2336"/>
                </a:lnTo>
                <a:lnTo>
                  <a:pt x="12629" y="2434"/>
                </a:lnTo>
                <a:lnTo>
                  <a:pt x="12483" y="2580"/>
                </a:lnTo>
                <a:lnTo>
                  <a:pt x="12459" y="2628"/>
                </a:lnTo>
                <a:lnTo>
                  <a:pt x="12459" y="2677"/>
                </a:lnTo>
                <a:lnTo>
                  <a:pt x="12507" y="2701"/>
                </a:lnTo>
                <a:lnTo>
                  <a:pt x="12556" y="2701"/>
                </a:lnTo>
                <a:lnTo>
                  <a:pt x="12726" y="2653"/>
                </a:lnTo>
                <a:lnTo>
                  <a:pt x="12897" y="2604"/>
                </a:lnTo>
                <a:lnTo>
                  <a:pt x="13237" y="2458"/>
                </a:lnTo>
                <a:lnTo>
                  <a:pt x="13408" y="2409"/>
                </a:lnTo>
                <a:lnTo>
                  <a:pt x="13578" y="2385"/>
                </a:lnTo>
                <a:lnTo>
                  <a:pt x="14162" y="2701"/>
                </a:lnTo>
                <a:lnTo>
                  <a:pt x="13967" y="2750"/>
                </a:lnTo>
                <a:lnTo>
                  <a:pt x="13578" y="2847"/>
                </a:lnTo>
                <a:lnTo>
                  <a:pt x="13383" y="2945"/>
                </a:lnTo>
                <a:lnTo>
                  <a:pt x="13310" y="2993"/>
                </a:lnTo>
                <a:lnTo>
                  <a:pt x="13262" y="3066"/>
                </a:lnTo>
                <a:lnTo>
                  <a:pt x="13310" y="3115"/>
                </a:lnTo>
                <a:lnTo>
                  <a:pt x="13383" y="3139"/>
                </a:lnTo>
                <a:lnTo>
                  <a:pt x="13554" y="3139"/>
                </a:lnTo>
                <a:lnTo>
                  <a:pt x="13846" y="3042"/>
                </a:lnTo>
                <a:lnTo>
                  <a:pt x="14186" y="2993"/>
                </a:lnTo>
                <a:lnTo>
                  <a:pt x="14551" y="2920"/>
                </a:lnTo>
                <a:lnTo>
                  <a:pt x="14916" y="3139"/>
                </a:lnTo>
                <a:lnTo>
                  <a:pt x="14527" y="3261"/>
                </a:lnTo>
                <a:lnTo>
                  <a:pt x="14162" y="3407"/>
                </a:lnTo>
                <a:lnTo>
                  <a:pt x="13870" y="3553"/>
                </a:lnTo>
                <a:lnTo>
                  <a:pt x="13651" y="3675"/>
                </a:lnTo>
                <a:lnTo>
                  <a:pt x="13627" y="3723"/>
                </a:lnTo>
                <a:lnTo>
                  <a:pt x="13602" y="3772"/>
                </a:lnTo>
                <a:lnTo>
                  <a:pt x="13651" y="3821"/>
                </a:lnTo>
                <a:lnTo>
                  <a:pt x="13700" y="3845"/>
                </a:lnTo>
                <a:lnTo>
                  <a:pt x="13846" y="3845"/>
                </a:lnTo>
                <a:lnTo>
                  <a:pt x="13967" y="3821"/>
                </a:lnTo>
                <a:lnTo>
                  <a:pt x="14235" y="3748"/>
                </a:lnTo>
                <a:lnTo>
                  <a:pt x="14770" y="3553"/>
                </a:lnTo>
                <a:lnTo>
                  <a:pt x="15087" y="3480"/>
                </a:lnTo>
                <a:lnTo>
                  <a:pt x="15379" y="3431"/>
                </a:lnTo>
                <a:lnTo>
                  <a:pt x="15865" y="3772"/>
                </a:lnTo>
                <a:lnTo>
                  <a:pt x="16036" y="3894"/>
                </a:lnTo>
                <a:lnTo>
                  <a:pt x="15792" y="3918"/>
                </a:lnTo>
                <a:lnTo>
                  <a:pt x="15525" y="3942"/>
                </a:lnTo>
                <a:lnTo>
                  <a:pt x="15038" y="4064"/>
                </a:lnTo>
                <a:lnTo>
                  <a:pt x="14551" y="4210"/>
                </a:lnTo>
                <a:lnTo>
                  <a:pt x="14138" y="4356"/>
                </a:lnTo>
                <a:lnTo>
                  <a:pt x="14113" y="4380"/>
                </a:lnTo>
                <a:lnTo>
                  <a:pt x="14138" y="4405"/>
                </a:lnTo>
                <a:lnTo>
                  <a:pt x="14284" y="4405"/>
                </a:lnTo>
                <a:lnTo>
                  <a:pt x="14600" y="4380"/>
                </a:lnTo>
                <a:lnTo>
                  <a:pt x="15257" y="4283"/>
                </a:lnTo>
                <a:lnTo>
                  <a:pt x="15841" y="4210"/>
                </a:lnTo>
                <a:lnTo>
                  <a:pt x="16400" y="4186"/>
                </a:lnTo>
                <a:lnTo>
                  <a:pt x="16644" y="4405"/>
                </a:lnTo>
                <a:lnTo>
                  <a:pt x="16863" y="4648"/>
                </a:lnTo>
                <a:lnTo>
                  <a:pt x="16741" y="4599"/>
                </a:lnTo>
                <a:lnTo>
                  <a:pt x="16619" y="4575"/>
                </a:lnTo>
                <a:lnTo>
                  <a:pt x="16376" y="4575"/>
                </a:lnTo>
                <a:lnTo>
                  <a:pt x="16133" y="4599"/>
                </a:lnTo>
                <a:lnTo>
                  <a:pt x="15914" y="4648"/>
                </a:lnTo>
                <a:lnTo>
                  <a:pt x="15306" y="4770"/>
                </a:lnTo>
                <a:lnTo>
                  <a:pt x="15160" y="4794"/>
                </a:lnTo>
                <a:lnTo>
                  <a:pt x="15014" y="4867"/>
                </a:lnTo>
                <a:lnTo>
                  <a:pt x="14868" y="4916"/>
                </a:lnTo>
                <a:lnTo>
                  <a:pt x="14722" y="4964"/>
                </a:lnTo>
                <a:lnTo>
                  <a:pt x="14941" y="4989"/>
                </a:lnTo>
                <a:lnTo>
                  <a:pt x="15184" y="5037"/>
                </a:lnTo>
                <a:lnTo>
                  <a:pt x="15427" y="5013"/>
                </a:lnTo>
                <a:lnTo>
                  <a:pt x="15671" y="4964"/>
                </a:lnTo>
                <a:lnTo>
                  <a:pt x="15987" y="4916"/>
                </a:lnTo>
                <a:lnTo>
                  <a:pt x="16279" y="4891"/>
                </a:lnTo>
                <a:lnTo>
                  <a:pt x="16595" y="4867"/>
                </a:lnTo>
                <a:lnTo>
                  <a:pt x="16887" y="4794"/>
                </a:lnTo>
                <a:lnTo>
                  <a:pt x="16911" y="4770"/>
                </a:lnTo>
                <a:lnTo>
                  <a:pt x="16936" y="4721"/>
                </a:lnTo>
                <a:lnTo>
                  <a:pt x="17276" y="5135"/>
                </a:lnTo>
                <a:lnTo>
                  <a:pt x="17568" y="5597"/>
                </a:lnTo>
                <a:lnTo>
                  <a:pt x="17447" y="5524"/>
                </a:lnTo>
                <a:lnTo>
                  <a:pt x="17301" y="5475"/>
                </a:lnTo>
                <a:lnTo>
                  <a:pt x="17009" y="5402"/>
                </a:lnTo>
                <a:lnTo>
                  <a:pt x="16717" y="5402"/>
                </a:lnTo>
                <a:lnTo>
                  <a:pt x="16425" y="5427"/>
                </a:lnTo>
                <a:lnTo>
                  <a:pt x="16230" y="5451"/>
                </a:lnTo>
                <a:lnTo>
                  <a:pt x="16036" y="5500"/>
                </a:lnTo>
                <a:lnTo>
                  <a:pt x="15646" y="5621"/>
                </a:lnTo>
                <a:lnTo>
                  <a:pt x="15281" y="5767"/>
                </a:lnTo>
                <a:lnTo>
                  <a:pt x="14916" y="5889"/>
                </a:lnTo>
                <a:lnTo>
                  <a:pt x="14916" y="5889"/>
                </a:lnTo>
                <a:lnTo>
                  <a:pt x="15549" y="5840"/>
                </a:lnTo>
                <a:lnTo>
                  <a:pt x="16181" y="5743"/>
                </a:lnTo>
                <a:lnTo>
                  <a:pt x="16546" y="5719"/>
                </a:lnTo>
                <a:lnTo>
                  <a:pt x="16911" y="5719"/>
                </a:lnTo>
                <a:lnTo>
                  <a:pt x="17252" y="5792"/>
                </a:lnTo>
                <a:lnTo>
                  <a:pt x="17617" y="5913"/>
                </a:lnTo>
                <a:lnTo>
                  <a:pt x="17690" y="5913"/>
                </a:lnTo>
                <a:lnTo>
                  <a:pt x="17739" y="5865"/>
                </a:lnTo>
                <a:lnTo>
                  <a:pt x="17982" y="6376"/>
                </a:lnTo>
                <a:lnTo>
                  <a:pt x="17885" y="6278"/>
                </a:lnTo>
                <a:lnTo>
                  <a:pt x="17763" y="6230"/>
                </a:lnTo>
                <a:lnTo>
                  <a:pt x="17617" y="6181"/>
                </a:lnTo>
                <a:lnTo>
                  <a:pt x="17471" y="6157"/>
                </a:lnTo>
                <a:lnTo>
                  <a:pt x="17130" y="6132"/>
                </a:lnTo>
                <a:lnTo>
                  <a:pt x="16765" y="6157"/>
                </a:lnTo>
                <a:lnTo>
                  <a:pt x="16425" y="6230"/>
                </a:lnTo>
                <a:lnTo>
                  <a:pt x="16084" y="6303"/>
                </a:lnTo>
                <a:lnTo>
                  <a:pt x="15549" y="6449"/>
                </a:lnTo>
                <a:lnTo>
                  <a:pt x="15525" y="6473"/>
                </a:lnTo>
                <a:lnTo>
                  <a:pt x="15549" y="6497"/>
                </a:lnTo>
                <a:lnTo>
                  <a:pt x="15817" y="6522"/>
                </a:lnTo>
                <a:lnTo>
                  <a:pt x="16108" y="6522"/>
                </a:lnTo>
                <a:lnTo>
                  <a:pt x="16400" y="6497"/>
                </a:lnTo>
                <a:lnTo>
                  <a:pt x="16668" y="6473"/>
                </a:lnTo>
                <a:lnTo>
                  <a:pt x="17082" y="6449"/>
                </a:lnTo>
                <a:lnTo>
                  <a:pt x="17301" y="6449"/>
                </a:lnTo>
                <a:lnTo>
                  <a:pt x="17495" y="6473"/>
                </a:lnTo>
                <a:lnTo>
                  <a:pt x="17641" y="6522"/>
                </a:lnTo>
                <a:lnTo>
                  <a:pt x="17763" y="6570"/>
                </a:lnTo>
                <a:lnTo>
                  <a:pt x="17885" y="6619"/>
                </a:lnTo>
                <a:lnTo>
                  <a:pt x="18031" y="6643"/>
                </a:lnTo>
                <a:lnTo>
                  <a:pt x="18055" y="6643"/>
                </a:lnTo>
                <a:lnTo>
                  <a:pt x="18079" y="6619"/>
                </a:lnTo>
                <a:lnTo>
                  <a:pt x="18225" y="6984"/>
                </a:lnTo>
                <a:lnTo>
                  <a:pt x="17958" y="6911"/>
                </a:lnTo>
                <a:lnTo>
                  <a:pt x="17641" y="6862"/>
                </a:lnTo>
                <a:lnTo>
                  <a:pt x="17301" y="6862"/>
                </a:lnTo>
                <a:lnTo>
                  <a:pt x="16984" y="6911"/>
                </a:lnTo>
                <a:lnTo>
                  <a:pt x="16644" y="6984"/>
                </a:lnTo>
                <a:lnTo>
                  <a:pt x="16327" y="7081"/>
                </a:lnTo>
                <a:lnTo>
                  <a:pt x="16036" y="7203"/>
                </a:lnTo>
                <a:lnTo>
                  <a:pt x="15768" y="7325"/>
                </a:lnTo>
                <a:lnTo>
                  <a:pt x="15768" y="7349"/>
                </a:lnTo>
                <a:lnTo>
                  <a:pt x="15792" y="7373"/>
                </a:lnTo>
                <a:lnTo>
                  <a:pt x="16108" y="7349"/>
                </a:lnTo>
                <a:lnTo>
                  <a:pt x="16400" y="7325"/>
                </a:lnTo>
                <a:lnTo>
                  <a:pt x="17009" y="7252"/>
                </a:lnTo>
                <a:lnTo>
                  <a:pt x="17325" y="7227"/>
                </a:lnTo>
                <a:lnTo>
                  <a:pt x="17641" y="7203"/>
                </a:lnTo>
                <a:lnTo>
                  <a:pt x="17933" y="7179"/>
                </a:lnTo>
                <a:lnTo>
                  <a:pt x="18250" y="7130"/>
                </a:lnTo>
                <a:lnTo>
                  <a:pt x="18274" y="7106"/>
                </a:lnTo>
                <a:lnTo>
                  <a:pt x="18542" y="7909"/>
                </a:lnTo>
                <a:lnTo>
                  <a:pt x="18298" y="7860"/>
                </a:lnTo>
                <a:lnTo>
                  <a:pt x="18055" y="7860"/>
                </a:lnTo>
                <a:lnTo>
                  <a:pt x="17568" y="7836"/>
                </a:lnTo>
                <a:lnTo>
                  <a:pt x="17179" y="7811"/>
                </a:lnTo>
                <a:lnTo>
                  <a:pt x="16765" y="7836"/>
                </a:lnTo>
                <a:lnTo>
                  <a:pt x="16571" y="7860"/>
                </a:lnTo>
                <a:lnTo>
                  <a:pt x="16376" y="7909"/>
                </a:lnTo>
                <a:lnTo>
                  <a:pt x="16206" y="7957"/>
                </a:lnTo>
                <a:lnTo>
                  <a:pt x="16011" y="8055"/>
                </a:lnTo>
                <a:lnTo>
                  <a:pt x="15987" y="8055"/>
                </a:lnTo>
                <a:lnTo>
                  <a:pt x="15987" y="8079"/>
                </a:lnTo>
                <a:lnTo>
                  <a:pt x="16011" y="8103"/>
                </a:lnTo>
                <a:lnTo>
                  <a:pt x="16036" y="8128"/>
                </a:lnTo>
                <a:lnTo>
                  <a:pt x="16425" y="8152"/>
                </a:lnTo>
                <a:lnTo>
                  <a:pt x="16790" y="8128"/>
                </a:lnTo>
                <a:lnTo>
                  <a:pt x="17568" y="8128"/>
                </a:lnTo>
                <a:lnTo>
                  <a:pt x="17836" y="8152"/>
                </a:lnTo>
                <a:lnTo>
                  <a:pt x="18104" y="8200"/>
                </a:lnTo>
                <a:lnTo>
                  <a:pt x="18371" y="8225"/>
                </a:lnTo>
                <a:lnTo>
                  <a:pt x="18639" y="8249"/>
                </a:lnTo>
                <a:lnTo>
                  <a:pt x="18858" y="9076"/>
                </a:lnTo>
                <a:lnTo>
                  <a:pt x="18566" y="8882"/>
                </a:lnTo>
                <a:lnTo>
                  <a:pt x="18225" y="8711"/>
                </a:lnTo>
                <a:lnTo>
                  <a:pt x="17885" y="8565"/>
                </a:lnTo>
                <a:lnTo>
                  <a:pt x="17568" y="8444"/>
                </a:lnTo>
                <a:lnTo>
                  <a:pt x="17276" y="8371"/>
                </a:lnTo>
                <a:lnTo>
                  <a:pt x="17082" y="8322"/>
                </a:lnTo>
                <a:lnTo>
                  <a:pt x="16887" y="8298"/>
                </a:lnTo>
                <a:lnTo>
                  <a:pt x="16717" y="8298"/>
                </a:lnTo>
                <a:lnTo>
                  <a:pt x="16546" y="8322"/>
                </a:lnTo>
                <a:lnTo>
                  <a:pt x="16473" y="8346"/>
                </a:lnTo>
                <a:lnTo>
                  <a:pt x="16400" y="8395"/>
                </a:lnTo>
                <a:lnTo>
                  <a:pt x="16352" y="8444"/>
                </a:lnTo>
                <a:lnTo>
                  <a:pt x="16303" y="8517"/>
                </a:lnTo>
                <a:lnTo>
                  <a:pt x="16327" y="8541"/>
                </a:lnTo>
                <a:lnTo>
                  <a:pt x="16449" y="8590"/>
                </a:lnTo>
                <a:lnTo>
                  <a:pt x="16595" y="8614"/>
                </a:lnTo>
                <a:lnTo>
                  <a:pt x="16887" y="8687"/>
                </a:lnTo>
                <a:lnTo>
                  <a:pt x="17179" y="8711"/>
                </a:lnTo>
                <a:lnTo>
                  <a:pt x="17471" y="8784"/>
                </a:lnTo>
                <a:lnTo>
                  <a:pt x="17812" y="8930"/>
                </a:lnTo>
                <a:lnTo>
                  <a:pt x="18128" y="9076"/>
                </a:lnTo>
                <a:lnTo>
                  <a:pt x="18420" y="9271"/>
                </a:lnTo>
                <a:lnTo>
                  <a:pt x="18712" y="9466"/>
                </a:lnTo>
                <a:lnTo>
                  <a:pt x="18420" y="9295"/>
                </a:lnTo>
                <a:lnTo>
                  <a:pt x="18250" y="9198"/>
                </a:lnTo>
                <a:lnTo>
                  <a:pt x="18055" y="9101"/>
                </a:lnTo>
                <a:lnTo>
                  <a:pt x="17690" y="9003"/>
                </a:lnTo>
                <a:lnTo>
                  <a:pt x="17276" y="8930"/>
                </a:lnTo>
                <a:lnTo>
                  <a:pt x="16887" y="8906"/>
                </a:lnTo>
                <a:lnTo>
                  <a:pt x="16473" y="8930"/>
                </a:lnTo>
                <a:lnTo>
                  <a:pt x="16084" y="8979"/>
                </a:lnTo>
                <a:lnTo>
                  <a:pt x="15695" y="9101"/>
                </a:lnTo>
                <a:lnTo>
                  <a:pt x="15330" y="9247"/>
                </a:lnTo>
                <a:lnTo>
                  <a:pt x="15160" y="9344"/>
                </a:lnTo>
                <a:lnTo>
                  <a:pt x="14941" y="9441"/>
                </a:lnTo>
                <a:lnTo>
                  <a:pt x="14746" y="9587"/>
                </a:lnTo>
                <a:lnTo>
                  <a:pt x="14551" y="9758"/>
                </a:lnTo>
                <a:lnTo>
                  <a:pt x="14478" y="9198"/>
                </a:lnTo>
                <a:lnTo>
                  <a:pt x="14381" y="8638"/>
                </a:lnTo>
                <a:lnTo>
                  <a:pt x="14259" y="8103"/>
                </a:lnTo>
                <a:lnTo>
                  <a:pt x="14113" y="7568"/>
                </a:lnTo>
                <a:lnTo>
                  <a:pt x="13943" y="7033"/>
                </a:lnTo>
                <a:lnTo>
                  <a:pt x="13748" y="6497"/>
                </a:lnTo>
                <a:lnTo>
                  <a:pt x="13529" y="5986"/>
                </a:lnTo>
                <a:lnTo>
                  <a:pt x="13286" y="5500"/>
                </a:lnTo>
                <a:lnTo>
                  <a:pt x="12799" y="4526"/>
                </a:lnTo>
                <a:lnTo>
                  <a:pt x="12532" y="4040"/>
                </a:lnTo>
                <a:lnTo>
                  <a:pt x="12264" y="3577"/>
                </a:lnTo>
                <a:lnTo>
                  <a:pt x="12045" y="3237"/>
                </a:lnTo>
                <a:lnTo>
                  <a:pt x="11802" y="2896"/>
                </a:lnTo>
                <a:lnTo>
                  <a:pt x="11656" y="2726"/>
                </a:lnTo>
                <a:lnTo>
                  <a:pt x="11485" y="2580"/>
                </a:lnTo>
                <a:lnTo>
                  <a:pt x="11339" y="2482"/>
                </a:lnTo>
                <a:lnTo>
                  <a:pt x="11145" y="2385"/>
                </a:lnTo>
                <a:lnTo>
                  <a:pt x="11072" y="2385"/>
                </a:lnTo>
                <a:lnTo>
                  <a:pt x="11047" y="2434"/>
                </a:lnTo>
                <a:lnTo>
                  <a:pt x="11023" y="2482"/>
                </a:lnTo>
                <a:lnTo>
                  <a:pt x="11047" y="2555"/>
                </a:lnTo>
                <a:lnTo>
                  <a:pt x="11339" y="2896"/>
                </a:lnTo>
                <a:lnTo>
                  <a:pt x="11631" y="3285"/>
                </a:lnTo>
                <a:lnTo>
                  <a:pt x="11875" y="3650"/>
                </a:lnTo>
                <a:lnTo>
                  <a:pt x="12118" y="4040"/>
                </a:lnTo>
                <a:lnTo>
                  <a:pt x="12556" y="4843"/>
                </a:lnTo>
                <a:lnTo>
                  <a:pt x="12970" y="5670"/>
                </a:lnTo>
                <a:lnTo>
                  <a:pt x="13189" y="6157"/>
                </a:lnTo>
                <a:lnTo>
                  <a:pt x="13383" y="6643"/>
                </a:lnTo>
                <a:lnTo>
                  <a:pt x="13578" y="7154"/>
                </a:lnTo>
                <a:lnTo>
                  <a:pt x="13724" y="7665"/>
                </a:lnTo>
                <a:lnTo>
                  <a:pt x="13870" y="8176"/>
                </a:lnTo>
                <a:lnTo>
                  <a:pt x="13992" y="8687"/>
                </a:lnTo>
                <a:lnTo>
                  <a:pt x="14089" y="9222"/>
                </a:lnTo>
                <a:lnTo>
                  <a:pt x="14138" y="9733"/>
                </a:lnTo>
                <a:lnTo>
                  <a:pt x="13967" y="9563"/>
                </a:lnTo>
                <a:lnTo>
                  <a:pt x="13773" y="9393"/>
                </a:lnTo>
                <a:lnTo>
                  <a:pt x="13578" y="9222"/>
                </a:lnTo>
                <a:lnTo>
                  <a:pt x="13383" y="9101"/>
                </a:lnTo>
                <a:lnTo>
                  <a:pt x="13213" y="9003"/>
                </a:lnTo>
                <a:lnTo>
                  <a:pt x="13043" y="8930"/>
                </a:lnTo>
                <a:lnTo>
                  <a:pt x="12702" y="8833"/>
                </a:lnTo>
                <a:lnTo>
                  <a:pt x="12337" y="8784"/>
                </a:lnTo>
                <a:lnTo>
                  <a:pt x="11972" y="8760"/>
                </a:lnTo>
                <a:lnTo>
                  <a:pt x="11631" y="8760"/>
                </a:lnTo>
                <a:lnTo>
                  <a:pt x="11315" y="8833"/>
                </a:lnTo>
                <a:lnTo>
                  <a:pt x="10999" y="8930"/>
                </a:lnTo>
                <a:lnTo>
                  <a:pt x="10682" y="9052"/>
                </a:lnTo>
                <a:lnTo>
                  <a:pt x="10390" y="9222"/>
                </a:lnTo>
                <a:lnTo>
                  <a:pt x="10220" y="9295"/>
                </a:lnTo>
                <a:lnTo>
                  <a:pt x="10074" y="9417"/>
                </a:lnTo>
                <a:lnTo>
                  <a:pt x="10123" y="9271"/>
                </a:lnTo>
                <a:lnTo>
                  <a:pt x="10171" y="9125"/>
                </a:lnTo>
                <a:lnTo>
                  <a:pt x="10220" y="8833"/>
                </a:lnTo>
                <a:lnTo>
                  <a:pt x="10244" y="8225"/>
                </a:lnTo>
                <a:lnTo>
                  <a:pt x="10269" y="7738"/>
                </a:lnTo>
                <a:lnTo>
                  <a:pt x="10269" y="7227"/>
                </a:lnTo>
                <a:lnTo>
                  <a:pt x="10244" y="6230"/>
                </a:lnTo>
                <a:lnTo>
                  <a:pt x="10171" y="4186"/>
                </a:lnTo>
                <a:lnTo>
                  <a:pt x="10171" y="3772"/>
                </a:lnTo>
                <a:lnTo>
                  <a:pt x="10171" y="3310"/>
                </a:lnTo>
                <a:lnTo>
                  <a:pt x="10147" y="2872"/>
                </a:lnTo>
                <a:lnTo>
                  <a:pt x="10123" y="2653"/>
                </a:lnTo>
                <a:lnTo>
                  <a:pt x="10074" y="2458"/>
                </a:lnTo>
                <a:lnTo>
                  <a:pt x="10050" y="2409"/>
                </a:lnTo>
                <a:lnTo>
                  <a:pt x="10025" y="2385"/>
                </a:lnTo>
                <a:lnTo>
                  <a:pt x="9952" y="2361"/>
                </a:lnTo>
                <a:lnTo>
                  <a:pt x="9879" y="2385"/>
                </a:lnTo>
                <a:lnTo>
                  <a:pt x="9831" y="2458"/>
                </a:lnTo>
                <a:lnTo>
                  <a:pt x="9782" y="2628"/>
                </a:lnTo>
                <a:lnTo>
                  <a:pt x="9733" y="2823"/>
                </a:lnTo>
                <a:lnTo>
                  <a:pt x="9709" y="3042"/>
                </a:lnTo>
                <a:lnTo>
                  <a:pt x="9685" y="3237"/>
                </a:lnTo>
                <a:lnTo>
                  <a:pt x="9685" y="3650"/>
                </a:lnTo>
                <a:lnTo>
                  <a:pt x="9685" y="4040"/>
                </a:lnTo>
                <a:lnTo>
                  <a:pt x="9709" y="4989"/>
                </a:lnTo>
                <a:lnTo>
                  <a:pt x="9758" y="5913"/>
                </a:lnTo>
                <a:lnTo>
                  <a:pt x="9782" y="6862"/>
                </a:lnTo>
                <a:lnTo>
                  <a:pt x="9782" y="7787"/>
                </a:lnTo>
                <a:lnTo>
                  <a:pt x="9733" y="8638"/>
                </a:lnTo>
                <a:lnTo>
                  <a:pt x="9685" y="8930"/>
                </a:lnTo>
                <a:lnTo>
                  <a:pt x="9660" y="9198"/>
                </a:lnTo>
                <a:lnTo>
                  <a:pt x="9441" y="9052"/>
                </a:lnTo>
                <a:lnTo>
                  <a:pt x="9222" y="8930"/>
                </a:lnTo>
                <a:lnTo>
                  <a:pt x="8979" y="8833"/>
                </a:lnTo>
                <a:lnTo>
                  <a:pt x="8711" y="8760"/>
                </a:lnTo>
                <a:lnTo>
                  <a:pt x="8444" y="8711"/>
                </a:lnTo>
                <a:lnTo>
                  <a:pt x="7690" y="8711"/>
                </a:lnTo>
                <a:lnTo>
                  <a:pt x="7325" y="8784"/>
                </a:lnTo>
                <a:lnTo>
                  <a:pt x="6960" y="8882"/>
                </a:lnTo>
                <a:lnTo>
                  <a:pt x="6619" y="8979"/>
                </a:lnTo>
                <a:lnTo>
                  <a:pt x="6278" y="9125"/>
                </a:lnTo>
                <a:lnTo>
                  <a:pt x="5913" y="9295"/>
                </a:lnTo>
                <a:lnTo>
                  <a:pt x="5548" y="9514"/>
                </a:lnTo>
                <a:lnTo>
                  <a:pt x="5548" y="9393"/>
                </a:lnTo>
                <a:lnTo>
                  <a:pt x="5548" y="9295"/>
                </a:lnTo>
                <a:lnTo>
                  <a:pt x="5646" y="8760"/>
                </a:lnTo>
                <a:lnTo>
                  <a:pt x="5792" y="8249"/>
                </a:lnTo>
                <a:lnTo>
                  <a:pt x="5938" y="7763"/>
                </a:lnTo>
                <a:lnTo>
                  <a:pt x="6132" y="7252"/>
                </a:lnTo>
                <a:lnTo>
                  <a:pt x="6400" y="6473"/>
                </a:lnTo>
                <a:lnTo>
                  <a:pt x="6570" y="6084"/>
                </a:lnTo>
                <a:lnTo>
                  <a:pt x="6741" y="5719"/>
                </a:lnTo>
                <a:lnTo>
                  <a:pt x="7227" y="4867"/>
                </a:lnTo>
                <a:lnTo>
                  <a:pt x="7738" y="4015"/>
                </a:lnTo>
                <a:lnTo>
                  <a:pt x="8249" y="3212"/>
                </a:lnTo>
                <a:lnTo>
                  <a:pt x="8492" y="2799"/>
                </a:lnTo>
                <a:lnTo>
                  <a:pt x="8590" y="2580"/>
                </a:lnTo>
                <a:lnTo>
                  <a:pt x="8687" y="2361"/>
                </a:lnTo>
                <a:lnTo>
                  <a:pt x="8663" y="2312"/>
                </a:lnTo>
                <a:lnTo>
                  <a:pt x="8638" y="2263"/>
                </a:lnTo>
                <a:lnTo>
                  <a:pt x="8590" y="2239"/>
                </a:lnTo>
                <a:lnTo>
                  <a:pt x="8517" y="2263"/>
                </a:lnTo>
                <a:lnTo>
                  <a:pt x="8371" y="2434"/>
                </a:lnTo>
                <a:lnTo>
                  <a:pt x="8225" y="2580"/>
                </a:lnTo>
                <a:lnTo>
                  <a:pt x="7933" y="2920"/>
                </a:lnTo>
                <a:lnTo>
                  <a:pt x="7690" y="3285"/>
                </a:lnTo>
                <a:lnTo>
                  <a:pt x="7422" y="3650"/>
                </a:lnTo>
                <a:lnTo>
                  <a:pt x="7154" y="4064"/>
                </a:lnTo>
                <a:lnTo>
                  <a:pt x="6911" y="4478"/>
                </a:lnTo>
                <a:lnTo>
                  <a:pt x="6424" y="5329"/>
                </a:lnTo>
                <a:lnTo>
                  <a:pt x="6230" y="5694"/>
                </a:lnTo>
                <a:lnTo>
                  <a:pt x="6059" y="6084"/>
                </a:lnTo>
                <a:lnTo>
                  <a:pt x="5767" y="6838"/>
                </a:lnTo>
                <a:lnTo>
                  <a:pt x="5621" y="7227"/>
                </a:lnTo>
                <a:lnTo>
                  <a:pt x="5402" y="7933"/>
                </a:lnTo>
                <a:lnTo>
                  <a:pt x="5281" y="8346"/>
                </a:lnTo>
                <a:lnTo>
                  <a:pt x="5159" y="8784"/>
                </a:lnTo>
                <a:lnTo>
                  <a:pt x="5086" y="9174"/>
                </a:lnTo>
                <a:lnTo>
                  <a:pt x="5062" y="9514"/>
                </a:lnTo>
                <a:lnTo>
                  <a:pt x="4916" y="9393"/>
                </a:lnTo>
                <a:lnTo>
                  <a:pt x="4770" y="9295"/>
                </a:lnTo>
                <a:lnTo>
                  <a:pt x="4478" y="9101"/>
                </a:lnTo>
                <a:lnTo>
                  <a:pt x="4283" y="9003"/>
                </a:lnTo>
                <a:lnTo>
                  <a:pt x="4088" y="8930"/>
                </a:lnTo>
                <a:lnTo>
                  <a:pt x="3869" y="8857"/>
                </a:lnTo>
                <a:lnTo>
                  <a:pt x="3650" y="8809"/>
                </a:lnTo>
                <a:lnTo>
                  <a:pt x="3212" y="8760"/>
                </a:lnTo>
                <a:lnTo>
                  <a:pt x="2774" y="8736"/>
                </a:lnTo>
                <a:lnTo>
                  <a:pt x="2507" y="8760"/>
                </a:lnTo>
                <a:lnTo>
                  <a:pt x="2215" y="8784"/>
                </a:lnTo>
                <a:lnTo>
                  <a:pt x="1874" y="8857"/>
                </a:lnTo>
                <a:lnTo>
                  <a:pt x="1558" y="8930"/>
                </a:lnTo>
                <a:lnTo>
                  <a:pt x="1241" y="9052"/>
                </a:lnTo>
                <a:lnTo>
                  <a:pt x="949" y="9198"/>
                </a:lnTo>
                <a:lnTo>
                  <a:pt x="682" y="9393"/>
                </a:lnTo>
                <a:lnTo>
                  <a:pt x="463" y="9612"/>
                </a:lnTo>
                <a:lnTo>
                  <a:pt x="584" y="9198"/>
                </a:lnTo>
                <a:lnTo>
                  <a:pt x="682" y="8809"/>
                </a:lnTo>
                <a:lnTo>
                  <a:pt x="803" y="8322"/>
                </a:lnTo>
                <a:lnTo>
                  <a:pt x="925" y="7836"/>
                </a:lnTo>
                <a:lnTo>
                  <a:pt x="1095" y="7373"/>
                </a:lnTo>
                <a:lnTo>
                  <a:pt x="1266" y="6911"/>
                </a:lnTo>
                <a:lnTo>
                  <a:pt x="1460" y="6497"/>
                </a:lnTo>
                <a:lnTo>
                  <a:pt x="1679" y="6108"/>
                </a:lnTo>
                <a:lnTo>
                  <a:pt x="1923" y="5719"/>
                </a:lnTo>
                <a:lnTo>
                  <a:pt x="2166" y="5329"/>
                </a:lnTo>
                <a:lnTo>
                  <a:pt x="2458" y="4964"/>
                </a:lnTo>
                <a:lnTo>
                  <a:pt x="2726" y="4624"/>
                </a:lnTo>
                <a:lnTo>
                  <a:pt x="3042" y="4283"/>
                </a:lnTo>
                <a:lnTo>
                  <a:pt x="3334" y="3942"/>
                </a:lnTo>
                <a:lnTo>
                  <a:pt x="3675" y="3626"/>
                </a:lnTo>
                <a:lnTo>
                  <a:pt x="4015" y="3358"/>
                </a:lnTo>
                <a:lnTo>
                  <a:pt x="4356" y="3091"/>
                </a:lnTo>
                <a:lnTo>
                  <a:pt x="4721" y="2847"/>
                </a:lnTo>
                <a:lnTo>
                  <a:pt x="5110" y="2604"/>
                </a:lnTo>
                <a:lnTo>
                  <a:pt x="5500" y="2409"/>
                </a:lnTo>
                <a:lnTo>
                  <a:pt x="5889" y="2239"/>
                </a:lnTo>
                <a:lnTo>
                  <a:pt x="6303" y="2069"/>
                </a:lnTo>
                <a:lnTo>
                  <a:pt x="6716" y="1947"/>
                </a:lnTo>
                <a:lnTo>
                  <a:pt x="7130" y="1825"/>
                </a:lnTo>
                <a:lnTo>
                  <a:pt x="7568" y="1704"/>
                </a:lnTo>
                <a:lnTo>
                  <a:pt x="8006" y="1631"/>
                </a:lnTo>
                <a:lnTo>
                  <a:pt x="8444" y="1558"/>
                </a:lnTo>
                <a:lnTo>
                  <a:pt x="8882" y="1509"/>
                </a:lnTo>
                <a:lnTo>
                  <a:pt x="9320" y="1485"/>
                </a:lnTo>
                <a:lnTo>
                  <a:pt x="9782" y="1460"/>
                </a:lnTo>
                <a:close/>
                <a:moveTo>
                  <a:pt x="9855" y="1"/>
                </a:moveTo>
                <a:lnTo>
                  <a:pt x="9782" y="49"/>
                </a:lnTo>
                <a:lnTo>
                  <a:pt x="9709" y="146"/>
                </a:lnTo>
                <a:lnTo>
                  <a:pt x="9660" y="292"/>
                </a:lnTo>
                <a:lnTo>
                  <a:pt x="9612" y="438"/>
                </a:lnTo>
                <a:lnTo>
                  <a:pt x="9612" y="560"/>
                </a:lnTo>
                <a:lnTo>
                  <a:pt x="9587" y="779"/>
                </a:lnTo>
                <a:lnTo>
                  <a:pt x="9612" y="998"/>
                </a:lnTo>
                <a:lnTo>
                  <a:pt x="9174" y="1022"/>
                </a:lnTo>
                <a:lnTo>
                  <a:pt x="8760" y="1047"/>
                </a:lnTo>
                <a:lnTo>
                  <a:pt x="8346" y="1095"/>
                </a:lnTo>
                <a:lnTo>
                  <a:pt x="7933" y="1168"/>
                </a:lnTo>
                <a:lnTo>
                  <a:pt x="7519" y="1241"/>
                </a:lnTo>
                <a:lnTo>
                  <a:pt x="7130" y="1339"/>
                </a:lnTo>
                <a:lnTo>
                  <a:pt x="6716" y="1460"/>
                </a:lnTo>
                <a:lnTo>
                  <a:pt x="6327" y="1582"/>
                </a:lnTo>
                <a:lnTo>
                  <a:pt x="5938" y="1728"/>
                </a:lnTo>
                <a:lnTo>
                  <a:pt x="5548" y="1898"/>
                </a:lnTo>
                <a:lnTo>
                  <a:pt x="5183" y="2069"/>
                </a:lnTo>
                <a:lnTo>
                  <a:pt x="4818" y="2263"/>
                </a:lnTo>
                <a:lnTo>
                  <a:pt x="4453" y="2482"/>
                </a:lnTo>
                <a:lnTo>
                  <a:pt x="4113" y="2726"/>
                </a:lnTo>
                <a:lnTo>
                  <a:pt x="3772" y="2969"/>
                </a:lnTo>
                <a:lnTo>
                  <a:pt x="3456" y="3237"/>
                </a:lnTo>
                <a:lnTo>
                  <a:pt x="3115" y="3553"/>
                </a:lnTo>
                <a:lnTo>
                  <a:pt x="2799" y="3869"/>
                </a:lnTo>
                <a:lnTo>
                  <a:pt x="2507" y="4210"/>
                </a:lnTo>
                <a:lnTo>
                  <a:pt x="2215" y="4551"/>
                </a:lnTo>
                <a:lnTo>
                  <a:pt x="1947" y="4916"/>
                </a:lnTo>
                <a:lnTo>
                  <a:pt x="1704" y="5305"/>
                </a:lnTo>
                <a:lnTo>
                  <a:pt x="1217" y="6084"/>
                </a:lnTo>
                <a:lnTo>
                  <a:pt x="998" y="6497"/>
                </a:lnTo>
                <a:lnTo>
                  <a:pt x="803" y="6960"/>
                </a:lnTo>
                <a:lnTo>
                  <a:pt x="633" y="7398"/>
                </a:lnTo>
                <a:lnTo>
                  <a:pt x="487" y="7860"/>
                </a:lnTo>
                <a:lnTo>
                  <a:pt x="244" y="8857"/>
                </a:lnTo>
                <a:lnTo>
                  <a:pt x="122" y="9344"/>
                </a:lnTo>
                <a:lnTo>
                  <a:pt x="25" y="9831"/>
                </a:lnTo>
                <a:lnTo>
                  <a:pt x="1" y="10001"/>
                </a:lnTo>
                <a:lnTo>
                  <a:pt x="25" y="10171"/>
                </a:lnTo>
                <a:lnTo>
                  <a:pt x="49" y="10317"/>
                </a:lnTo>
                <a:lnTo>
                  <a:pt x="122" y="10463"/>
                </a:lnTo>
                <a:lnTo>
                  <a:pt x="171" y="10512"/>
                </a:lnTo>
                <a:lnTo>
                  <a:pt x="219" y="10536"/>
                </a:lnTo>
                <a:lnTo>
                  <a:pt x="268" y="10512"/>
                </a:lnTo>
                <a:lnTo>
                  <a:pt x="317" y="10463"/>
                </a:lnTo>
                <a:lnTo>
                  <a:pt x="365" y="10463"/>
                </a:lnTo>
                <a:lnTo>
                  <a:pt x="390" y="10439"/>
                </a:lnTo>
                <a:lnTo>
                  <a:pt x="609" y="10196"/>
                </a:lnTo>
                <a:lnTo>
                  <a:pt x="803" y="9952"/>
                </a:lnTo>
                <a:lnTo>
                  <a:pt x="1047" y="9758"/>
                </a:lnTo>
                <a:lnTo>
                  <a:pt x="1168" y="9660"/>
                </a:lnTo>
                <a:lnTo>
                  <a:pt x="1314" y="9587"/>
                </a:lnTo>
                <a:lnTo>
                  <a:pt x="1655" y="9417"/>
                </a:lnTo>
                <a:lnTo>
                  <a:pt x="2020" y="9320"/>
                </a:lnTo>
                <a:lnTo>
                  <a:pt x="2409" y="9271"/>
                </a:lnTo>
                <a:lnTo>
                  <a:pt x="2774" y="9247"/>
                </a:lnTo>
                <a:lnTo>
                  <a:pt x="3139" y="9247"/>
                </a:lnTo>
                <a:lnTo>
                  <a:pt x="3480" y="9295"/>
                </a:lnTo>
                <a:lnTo>
                  <a:pt x="3821" y="9393"/>
                </a:lnTo>
                <a:lnTo>
                  <a:pt x="4137" y="9514"/>
                </a:lnTo>
                <a:lnTo>
                  <a:pt x="4405" y="9660"/>
                </a:lnTo>
                <a:lnTo>
                  <a:pt x="4648" y="9855"/>
                </a:lnTo>
                <a:lnTo>
                  <a:pt x="4745" y="9952"/>
                </a:lnTo>
                <a:lnTo>
                  <a:pt x="4818" y="10074"/>
                </a:lnTo>
                <a:lnTo>
                  <a:pt x="4916" y="10196"/>
                </a:lnTo>
                <a:lnTo>
                  <a:pt x="5037" y="10293"/>
                </a:lnTo>
                <a:lnTo>
                  <a:pt x="5110" y="10317"/>
                </a:lnTo>
                <a:lnTo>
                  <a:pt x="5208" y="10293"/>
                </a:lnTo>
                <a:lnTo>
                  <a:pt x="5281" y="10244"/>
                </a:lnTo>
                <a:lnTo>
                  <a:pt x="5329" y="10171"/>
                </a:lnTo>
                <a:lnTo>
                  <a:pt x="5329" y="10147"/>
                </a:lnTo>
                <a:lnTo>
                  <a:pt x="5548" y="10050"/>
                </a:lnTo>
                <a:lnTo>
                  <a:pt x="5767" y="9904"/>
                </a:lnTo>
                <a:lnTo>
                  <a:pt x="5962" y="9782"/>
                </a:lnTo>
                <a:lnTo>
                  <a:pt x="6181" y="9660"/>
                </a:lnTo>
                <a:lnTo>
                  <a:pt x="6473" y="9514"/>
                </a:lnTo>
                <a:lnTo>
                  <a:pt x="6789" y="9393"/>
                </a:lnTo>
                <a:lnTo>
                  <a:pt x="7106" y="9295"/>
                </a:lnTo>
                <a:lnTo>
                  <a:pt x="7422" y="9222"/>
                </a:lnTo>
                <a:lnTo>
                  <a:pt x="7738" y="9149"/>
                </a:lnTo>
                <a:lnTo>
                  <a:pt x="8371" y="9149"/>
                </a:lnTo>
                <a:lnTo>
                  <a:pt x="8687" y="9222"/>
                </a:lnTo>
                <a:lnTo>
                  <a:pt x="8833" y="9271"/>
                </a:lnTo>
                <a:lnTo>
                  <a:pt x="8979" y="9320"/>
                </a:lnTo>
                <a:lnTo>
                  <a:pt x="9101" y="9393"/>
                </a:lnTo>
                <a:lnTo>
                  <a:pt x="9198" y="9490"/>
                </a:lnTo>
                <a:lnTo>
                  <a:pt x="9417" y="9685"/>
                </a:lnTo>
                <a:lnTo>
                  <a:pt x="9587" y="9904"/>
                </a:lnTo>
                <a:lnTo>
                  <a:pt x="9587" y="10317"/>
                </a:lnTo>
                <a:lnTo>
                  <a:pt x="9612" y="10780"/>
                </a:lnTo>
                <a:lnTo>
                  <a:pt x="9636" y="11218"/>
                </a:lnTo>
                <a:lnTo>
                  <a:pt x="9636" y="11631"/>
                </a:lnTo>
                <a:lnTo>
                  <a:pt x="9612" y="12726"/>
                </a:lnTo>
                <a:lnTo>
                  <a:pt x="9587" y="13797"/>
                </a:lnTo>
                <a:lnTo>
                  <a:pt x="9587" y="14649"/>
                </a:lnTo>
                <a:lnTo>
                  <a:pt x="9587" y="15062"/>
                </a:lnTo>
                <a:lnTo>
                  <a:pt x="9587" y="15500"/>
                </a:lnTo>
                <a:lnTo>
                  <a:pt x="9563" y="16352"/>
                </a:lnTo>
                <a:lnTo>
                  <a:pt x="9563" y="16790"/>
                </a:lnTo>
                <a:lnTo>
                  <a:pt x="9612" y="17203"/>
                </a:lnTo>
                <a:lnTo>
                  <a:pt x="9660" y="17495"/>
                </a:lnTo>
                <a:lnTo>
                  <a:pt x="9758" y="17787"/>
                </a:lnTo>
                <a:lnTo>
                  <a:pt x="9879" y="18031"/>
                </a:lnTo>
                <a:lnTo>
                  <a:pt x="10025" y="18250"/>
                </a:lnTo>
                <a:lnTo>
                  <a:pt x="10220" y="18444"/>
                </a:lnTo>
                <a:lnTo>
                  <a:pt x="10439" y="18590"/>
                </a:lnTo>
                <a:lnTo>
                  <a:pt x="10707" y="18712"/>
                </a:lnTo>
                <a:lnTo>
                  <a:pt x="10853" y="18761"/>
                </a:lnTo>
                <a:lnTo>
                  <a:pt x="10999" y="18785"/>
                </a:lnTo>
                <a:lnTo>
                  <a:pt x="11291" y="18785"/>
                </a:lnTo>
                <a:lnTo>
                  <a:pt x="11412" y="18761"/>
                </a:lnTo>
                <a:lnTo>
                  <a:pt x="11534" y="18712"/>
                </a:lnTo>
                <a:lnTo>
                  <a:pt x="11631" y="18663"/>
                </a:lnTo>
                <a:lnTo>
                  <a:pt x="11753" y="18590"/>
                </a:lnTo>
                <a:lnTo>
                  <a:pt x="11948" y="18420"/>
                </a:lnTo>
                <a:lnTo>
                  <a:pt x="12094" y="18225"/>
                </a:lnTo>
                <a:lnTo>
                  <a:pt x="12215" y="18006"/>
                </a:lnTo>
                <a:lnTo>
                  <a:pt x="12313" y="17763"/>
                </a:lnTo>
                <a:lnTo>
                  <a:pt x="12386" y="17495"/>
                </a:lnTo>
                <a:lnTo>
                  <a:pt x="12386" y="17398"/>
                </a:lnTo>
                <a:lnTo>
                  <a:pt x="12361" y="17301"/>
                </a:lnTo>
                <a:lnTo>
                  <a:pt x="12313" y="17228"/>
                </a:lnTo>
                <a:lnTo>
                  <a:pt x="12215" y="17179"/>
                </a:lnTo>
                <a:lnTo>
                  <a:pt x="12142" y="17155"/>
                </a:lnTo>
                <a:lnTo>
                  <a:pt x="12045" y="17155"/>
                </a:lnTo>
                <a:lnTo>
                  <a:pt x="11972" y="17203"/>
                </a:lnTo>
                <a:lnTo>
                  <a:pt x="11899" y="17301"/>
                </a:lnTo>
                <a:lnTo>
                  <a:pt x="11802" y="17520"/>
                </a:lnTo>
                <a:lnTo>
                  <a:pt x="11729" y="17714"/>
                </a:lnTo>
                <a:lnTo>
                  <a:pt x="11704" y="17836"/>
                </a:lnTo>
                <a:lnTo>
                  <a:pt x="11631" y="17933"/>
                </a:lnTo>
                <a:lnTo>
                  <a:pt x="11558" y="18006"/>
                </a:lnTo>
                <a:lnTo>
                  <a:pt x="11461" y="18104"/>
                </a:lnTo>
                <a:lnTo>
                  <a:pt x="11364" y="18152"/>
                </a:lnTo>
                <a:lnTo>
                  <a:pt x="11266" y="18201"/>
                </a:lnTo>
                <a:lnTo>
                  <a:pt x="11145" y="18225"/>
                </a:lnTo>
                <a:lnTo>
                  <a:pt x="11023" y="18225"/>
                </a:lnTo>
                <a:lnTo>
                  <a:pt x="10926" y="18201"/>
                </a:lnTo>
                <a:lnTo>
                  <a:pt x="10804" y="18177"/>
                </a:lnTo>
                <a:lnTo>
                  <a:pt x="10609" y="18079"/>
                </a:lnTo>
                <a:lnTo>
                  <a:pt x="10488" y="17982"/>
                </a:lnTo>
                <a:lnTo>
                  <a:pt x="10366" y="17860"/>
                </a:lnTo>
                <a:lnTo>
                  <a:pt x="10293" y="17739"/>
                </a:lnTo>
                <a:lnTo>
                  <a:pt x="10220" y="17593"/>
                </a:lnTo>
                <a:lnTo>
                  <a:pt x="10171" y="17447"/>
                </a:lnTo>
                <a:lnTo>
                  <a:pt x="10123" y="17301"/>
                </a:lnTo>
                <a:lnTo>
                  <a:pt x="10074" y="16960"/>
                </a:lnTo>
                <a:lnTo>
                  <a:pt x="10074" y="16595"/>
                </a:lnTo>
                <a:lnTo>
                  <a:pt x="10074" y="16254"/>
                </a:lnTo>
                <a:lnTo>
                  <a:pt x="10098" y="15646"/>
                </a:lnTo>
                <a:lnTo>
                  <a:pt x="10123" y="14916"/>
                </a:lnTo>
                <a:lnTo>
                  <a:pt x="10123" y="14186"/>
                </a:lnTo>
                <a:lnTo>
                  <a:pt x="10098" y="13456"/>
                </a:lnTo>
                <a:lnTo>
                  <a:pt x="10123" y="12726"/>
                </a:lnTo>
                <a:lnTo>
                  <a:pt x="10147" y="12069"/>
                </a:lnTo>
                <a:lnTo>
                  <a:pt x="10171" y="11364"/>
                </a:lnTo>
                <a:lnTo>
                  <a:pt x="10171" y="10999"/>
                </a:lnTo>
                <a:lnTo>
                  <a:pt x="10147" y="10658"/>
                </a:lnTo>
                <a:lnTo>
                  <a:pt x="10098" y="10317"/>
                </a:lnTo>
                <a:lnTo>
                  <a:pt x="10001" y="10001"/>
                </a:lnTo>
                <a:lnTo>
                  <a:pt x="10050" y="9928"/>
                </a:lnTo>
                <a:lnTo>
                  <a:pt x="10244" y="9831"/>
                </a:lnTo>
                <a:lnTo>
                  <a:pt x="10415" y="9709"/>
                </a:lnTo>
                <a:lnTo>
                  <a:pt x="10585" y="9587"/>
                </a:lnTo>
                <a:lnTo>
                  <a:pt x="10780" y="9490"/>
                </a:lnTo>
                <a:lnTo>
                  <a:pt x="11096" y="9368"/>
                </a:lnTo>
                <a:lnTo>
                  <a:pt x="11437" y="9271"/>
                </a:lnTo>
                <a:lnTo>
                  <a:pt x="11777" y="9247"/>
                </a:lnTo>
                <a:lnTo>
                  <a:pt x="12142" y="9222"/>
                </a:lnTo>
                <a:lnTo>
                  <a:pt x="12313" y="9247"/>
                </a:lnTo>
                <a:lnTo>
                  <a:pt x="12507" y="9271"/>
                </a:lnTo>
                <a:lnTo>
                  <a:pt x="12702" y="9320"/>
                </a:lnTo>
                <a:lnTo>
                  <a:pt x="12872" y="9393"/>
                </a:lnTo>
                <a:lnTo>
                  <a:pt x="13043" y="9466"/>
                </a:lnTo>
                <a:lnTo>
                  <a:pt x="13213" y="9563"/>
                </a:lnTo>
                <a:lnTo>
                  <a:pt x="13383" y="9660"/>
                </a:lnTo>
                <a:lnTo>
                  <a:pt x="13529" y="9782"/>
                </a:lnTo>
                <a:lnTo>
                  <a:pt x="13919" y="10147"/>
                </a:lnTo>
                <a:lnTo>
                  <a:pt x="14113" y="10293"/>
                </a:lnTo>
                <a:lnTo>
                  <a:pt x="14235" y="10342"/>
                </a:lnTo>
                <a:lnTo>
                  <a:pt x="14357" y="10390"/>
                </a:lnTo>
                <a:lnTo>
                  <a:pt x="14478" y="10415"/>
                </a:lnTo>
                <a:lnTo>
                  <a:pt x="14576" y="10366"/>
                </a:lnTo>
                <a:lnTo>
                  <a:pt x="14624" y="10293"/>
                </a:lnTo>
                <a:lnTo>
                  <a:pt x="14649" y="10196"/>
                </a:lnTo>
                <a:lnTo>
                  <a:pt x="14892" y="10001"/>
                </a:lnTo>
                <a:lnTo>
                  <a:pt x="15038" y="9904"/>
                </a:lnTo>
                <a:lnTo>
                  <a:pt x="15184" y="9806"/>
                </a:lnTo>
                <a:lnTo>
                  <a:pt x="15500" y="9660"/>
                </a:lnTo>
                <a:lnTo>
                  <a:pt x="15841" y="9539"/>
                </a:lnTo>
                <a:lnTo>
                  <a:pt x="16181" y="9466"/>
                </a:lnTo>
                <a:lnTo>
                  <a:pt x="16522" y="9417"/>
                </a:lnTo>
                <a:lnTo>
                  <a:pt x="16887" y="9393"/>
                </a:lnTo>
                <a:lnTo>
                  <a:pt x="17252" y="9417"/>
                </a:lnTo>
                <a:lnTo>
                  <a:pt x="17617" y="9490"/>
                </a:lnTo>
                <a:lnTo>
                  <a:pt x="17958" y="9612"/>
                </a:lnTo>
                <a:lnTo>
                  <a:pt x="18298" y="9782"/>
                </a:lnTo>
                <a:lnTo>
                  <a:pt x="18493" y="9928"/>
                </a:lnTo>
                <a:lnTo>
                  <a:pt x="18688" y="10098"/>
                </a:lnTo>
                <a:lnTo>
                  <a:pt x="18907" y="10293"/>
                </a:lnTo>
                <a:lnTo>
                  <a:pt x="19004" y="10366"/>
                </a:lnTo>
                <a:lnTo>
                  <a:pt x="19126" y="10415"/>
                </a:lnTo>
                <a:lnTo>
                  <a:pt x="19150" y="10536"/>
                </a:lnTo>
                <a:lnTo>
                  <a:pt x="19174" y="10634"/>
                </a:lnTo>
                <a:lnTo>
                  <a:pt x="19247" y="10682"/>
                </a:lnTo>
                <a:lnTo>
                  <a:pt x="19320" y="10707"/>
                </a:lnTo>
                <a:lnTo>
                  <a:pt x="19418" y="10707"/>
                </a:lnTo>
                <a:lnTo>
                  <a:pt x="19515" y="10682"/>
                </a:lnTo>
                <a:lnTo>
                  <a:pt x="19588" y="10634"/>
                </a:lnTo>
                <a:lnTo>
                  <a:pt x="19637" y="10561"/>
                </a:lnTo>
                <a:lnTo>
                  <a:pt x="19661" y="10463"/>
                </a:lnTo>
                <a:lnTo>
                  <a:pt x="19588" y="9977"/>
                </a:lnTo>
                <a:lnTo>
                  <a:pt x="19515" y="9490"/>
                </a:lnTo>
                <a:lnTo>
                  <a:pt x="19418" y="9028"/>
                </a:lnTo>
                <a:lnTo>
                  <a:pt x="19320" y="8541"/>
                </a:lnTo>
                <a:lnTo>
                  <a:pt x="19199" y="8055"/>
                </a:lnTo>
                <a:lnTo>
                  <a:pt x="19053" y="7592"/>
                </a:lnTo>
                <a:lnTo>
                  <a:pt x="18882" y="7106"/>
                </a:lnTo>
                <a:lnTo>
                  <a:pt x="18712" y="6668"/>
                </a:lnTo>
                <a:lnTo>
                  <a:pt x="18493" y="6205"/>
                </a:lnTo>
                <a:lnTo>
                  <a:pt x="18274" y="5767"/>
                </a:lnTo>
                <a:lnTo>
                  <a:pt x="18031" y="5354"/>
                </a:lnTo>
                <a:lnTo>
                  <a:pt x="17763" y="4940"/>
                </a:lnTo>
                <a:lnTo>
                  <a:pt x="17447" y="4575"/>
                </a:lnTo>
                <a:lnTo>
                  <a:pt x="17130" y="4210"/>
                </a:lnTo>
                <a:lnTo>
                  <a:pt x="16790" y="3869"/>
                </a:lnTo>
                <a:lnTo>
                  <a:pt x="16400" y="3529"/>
                </a:lnTo>
                <a:lnTo>
                  <a:pt x="15987" y="3212"/>
                </a:lnTo>
                <a:lnTo>
                  <a:pt x="15865" y="3139"/>
                </a:lnTo>
                <a:lnTo>
                  <a:pt x="15281" y="2774"/>
                </a:lnTo>
                <a:lnTo>
                  <a:pt x="14673" y="2409"/>
                </a:lnTo>
                <a:lnTo>
                  <a:pt x="14065" y="2093"/>
                </a:lnTo>
                <a:lnTo>
                  <a:pt x="13456" y="1777"/>
                </a:lnTo>
                <a:lnTo>
                  <a:pt x="13043" y="1582"/>
                </a:lnTo>
                <a:lnTo>
                  <a:pt x="12629" y="1436"/>
                </a:lnTo>
                <a:lnTo>
                  <a:pt x="12580" y="1387"/>
                </a:lnTo>
                <a:lnTo>
                  <a:pt x="12532" y="1363"/>
                </a:lnTo>
                <a:lnTo>
                  <a:pt x="12483" y="1363"/>
                </a:lnTo>
                <a:lnTo>
                  <a:pt x="11899" y="1217"/>
                </a:lnTo>
                <a:lnTo>
                  <a:pt x="11315" y="1095"/>
                </a:lnTo>
                <a:lnTo>
                  <a:pt x="10707" y="1022"/>
                </a:lnTo>
                <a:lnTo>
                  <a:pt x="10074" y="998"/>
                </a:lnTo>
                <a:lnTo>
                  <a:pt x="10025" y="657"/>
                </a:lnTo>
                <a:lnTo>
                  <a:pt x="10050" y="438"/>
                </a:lnTo>
                <a:lnTo>
                  <a:pt x="10098" y="219"/>
                </a:lnTo>
                <a:lnTo>
                  <a:pt x="10098" y="146"/>
                </a:lnTo>
                <a:lnTo>
                  <a:pt x="10074" y="98"/>
                </a:lnTo>
                <a:lnTo>
                  <a:pt x="10050" y="49"/>
                </a:lnTo>
                <a:lnTo>
                  <a:pt x="10001" y="25"/>
                </a:lnTo>
                <a:lnTo>
                  <a:pt x="9952"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1" name="Google Shape;211;p17"/>
          <p:cNvSpPr/>
          <p:nvPr/>
        </p:nvSpPr>
        <p:spPr>
          <a:xfrm>
            <a:off x="4734148" y="1929250"/>
            <a:ext cx="514167" cy="364849"/>
          </a:xfrm>
          <a:custGeom>
            <a:rect b="b" l="l" r="r" t="t"/>
            <a:pathLst>
              <a:path extrusionOk="0" h="13676" w="19273">
                <a:moveTo>
                  <a:pt x="5354" y="536"/>
                </a:moveTo>
                <a:lnTo>
                  <a:pt x="6717" y="560"/>
                </a:lnTo>
                <a:lnTo>
                  <a:pt x="8079" y="633"/>
                </a:lnTo>
                <a:lnTo>
                  <a:pt x="10805" y="779"/>
                </a:lnTo>
                <a:lnTo>
                  <a:pt x="12143" y="804"/>
                </a:lnTo>
                <a:lnTo>
                  <a:pt x="13481" y="804"/>
                </a:lnTo>
                <a:lnTo>
                  <a:pt x="14795" y="779"/>
                </a:lnTo>
                <a:lnTo>
                  <a:pt x="16133" y="706"/>
                </a:lnTo>
                <a:lnTo>
                  <a:pt x="16571" y="706"/>
                </a:lnTo>
                <a:lnTo>
                  <a:pt x="16985" y="731"/>
                </a:lnTo>
                <a:lnTo>
                  <a:pt x="17861" y="804"/>
                </a:lnTo>
                <a:lnTo>
                  <a:pt x="18275" y="828"/>
                </a:lnTo>
                <a:lnTo>
                  <a:pt x="18494" y="852"/>
                </a:lnTo>
                <a:lnTo>
                  <a:pt x="18713" y="828"/>
                </a:lnTo>
                <a:lnTo>
                  <a:pt x="18713" y="828"/>
                </a:lnTo>
                <a:lnTo>
                  <a:pt x="18664" y="1096"/>
                </a:lnTo>
                <a:lnTo>
                  <a:pt x="18640" y="1363"/>
                </a:lnTo>
                <a:lnTo>
                  <a:pt x="18615" y="1534"/>
                </a:lnTo>
                <a:lnTo>
                  <a:pt x="18421" y="1461"/>
                </a:lnTo>
                <a:lnTo>
                  <a:pt x="18226" y="1363"/>
                </a:lnTo>
                <a:lnTo>
                  <a:pt x="17788" y="1144"/>
                </a:lnTo>
                <a:lnTo>
                  <a:pt x="17545" y="1047"/>
                </a:lnTo>
                <a:lnTo>
                  <a:pt x="17447" y="1023"/>
                </a:lnTo>
                <a:lnTo>
                  <a:pt x="17326" y="998"/>
                </a:lnTo>
                <a:lnTo>
                  <a:pt x="17277" y="1023"/>
                </a:lnTo>
                <a:lnTo>
                  <a:pt x="17253" y="1047"/>
                </a:lnTo>
                <a:lnTo>
                  <a:pt x="17228" y="1096"/>
                </a:lnTo>
                <a:lnTo>
                  <a:pt x="17253" y="1144"/>
                </a:lnTo>
                <a:lnTo>
                  <a:pt x="17326" y="1242"/>
                </a:lnTo>
                <a:lnTo>
                  <a:pt x="17399" y="1339"/>
                </a:lnTo>
                <a:lnTo>
                  <a:pt x="17642" y="1509"/>
                </a:lnTo>
                <a:lnTo>
                  <a:pt x="17885" y="1655"/>
                </a:lnTo>
                <a:lnTo>
                  <a:pt x="18104" y="1777"/>
                </a:lnTo>
                <a:lnTo>
                  <a:pt x="18445" y="1947"/>
                </a:lnTo>
                <a:lnTo>
                  <a:pt x="18153" y="2191"/>
                </a:lnTo>
                <a:lnTo>
                  <a:pt x="17788" y="2045"/>
                </a:lnTo>
                <a:lnTo>
                  <a:pt x="17423" y="1874"/>
                </a:lnTo>
                <a:lnTo>
                  <a:pt x="17107" y="1728"/>
                </a:lnTo>
                <a:lnTo>
                  <a:pt x="16912" y="1680"/>
                </a:lnTo>
                <a:lnTo>
                  <a:pt x="16742" y="1655"/>
                </a:lnTo>
                <a:lnTo>
                  <a:pt x="16669" y="1704"/>
                </a:lnTo>
                <a:lnTo>
                  <a:pt x="16620" y="1753"/>
                </a:lnTo>
                <a:lnTo>
                  <a:pt x="16620" y="1826"/>
                </a:lnTo>
                <a:lnTo>
                  <a:pt x="16693" y="1899"/>
                </a:lnTo>
                <a:lnTo>
                  <a:pt x="16985" y="2093"/>
                </a:lnTo>
                <a:lnTo>
                  <a:pt x="17301" y="2264"/>
                </a:lnTo>
                <a:lnTo>
                  <a:pt x="17520" y="2361"/>
                </a:lnTo>
                <a:lnTo>
                  <a:pt x="17739" y="2458"/>
                </a:lnTo>
                <a:lnTo>
                  <a:pt x="17618" y="2531"/>
                </a:lnTo>
                <a:lnTo>
                  <a:pt x="17545" y="2580"/>
                </a:lnTo>
                <a:lnTo>
                  <a:pt x="17253" y="2507"/>
                </a:lnTo>
                <a:lnTo>
                  <a:pt x="16961" y="2434"/>
                </a:lnTo>
                <a:lnTo>
                  <a:pt x="16450" y="2288"/>
                </a:lnTo>
                <a:lnTo>
                  <a:pt x="16182" y="2215"/>
                </a:lnTo>
                <a:lnTo>
                  <a:pt x="15890" y="2215"/>
                </a:lnTo>
                <a:lnTo>
                  <a:pt x="15866" y="2239"/>
                </a:lnTo>
                <a:lnTo>
                  <a:pt x="15866" y="2264"/>
                </a:lnTo>
                <a:lnTo>
                  <a:pt x="15866" y="2312"/>
                </a:lnTo>
                <a:lnTo>
                  <a:pt x="16060" y="2458"/>
                </a:lnTo>
                <a:lnTo>
                  <a:pt x="16279" y="2556"/>
                </a:lnTo>
                <a:lnTo>
                  <a:pt x="16498" y="2653"/>
                </a:lnTo>
                <a:lnTo>
                  <a:pt x="16742" y="2750"/>
                </a:lnTo>
                <a:lnTo>
                  <a:pt x="17034" y="2847"/>
                </a:lnTo>
                <a:lnTo>
                  <a:pt x="16717" y="3042"/>
                </a:lnTo>
                <a:lnTo>
                  <a:pt x="16425" y="3212"/>
                </a:lnTo>
                <a:lnTo>
                  <a:pt x="16109" y="3139"/>
                </a:lnTo>
                <a:lnTo>
                  <a:pt x="15793" y="3042"/>
                </a:lnTo>
                <a:lnTo>
                  <a:pt x="15647" y="2969"/>
                </a:lnTo>
                <a:lnTo>
                  <a:pt x="15501" y="2896"/>
                </a:lnTo>
                <a:lnTo>
                  <a:pt x="15330" y="2823"/>
                </a:lnTo>
                <a:lnTo>
                  <a:pt x="15184" y="2799"/>
                </a:lnTo>
                <a:lnTo>
                  <a:pt x="15136" y="2823"/>
                </a:lnTo>
                <a:lnTo>
                  <a:pt x="15136" y="2872"/>
                </a:lnTo>
                <a:lnTo>
                  <a:pt x="15160" y="2945"/>
                </a:lnTo>
                <a:lnTo>
                  <a:pt x="15209" y="2993"/>
                </a:lnTo>
                <a:lnTo>
                  <a:pt x="15306" y="3115"/>
                </a:lnTo>
                <a:lnTo>
                  <a:pt x="15452" y="3212"/>
                </a:lnTo>
                <a:lnTo>
                  <a:pt x="15598" y="3310"/>
                </a:lnTo>
                <a:lnTo>
                  <a:pt x="15793" y="3407"/>
                </a:lnTo>
                <a:lnTo>
                  <a:pt x="16012" y="3480"/>
                </a:lnTo>
                <a:lnTo>
                  <a:pt x="15720" y="3699"/>
                </a:lnTo>
                <a:lnTo>
                  <a:pt x="15379" y="3504"/>
                </a:lnTo>
                <a:lnTo>
                  <a:pt x="15014" y="3334"/>
                </a:lnTo>
                <a:lnTo>
                  <a:pt x="14819" y="3237"/>
                </a:lnTo>
                <a:lnTo>
                  <a:pt x="14625" y="3188"/>
                </a:lnTo>
                <a:lnTo>
                  <a:pt x="14552" y="3188"/>
                </a:lnTo>
                <a:lnTo>
                  <a:pt x="14479" y="3212"/>
                </a:lnTo>
                <a:lnTo>
                  <a:pt x="14357" y="3261"/>
                </a:lnTo>
                <a:lnTo>
                  <a:pt x="14333" y="3285"/>
                </a:lnTo>
                <a:lnTo>
                  <a:pt x="14333" y="3310"/>
                </a:lnTo>
                <a:lnTo>
                  <a:pt x="14454" y="3383"/>
                </a:lnTo>
                <a:lnTo>
                  <a:pt x="14552" y="3456"/>
                </a:lnTo>
                <a:lnTo>
                  <a:pt x="14990" y="3723"/>
                </a:lnTo>
                <a:lnTo>
                  <a:pt x="15379" y="3942"/>
                </a:lnTo>
                <a:lnTo>
                  <a:pt x="15038" y="4234"/>
                </a:lnTo>
                <a:lnTo>
                  <a:pt x="14698" y="4137"/>
                </a:lnTo>
                <a:lnTo>
                  <a:pt x="14357" y="3991"/>
                </a:lnTo>
                <a:lnTo>
                  <a:pt x="14138" y="3894"/>
                </a:lnTo>
                <a:lnTo>
                  <a:pt x="13943" y="3748"/>
                </a:lnTo>
                <a:lnTo>
                  <a:pt x="13554" y="3456"/>
                </a:lnTo>
                <a:lnTo>
                  <a:pt x="13530" y="3456"/>
                </a:lnTo>
                <a:lnTo>
                  <a:pt x="13505" y="3480"/>
                </a:lnTo>
                <a:lnTo>
                  <a:pt x="13530" y="3602"/>
                </a:lnTo>
                <a:lnTo>
                  <a:pt x="13554" y="3723"/>
                </a:lnTo>
                <a:lnTo>
                  <a:pt x="13627" y="3821"/>
                </a:lnTo>
                <a:lnTo>
                  <a:pt x="13724" y="3918"/>
                </a:lnTo>
                <a:lnTo>
                  <a:pt x="13919" y="4088"/>
                </a:lnTo>
                <a:lnTo>
                  <a:pt x="14114" y="4210"/>
                </a:lnTo>
                <a:lnTo>
                  <a:pt x="14381" y="4356"/>
                </a:lnTo>
                <a:lnTo>
                  <a:pt x="14698" y="4502"/>
                </a:lnTo>
                <a:lnTo>
                  <a:pt x="14479" y="4672"/>
                </a:lnTo>
                <a:lnTo>
                  <a:pt x="14357" y="4624"/>
                </a:lnTo>
                <a:lnTo>
                  <a:pt x="14041" y="4526"/>
                </a:lnTo>
                <a:lnTo>
                  <a:pt x="13749" y="4380"/>
                </a:lnTo>
                <a:lnTo>
                  <a:pt x="13505" y="4259"/>
                </a:lnTo>
                <a:lnTo>
                  <a:pt x="13262" y="4161"/>
                </a:lnTo>
                <a:lnTo>
                  <a:pt x="13019" y="4088"/>
                </a:lnTo>
                <a:lnTo>
                  <a:pt x="12897" y="4064"/>
                </a:lnTo>
                <a:lnTo>
                  <a:pt x="12751" y="4064"/>
                </a:lnTo>
                <a:lnTo>
                  <a:pt x="12727" y="4088"/>
                </a:lnTo>
                <a:lnTo>
                  <a:pt x="12702" y="4113"/>
                </a:lnTo>
                <a:lnTo>
                  <a:pt x="12702" y="4137"/>
                </a:lnTo>
                <a:lnTo>
                  <a:pt x="12727" y="4161"/>
                </a:lnTo>
                <a:lnTo>
                  <a:pt x="13213" y="4478"/>
                </a:lnTo>
                <a:lnTo>
                  <a:pt x="13724" y="4794"/>
                </a:lnTo>
                <a:lnTo>
                  <a:pt x="13919" y="4891"/>
                </a:lnTo>
                <a:lnTo>
                  <a:pt x="14138" y="4964"/>
                </a:lnTo>
                <a:lnTo>
                  <a:pt x="13797" y="5256"/>
                </a:lnTo>
                <a:lnTo>
                  <a:pt x="13554" y="5451"/>
                </a:lnTo>
                <a:lnTo>
                  <a:pt x="13530" y="5402"/>
                </a:lnTo>
                <a:lnTo>
                  <a:pt x="13481" y="5354"/>
                </a:lnTo>
                <a:lnTo>
                  <a:pt x="13067" y="5135"/>
                </a:lnTo>
                <a:lnTo>
                  <a:pt x="12678" y="4891"/>
                </a:lnTo>
                <a:lnTo>
                  <a:pt x="12508" y="4794"/>
                </a:lnTo>
                <a:lnTo>
                  <a:pt x="12337" y="4697"/>
                </a:lnTo>
                <a:lnTo>
                  <a:pt x="12167" y="4624"/>
                </a:lnTo>
                <a:lnTo>
                  <a:pt x="11972" y="4575"/>
                </a:lnTo>
                <a:lnTo>
                  <a:pt x="11948" y="4599"/>
                </a:lnTo>
                <a:lnTo>
                  <a:pt x="11924" y="4624"/>
                </a:lnTo>
                <a:lnTo>
                  <a:pt x="11899" y="4648"/>
                </a:lnTo>
                <a:lnTo>
                  <a:pt x="11924" y="4672"/>
                </a:lnTo>
                <a:lnTo>
                  <a:pt x="12045" y="4843"/>
                </a:lnTo>
                <a:lnTo>
                  <a:pt x="12191" y="4989"/>
                </a:lnTo>
                <a:lnTo>
                  <a:pt x="12532" y="5256"/>
                </a:lnTo>
                <a:lnTo>
                  <a:pt x="12897" y="5500"/>
                </a:lnTo>
                <a:lnTo>
                  <a:pt x="13262" y="5670"/>
                </a:lnTo>
                <a:lnTo>
                  <a:pt x="12921" y="5962"/>
                </a:lnTo>
                <a:lnTo>
                  <a:pt x="12824" y="5840"/>
                </a:lnTo>
                <a:lnTo>
                  <a:pt x="12678" y="5743"/>
                </a:lnTo>
                <a:lnTo>
                  <a:pt x="12362" y="5573"/>
                </a:lnTo>
                <a:lnTo>
                  <a:pt x="11948" y="5329"/>
                </a:lnTo>
                <a:lnTo>
                  <a:pt x="11705" y="5232"/>
                </a:lnTo>
                <a:lnTo>
                  <a:pt x="11486" y="5135"/>
                </a:lnTo>
                <a:lnTo>
                  <a:pt x="11388" y="5135"/>
                </a:lnTo>
                <a:lnTo>
                  <a:pt x="11340" y="5183"/>
                </a:lnTo>
                <a:lnTo>
                  <a:pt x="11291" y="5281"/>
                </a:lnTo>
                <a:lnTo>
                  <a:pt x="11291" y="5305"/>
                </a:lnTo>
                <a:lnTo>
                  <a:pt x="11315" y="5354"/>
                </a:lnTo>
                <a:lnTo>
                  <a:pt x="11388" y="5451"/>
                </a:lnTo>
                <a:lnTo>
                  <a:pt x="11461" y="5524"/>
                </a:lnTo>
                <a:lnTo>
                  <a:pt x="11632" y="5646"/>
                </a:lnTo>
                <a:lnTo>
                  <a:pt x="11997" y="5865"/>
                </a:lnTo>
                <a:lnTo>
                  <a:pt x="12459" y="6132"/>
                </a:lnTo>
                <a:lnTo>
                  <a:pt x="12605" y="6230"/>
                </a:lnTo>
                <a:lnTo>
                  <a:pt x="12313" y="6473"/>
                </a:lnTo>
                <a:lnTo>
                  <a:pt x="12289" y="6400"/>
                </a:lnTo>
                <a:lnTo>
                  <a:pt x="12264" y="6351"/>
                </a:lnTo>
                <a:lnTo>
                  <a:pt x="12216" y="6327"/>
                </a:lnTo>
                <a:lnTo>
                  <a:pt x="11997" y="6230"/>
                </a:lnTo>
                <a:lnTo>
                  <a:pt x="11802" y="6157"/>
                </a:lnTo>
                <a:lnTo>
                  <a:pt x="11364" y="6011"/>
                </a:lnTo>
                <a:lnTo>
                  <a:pt x="10853" y="5840"/>
                </a:lnTo>
                <a:lnTo>
                  <a:pt x="10659" y="5792"/>
                </a:lnTo>
                <a:lnTo>
                  <a:pt x="10561" y="5767"/>
                </a:lnTo>
                <a:lnTo>
                  <a:pt x="10488" y="5743"/>
                </a:lnTo>
                <a:lnTo>
                  <a:pt x="10440" y="5743"/>
                </a:lnTo>
                <a:lnTo>
                  <a:pt x="10440" y="5767"/>
                </a:lnTo>
                <a:lnTo>
                  <a:pt x="10440" y="5792"/>
                </a:lnTo>
                <a:lnTo>
                  <a:pt x="10537" y="5962"/>
                </a:lnTo>
                <a:lnTo>
                  <a:pt x="10659" y="6084"/>
                </a:lnTo>
                <a:lnTo>
                  <a:pt x="10805" y="6205"/>
                </a:lnTo>
                <a:lnTo>
                  <a:pt x="10999" y="6278"/>
                </a:lnTo>
                <a:lnTo>
                  <a:pt x="11510" y="6473"/>
                </a:lnTo>
                <a:lnTo>
                  <a:pt x="12021" y="6668"/>
                </a:lnTo>
                <a:lnTo>
                  <a:pt x="12070" y="6692"/>
                </a:lnTo>
                <a:lnTo>
                  <a:pt x="11510" y="7130"/>
                </a:lnTo>
                <a:lnTo>
                  <a:pt x="11461" y="7106"/>
                </a:lnTo>
                <a:lnTo>
                  <a:pt x="11291" y="6984"/>
                </a:lnTo>
                <a:lnTo>
                  <a:pt x="11072" y="6911"/>
                </a:lnTo>
                <a:lnTo>
                  <a:pt x="10853" y="6814"/>
                </a:lnTo>
                <a:lnTo>
                  <a:pt x="10659" y="6741"/>
                </a:lnTo>
                <a:lnTo>
                  <a:pt x="10221" y="6497"/>
                </a:lnTo>
                <a:lnTo>
                  <a:pt x="10002" y="6376"/>
                </a:lnTo>
                <a:lnTo>
                  <a:pt x="9783" y="6278"/>
                </a:lnTo>
                <a:lnTo>
                  <a:pt x="9710" y="6278"/>
                </a:lnTo>
                <a:lnTo>
                  <a:pt x="9637" y="6327"/>
                </a:lnTo>
                <a:lnTo>
                  <a:pt x="9612" y="6400"/>
                </a:lnTo>
                <a:lnTo>
                  <a:pt x="9637" y="6473"/>
                </a:lnTo>
                <a:lnTo>
                  <a:pt x="9710" y="6570"/>
                </a:lnTo>
                <a:lnTo>
                  <a:pt x="9783" y="6668"/>
                </a:lnTo>
                <a:lnTo>
                  <a:pt x="9977" y="6838"/>
                </a:lnTo>
                <a:lnTo>
                  <a:pt x="10221" y="6984"/>
                </a:lnTo>
                <a:lnTo>
                  <a:pt x="10440" y="7106"/>
                </a:lnTo>
                <a:lnTo>
                  <a:pt x="10756" y="7276"/>
                </a:lnTo>
                <a:lnTo>
                  <a:pt x="10950" y="7373"/>
                </a:lnTo>
                <a:lnTo>
                  <a:pt x="11121" y="7422"/>
                </a:lnTo>
                <a:lnTo>
                  <a:pt x="10780" y="7665"/>
                </a:lnTo>
                <a:lnTo>
                  <a:pt x="10561" y="7544"/>
                </a:lnTo>
                <a:lnTo>
                  <a:pt x="10342" y="7422"/>
                </a:lnTo>
                <a:lnTo>
                  <a:pt x="10099" y="7325"/>
                </a:lnTo>
                <a:lnTo>
                  <a:pt x="9880" y="7227"/>
                </a:lnTo>
                <a:lnTo>
                  <a:pt x="9369" y="6911"/>
                </a:lnTo>
                <a:lnTo>
                  <a:pt x="9296" y="6887"/>
                </a:lnTo>
                <a:lnTo>
                  <a:pt x="9199" y="6862"/>
                </a:lnTo>
                <a:lnTo>
                  <a:pt x="9077" y="6814"/>
                </a:lnTo>
                <a:lnTo>
                  <a:pt x="9028" y="6814"/>
                </a:lnTo>
                <a:lnTo>
                  <a:pt x="9028" y="6838"/>
                </a:lnTo>
                <a:lnTo>
                  <a:pt x="9028" y="6960"/>
                </a:lnTo>
                <a:lnTo>
                  <a:pt x="9053" y="7057"/>
                </a:lnTo>
                <a:lnTo>
                  <a:pt x="9101" y="7154"/>
                </a:lnTo>
                <a:lnTo>
                  <a:pt x="9174" y="7227"/>
                </a:lnTo>
                <a:lnTo>
                  <a:pt x="9345" y="7373"/>
                </a:lnTo>
                <a:lnTo>
                  <a:pt x="9539" y="7495"/>
                </a:lnTo>
                <a:lnTo>
                  <a:pt x="9904" y="7714"/>
                </a:lnTo>
                <a:lnTo>
                  <a:pt x="10123" y="7836"/>
                </a:lnTo>
                <a:lnTo>
                  <a:pt x="10342" y="7933"/>
                </a:lnTo>
                <a:lnTo>
                  <a:pt x="10050" y="8103"/>
                </a:lnTo>
                <a:lnTo>
                  <a:pt x="10002" y="8030"/>
                </a:lnTo>
                <a:lnTo>
                  <a:pt x="9904" y="7982"/>
                </a:lnTo>
                <a:lnTo>
                  <a:pt x="9564" y="7884"/>
                </a:lnTo>
                <a:lnTo>
                  <a:pt x="9223" y="7763"/>
                </a:lnTo>
                <a:lnTo>
                  <a:pt x="8882" y="7617"/>
                </a:lnTo>
                <a:lnTo>
                  <a:pt x="8566" y="7471"/>
                </a:lnTo>
                <a:lnTo>
                  <a:pt x="8250" y="7300"/>
                </a:lnTo>
                <a:lnTo>
                  <a:pt x="7933" y="7130"/>
                </a:lnTo>
                <a:lnTo>
                  <a:pt x="7349" y="6716"/>
                </a:lnTo>
                <a:lnTo>
                  <a:pt x="6765" y="6303"/>
                </a:lnTo>
                <a:lnTo>
                  <a:pt x="6206" y="5865"/>
                </a:lnTo>
                <a:lnTo>
                  <a:pt x="5086" y="4940"/>
                </a:lnTo>
                <a:lnTo>
                  <a:pt x="4527" y="4502"/>
                </a:lnTo>
                <a:lnTo>
                  <a:pt x="3943" y="4064"/>
                </a:lnTo>
                <a:lnTo>
                  <a:pt x="3359" y="3650"/>
                </a:lnTo>
                <a:lnTo>
                  <a:pt x="2751" y="3237"/>
                </a:lnTo>
                <a:lnTo>
                  <a:pt x="1510" y="2458"/>
                </a:lnTo>
                <a:lnTo>
                  <a:pt x="1072" y="2142"/>
                </a:lnTo>
                <a:lnTo>
                  <a:pt x="853" y="1996"/>
                </a:lnTo>
                <a:lnTo>
                  <a:pt x="609" y="1850"/>
                </a:lnTo>
                <a:lnTo>
                  <a:pt x="609" y="1412"/>
                </a:lnTo>
                <a:lnTo>
                  <a:pt x="585" y="998"/>
                </a:lnTo>
                <a:lnTo>
                  <a:pt x="561" y="779"/>
                </a:lnTo>
                <a:lnTo>
                  <a:pt x="585" y="585"/>
                </a:lnTo>
                <a:lnTo>
                  <a:pt x="780" y="560"/>
                </a:lnTo>
                <a:lnTo>
                  <a:pt x="974" y="536"/>
                </a:lnTo>
                <a:lnTo>
                  <a:pt x="1364" y="560"/>
                </a:lnTo>
                <a:lnTo>
                  <a:pt x="2580" y="560"/>
                </a:lnTo>
                <a:lnTo>
                  <a:pt x="3967" y="536"/>
                </a:lnTo>
                <a:close/>
                <a:moveTo>
                  <a:pt x="609" y="2312"/>
                </a:moveTo>
                <a:lnTo>
                  <a:pt x="804" y="2507"/>
                </a:lnTo>
                <a:lnTo>
                  <a:pt x="1023" y="2677"/>
                </a:lnTo>
                <a:lnTo>
                  <a:pt x="1461" y="2993"/>
                </a:lnTo>
                <a:lnTo>
                  <a:pt x="2361" y="3577"/>
                </a:lnTo>
                <a:lnTo>
                  <a:pt x="3042" y="4040"/>
                </a:lnTo>
                <a:lnTo>
                  <a:pt x="3699" y="4526"/>
                </a:lnTo>
                <a:lnTo>
                  <a:pt x="4332" y="5013"/>
                </a:lnTo>
                <a:lnTo>
                  <a:pt x="4965" y="5524"/>
                </a:lnTo>
                <a:lnTo>
                  <a:pt x="6011" y="6376"/>
                </a:lnTo>
                <a:lnTo>
                  <a:pt x="6546" y="6814"/>
                </a:lnTo>
                <a:lnTo>
                  <a:pt x="7106" y="7203"/>
                </a:lnTo>
                <a:lnTo>
                  <a:pt x="7690" y="7592"/>
                </a:lnTo>
                <a:lnTo>
                  <a:pt x="8274" y="7933"/>
                </a:lnTo>
                <a:lnTo>
                  <a:pt x="8590" y="8079"/>
                </a:lnTo>
                <a:lnTo>
                  <a:pt x="8907" y="8225"/>
                </a:lnTo>
                <a:lnTo>
                  <a:pt x="9223" y="8347"/>
                </a:lnTo>
                <a:lnTo>
                  <a:pt x="9539" y="8444"/>
                </a:lnTo>
                <a:lnTo>
                  <a:pt x="9515" y="8493"/>
                </a:lnTo>
                <a:lnTo>
                  <a:pt x="9491" y="8541"/>
                </a:lnTo>
                <a:lnTo>
                  <a:pt x="9515" y="8639"/>
                </a:lnTo>
                <a:lnTo>
                  <a:pt x="9539" y="8663"/>
                </a:lnTo>
                <a:lnTo>
                  <a:pt x="9564" y="8687"/>
                </a:lnTo>
                <a:lnTo>
                  <a:pt x="9612" y="8712"/>
                </a:lnTo>
                <a:lnTo>
                  <a:pt x="9661" y="8712"/>
                </a:lnTo>
                <a:lnTo>
                  <a:pt x="9880" y="8639"/>
                </a:lnTo>
                <a:lnTo>
                  <a:pt x="10099" y="8541"/>
                </a:lnTo>
                <a:lnTo>
                  <a:pt x="10537" y="8322"/>
                </a:lnTo>
                <a:lnTo>
                  <a:pt x="10950" y="8079"/>
                </a:lnTo>
                <a:lnTo>
                  <a:pt x="11340" y="7836"/>
                </a:lnTo>
                <a:lnTo>
                  <a:pt x="11656" y="7617"/>
                </a:lnTo>
                <a:lnTo>
                  <a:pt x="11972" y="7373"/>
                </a:lnTo>
                <a:lnTo>
                  <a:pt x="12605" y="6862"/>
                </a:lnTo>
                <a:lnTo>
                  <a:pt x="13213" y="6327"/>
                </a:lnTo>
                <a:lnTo>
                  <a:pt x="13846" y="5816"/>
                </a:lnTo>
                <a:lnTo>
                  <a:pt x="15257" y="4672"/>
                </a:lnTo>
                <a:lnTo>
                  <a:pt x="15987" y="4113"/>
                </a:lnTo>
                <a:lnTo>
                  <a:pt x="16352" y="3845"/>
                </a:lnTo>
                <a:lnTo>
                  <a:pt x="16742" y="3602"/>
                </a:lnTo>
                <a:lnTo>
                  <a:pt x="17180" y="3358"/>
                </a:lnTo>
                <a:lnTo>
                  <a:pt x="17666" y="3115"/>
                </a:lnTo>
                <a:lnTo>
                  <a:pt x="18153" y="2847"/>
                </a:lnTo>
                <a:lnTo>
                  <a:pt x="18372" y="2701"/>
                </a:lnTo>
                <a:lnTo>
                  <a:pt x="18591" y="2556"/>
                </a:lnTo>
                <a:lnTo>
                  <a:pt x="18591" y="3018"/>
                </a:lnTo>
                <a:lnTo>
                  <a:pt x="18664" y="4721"/>
                </a:lnTo>
                <a:lnTo>
                  <a:pt x="18688" y="5573"/>
                </a:lnTo>
                <a:lnTo>
                  <a:pt x="18713" y="6424"/>
                </a:lnTo>
                <a:lnTo>
                  <a:pt x="18688" y="8347"/>
                </a:lnTo>
                <a:lnTo>
                  <a:pt x="18640" y="10269"/>
                </a:lnTo>
                <a:lnTo>
                  <a:pt x="18591" y="12191"/>
                </a:lnTo>
                <a:lnTo>
                  <a:pt x="18567" y="12532"/>
                </a:lnTo>
                <a:lnTo>
                  <a:pt x="18469" y="12386"/>
                </a:lnTo>
                <a:lnTo>
                  <a:pt x="18348" y="12240"/>
                </a:lnTo>
                <a:lnTo>
                  <a:pt x="18104" y="11996"/>
                </a:lnTo>
                <a:lnTo>
                  <a:pt x="17812" y="11704"/>
                </a:lnTo>
                <a:lnTo>
                  <a:pt x="17496" y="11412"/>
                </a:lnTo>
                <a:lnTo>
                  <a:pt x="16863" y="10853"/>
                </a:lnTo>
                <a:lnTo>
                  <a:pt x="16206" y="10366"/>
                </a:lnTo>
                <a:lnTo>
                  <a:pt x="15549" y="9904"/>
                </a:lnTo>
                <a:lnTo>
                  <a:pt x="15136" y="9612"/>
                </a:lnTo>
                <a:lnTo>
                  <a:pt x="14722" y="9320"/>
                </a:lnTo>
                <a:lnTo>
                  <a:pt x="14503" y="9198"/>
                </a:lnTo>
                <a:lnTo>
                  <a:pt x="14260" y="9077"/>
                </a:lnTo>
                <a:lnTo>
                  <a:pt x="14041" y="8955"/>
                </a:lnTo>
                <a:lnTo>
                  <a:pt x="13797" y="8882"/>
                </a:lnTo>
                <a:lnTo>
                  <a:pt x="13724" y="8882"/>
                </a:lnTo>
                <a:lnTo>
                  <a:pt x="13676" y="8931"/>
                </a:lnTo>
                <a:lnTo>
                  <a:pt x="13676" y="8979"/>
                </a:lnTo>
                <a:lnTo>
                  <a:pt x="13700" y="9052"/>
                </a:lnTo>
                <a:lnTo>
                  <a:pt x="13846" y="9223"/>
                </a:lnTo>
                <a:lnTo>
                  <a:pt x="13992" y="9369"/>
                </a:lnTo>
                <a:lnTo>
                  <a:pt x="14333" y="9612"/>
                </a:lnTo>
                <a:lnTo>
                  <a:pt x="15038" y="10099"/>
                </a:lnTo>
                <a:lnTo>
                  <a:pt x="15720" y="10610"/>
                </a:lnTo>
                <a:lnTo>
                  <a:pt x="16401" y="11120"/>
                </a:lnTo>
                <a:lnTo>
                  <a:pt x="16985" y="11631"/>
                </a:lnTo>
                <a:lnTo>
                  <a:pt x="17545" y="12167"/>
                </a:lnTo>
                <a:lnTo>
                  <a:pt x="17837" y="12459"/>
                </a:lnTo>
                <a:lnTo>
                  <a:pt x="18104" y="12775"/>
                </a:lnTo>
                <a:lnTo>
                  <a:pt x="18202" y="12945"/>
                </a:lnTo>
                <a:lnTo>
                  <a:pt x="17934" y="12970"/>
                </a:lnTo>
                <a:lnTo>
                  <a:pt x="17642" y="12994"/>
                </a:lnTo>
                <a:lnTo>
                  <a:pt x="17082" y="12970"/>
                </a:lnTo>
                <a:lnTo>
                  <a:pt x="16182" y="12945"/>
                </a:lnTo>
                <a:lnTo>
                  <a:pt x="15282" y="12945"/>
                </a:lnTo>
                <a:lnTo>
                  <a:pt x="13968" y="12970"/>
                </a:lnTo>
                <a:lnTo>
                  <a:pt x="12654" y="13018"/>
                </a:lnTo>
                <a:lnTo>
                  <a:pt x="10026" y="13116"/>
                </a:lnTo>
                <a:lnTo>
                  <a:pt x="8761" y="13140"/>
                </a:lnTo>
                <a:lnTo>
                  <a:pt x="7520" y="13116"/>
                </a:lnTo>
                <a:lnTo>
                  <a:pt x="6254" y="13091"/>
                </a:lnTo>
                <a:lnTo>
                  <a:pt x="5013" y="13018"/>
                </a:lnTo>
                <a:lnTo>
                  <a:pt x="3772" y="12970"/>
                </a:lnTo>
                <a:lnTo>
                  <a:pt x="2556" y="12945"/>
                </a:lnTo>
                <a:lnTo>
                  <a:pt x="2118" y="12945"/>
                </a:lnTo>
                <a:lnTo>
                  <a:pt x="1680" y="12970"/>
                </a:lnTo>
                <a:lnTo>
                  <a:pt x="1242" y="13018"/>
                </a:lnTo>
                <a:lnTo>
                  <a:pt x="1023" y="13043"/>
                </a:lnTo>
                <a:lnTo>
                  <a:pt x="804" y="13091"/>
                </a:lnTo>
                <a:lnTo>
                  <a:pt x="804" y="13067"/>
                </a:lnTo>
                <a:lnTo>
                  <a:pt x="999" y="12921"/>
                </a:lnTo>
                <a:lnTo>
                  <a:pt x="1193" y="12775"/>
                </a:lnTo>
                <a:lnTo>
                  <a:pt x="1558" y="12410"/>
                </a:lnTo>
                <a:lnTo>
                  <a:pt x="2167" y="11826"/>
                </a:lnTo>
                <a:lnTo>
                  <a:pt x="2799" y="11291"/>
                </a:lnTo>
                <a:lnTo>
                  <a:pt x="3432" y="10755"/>
                </a:lnTo>
                <a:lnTo>
                  <a:pt x="4064" y="10245"/>
                </a:lnTo>
                <a:lnTo>
                  <a:pt x="4721" y="9734"/>
                </a:lnTo>
                <a:lnTo>
                  <a:pt x="5354" y="9223"/>
                </a:lnTo>
                <a:lnTo>
                  <a:pt x="5403" y="9125"/>
                </a:lnTo>
                <a:lnTo>
                  <a:pt x="5427" y="9028"/>
                </a:lnTo>
                <a:lnTo>
                  <a:pt x="5403" y="8955"/>
                </a:lnTo>
                <a:lnTo>
                  <a:pt x="5354" y="8858"/>
                </a:lnTo>
                <a:lnTo>
                  <a:pt x="5281" y="8809"/>
                </a:lnTo>
                <a:lnTo>
                  <a:pt x="5184" y="8785"/>
                </a:lnTo>
                <a:lnTo>
                  <a:pt x="5086" y="8785"/>
                </a:lnTo>
                <a:lnTo>
                  <a:pt x="4965" y="8833"/>
                </a:lnTo>
                <a:lnTo>
                  <a:pt x="3772" y="9807"/>
                </a:lnTo>
                <a:lnTo>
                  <a:pt x="2580" y="10804"/>
                </a:lnTo>
                <a:lnTo>
                  <a:pt x="1948" y="11388"/>
                </a:lnTo>
                <a:lnTo>
                  <a:pt x="1339" y="11972"/>
                </a:lnTo>
                <a:lnTo>
                  <a:pt x="1047" y="12264"/>
                </a:lnTo>
                <a:lnTo>
                  <a:pt x="901" y="12434"/>
                </a:lnTo>
                <a:lnTo>
                  <a:pt x="780" y="12580"/>
                </a:lnTo>
                <a:lnTo>
                  <a:pt x="780" y="12045"/>
                </a:lnTo>
                <a:lnTo>
                  <a:pt x="804" y="11510"/>
                </a:lnTo>
                <a:lnTo>
                  <a:pt x="804" y="11072"/>
                </a:lnTo>
                <a:lnTo>
                  <a:pt x="780" y="10634"/>
                </a:lnTo>
                <a:lnTo>
                  <a:pt x="731" y="9782"/>
                </a:lnTo>
                <a:lnTo>
                  <a:pt x="634" y="7933"/>
                </a:lnTo>
                <a:lnTo>
                  <a:pt x="536" y="6108"/>
                </a:lnTo>
                <a:lnTo>
                  <a:pt x="512" y="5232"/>
                </a:lnTo>
                <a:lnTo>
                  <a:pt x="512" y="4332"/>
                </a:lnTo>
                <a:lnTo>
                  <a:pt x="561" y="3456"/>
                </a:lnTo>
                <a:lnTo>
                  <a:pt x="585" y="2580"/>
                </a:lnTo>
                <a:lnTo>
                  <a:pt x="609" y="2312"/>
                </a:lnTo>
                <a:close/>
                <a:moveTo>
                  <a:pt x="3042" y="1"/>
                </a:moveTo>
                <a:lnTo>
                  <a:pt x="1656" y="49"/>
                </a:lnTo>
                <a:lnTo>
                  <a:pt x="1364" y="49"/>
                </a:lnTo>
                <a:lnTo>
                  <a:pt x="1047" y="74"/>
                </a:lnTo>
                <a:lnTo>
                  <a:pt x="877" y="74"/>
                </a:lnTo>
                <a:lnTo>
                  <a:pt x="731" y="122"/>
                </a:lnTo>
                <a:lnTo>
                  <a:pt x="585" y="171"/>
                </a:lnTo>
                <a:lnTo>
                  <a:pt x="463" y="220"/>
                </a:lnTo>
                <a:lnTo>
                  <a:pt x="390" y="244"/>
                </a:lnTo>
                <a:lnTo>
                  <a:pt x="317" y="293"/>
                </a:lnTo>
                <a:lnTo>
                  <a:pt x="244" y="366"/>
                </a:lnTo>
                <a:lnTo>
                  <a:pt x="196" y="463"/>
                </a:lnTo>
                <a:lnTo>
                  <a:pt x="147" y="658"/>
                </a:lnTo>
                <a:lnTo>
                  <a:pt x="123" y="901"/>
                </a:lnTo>
                <a:lnTo>
                  <a:pt x="123" y="1144"/>
                </a:lnTo>
                <a:lnTo>
                  <a:pt x="147" y="1631"/>
                </a:lnTo>
                <a:lnTo>
                  <a:pt x="147" y="1850"/>
                </a:lnTo>
                <a:lnTo>
                  <a:pt x="147" y="2045"/>
                </a:lnTo>
                <a:lnTo>
                  <a:pt x="25" y="3894"/>
                </a:lnTo>
                <a:lnTo>
                  <a:pt x="1" y="4794"/>
                </a:lnTo>
                <a:lnTo>
                  <a:pt x="1" y="5719"/>
                </a:lnTo>
                <a:lnTo>
                  <a:pt x="25" y="6668"/>
                </a:lnTo>
                <a:lnTo>
                  <a:pt x="74" y="7641"/>
                </a:lnTo>
                <a:lnTo>
                  <a:pt x="171" y="9588"/>
                </a:lnTo>
                <a:lnTo>
                  <a:pt x="220" y="10537"/>
                </a:lnTo>
                <a:lnTo>
                  <a:pt x="269" y="11510"/>
                </a:lnTo>
                <a:lnTo>
                  <a:pt x="244" y="11948"/>
                </a:lnTo>
                <a:lnTo>
                  <a:pt x="244" y="12361"/>
                </a:lnTo>
                <a:lnTo>
                  <a:pt x="220" y="12775"/>
                </a:lnTo>
                <a:lnTo>
                  <a:pt x="269" y="13213"/>
                </a:lnTo>
                <a:lnTo>
                  <a:pt x="269" y="13310"/>
                </a:lnTo>
                <a:lnTo>
                  <a:pt x="317" y="13359"/>
                </a:lnTo>
                <a:lnTo>
                  <a:pt x="366" y="13432"/>
                </a:lnTo>
                <a:lnTo>
                  <a:pt x="415" y="13456"/>
                </a:lnTo>
                <a:lnTo>
                  <a:pt x="463" y="13505"/>
                </a:lnTo>
                <a:lnTo>
                  <a:pt x="536" y="13529"/>
                </a:lnTo>
                <a:lnTo>
                  <a:pt x="828" y="13554"/>
                </a:lnTo>
                <a:lnTo>
                  <a:pt x="1120" y="13554"/>
                </a:lnTo>
                <a:lnTo>
                  <a:pt x="1704" y="13529"/>
                </a:lnTo>
                <a:lnTo>
                  <a:pt x="2313" y="13481"/>
                </a:lnTo>
                <a:lnTo>
                  <a:pt x="2897" y="13481"/>
                </a:lnTo>
                <a:lnTo>
                  <a:pt x="4137" y="13505"/>
                </a:lnTo>
                <a:lnTo>
                  <a:pt x="5354" y="13578"/>
                </a:lnTo>
                <a:lnTo>
                  <a:pt x="6619" y="13651"/>
                </a:lnTo>
                <a:lnTo>
                  <a:pt x="7885" y="13675"/>
                </a:lnTo>
                <a:lnTo>
                  <a:pt x="9150" y="13675"/>
                </a:lnTo>
                <a:lnTo>
                  <a:pt x="10391" y="13651"/>
                </a:lnTo>
                <a:lnTo>
                  <a:pt x="15574" y="13481"/>
                </a:lnTo>
                <a:lnTo>
                  <a:pt x="15963" y="13481"/>
                </a:lnTo>
                <a:lnTo>
                  <a:pt x="16352" y="13505"/>
                </a:lnTo>
                <a:lnTo>
                  <a:pt x="17155" y="13578"/>
                </a:lnTo>
                <a:lnTo>
                  <a:pt x="17569" y="13578"/>
                </a:lnTo>
                <a:lnTo>
                  <a:pt x="17958" y="13554"/>
                </a:lnTo>
                <a:lnTo>
                  <a:pt x="18348" y="13505"/>
                </a:lnTo>
                <a:lnTo>
                  <a:pt x="18542" y="13456"/>
                </a:lnTo>
                <a:lnTo>
                  <a:pt x="18713" y="13383"/>
                </a:lnTo>
                <a:lnTo>
                  <a:pt x="18786" y="13408"/>
                </a:lnTo>
                <a:lnTo>
                  <a:pt x="18883" y="13408"/>
                </a:lnTo>
                <a:lnTo>
                  <a:pt x="18956" y="13359"/>
                </a:lnTo>
                <a:lnTo>
                  <a:pt x="19029" y="13262"/>
                </a:lnTo>
                <a:lnTo>
                  <a:pt x="19102" y="13164"/>
                </a:lnTo>
                <a:lnTo>
                  <a:pt x="19126" y="13043"/>
                </a:lnTo>
                <a:lnTo>
                  <a:pt x="19175" y="12872"/>
                </a:lnTo>
                <a:lnTo>
                  <a:pt x="19199" y="12532"/>
                </a:lnTo>
                <a:lnTo>
                  <a:pt x="19223" y="12191"/>
                </a:lnTo>
                <a:lnTo>
                  <a:pt x="19199" y="11850"/>
                </a:lnTo>
                <a:lnTo>
                  <a:pt x="19199" y="11412"/>
                </a:lnTo>
                <a:lnTo>
                  <a:pt x="19248" y="9417"/>
                </a:lnTo>
                <a:lnTo>
                  <a:pt x="19272" y="7398"/>
                </a:lnTo>
                <a:lnTo>
                  <a:pt x="19272" y="5548"/>
                </a:lnTo>
                <a:lnTo>
                  <a:pt x="19199" y="3699"/>
                </a:lnTo>
                <a:lnTo>
                  <a:pt x="19150" y="2872"/>
                </a:lnTo>
                <a:lnTo>
                  <a:pt x="19150" y="2020"/>
                </a:lnTo>
                <a:lnTo>
                  <a:pt x="19199" y="1972"/>
                </a:lnTo>
                <a:lnTo>
                  <a:pt x="19223" y="1874"/>
                </a:lnTo>
                <a:lnTo>
                  <a:pt x="19223" y="1777"/>
                </a:lnTo>
                <a:lnTo>
                  <a:pt x="19199" y="1753"/>
                </a:lnTo>
                <a:lnTo>
                  <a:pt x="19150" y="1728"/>
                </a:lnTo>
                <a:lnTo>
                  <a:pt x="19199" y="1193"/>
                </a:lnTo>
                <a:lnTo>
                  <a:pt x="19199" y="925"/>
                </a:lnTo>
                <a:lnTo>
                  <a:pt x="19199" y="658"/>
                </a:lnTo>
                <a:lnTo>
                  <a:pt x="19248" y="560"/>
                </a:lnTo>
                <a:lnTo>
                  <a:pt x="19272" y="487"/>
                </a:lnTo>
                <a:lnTo>
                  <a:pt x="19248" y="390"/>
                </a:lnTo>
                <a:lnTo>
                  <a:pt x="19199" y="317"/>
                </a:lnTo>
                <a:lnTo>
                  <a:pt x="19126" y="244"/>
                </a:lnTo>
                <a:lnTo>
                  <a:pt x="19053" y="195"/>
                </a:lnTo>
                <a:lnTo>
                  <a:pt x="18956" y="195"/>
                </a:lnTo>
                <a:lnTo>
                  <a:pt x="18834" y="220"/>
                </a:lnTo>
                <a:lnTo>
                  <a:pt x="18688" y="268"/>
                </a:lnTo>
                <a:lnTo>
                  <a:pt x="18542" y="293"/>
                </a:lnTo>
                <a:lnTo>
                  <a:pt x="18348" y="293"/>
                </a:lnTo>
                <a:lnTo>
                  <a:pt x="18177" y="268"/>
                </a:lnTo>
                <a:lnTo>
                  <a:pt x="17496" y="195"/>
                </a:lnTo>
                <a:lnTo>
                  <a:pt x="17009" y="171"/>
                </a:lnTo>
                <a:lnTo>
                  <a:pt x="16547" y="147"/>
                </a:lnTo>
                <a:lnTo>
                  <a:pt x="16085" y="171"/>
                </a:lnTo>
                <a:lnTo>
                  <a:pt x="15598" y="171"/>
                </a:lnTo>
                <a:lnTo>
                  <a:pt x="14211" y="244"/>
                </a:lnTo>
                <a:lnTo>
                  <a:pt x="12824" y="268"/>
                </a:lnTo>
                <a:lnTo>
                  <a:pt x="11437" y="244"/>
                </a:lnTo>
                <a:lnTo>
                  <a:pt x="10050" y="171"/>
                </a:lnTo>
                <a:lnTo>
                  <a:pt x="7252" y="49"/>
                </a:lnTo>
                <a:lnTo>
                  <a:pt x="5841"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2" name="Google Shape;212;p17"/>
          <p:cNvSpPr/>
          <p:nvPr/>
        </p:nvSpPr>
        <p:spPr>
          <a:xfrm>
            <a:off x="5454038" y="1860450"/>
            <a:ext cx="510245" cy="494025"/>
          </a:xfrm>
          <a:custGeom>
            <a:rect b="b" l="l" r="r" t="t"/>
            <a:pathLst>
              <a:path extrusionOk="0" h="18518" w="19126">
                <a:moveTo>
                  <a:pt x="10098" y="2409"/>
                </a:moveTo>
                <a:lnTo>
                  <a:pt x="10512" y="2701"/>
                </a:lnTo>
                <a:lnTo>
                  <a:pt x="10074" y="2969"/>
                </a:lnTo>
                <a:lnTo>
                  <a:pt x="9636" y="3285"/>
                </a:lnTo>
                <a:lnTo>
                  <a:pt x="9198" y="3602"/>
                </a:lnTo>
                <a:lnTo>
                  <a:pt x="8760" y="3918"/>
                </a:lnTo>
                <a:lnTo>
                  <a:pt x="8517" y="4040"/>
                </a:lnTo>
                <a:lnTo>
                  <a:pt x="8249" y="4234"/>
                </a:lnTo>
                <a:lnTo>
                  <a:pt x="7981" y="4429"/>
                </a:lnTo>
                <a:lnTo>
                  <a:pt x="7884" y="4551"/>
                </a:lnTo>
                <a:lnTo>
                  <a:pt x="7811" y="4672"/>
                </a:lnTo>
                <a:lnTo>
                  <a:pt x="7349" y="4672"/>
                </a:lnTo>
                <a:lnTo>
                  <a:pt x="6814" y="4697"/>
                </a:lnTo>
                <a:lnTo>
                  <a:pt x="7081" y="4526"/>
                </a:lnTo>
                <a:lnTo>
                  <a:pt x="7641" y="4161"/>
                </a:lnTo>
                <a:lnTo>
                  <a:pt x="8200" y="3796"/>
                </a:lnTo>
                <a:lnTo>
                  <a:pt x="8784" y="3480"/>
                </a:lnTo>
                <a:lnTo>
                  <a:pt x="9320" y="3115"/>
                </a:lnTo>
                <a:lnTo>
                  <a:pt x="9539" y="2969"/>
                </a:lnTo>
                <a:lnTo>
                  <a:pt x="9758" y="2823"/>
                </a:lnTo>
                <a:lnTo>
                  <a:pt x="9952" y="2628"/>
                </a:lnTo>
                <a:lnTo>
                  <a:pt x="10025" y="2531"/>
                </a:lnTo>
                <a:lnTo>
                  <a:pt x="10074" y="2409"/>
                </a:lnTo>
                <a:close/>
                <a:moveTo>
                  <a:pt x="10804" y="2847"/>
                </a:moveTo>
                <a:lnTo>
                  <a:pt x="11193" y="3115"/>
                </a:lnTo>
                <a:lnTo>
                  <a:pt x="10974" y="3237"/>
                </a:lnTo>
                <a:lnTo>
                  <a:pt x="10755" y="3407"/>
                </a:lnTo>
                <a:lnTo>
                  <a:pt x="10561" y="3577"/>
                </a:lnTo>
                <a:lnTo>
                  <a:pt x="10366" y="3723"/>
                </a:lnTo>
                <a:lnTo>
                  <a:pt x="9709" y="4161"/>
                </a:lnTo>
                <a:lnTo>
                  <a:pt x="9368" y="4429"/>
                </a:lnTo>
                <a:lnTo>
                  <a:pt x="9222" y="4551"/>
                </a:lnTo>
                <a:lnTo>
                  <a:pt x="9101" y="4721"/>
                </a:lnTo>
                <a:lnTo>
                  <a:pt x="8176" y="4672"/>
                </a:lnTo>
                <a:lnTo>
                  <a:pt x="8322" y="4551"/>
                </a:lnTo>
                <a:lnTo>
                  <a:pt x="8663" y="4332"/>
                </a:lnTo>
                <a:lnTo>
                  <a:pt x="9028" y="4113"/>
                </a:lnTo>
                <a:lnTo>
                  <a:pt x="9466" y="3821"/>
                </a:lnTo>
                <a:lnTo>
                  <a:pt x="9879" y="3529"/>
                </a:lnTo>
                <a:lnTo>
                  <a:pt x="10317" y="3212"/>
                </a:lnTo>
                <a:lnTo>
                  <a:pt x="10731" y="2920"/>
                </a:lnTo>
                <a:lnTo>
                  <a:pt x="10804" y="2847"/>
                </a:lnTo>
                <a:close/>
                <a:moveTo>
                  <a:pt x="9490" y="1850"/>
                </a:moveTo>
                <a:lnTo>
                  <a:pt x="9685" y="2069"/>
                </a:lnTo>
                <a:lnTo>
                  <a:pt x="9904" y="2263"/>
                </a:lnTo>
                <a:lnTo>
                  <a:pt x="9709" y="2385"/>
                </a:lnTo>
                <a:lnTo>
                  <a:pt x="9514" y="2507"/>
                </a:lnTo>
                <a:lnTo>
                  <a:pt x="9149" y="2799"/>
                </a:lnTo>
                <a:lnTo>
                  <a:pt x="8590" y="3164"/>
                </a:lnTo>
                <a:lnTo>
                  <a:pt x="8006" y="3480"/>
                </a:lnTo>
                <a:lnTo>
                  <a:pt x="7519" y="3796"/>
                </a:lnTo>
                <a:lnTo>
                  <a:pt x="7033" y="4113"/>
                </a:lnTo>
                <a:lnTo>
                  <a:pt x="6595" y="4405"/>
                </a:lnTo>
                <a:lnTo>
                  <a:pt x="6400" y="4551"/>
                </a:lnTo>
                <a:lnTo>
                  <a:pt x="6205" y="4745"/>
                </a:lnTo>
                <a:lnTo>
                  <a:pt x="5792" y="4770"/>
                </a:lnTo>
                <a:lnTo>
                  <a:pt x="6059" y="4551"/>
                </a:lnTo>
                <a:lnTo>
                  <a:pt x="6327" y="4307"/>
                </a:lnTo>
                <a:lnTo>
                  <a:pt x="6838" y="3845"/>
                </a:lnTo>
                <a:lnTo>
                  <a:pt x="7495" y="3334"/>
                </a:lnTo>
                <a:lnTo>
                  <a:pt x="7811" y="3091"/>
                </a:lnTo>
                <a:lnTo>
                  <a:pt x="8152" y="2847"/>
                </a:lnTo>
                <a:lnTo>
                  <a:pt x="8492" y="2604"/>
                </a:lnTo>
                <a:lnTo>
                  <a:pt x="8809" y="2336"/>
                </a:lnTo>
                <a:lnTo>
                  <a:pt x="9149" y="2069"/>
                </a:lnTo>
                <a:lnTo>
                  <a:pt x="9490" y="1850"/>
                </a:lnTo>
                <a:close/>
                <a:moveTo>
                  <a:pt x="12775" y="4307"/>
                </a:moveTo>
                <a:lnTo>
                  <a:pt x="13359" y="4697"/>
                </a:lnTo>
                <a:lnTo>
                  <a:pt x="13116" y="4697"/>
                </a:lnTo>
                <a:lnTo>
                  <a:pt x="12045" y="4794"/>
                </a:lnTo>
                <a:lnTo>
                  <a:pt x="12410" y="4551"/>
                </a:lnTo>
                <a:lnTo>
                  <a:pt x="12580" y="4429"/>
                </a:lnTo>
                <a:lnTo>
                  <a:pt x="12775" y="4307"/>
                </a:lnTo>
                <a:close/>
                <a:moveTo>
                  <a:pt x="11510" y="3358"/>
                </a:moveTo>
                <a:lnTo>
                  <a:pt x="11923" y="3699"/>
                </a:lnTo>
                <a:lnTo>
                  <a:pt x="11826" y="3699"/>
                </a:lnTo>
                <a:lnTo>
                  <a:pt x="11729" y="3723"/>
                </a:lnTo>
                <a:lnTo>
                  <a:pt x="11558" y="3845"/>
                </a:lnTo>
                <a:lnTo>
                  <a:pt x="11388" y="3967"/>
                </a:lnTo>
                <a:lnTo>
                  <a:pt x="11242" y="4113"/>
                </a:lnTo>
                <a:lnTo>
                  <a:pt x="10877" y="4453"/>
                </a:lnTo>
                <a:lnTo>
                  <a:pt x="10682" y="4624"/>
                </a:lnTo>
                <a:lnTo>
                  <a:pt x="10536" y="4818"/>
                </a:lnTo>
                <a:lnTo>
                  <a:pt x="9587" y="4745"/>
                </a:lnTo>
                <a:lnTo>
                  <a:pt x="9831" y="4575"/>
                </a:lnTo>
                <a:lnTo>
                  <a:pt x="10074" y="4380"/>
                </a:lnTo>
                <a:lnTo>
                  <a:pt x="10317" y="4210"/>
                </a:lnTo>
                <a:lnTo>
                  <a:pt x="10561" y="4040"/>
                </a:lnTo>
                <a:lnTo>
                  <a:pt x="11047" y="3723"/>
                </a:lnTo>
                <a:lnTo>
                  <a:pt x="11510" y="3358"/>
                </a:lnTo>
                <a:close/>
                <a:moveTo>
                  <a:pt x="12021" y="3772"/>
                </a:moveTo>
                <a:lnTo>
                  <a:pt x="12532" y="4137"/>
                </a:lnTo>
                <a:lnTo>
                  <a:pt x="12313" y="4307"/>
                </a:lnTo>
                <a:lnTo>
                  <a:pt x="12021" y="4551"/>
                </a:lnTo>
                <a:lnTo>
                  <a:pt x="11899" y="4672"/>
                </a:lnTo>
                <a:lnTo>
                  <a:pt x="11777" y="4818"/>
                </a:lnTo>
                <a:lnTo>
                  <a:pt x="11412" y="4843"/>
                </a:lnTo>
                <a:lnTo>
                  <a:pt x="11072" y="4843"/>
                </a:lnTo>
                <a:lnTo>
                  <a:pt x="10828" y="4818"/>
                </a:lnTo>
                <a:lnTo>
                  <a:pt x="11072" y="4648"/>
                </a:lnTo>
                <a:lnTo>
                  <a:pt x="11315" y="4453"/>
                </a:lnTo>
                <a:lnTo>
                  <a:pt x="11534" y="4259"/>
                </a:lnTo>
                <a:lnTo>
                  <a:pt x="11777" y="4064"/>
                </a:lnTo>
                <a:lnTo>
                  <a:pt x="11923" y="3967"/>
                </a:lnTo>
                <a:lnTo>
                  <a:pt x="11996" y="3894"/>
                </a:lnTo>
                <a:lnTo>
                  <a:pt x="12021" y="3821"/>
                </a:lnTo>
                <a:lnTo>
                  <a:pt x="12021" y="3772"/>
                </a:lnTo>
                <a:close/>
                <a:moveTo>
                  <a:pt x="15038" y="6156"/>
                </a:moveTo>
                <a:lnTo>
                  <a:pt x="15281" y="6327"/>
                </a:lnTo>
                <a:lnTo>
                  <a:pt x="15525" y="6473"/>
                </a:lnTo>
                <a:lnTo>
                  <a:pt x="15354" y="6594"/>
                </a:lnTo>
                <a:lnTo>
                  <a:pt x="15184" y="6740"/>
                </a:lnTo>
                <a:lnTo>
                  <a:pt x="15062" y="6862"/>
                </a:lnTo>
                <a:lnTo>
                  <a:pt x="15038" y="6156"/>
                </a:lnTo>
                <a:close/>
                <a:moveTo>
                  <a:pt x="9782" y="511"/>
                </a:moveTo>
                <a:lnTo>
                  <a:pt x="10244" y="925"/>
                </a:lnTo>
                <a:lnTo>
                  <a:pt x="10512" y="1144"/>
                </a:lnTo>
                <a:lnTo>
                  <a:pt x="10804" y="1363"/>
                </a:lnTo>
                <a:lnTo>
                  <a:pt x="11364" y="1777"/>
                </a:lnTo>
                <a:lnTo>
                  <a:pt x="12021" y="2239"/>
                </a:lnTo>
                <a:lnTo>
                  <a:pt x="12629" y="2726"/>
                </a:lnTo>
                <a:lnTo>
                  <a:pt x="13237" y="3237"/>
                </a:lnTo>
                <a:lnTo>
                  <a:pt x="13846" y="3723"/>
                </a:lnTo>
                <a:lnTo>
                  <a:pt x="15111" y="4672"/>
                </a:lnTo>
                <a:lnTo>
                  <a:pt x="15744" y="5135"/>
                </a:lnTo>
                <a:lnTo>
                  <a:pt x="16352" y="5621"/>
                </a:lnTo>
                <a:lnTo>
                  <a:pt x="16838" y="5986"/>
                </a:lnTo>
                <a:lnTo>
                  <a:pt x="17325" y="6302"/>
                </a:lnTo>
                <a:lnTo>
                  <a:pt x="17836" y="6619"/>
                </a:lnTo>
                <a:lnTo>
                  <a:pt x="18347" y="6886"/>
                </a:lnTo>
                <a:lnTo>
                  <a:pt x="18274" y="6959"/>
                </a:lnTo>
                <a:lnTo>
                  <a:pt x="18104" y="7105"/>
                </a:lnTo>
                <a:lnTo>
                  <a:pt x="17909" y="7203"/>
                </a:lnTo>
                <a:lnTo>
                  <a:pt x="17617" y="7373"/>
                </a:lnTo>
                <a:lnTo>
                  <a:pt x="17568" y="7300"/>
                </a:lnTo>
                <a:lnTo>
                  <a:pt x="17520" y="7276"/>
                </a:lnTo>
                <a:lnTo>
                  <a:pt x="17471" y="7251"/>
                </a:lnTo>
                <a:lnTo>
                  <a:pt x="17276" y="7178"/>
                </a:lnTo>
                <a:lnTo>
                  <a:pt x="17106" y="7081"/>
                </a:lnTo>
                <a:lnTo>
                  <a:pt x="16936" y="6959"/>
                </a:lnTo>
                <a:lnTo>
                  <a:pt x="16790" y="6838"/>
                </a:lnTo>
                <a:lnTo>
                  <a:pt x="16473" y="6570"/>
                </a:lnTo>
                <a:lnTo>
                  <a:pt x="16303" y="6473"/>
                </a:lnTo>
                <a:lnTo>
                  <a:pt x="16133" y="6375"/>
                </a:lnTo>
                <a:lnTo>
                  <a:pt x="15865" y="6229"/>
                </a:lnTo>
                <a:lnTo>
                  <a:pt x="15598" y="6059"/>
                </a:lnTo>
                <a:lnTo>
                  <a:pt x="15306" y="5889"/>
                </a:lnTo>
                <a:lnTo>
                  <a:pt x="15160" y="5816"/>
                </a:lnTo>
                <a:lnTo>
                  <a:pt x="15038" y="5767"/>
                </a:lnTo>
                <a:lnTo>
                  <a:pt x="15014" y="5426"/>
                </a:lnTo>
                <a:lnTo>
                  <a:pt x="14989" y="5256"/>
                </a:lnTo>
                <a:lnTo>
                  <a:pt x="14916" y="5110"/>
                </a:lnTo>
                <a:lnTo>
                  <a:pt x="14916" y="5037"/>
                </a:lnTo>
                <a:lnTo>
                  <a:pt x="14892" y="4964"/>
                </a:lnTo>
                <a:lnTo>
                  <a:pt x="14868" y="4916"/>
                </a:lnTo>
                <a:lnTo>
                  <a:pt x="14795" y="4867"/>
                </a:lnTo>
                <a:lnTo>
                  <a:pt x="14624" y="4770"/>
                </a:lnTo>
                <a:lnTo>
                  <a:pt x="14430" y="4721"/>
                </a:lnTo>
                <a:lnTo>
                  <a:pt x="14235" y="4697"/>
                </a:lnTo>
                <a:lnTo>
                  <a:pt x="14040" y="4672"/>
                </a:lnTo>
                <a:lnTo>
                  <a:pt x="12751" y="3796"/>
                </a:lnTo>
                <a:lnTo>
                  <a:pt x="12118" y="3334"/>
                </a:lnTo>
                <a:lnTo>
                  <a:pt x="11485" y="2872"/>
                </a:lnTo>
                <a:lnTo>
                  <a:pt x="11242" y="2701"/>
                </a:lnTo>
                <a:lnTo>
                  <a:pt x="10974" y="2531"/>
                </a:lnTo>
                <a:lnTo>
                  <a:pt x="10463" y="2239"/>
                </a:lnTo>
                <a:lnTo>
                  <a:pt x="10269" y="2093"/>
                </a:lnTo>
                <a:lnTo>
                  <a:pt x="10098" y="1947"/>
                </a:lnTo>
                <a:lnTo>
                  <a:pt x="9928" y="1801"/>
                </a:lnTo>
                <a:lnTo>
                  <a:pt x="9758" y="1655"/>
                </a:lnTo>
                <a:lnTo>
                  <a:pt x="9733" y="1558"/>
                </a:lnTo>
                <a:lnTo>
                  <a:pt x="9685" y="1485"/>
                </a:lnTo>
                <a:lnTo>
                  <a:pt x="9587" y="1436"/>
                </a:lnTo>
                <a:lnTo>
                  <a:pt x="9539" y="1436"/>
                </a:lnTo>
                <a:lnTo>
                  <a:pt x="9466" y="1460"/>
                </a:lnTo>
                <a:lnTo>
                  <a:pt x="9271" y="1558"/>
                </a:lnTo>
                <a:lnTo>
                  <a:pt x="9101" y="1655"/>
                </a:lnTo>
                <a:lnTo>
                  <a:pt x="8784" y="1923"/>
                </a:lnTo>
                <a:lnTo>
                  <a:pt x="8444" y="2190"/>
                </a:lnTo>
                <a:lnTo>
                  <a:pt x="8127" y="2434"/>
                </a:lnTo>
                <a:lnTo>
                  <a:pt x="7738" y="2677"/>
                </a:lnTo>
                <a:lnTo>
                  <a:pt x="7373" y="2969"/>
                </a:lnTo>
                <a:lnTo>
                  <a:pt x="6668" y="3529"/>
                </a:lnTo>
                <a:lnTo>
                  <a:pt x="5913" y="4137"/>
                </a:lnTo>
                <a:lnTo>
                  <a:pt x="5524" y="4453"/>
                </a:lnTo>
                <a:lnTo>
                  <a:pt x="5183" y="4794"/>
                </a:lnTo>
                <a:lnTo>
                  <a:pt x="5183" y="4818"/>
                </a:lnTo>
                <a:lnTo>
                  <a:pt x="4624" y="4867"/>
                </a:lnTo>
                <a:lnTo>
                  <a:pt x="4234" y="4891"/>
                </a:lnTo>
                <a:lnTo>
                  <a:pt x="4015" y="4940"/>
                </a:lnTo>
                <a:lnTo>
                  <a:pt x="3942" y="4989"/>
                </a:lnTo>
                <a:lnTo>
                  <a:pt x="3869" y="5062"/>
                </a:lnTo>
                <a:lnTo>
                  <a:pt x="3796" y="5037"/>
                </a:lnTo>
                <a:lnTo>
                  <a:pt x="3723" y="5062"/>
                </a:lnTo>
                <a:lnTo>
                  <a:pt x="3675" y="5110"/>
                </a:lnTo>
                <a:lnTo>
                  <a:pt x="3650" y="5183"/>
                </a:lnTo>
                <a:lnTo>
                  <a:pt x="3602" y="5402"/>
                </a:lnTo>
                <a:lnTo>
                  <a:pt x="3602" y="5621"/>
                </a:lnTo>
                <a:lnTo>
                  <a:pt x="3480" y="5645"/>
                </a:lnTo>
                <a:lnTo>
                  <a:pt x="3358" y="5694"/>
                </a:lnTo>
                <a:lnTo>
                  <a:pt x="3237" y="5767"/>
                </a:lnTo>
                <a:lnTo>
                  <a:pt x="3115" y="5864"/>
                </a:lnTo>
                <a:lnTo>
                  <a:pt x="2920" y="6035"/>
                </a:lnTo>
                <a:lnTo>
                  <a:pt x="2726" y="6229"/>
                </a:lnTo>
                <a:lnTo>
                  <a:pt x="2166" y="6765"/>
                </a:lnTo>
                <a:lnTo>
                  <a:pt x="1874" y="7008"/>
                </a:lnTo>
                <a:lnTo>
                  <a:pt x="1582" y="7227"/>
                </a:lnTo>
                <a:lnTo>
                  <a:pt x="1509" y="7300"/>
                </a:lnTo>
                <a:lnTo>
                  <a:pt x="1241" y="7203"/>
                </a:lnTo>
                <a:lnTo>
                  <a:pt x="998" y="7130"/>
                </a:lnTo>
                <a:lnTo>
                  <a:pt x="779" y="7008"/>
                </a:lnTo>
                <a:lnTo>
                  <a:pt x="584" y="6838"/>
                </a:lnTo>
                <a:lnTo>
                  <a:pt x="901" y="6667"/>
                </a:lnTo>
                <a:lnTo>
                  <a:pt x="1217" y="6473"/>
                </a:lnTo>
                <a:lnTo>
                  <a:pt x="1825" y="6035"/>
                </a:lnTo>
                <a:lnTo>
                  <a:pt x="3018" y="5135"/>
                </a:lnTo>
                <a:lnTo>
                  <a:pt x="4307" y="4161"/>
                </a:lnTo>
                <a:lnTo>
                  <a:pt x="5646" y="3164"/>
                </a:lnTo>
                <a:lnTo>
                  <a:pt x="6814" y="2361"/>
                </a:lnTo>
                <a:lnTo>
                  <a:pt x="7981" y="1558"/>
                </a:lnTo>
                <a:lnTo>
                  <a:pt x="8395" y="1266"/>
                </a:lnTo>
                <a:lnTo>
                  <a:pt x="8833" y="949"/>
                </a:lnTo>
                <a:lnTo>
                  <a:pt x="9076" y="828"/>
                </a:lnTo>
                <a:lnTo>
                  <a:pt x="9295" y="706"/>
                </a:lnTo>
                <a:lnTo>
                  <a:pt x="9539" y="584"/>
                </a:lnTo>
                <a:lnTo>
                  <a:pt x="9782" y="511"/>
                </a:lnTo>
                <a:close/>
                <a:moveTo>
                  <a:pt x="3577" y="6132"/>
                </a:moveTo>
                <a:lnTo>
                  <a:pt x="3577" y="6497"/>
                </a:lnTo>
                <a:lnTo>
                  <a:pt x="3383" y="6643"/>
                </a:lnTo>
                <a:lnTo>
                  <a:pt x="3188" y="6813"/>
                </a:lnTo>
                <a:lnTo>
                  <a:pt x="2847" y="7130"/>
                </a:lnTo>
                <a:lnTo>
                  <a:pt x="2531" y="7397"/>
                </a:lnTo>
                <a:lnTo>
                  <a:pt x="2385" y="7543"/>
                </a:lnTo>
                <a:lnTo>
                  <a:pt x="2263" y="7714"/>
                </a:lnTo>
                <a:lnTo>
                  <a:pt x="1971" y="7519"/>
                </a:lnTo>
                <a:lnTo>
                  <a:pt x="2190" y="7373"/>
                </a:lnTo>
                <a:lnTo>
                  <a:pt x="2409" y="7178"/>
                </a:lnTo>
                <a:lnTo>
                  <a:pt x="2823" y="6813"/>
                </a:lnTo>
                <a:lnTo>
                  <a:pt x="3334" y="6327"/>
                </a:lnTo>
                <a:lnTo>
                  <a:pt x="3456" y="6229"/>
                </a:lnTo>
                <a:lnTo>
                  <a:pt x="3577" y="6132"/>
                </a:lnTo>
                <a:close/>
                <a:moveTo>
                  <a:pt x="7738" y="7008"/>
                </a:moveTo>
                <a:lnTo>
                  <a:pt x="7690" y="7032"/>
                </a:lnTo>
                <a:lnTo>
                  <a:pt x="7641" y="7057"/>
                </a:lnTo>
                <a:lnTo>
                  <a:pt x="7422" y="7251"/>
                </a:lnTo>
                <a:lnTo>
                  <a:pt x="7203" y="7397"/>
                </a:lnTo>
                <a:lnTo>
                  <a:pt x="7081" y="7446"/>
                </a:lnTo>
                <a:lnTo>
                  <a:pt x="6935" y="7495"/>
                </a:lnTo>
                <a:lnTo>
                  <a:pt x="6814" y="7519"/>
                </a:lnTo>
                <a:lnTo>
                  <a:pt x="6668" y="7519"/>
                </a:lnTo>
                <a:lnTo>
                  <a:pt x="6765" y="7130"/>
                </a:lnTo>
                <a:lnTo>
                  <a:pt x="6765" y="7105"/>
                </a:lnTo>
                <a:lnTo>
                  <a:pt x="6716" y="7105"/>
                </a:lnTo>
                <a:lnTo>
                  <a:pt x="6595" y="7178"/>
                </a:lnTo>
                <a:lnTo>
                  <a:pt x="6522" y="7300"/>
                </a:lnTo>
                <a:lnTo>
                  <a:pt x="6449" y="7422"/>
                </a:lnTo>
                <a:lnTo>
                  <a:pt x="6376" y="7543"/>
                </a:lnTo>
                <a:lnTo>
                  <a:pt x="6351" y="7616"/>
                </a:lnTo>
                <a:lnTo>
                  <a:pt x="6376" y="7665"/>
                </a:lnTo>
                <a:lnTo>
                  <a:pt x="6400" y="7714"/>
                </a:lnTo>
                <a:lnTo>
                  <a:pt x="6449" y="7738"/>
                </a:lnTo>
                <a:lnTo>
                  <a:pt x="6619" y="7787"/>
                </a:lnTo>
                <a:lnTo>
                  <a:pt x="6765" y="7811"/>
                </a:lnTo>
                <a:lnTo>
                  <a:pt x="6935" y="7811"/>
                </a:lnTo>
                <a:lnTo>
                  <a:pt x="7081" y="7762"/>
                </a:lnTo>
                <a:lnTo>
                  <a:pt x="7227" y="7714"/>
                </a:lnTo>
                <a:lnTo>
                  <a:pt x="7373" y="7641"/>
                </a:lnTo>
                <a:lnTo>
                  <a:pt x="7641" y="7495"/>
                </a:lnTo>
                <a:lnTo>
                  <a:pt x="7690" y="7568"/>
                </a:lnTo>
                <a:lnTo>
                  <a:pt x="7738" y="7641"/>
                </a:lnTo>
                <a:lnTo>
                  <a:pt x="7811" y="7714"/>
                </a:lnTo>
                <a:lnTo>
                  <a:pt x="7908" y="7738"/>
                </a:lnTo>
                <a:lnTo>
                  <a:pt x="8006" y="7787"/>
                </a:lnTo>
                <a:lnTo>
                  <a:pt x="8371" y="7787"/>
                </a:lnTo>
                <a:lnTo>
                  <a:pt x="8517" y="7762"/>
                </a:lnTo>
                <a:lnTo>
                  <a:pt x="8687" y="7714"/>
                </a:lnTo>
                <a:lnTo>
                  <a:pt x="8760" y="7689"/>
                </a:lnTo>
                <a:lnTo>
                  <a:pt x="8809" y="7689"/>
                </a:lnTo>
                <a:lnTo>
                  <a:pt x="8979" y="7714"/>
                </a:lnTo>
                <a:lnTo>
                  <a:pt x="9125" y="7714"/>
                </a:lnTo>
                <a:lnTo>
                  <a:pt x="9247" y="7665"/>
                </a:lnTo>
                <a:lnTo>
                  <a:pt x="9393" y="7592"/>
                </a:lnTo>
                <a:lnTo>
                  <a:pt x="9514" y="7495"/>
                </a:lnTo>
                <a:lnTo>
                  <a:pt x="9563" y="7568"/>
                </a:lnTo>
                <a:lnTo>
                  <a:pt x="9612" y="7616"/>
                </a:lnTo>
                <a:lnTo>
                  <a:pt x="9709" y="7665"/>
                </a:lnTo>
                <a:lnTo>
                  <a:pt x="9782" y="7689"/>
                </a:lnTo>
                <a:lnTo>
                  <a:pt x="9879" y="7689"/>
                </a:lnTo>
                <a:lnTo>
                  <a:pt x="9977" y="7665"/>
                </a:lnTo>
                <a:lnTo>
                  <a:pt x="10171" y="7592"/>
                </a:lnTo>
                <a:lnTo>
                  <a:pt x="10317" y="7592"/>
                </a:lnTo>
                <a:lnTo>
                  <a:pt x="10512" y="7665"/>
                </a:lnTo>
                <a:lnTo>
                  <a:pt x="10755" y="7714"/>
                </a:lnTo>
                <a:lnTo>
                  <a:pt x="11023" y="7738"/>
                </a:lnTo>
                <a:lnTo>
                  <a:pt x="11315" y="7762"/>
                </a:lnTo>
                <a:lnTo>
                  <a:pt x="11875" y="7762"/>
                </a:lnTo>
                <a:lnTo>
                  <a:pt x="12167" y="7714"/>
                </a:lnTo>
                <a:lnTo>
                  <a:pt x="12434" y="7665"/>
                </a:lnTo>
                <a:lnTo>
                  <a:pt x="12678" y="7592"/>
                </a:lnTo>
                <a:lnTo>
                  <a:pt x="12751" y="7543"/>
                </a:lnTo>
                <a:lnTo>
                  <a:pt x="12775" y="7495"/>
                </a:lnTo>
                <a:lnTo>
                  <a:pt x="12799" y="7446"/>
                </a:lnTo>
                <a:lnTo>
                  <a:pt x="12799" y="7373"/>
                </a:lnTo>
                <a:lnTo>
                  <a:pt x="12751" y="7324"/>
                </a:lnTo>
                <a:lnTo>
                  <a:pt x="12726" y="7276"/>
                </a:lnTo>
                <a:lnTo>
                  <a:pt x="12653" y="7251"/>
                </a:lnTo>
                <a:lnTo>
                  <a:pt x="12580" y="7251"/>
                </a:lnTo>
                <a:lnTo>
                  <a:pt x="12021" y="7373"/>
                </a:lnTo>
                <a:lnTo>
                  <a:pt x="11729" y="7397"/>
                </a:lnTo>
                <a:lnTo>
                  <a:pt x="11412" y="7446"/>
                </a:lnTo>
                <a:lnTo>
                  <a:pt x="11120" y="7446"/>
                </a:lnTo>
                <a:lnTo>
                  <a:pt x="10828" y="7422"/>
                </a:lnTo>
                <a:lnTo>
                  <a:pt x="10536" y="7349"/>
                </a:lnTo>
                <a:lnTo>
                  <a:pt x="10415" y="7300"/>
                </a:lnTo>
                <a:lnTo>
                  <a:pt x="10269" y="7227"/>
                </a:lnTo>
                <a:lnTo>
                  <a:pt x="10196" y="7203"/>
                </a:lnTo>
                <a:lnTo>
                  <a:pt x="10123" y="7227"/>
                </a:lnTo>
                <a:lnTo>
                  <a:pt x="10025" y="7300"/>
                </a:lnTo>
                <a:lnTo>
                  <a:pt x="9977" y="7324"/>
                </a:lnTo>
                <a:lnTo>
                  <a:pt x="9928" y="7300"/>
                </a:lnTo>
                <a:lnTo>
                  <a:pt x="9831" y="7251"/>
                </a:lnTo>
                <a:lnTo>
                  <a:pt x="9733" y="7130"/>
                </a:lnTo>
                <a:lnTo>
                  <a:pt x="9685" y="7057"/>
                </a:lnTo>
                <a:lnTo>
                  <a:pt x="9612" y="7008"/>
                </a:lnTo>
                <a:lnTo>
                  <a:pt x="9514" y="7008"/>
                </a:lnTo>
                <a:lnTo>
                  <a:pt x="9490" y="7032"/>
                </a:lnTo>
                <a:lnTo>
                  <a:pt x="9441" y="7057"/>
                </a:lnTo>
                <a:lnTo>
                  <a:pt x="9344" y="7203"/>
                </a:lnTo>
                <a:lnTo>
                  <a:pt x="9198" y="7324"/>
                </a:lnTo>
                <a:lnTo>
                  <a:pt x="9125" y="7349"/>
                </a:lnTo>
                <a:lnTo>
                  <a:pt x="9052" y="7373"/>
                </a:lnTo>
                <a:lnTo>
                  <a:pt x="8955" y="7373"/>
                </a:lnTo>
                <a:lnTo>
                  <a:pt x="8857" y="7324"/>
                </a:lnTo>
                <a:lnTo>
                  <a:pt x="8784" y="7300"/>
                </a:lnTo>
                <a:lnTo>
                  <a:pt x="8711" y="7324"/>
                </a:lnTo>
                <a:lnTo>
                  <a:pt x="8517" y="7422"/>
                </a:lnTo>
                <a:lnTo>
                  <a:pt x="8371" y="7446"/>
                </a:lnTo>
                <a:lnTo>
                  <a:pt x="8225" y="7470"/>
                </a:lnTo>
                <a:lnTo>
                  <a:pt x="8103" y="7470"/>
                </a:lnTo>
                <a:lnTo>
                  <a:pt x="8006" y="7446"/>
                </a:lnTo>
                <a:lnTo>
                  <a:pt x="7957" y="7397"/>
                </a:lnTo>
                <a:lnTo>
                  <a:pt x="7933" y="7349"/>
                </a:lnTo>
                <a:lnTo>
                  <a:pt x="7908" y="7300"/>
                </a:lnTo>
                <a:lnTo>
                  <a:pt x="7908" y="7227"/>
                </a:lnTo>
                <a:lnTo>
                  <a:pt x="7933" y="7154"/>
                </a:lnTo>
                <a:lnTo>
                  <a:pt x="7908" y="7105"/>
                </a:lnTo>
                <a:lnTo>
                  <a:pt x="7884" y="7081"/>
                </a:lnTo>
                <a:lnTo>
                  <a:pt x="7835" y="7032"/>
                </a:lnTo>
                <a:lnTo>
                  <a:pt x="7787" y="7032"/>
                </a:lnTo>
                <a:lnTo>
                  <a:pt x="7738" y="7008"/>
                </a:lnTo>
                <a:close/>
                <a:moveTo>
                  <a:pt x="15841" y="6667"/>
                </a:moveTo>
                <a:lnTo>
                  <a:pt x="16108" y="6765"/>
                </a:lnTo>
                <a:lnTo>
                  <a:pt x="16206" y="6813"/>
                </a:lnTo>
                <a:lnTo>
                  <a:pt x="16279" y="6886"/>
                </a:lnTo>
                <a:lnTo>
                  <a:pt x="15914" y="7178"/>
                </a:lnTo>
                <a:lnTo>
                  <a:pt x="15549" y="7495"/>
                </a:lnTo>
                <a:lnTo>
                  <a:pt x="15306" y="7714"/>
                </a:lnTo>
                <a:lnTo>
                  <a:pt x="15184" y="7860"/>
                </a:lnTo>
                <a:lnTo>
                  <a:pt x="15087" y="8006"/>
                </a:lnTo>
                <a:lnTo>
                  <a:pt x="15087" y="7227"/>
                </a:lnTo>
                <a:lnTo>
                  <a:pt x="15208" y="7154"/>
                </a:lnTo>
                <a:lnTo>
                  <a:pt x="15306" y="7057"/>
                </a:lnTo>
                <a:lnTo>
                  <a:pt x="15525" y="6862"/>
                </a:lnTo>
                <a:lnTo>
                  <a:pt x="15646" y="6789"/>
                </a:lnTo>
                <a:lnTo>
                  <a:pt x="15792" y="6716"/>
                </a:lnTo>
                <a:lnTo>
                  <a:pt x="15841" y="6667"/>
                </a:lnTo>
                <a:close/>
                <a:moveTo>
                  <a:pt x="3577" y="6959"/>
                </a:moveTo>
                <a:lnTo>
                  <a:pt x="3577" y="7349"/>
                </a:lnTo>
                <a:lnTo>
                  <a:pt x="3456" y="7397"/>
                </a:lnTo>
                <a:lnTo>
                  <a:pt x="3358" y="7495"/>
                </a:lnTo>
                <a:lnTo>
                  <a:pt x="3188" y="7689"/>
                </a:lnTo>
                <a:lnTo>
                  <a:pt x="2993" y="7908"/>
                </a:lnTo>
                <a:lnTo>
                  <a:pt x="2799" y="8127"/>
                </a:lnTo>
                <a:lnTo>
                  <a:pt x="2507" y="7884"/>
                </a:lnTo>
                <a:lnTo>
                  <a:pt x="2458" y="7860"/>
                </a:lnTo>
                <a:lnTo>
                  <a:pt x="2726" y="7641"/>
                </a:lnTo>
                <a:lnTo>
                  <a:pt x="2969" y="7446"/>
                </a:lnTo>
                <a:lnTo>
                  <a:pt x="3577" y="6959"/>
                </a:lnTo>
                <a:close/>
                <a:moveTo>
                  <a:pt x="3577" y="7762"/>
                </a:moveTo>
                <a:lnTo>
                  <a:pt x="3577" y="8176"/>
                </a:lnTo>
                <a:lnTo>
                  <a:pt x="3626" y="8590"/>
                </a:lnTo>
                <a:lnTo>
                  <a:pt x="3650" y="8930"/>
                </a:lnTo>
                <a:lnTo>
                  <a:pt x="2969" y="8273"/>
                </a:lnTo>
                <a:lnTo>
                  <a:pt x="3164" y="8127"/>
                </a:lnTo>
                <a:lnTo>
                  <a:pt x="3358" y="7957"/>
                </a:lnTo>
                <a:lnTo>
                  <a:pt x="3577" y="7762"/>
                </a:lnTo>
                <a:close/>
                <a:moveTo>
                  <a:pt x="16522" y="7154"/>
                </a:moveTo>
                <a:lnTo>
                  <a:pt x="16595" y="7203"/>
                </a:lnTo>
                <a:lnTo>
                  <a:pt x="16717" y="7324"/>
                </a:lnTo>
                <a:lnTo>
                  <a:pt x="16863" y="7446"/>
                </a:lnTo>
                <a:lnTo>
                  <a:pt x="17033" y="7543"/>
                </a:lnTo>
                <a:lnTo>
                  <a:pt x="17203" y="7616"/>
                </a:lnTo>
                <a:lnTo>
                  <a:pt x="17057" y="7689"/>
                </a:lnTo>
                <a:lnTo>
                  <a:pt x="16546" y="8030"/>
                </a:lnTo>
                <a:lnTo>
                  <a:pt x="16035" y="8395"/>
                </a:lnTo>
                <a:lnTo>
                  <a:pt x="15573" y="8784"/>
                </a:lnTo>
                <a:lnTo>
                  <a:pt x="15111" y="9198"/>
                </a:lnTo>
                <a:lnTo>
                  <a:pt x="15087" y="8127"/>
                </a:lnTo>
                <a:lnTo>
                  <a:pt x="15257" y="8079"/>
                </a:lnTo>
                <a:lnTo>
                  <a:pt x="15427" y="8006"/>
                </a:lnTo>
                <a:lnTo>
                  <a:pt x="15573" y="7908"/>
                </a:lnTo>
                <a:lnTo>
                  <a:pt x="15719" y="7787"/>
                </a:lnTo>
                <a:lnTo>
                  <a:pt x="16522" y="7154"/>
                </a:lnTo>
                <a:close/>
                <a:moveTo>
                  <a:pt x="6862" y="8395"/>
                </a:moveTo>
                <a:lnTo>
                  <a:pt x="6765" y="8492"/>
                </a:lnTo>
                <a:lnTo>
                  <a:pt x="6668" y="8590"/>
                </a:lnTo>
                <a:lnTo>
                  <a:pt x="6619" y="8736"/>
                </a:lnTo>
                <a:lnTo>
                  <a:pt x="6595" y="8857"/>
                </a:lnTo>
                <a:lnTo>
                  <a:pt x="6595" y="9003"/>
                </a:lnTo>
                <a:lnTo>
                  <a:pt x="6643" y="9125"/>
                </a:lnTo>
                <a:lnTo>
                  <a:pt x="6741" y="9222"/>
                </a:lnTo>
                <a:lnTo>
                  <a:pt x="6862" y="9295"/>
                </a:lnTo>
                <a:lnTo>
                  <a:pt x="7008" y="9320"/>
                </a:lnTo>
                <a:lnTo>
                  <a:pt x="7154" y="9344"/>
                </a:lnTo>
                <a:lnTo>
                  <a:pt x="7300" y="9295"/>
                </a:lnTo>
                <a:lnTo>
                  <a:pt x="7446" y="9247"/>
                </a:lnTo>
                <a:lnTo>
                  <a:pt x="7568" y="9174"/>
                </a:lnTo>
                <a:lnTo>
                  <a:pt x="7714" y="9101"/>
                </a:lnTo>
                <a:lnTo>
                  <a:pt x="7957" y="8906"/>
                </a:lnTo>
                <a:lnTo>
                  <a:pt x="8103" y="9028"/>
                </a:lnTo>
                <a:lnTo>
                  <a:pt x="8273" y="9101"/>
                </a:lnTo>
                <a:lnTo>
                  <a:pt x="8468" y="9149"/>
                </a:lnTo>
                <a:lnTo>
                  <a:pt x="8687" y="9174"/>
                </a:lnTo>
                <a:lnTo>
                  <a:pt x="8906" y="9174"/>
                </a:lnTo>
                <a:lnTo>
                  <a:pt x="9125" y="9125"/>
                </a:lnTo>
                <a:lnTo>
                  <a:pt x="9344" y="9076"/>
                </a:lnTo>
                <a:lnTo>
                  <a:pt x="9539" y="9003"/>
                </a:lnTo>
                <a:lnTo>
                  <a:pt x="9539" y="9076"/>
                </a:lnTo>
                <a:lnTo>
                  <a:pt x="9587" y="9149"/>
                </a:lnTo>
                <a:lnTo>
                  <a:pt x="9636" y="9198"/>
                </a:lnTo>
                <a:lnTo>
                  <a:pt x="9709" y="9198"/>
                </a:lnTo>
                <a:lnTo>
                  <a:pt x="9879" y="9174"/>
                </a:lnTo>
                <a:lnTo>
                  <a:pt x="10050" y="9125"/>
                </a:lnTo>
                <a:lnTo>
                  <a:pt x="10196" y="9052"/>
                </a:lnTo>
                <a:lnTo>
                  <a:pt x="10342" y="8979"/>
                </a:lnTo>
                <a:lnTo>
                  <a:pt x="10415" y="9052"/>
                </a:lnTo>
                <a:lnTo>
                  <a:pt x="10488" y="9125"/>
                </a:lnTo>
                <a:lnTo>
                  <a:pt x="10585" y="9174"/>
                </a:lnTo>
                <a:lnTo>
                  <a:pt x="10780" y="9174"/>
                </a:lnTo>
                <a:lnTo>
                  <a:pt x="10877" y="9149"/>
                </a:lnTo>
                <a:lnTo>
                  <a:pt x="10999" y="9125"/>
                </a:lnTo>
                <a:lnTo>
                  <a:pt x="11096" y="9052"/>
                </a:lnTo>
                <a:lnTo>
                  <a:pt x="11120" y="9125"/>
                </a:lnTo>
                <a:lnTo>
                  <a:pt x="11193" y="9174"/>
                </a:lnTo>
                <a:lnTo>
                  <a:pt x="11266" y="9198"/>
                </a:lnTo>
                <a:lnTo>
                  <a:pt x="11364" y="9174"/>
                </a:lnTo>
                <a:lnTo>
                  <a:pt x="11534" y="9101"/>
                </a:lnTo>
                <a:lnTo>
                  <a:pt x="11704" y="9076"/>
                </a:lnTo>
                <a:lnTo>
                  <a:pt x="11899" y="9076"/>
                </a:lnTo>
                <a:lnTo>
                  <a:pt x="12069" y="9101"/>
                </a:lnTo>
                <a:lnTo>
                  <a:pt x="12459" y="9101"/>
                </a:lnTo>
                <a:lnTo>
                  <a:pt x="12629" y="9052"/>
                </a:lnTo>
                <a:lnTo>
                  <a:pt x="12824" y="8979"/>
                </a:lnTo>
                <a:lnTo>
                  <a:pt x="12872" y="8930"/>
                </a:lnTo>
                <a:lnTo>
                  <a:pt x="12897" y="8882"/>
                </a:lnTo>
                <a:lnTo>
                  <a:pt x="12897" y="8809"/>
                </a:lnTo>
                <a:lnTo>
                  <a:pt x="12872" y="8760"/>
                </a:lnTo>
                <a:lnTo>
                  <a:pt x="12824" y="8711"/>
                </a:lnTo>
                <a:lnTo>
                  <a:pt x="12775" y="8687"/>
                </a:lnTo>
                <a:lnTo>
                  <a:pt x="12702" y="8663"/>
                </a:lnTo>
                <a:lnTo>
                  <a:pt x="12629" y="8687"/>
                </a:lnTo>
                <a:lnTo>
                  <a:pt x="12483" y="8736"/>
                </a:lnTo>
                <a:lnTo>
                  <a:pt x="12337" y="8760"/>
                </a:lnTo>
                <a:lnTo>
                  <a:pt x="11583" y="8760"/>
                </a:lnTo>
                <a:lnTo>
                  <a:pt x="11437" y="8784"/>
                </a:lnTo>
                <a:lnTo>
                  <a:pt x="11437" y="8687"/>
                </a:lnTo>
                <a:lnTo>
                  <a:pt x="11437" y="8638"/>
                </a:lnTo>
                <a:lnTo>
                  <a:pt x="11412" y="8590"/>
                </a:lnTo>
                <a:lnTo>
                  <a:pt x="11339" y="8517"/>
                </a:lnTo>
                <a:lnTo>
                  <a:pt x="11242" y="8517"/>
                </a:lnTo>
                <a:lnTo>
                  <a:pt x="11193" y="8541"/>
                </a:lnTo>
                <a:lnTo>
                  <a:pt x="11145" y="8565"/>
                </a:lnTo>
                <a:lnTo>
                  <a:pt x="11023" y="8711"/>
                </a:lnTo>
                <a:lnTo>
                  <a:pt x="10926" y="8784"/>
                </a:lnTo>
                <a:lnTo>
                  <a:pt x="10853" y="8833"/>
                </a:lnTo>
                <a:lnTo>
                  <a:pt x="10755" y="8857"/>
                </a:lnTo>
                <a:lnTo>
                  <a:pt x="10682" y="8857"/>
                </a:lnTo>
                <a:lnTo>
                  <a:pt x="10609" y="8784"/>
                </a:lnTo>
                <a:lnTo>
                  <a:pt x="10561" y="8638"/>
                </a:lnTo>
                <a:lnTo>
                  <a:pt x="10512" y="8565"/>
                </a:lnTo>
                <a:lnTo>
                  <a:pt x="10439" y="8517"/>
                </a:lnTo>
                <a:lnTo>
                  <a:pt x="10342" y="8517"/>
                </a:lnTo>
                <a:lnTo>
                  <a:pt x="10317" y="8541"/>
                </a:lnTo>
                <a:lnTo>
                  <a:pt x="10269" y="8565"/>
                </a:lnTo>
                <a:lnTo>
                  <a:pt x="10123" y="8711"/>
                </a:lnTo>
                <a:lnTo>
                  <a:pt x="10025" y="8760"/>
                </a:lnTo>
                <a:lnTo>
                  <a:pt x="9928" y="8809"/>
                </a:lnTo>
                <a:lnTo>
                  <a:pt x="9977" y="8638"/>
                </a:lnTo>
                <a:lnTo>
                  <a:pt x="9977" y="8565"/>
                </a:lnTo>
                <a:lnTo>
                  <a:pt x="9952" y="8517"/>
                </a:lnTo>
                <a:lnTo>
                  <a:pt x="9928" y="8468"/>
                </a:lnTo>
                <a:lnTo>
                  <a:pt x="9879" y="8444"/>
                </a:lnTo>
                <a:lnTo>
                  <a:pt x="9806" y="8419"/>
                </a:lnTo>
                <a:lnTo>
                  <a:pt x="9758" y="8419"/>
                </a:lnTo>
                <a:lnTo>
                  <a:pt x="9709" y="8444"/>
                </a:lnTo>
                <a:lnTo>
                  <a:pt x="9660" y="8492"/>
                </a:lnTo>
                <a:lnTo>
                  <a:pt x="9612" y="8565"/>
                </a:lnTo>
                <a:lnTo>
                  <a:pt x="9563" y="8614"/>
                </a:lnTo>
                <a:lnTo>
                  <a:pt x="9368" y="8687"/>
                </a:lnTo>
                <a:lnTo>
                  <a:pt x="9149" y="8760"/>
                </a:lnTo>
                <a:lnTo>
                  <a:pt x="8906" y="8809"/>
                </a:lnTo>
                <a:lnTo>
                  <a:pt x="8638" y="8809"/>
                </a:lnTo>
                <a:lnTo>
                  <a:pt x="8419" y="8784"/>
                </a:lnTo>
                <a:lnTo>
                  <a:pt x="8346" y="8760"/>
                </a:lnTo>
                <a:lnTo>
                  <a:pt x="8273" y="8711"/>
                </a:lnTo>
                <a:lnTo>
                  <a:pt x="8200" y="8663"/>
                </a:lnTo>
                <a:lnTo>
                  <a:pt x="8176" y="8590"/>
                </a:lnTo>
                <a:lnTo>
                  <a:pt x="8152" y="8541"/>
                </a:lnTo>
                <a:lnTo>
                  <a:pt x="8127" y="8517"/>
                </a:lnTo>
                <a:lnTo>
                  <a:pt x="8054" y="8468"/>
                </a:lnTo>
                <a:lnTo>
                  <a:pt x="7957" y="8468"/>
                </a:lnTo>
                <a:lnTo>
                  <a:pt x="7884" y="8517"/>
                </a:lnTo>
                <a:lnTo>
                  <a:pt x="7665" y="8687"/>
                </a:lnTo>
                <a:lnTo>
                  <a:pt x="7446" y="8833"/>
                </a:lnTo>
                <a:lnTo>
                  <a:pt x="7203" y="8955"/>
                </a:lnTo>
                <a:lnTo>
                  <a:pt x="7106" y="8979"/>
                </a:lnTo>
                <a:lnTo>
                  <a:pt x="7033" y="8955"/>
                </a:lnTo>
                <a:lnTo>
                  <a:pt x="6984" y="8906"/>
                </a:lnTo>
                <a:lnTo>
                  <a:pt x="6935" y="8833"/>
                </a:lnTo>
                <a:lnTo>
                  <a:pt x="6911" y="8736"/>
                </a:lnTo>
                <a:lnTo>
                  <a:pt x="6911" y="8638"/>
                </a:lnTo>
                <a:lnTo>
                  <a:pt x="6911" y="8541"/>
                </a:lnTo>
                <a:lnTo>
                  <a:pt x="6935" y="8444"/>
                </a:lnTo>
                <a:lnTo>
                  <a:pt x="6935" y="8419"/>
                </a:lnTo>
                <a:lnTo>
                  <a:pt x="6911" y="8419"/>
                </a:lnTo>
                <a:lnTo>
                  <a:pt x="6887" y="8395"/>
                </a:lnTo>
                <a:close/>
                <a:moveTo>
                  <a:pt x="7811" y="9709"/>
                </a:moveTo>
                <a:lnTo>
                  <a:pt x="7763" y="9733"/>
                </a:lnTo>
                <a:lnTo>
                  <a:pt x="7690" y="9758"/>
                </a:lnTo>
                <a:lnTo>
                  <a:pt x="7641" y="9806"/>
                </a:lnTo>
                <a:lnTo>
                  <a:pt x="7592" y="9904"/>
                </a:lnTo>
                <a:lnTo>
                  <a:pt x="7495" y="9977"/>
                </a:lnTo>
                <a:lnTo>
                  <a:pt x="7398" y="10074"/>
                </a:lnTo>
                <a:lnTo>
                  <a:pt x="7276" y="10171"/>
                </a:lnTo>
                <a:lnTo>
                  <a:pt x="7154" y="10220"/>
                </a:lnTo>
                <a:lnTo>
                  <a:pt x="7057" y="10220"/>
                </a:lnTo>
                <a:lnTo>
                  <a:pt x="7008" y="10196"/>
                </a:lnTo>
                <a:lnTo>
                  <a:pt x="6984" y="10171"/>
                </a:lnTo>
                <a:lnTo>
                  <a:pt x="6960" y="10098"/>
                </a:lnTo>
                <a:lnTo>
                  <a:pt x="6960" y="10025"/>
                </a:lnTo>
                <a:lnTo>
                  <a:pt x="6935" y="9952"/>
                </a:lnTo>
                <a:lnTo>
                  <a:pt x="6887" y="9928"/>
                </a:lnTo>
                <a:lnTo>
                  <a:pt x="6814" y="9904"/>
                </a:lnTo>
                <a:lnTo>
                  <a:pt x="6741" y="9952"/>
                </a:lnTo>
                <a:lnTo>
                  <a:pt x="6668" y="10025"/>
                </a:lnTo>
                <a:lnTo>
                  <a:pt x="6619" y="10098"/>
                </a:lnTo>
                <a:lnTo>
                  <a:pt x="6619" y="10196"/>
                </a:lnTo>
                <a:lnTo>
                  <a:pt x="6643" y="10269"/>
                </a:lnTo>
                <a:lnTo>
                  <a:pt x="6668" y="10366"/>
                </a:lnTo>
                <a:lnTo>
                  <a:pt x="6741" y="10439"/>
                </a:lnTo>
                <a:lnTo>
                  <a:pt x="6814" y="10488"/>
                </a:lnTo>
                <a:lnTo>
                  <a:pt x="6911" y="10536"/>
                </a:lnTo>
                <a:lnTo>
                  <a:pt x="7008" y="10561"/>
                </a:lnTo>
                <a:lnTo>
                  <a:pt x="7227" y="10561"/>
                </a:lnTo>
                <a:lnTo>
                  <a:pt x="7325" y="10536"/>
                </a:lnTo>
                <a:lnTo>
                  <a:pt x="7519" y="10439"/>
                </a:lnTo>
                <a:lnTo>
                  <a:pt x="7714" y="10317"/>
                </a:lnTo>
                <a:lnTo>
                  <a:pt x="7787" y="10390"/>
                </a:lnTo>
                <a:lnTo>
                  <a:pt x="7908" y="10439"/>
                </a:lnTo>
                <a:lnTo>
                  <a:pt x="8030" y="10463"/>
                </a:lnTo>
                <a:lnTo>
                  <a:pt x="8152" y="10463"/>
                </a:lnTo>
                <a:lnTo>
                  <a:pt x="8298" y="10439"/>
                </a:lnTo>
                <a:lnTo>
                  <a:pt x="8444" y="10390"/>
                </a:lnTo>
                <a:lnTo>
                  <a:pt x="8565" y="10342"/>
                </a:lnTo>
                <a:lnTo>
                  <a:pt x="8711" y="10269"/>
                </a:lnTo>
                <a:lnTo>
                  <a:pt x="8809" y="10390"/>
                </a:lnTo>
                <a:lnTo>
                  <a:pt x="8906" y="10463"/>
                </a:lnTo>
                <a:lnTo>
                  <a:pt x="9003" y="10512"/>
                </a:lnTo>
                <a:lnTo>
                  <a:pt x="9125" y="10536"/>
                </a:lnTo>
                <a:lnTo>
                  <a:pt x="9247" y="10536"/>
                </a:lnTo>
                <a:lnTo>
                  <a:pt x="9368" y="10488"/>
                </a:lnTo>
                <a:lnTo>
                  <a:pt x="9490" y="10439"/>
                </a:lnTo>
                <a:lnTo>
                  <a:pt x="9612" y="10366"/>
                </a:lnTo>
                <a:lnTo>
                  <a:pt x="9733" y="10439"/>
                </a:lnTo>
                <a:lnTo>
                  <a:pt x="9855" y="10488"/>
                </a:lnTo>
                <a:lnTo>
                  <a:pt x="9977" y="10512"/>
                </a:lnTo>
                <a:lnTo>
                  <a:pt x="10123" y="10536"/>
                </a:lnTo>
                <a:lnTo>
                  <a:pt x="10390" y="10512"/>
                </a:lnTo>
                <a:lnTo>
                  <a:pt x="10682" y="10463"/>
                </a:lnTo>
                <a:lnTo>
                  <a:pt x="10755" y="10439"/>
                </a:lnTo>
                <a:lnTo>
                  <a:pt x="10804" y="10390"/>
                </a:lnTo>
                <a:lnTo>
                  <a:pt x="10804" y="10317"/>
                </a:lnTo>
                <a:lnTo>
                  <a:pt x="10804" y="10244"/>
                </a:lnTo>
                <a:lnTo>
                  <a:pt x="10780" y="10196"/>
                </a:lnTo>
                <a:lnTo>
                  <a:pt x="10731" y="10147"/>
                </a:lnTo>
                <a:lnTo>
                  <a:pt x="10658" y="10123"/>
                </a:lnTo>
                <a:lnTo>
                  <a:pt x="10585" y="10123"/>
                </a:lnTo>
                <a:lnTo>
                  <a:pt x="10366" y="10171"/>
                </a:lnTo>
                <a:lnTo>
                  <a:pt x="10147" y="10196"/>
                </a:lnTo>
                <a:lnTo>
                  <a:pt x="10050" y="10171"/>
                </a:lnTo>
                <a:lnTo>
                  <a:pt x="9952" y="10147"/>
                </a:lnTo>
                <a:lnTo>
                  <a:pt x="9855" y="10098"/>
                </a:lnTo>
                <a:lnTo>
                  <a:pt x="9758" y="10001"/>
                </a:lnTo>
                <a:lnTo>
                  <a:pt x="9685" y="9952"/>
                </a:lnTo>
                <a:lnTo>
                  <a:pt x="9612" y="9928"/>
                </a:lnTo>
                <a:lnTo>
                  <a:pt x="9539" y="9952"/>
                </a:lnTo>
                <a:lnTo>
                  <a:pt x="9466" y="10001"/>
                </a:lnTo>
                <a:lnTo>
                  <a:pt x="9393" y="10098"/>
                </a:lnTo>
                <a:lnTo>
                  <a:pt x="9320" y="10147"/>
                </a:lnTo>
                <a:lnTo>
                  <a:pt x="9271" y="10171"/>
                </a:lnTo>
                <a:lnTo>
                  <a:pt x="9198" y="10196"/>
                </a:lnTo>
                <a:lnTo>
                  <a:pt x="9149" y="10171"/>
                </a:lnTo>
                <a:lnTo>
                  <a:pt x="9076" y="10123"/>
                </a:lnTo>
                <a:lnTo>
                  <a:pt x="9028" y="10050"/>
                </a:lnTo>
                <a:lnTo>
                  <a:pt x="8955" y="9952"/>
                </a:lnTo>
                <a:lnTo>
                  <a:pt x="8906" y="9879"/>
                </a:lnTo>
                <a:lnTo>
                  <a:pt x="8833" y="9831"/>
                </a:lnTo>
                <a:lnTo>
                  <a:pt x="8736" y="9831"/>
                </a:lnTo>
                <a:lnTo>
                  <a:pt x="8663" y="9879"/>
                </a:lnTo>
                <a:lnTo>
                  <a:pt x="8517" y="9977"/>
                </a:lnTo>
                <a:lnTo>
                  <a:pt x="8273" y="10074"/>
                </a:lnTo>
                <a:lnTo>
                  <a:pt x="8152" y="10098"/>
                </a:lnTo>
                <a:lnTo>
                  <a:pt x="8030" y="10098"/>
                </a:lnTo>
                <a:lnTo>
                  <a:pt x="8006" y="10050"/>
                </a:lnTo>
                <a:lnTo>
                  <a:pt x="7981" y="10025"/>
                </a:lnTo>
                <a:lnTo>
                  <a:pt x="7981" y="9952"/>
                </a:lnTo>
                <a:lnTo>
                  <a:pt x="7981" y="9879"/>
                </a:lnTo>
                <a:lnTo>
                  <a:pt x="7957" y="9831"/>
                </a:lnTo>
                <a:lnTo>
                  <a:pt x="7933" y="9782"/>
                </a:lnTo>
                <a:lnTo>
                  <a:pt x="7884" y="9733"/>
                </a:lnTo>
                <a:lnTo>
                  <a:pt x="7811" y="9709"/>
                </a:lnTo>
                <a:close/>
                <a:moveTo>
                  <a:pt x="13967" y="5135"/>
                </a:moveTo>
                <a:lnTo>
                  <a:pt x="14186" y="5159"/>
                </a:lnTo>
                <a:lnTo>
                  <a:pt x="14381" y="5207"/>
                </a:lnTo>
                <a:lnTo>
                  <a:pt x="14430" y="5256"/>
                </a:lnTo>
                <a:lnTo>
                  <a:pt x="14527" y="5305"/>
                </a:lnTo>
                <a:lnTo>
                  <a:pt x="14576" y="5305"/>
                </a:lnTo>
                <a:lnTo>
                  <a:pt x="14576" y="5548"/>
                </a:lnTo>
                <a:lnTo>
                  <a:pt x="14600" y="5791"/>
                </a:lnTo>
                <a:lnTo>
                  <a:pt x="14624" y="7081"/>
                </a:lnTo>
                <a:lnTo>
                  <a:pt x="14624" y="9587"/>
                </a:lnTo>
                <a:lnTo>
                  <a:pt x="13481" y="10561"/>
                </a:lnTo>
                <a:lnTo>
                  <a:pt x="12288" y="11510"/>
                </a:lnTo>
                <a:lnTo>
                  <a:pt x="10926" y="12507"/>
                </a:lnTo>
                <a:lnTo>
                  <a:pt x="10269" y="12945"/>
                </a:lnTo>
                <a:lnTo>
                  <a:pt x="9952" y="13164"/>
                </a:lnTo>
                <a:lnTo>
                  <a:pt x="9660" y="13432"/>
                </a:lnTo>
                <a:lnTo>
                  <a:pt x="9636" y="13407"/>
                </a:lnTo>
                <a:lnTo>
                  <a:pt x="9320" y="13261"/>
                </a:lnTo>
                <a:lnTo>
                  <a:pt x="9028" y="13091"/>
                </a:lnTo>
                <a:lnTo>
                  <a:pt x="8760" y="12897"/>
                </a:lnTo>
                <a:lnTo>
                  <a:pt x="8492" y="12702"/>
                </a:lnTo>
                <a:lnTo>
                  <a:pt x="7957" y="12264"/>
                </a:lnTo>
                <a:lnTo>
                  <a:pt x="7422" y="11826"/>
                </a:lnTo>
                <a:lnTo>
                  <a:pt x="6108" y="10853"/>
                </a:lnTo>
                <a:lnTo>
                  <a:pt x="4770" y="9879"/>
                </a:lnTo>
                <a:lnTo>
                  <a:pt x="4405" y="9587"/>
                </a:lnTo>
                <a:lnTo>
                  <a:pt x="4040" y="9295"/>
                </a:lnTo>
                <a:lnTo>
                  <a:pt x="4137" y="9222"/>
                </a:lnTo>
                <a:lnTo>
                  <a:pt x="4161" y="9198"/>
                </a:lnTo>
                <a:lnTo>
                  <a:pt x="4186" y="9125"/>
                </a:lnTo>
                <a:lnTo>
                  <a:pt x="4186" y="8979"/>
                </a:lnTo>
                <a:lnTo>
                  <a:pt x="4161" y="8784"/>
                </a:lnTo>
                <a:lnTo>
                  <a:pt x="4137" y="8614"/>
                </a:lnTo>
                <a:lnTo>
                  <a:pt x="4088" y="8444"/>
                </a:lnTo>
                <a:lnTo>
                  <a:pt x="4064" y="7835"/>
                </a:lnTo>
                <a:lnTo>
                  <a:pt x="4040" y="7251"/>
                </a:lnTo>
                <a:lnTo>
                  <a:pt x="4040" y="6010"/>
                </a:lnTo>
                <a:lnTo>
                  <a:pt x="4040" y="5524"/>
                </a:lnTo>
                <a:lnTo>
                  <a:pt x="4015" y="5329"/>
                </a:lnTo>
                <a:lnTo>
                  <a:pt x="4015" y="5280"/>
                </a:lnTo>
                <a:lnTo>
                  <a:pt x="4137" y="5305"/>
                </a:lnTo>
                <a:lnTo>
                  <a:pt x="4599" y="5305"/>
                </a:lnTo>
                <a:lnTo>
                  <a:pt x="5086" y="5256"/>
                </a:lnTo>
                <a:lnTo>
                  <a:pt x="6278" y="5207"/>
                </a:lnTo>
                <a:lnTo>
                  <a:pt x="7495" y="5135"/>
                </a:lnTo>
                <a:lnTo>
                  <a:pt x="8346" y="5135"/>
                </a:lnTo>
                <a:lnTo>
                  <a:pt x="9198" y="5183"/>
                </a:lnTo>
                <a:lnTo>
                  <a:pt x="10901" y="5305"/>
                </a:lnTo>
                <a:lnTo>
                  <a:pt x="11339" y="5329"/>
                </a:lnTo>
                <a:lnTo>
                  <a:pt x="11777" y="5305"/>
                </a:lnTo>
                <a:lnTo>
                  <a:pt x="12653" y="5232"/>
                </a:lnTo>
                <a:lnTo>
                  <a:pt x="13067" y="5183"/>
                </a:lnTo>
                <a:lnTo>
                  <a:pt x="13505" y="5135"/>
                </a:lnTo>
                <a:close/>
                <a:moveTo>
                  <a:pt x="365" y="7227"/>
                </a:moveTo>
                <a:lnTo>
                  <a:pt x="511" y="7373"/>
                </a:lnTo>
                <a:lnTo>
                  <a:pt x="682" y="7495"/>
                </a:lnTo>
                <a:lnTo>
                  <a:pt x="876" y="7592"/>
                </a:lnTo>
                <a:lnTo>
                  <a:pt x="1095" y="7689"/>
                </a:lnTo>
                <a:lnTo>
                  <a:pt x="1509" y="7835"/>
                </a:lnTo>
                <a:lnTo>
                  <a:pt x="1679" y="7933"/>
                </a:lnTo>
                <a:lnTo>
                  <a:pt x="1850" y="8006"/>
                </a:lnTo>
                <a:lnTo>
                  <a:pt x="2166" y="8225"/>
                </a:lnTo>
                <a:lnTo>
                  <a:pt x="2482" y="8492"/>
                </a:lnTo>
                <a:lnTo>
                  <a:pt x="2774" y="8760"/>
                </a:lnTo>
                <a:lnTo>
                  <a:pt x="3042" y="9052"/>
                </a:lnTo>
                <a:lnTo>
                  <a:pt x="3626" y="9612"/>
                </a:lnTo>
                <a:lnTo>
                  <a:pt x="3918" y="9879"/>
                </a:lnTo>
                <a:lnTo>
                  <a:pt x="4234" y="10123"/>
                </a:lnTo>
                <a:lnTo>
                  <a:pt x="4940" y="10634"/>
                </a:lnTo>
                <a:lnTo>
                  <a:pt x="5646" y="11169"/>
                </a:lnTo>
                <a:lnTo>
                  <a:pt x="6351" y="11680"/>
                </a:lnTo>
                <a:lnTo>
                  <a:pt x="7057" y="12191"/>
                </a:lnTo>
                <a:lnTo>
                  <a:pt x="7373" y="12410"/>
                </a:lnTo>
                <a:lnTo>
                  <a:pt x="7665" y="12629"/>
                </a:lnTo>
                <a:lnTo>
                  <a:pt x="8249" y="13116"/>
                </a:lnTo>
                <a:lnTo>
                  <a:pt x="8541" y="13334"/>
                </a:lnTo>
                <a:lnTo>
                  <a:pt x="8833" y="13553"/>
                </a:lnTo>
                <a:lnTo>
                  <a:pt x="9149" y="13724"/>
                </a:lnTo>
                <a:lnTo>
                  <a:pt x="9490" y="13894"/>
                </a:lnTo>
                <a:lnTo>
                  <a:pt x="9563" y="13918"/>
                </a:lnTo>
                <a:lnTo>
                  <a:pt x="9612" y="13918"/>
                </a:lnTo>
                <a:lnTo>
                  <a:pt x="9709" y="13870"/>
                </a:lnTo>
                <a:lnTo>
                  <a:pt x="9758" y="13797"/>
                </a:lnTo>
                <a:lnTo>
                  <a:pt x="9806" y="13675"/>
                </a:lnTo>
                <a:lnTo>
                  <a:pt x="9977" y="13626"/>
                </a:lnTo>
                <a:lnTo>
                  <a:pt x="10171" y="13529"/>
                </a:lnTo>
                <a:lnTo>
                  <a:pt x="10512" y="13334"/>
                </a:lnTo>
                <a:lnTo>
                  <a:pt x="11169" y="12897"/>
                </a:lnTo>
                <a:lnTo>
                  <a:pt x="11923" y="12361"/>
                </a:lnTo>
                <a:lnTo>
                  <a:pt x="12678" y="11802"/>
                </a:lnTo>
                <a:lnTo>
                  <a:pt x="13408" y="11218"/>
                </a:lnTo>
                <a:lnTo>
                  <a:pt x="14138" y="10634"/>
                </a:lnTo>
                <a:lnTo>
                  <a:pt x="14843" y="10050"/>
                </a:lnTo>
                <a:lnTo>
                  <a:pt x="15549" y="9441"/>
                </a:lnTo>
                <a:lnTo>
                  <a:pt x="16060" y="9003"/>
                </a:lnTo>
                <a:lnTo>
                  <a:pt x="16571" y="8614"/>
                </a:lnTo>
                <a:lnTo>
                  <a:pt x="17106" y="8249"/>
                </a:lnTo>
                <a:lnTo>
                  <a:pt x="17690" y="7908"/>
                </a:lnTo>
                <a:lnTo>
                  <a:pt x="18152" y="7665"/>
                </a:lnTo>
                <a:lnTo>
                  <a:pt x="18420" y="7495"/>
                </a:lnTo>
                <a:lnTo>
                  <a:pt x="18542" y="7397"/>
                </a:lnTo>
                <a:lnTo>
                  <a:pt x="18663" y="7300"/>
                </a:lnTo>
                <a:lnTo>
                  <a:pt x="18639" y="7592"/>
                </a:lnTo>
                <a:lnTo>
                  <a:pt x="18639" y="7860"/>
                </a:lnTo>
                <a:lnTo>
                  <a:pt x="18639" y="8371"/>
                </a:lnTo>
                <a:lnTo>
                  <a:pt x="18615" y="9222"/>
                </a:lnTo>
                <a:lnTo>
                  <a:pt x="18566" y="10074"/>
                </a:lnTo>
                <a:lnTo>
                  <a:pt x="18542" y="10926"/>
                </a:lnTo>
                <a:lnTo>
                  <a:pt x="18542" y="11339"/>
                </a:lnTo>
                <a:lnTo>
                  <a:pt x="18542" y="11777"/>
                </a:lnTo>
                <a:lnTo>
                  <a:pt x="18590" y="12629"/>
                </a:lnTo>
                <a:lnTo>
                  <a:pt x="18615" y="13505"/>
                </a:lnTo>
                <a:lnTo>
                  <a:pt x="18615" y="14356"/>
                </a:lnTo>
                <a:lnTo>
                  <a:pt x="18590" y="15232"/>
                </a:lnTo>
                <a:lnTo>
                  <a:pt x="18517" y="16157"/>
                </a:lnTo>
                <a:lnTo>
                  <a:pt x="18444" y="17082"/>
                </a:lnTo>
                <a:lnTo>
                  <a:pt x="18420" y="17276"/>
                </a:lnTo>
                <a:lnTo>
                  <a:pt x="18104" y="17082"/>
                </a:lnTo>
                <a:lnTo>
                  <a:pt x="17812" y="16887"/>
                </a:lnTo>
                <a:lnTo>
                  <a:pt x="17203" y="16376"/>
                </a:lnTo>
                <a:lnTo>
                  <a:pt x="16595" y="15816"/>
                </a:lnTo>
                <a:lnTo>
                  <a:pt x="16279" y="15524"/>
                </a:lnTo>
                <a:lnTo>
                  <a:pt x="15962" y="15232"/>
                </a:lnTo>
                <a:lnTo>
                  <a:pt x="15622" y="14965"/>
                </a:lnTo>
                <a:lnTo>
                  <a:pt x="15257" y="14721"/>
                </a:lnTo>
                <a:lnTo>
                  <a:pt x="14843" y="14502"/>
                </a:lnTo>
                <a:lnTo>
                  <a:pt x="14430" y="14308"/>
                </a:lnTo>
                <a:lnTo>
                  <a:pt x="14040" y="14113"/>
                </a:lnTo>
                <a:lnTo>
                  <a:pt x="13846" y="14040"/>
                </a:lnTo>
                <a:lnTo>
                  <a:pt x="13602" y="14040"/>
                </a:lnTo>
                <a:lnTo>
                  <a:pt x="13578" y="14064"/>
                </a:lnTo>
                <a:lnTo>
                  <a:pt x="13554" y="14113"/>
                </a:lnTo>
                <a:lnTo>
                  <a:pt x="13554" y="14162"/>
                </a:lnTo>
                <a:lnTo>
                  <a:pt x="13627" y="14332"/>
                </a:lnTo>
                <a:lnTo>
                  <a:pt x="13748" y="14454"/>
                </a:lnTo>
                <a:lnTo>
                  <a:pt x="13894" y="14575"/>
                </a:lnTo>
                <a:lnTo>
                  <a:pt x="14040" y="14673"/>
                </a:lnTo>
                <a:lnTo>
                  <a:pt x="14405" y="14867"/>
                </a:lnTo>
                <a:lnTo>
                  <a:pt x="14722" y="15038"/>
                </a:lnTo>
                <a:lnTo>
                  <a:pt x="15160" y="15305"/>
                </a:lnTo>
                <a:lnTo>
                  <a:pt x="15573" y="15622"/>
                </a:lnTo>
                <a:lnTo>
                  <a:pt x="15962" y="15962"/>
                </a:lnTo>
                <a:lnTo>
                  <a:pt x="16327" y="16303"/>
                </a:lnTo>
                <a:lnTo>
                  <a:pt x="16644" y="16595"/>
                </a:lnTo>
                <a:lnTo>
                  <a:pt x="16984" y="16887"/>
                </a:lnTo>
                <a:lnTo>
                  <a:pt x="17641" y="17422"/>
                </a:lnTo>
                <a:lnTo>
                  <a:pt x="17933" y="17666"/>
                </a:lnTo>
                <a:lnTo>
                  <a:pt x="17933" y="17666"/>
                </a:lnTo>
                <a:lnTo>
                  <a:pt x="17155" y="17641"/>
                </a:lnTo>
                <a:lnTo>
                  <a:pt x="16376" y="17690"/>
                </a:lnTo>
                <a:lnTo>
                  <a:pt x="14795" y="17787"/>
                </a:lnTo>
                <a:lnTo>
                  <a:pt x="14211" y="17812"/>
                </a:lnTo>
                <a:lnTo>
                  <a:pt x="13602" y="17836"/>
                </a:lnTo>
                <a:lnTo>
                  <a:pt x="12410" y="17836"/>
                </a:lnTo>
                <a:lnTo>
                  <a:pt x="10001" y="17787"/>
                </a:lnTo>
                <a:lnTo>
                  <a:pt x="9393" y="17787"/>
                </a:lnTo>
                <a:lnTo>
                  <a:pt x="8760" y="17812"/>
                </a:lnTo>
                <a:lnTo>
                  <a:pt x="7495" y="17885"/>
                </a:lnTo>
                <a:lnTo>
                  <a:pt x="6254" y="17933"/>
                </a:lnTo>
                <a:lnTo>
                  <a:pt x="5621" y="17958"/>
                </a:lnTo>
                <a:lnTo>
                  <a:pt x="3796" y="17958"/>
                </a:lnTo>
                <a:lnTo>
                  <a:pt x="2604" y="17933"/>
                </a:lnTo>
                <a:lnTo>
                  <a:pt x="1947" y="17958"/>
                </a:lnTo>
                <a:lnTo>
                  <a:pt x="1314" y="18006"/>
                </a:lnTo>
                <a:lnTo>
                  <a:pt x="779" y="18104"/>
                </a:lnTo>
                <a:lnTo>
                  <a:pt x="974" y="17982"/>
                </a:lnTo>
                <a:lnTo>
                  <a:pt x="1144" y="17860"/>
                </a:lnTo>
                <a:lnTo>
                  <a:pt x="1436" y="17593"/>
                </a:lnTo>
                <a:lnTo>
                  <a:pt x="2263" y="16960"/>
                </a:lnTo>
                <a:lnTo>
                  <a:pt x="3042" y="16327"/>
                </a:lnTo>
                <a:lnTo>
                  <a:pt x="4648" y="14989"/>
                </a:lnTo>
                <a:lnTo>
                  <a:pt x="5208" y="14551"/>
                </a:lnTo>
                <a:lnTo>
                  <a:pt x="5378" y="14429"/>
                </a:lnTo>
                <a:lnTo>
                  <a:pt x="5475" y="14332"/>
                </a:lnTo>
                <a:lnTo>
                  <a:pt x="5524" y="14259"/>
                </a:lnTo>
                <a:lnTo>
                  <a:pt x="5524" y="14186"/>
                </a:lnTo>
                <a:lnTo>
                  <a:pt x="5524" y="14113"/>
                </a:lnTo>
                <a:lnTo>
                  <a:pt x="5475" y="14040"/>
                </a:lnTo>
                <a:lnTo>
                  <a:pt x="5427" y="13991"/>
                </a:lnTo>
                <a:lnTo>
                  <a:pt x="5378" y="13967"/>
                </a:lnTo>
                <a:lnTo>
                  <a:pt x="5256" y="13967"/>
                </a:lnTo>
                <a:lnTo>
                  <a:pt x="5159" y="13991"/>
                </a:lnTo>
                <a:lnTo>
                  <a:pt x="5037" y="14064"/>
                </a:lnTo>
                <a:lnTo>
                  <a:pt x="4818" y="14235"/>
                </a:lnTo>
                <a:lnTo>
                  <a:pt x="4648" y="14381"/>
                </a:lnTo>
                <a:lnTo>
                  <a:pt x="3869" y="15013"/>
                </a:lnTo>
                <a:lnTo>
                  <a:pt x="3115" y="15646"/>
                </a:lnTo>
                <a:lnTo>
                  <a:pt x="1387" y="17106"/>
                </a:lnTo>
                <a:lnTo>
                  <a:pt x="1168" y="17276"/>
                </a:lnTo>
                <a:lnTo>
                  <a:pt x="925" y="17471"/>
                </a:lnTo>
                <a:lnTo>
                  <a:pt x="706" y="17641"/>
                </a:lnTo>
                <a:lnTo>
                  <a:pt x="487" y="17860"/>
                </a:lnTo>
                <a:lnTo>
                  <a:pt x="463" y="17252"/>
                </a:lnTo>
                <a:lnTo>
                  <a:pt x="438" y="16668"/>
                </a:lnTo>
                <a:lnTo>
                  <a:pt x="487" y="15476"/>
                </a:lnTo>
                <a:lnTo>
                  <a:pt x="487" y="14673"/>
                </a:lnTo>
                <a:lnTo>
                  <a:pt x="463" y="13894"/>
                </a:lnTo>
                <a:lnTo>
                  <a:pt x="463" y="13116"/>
                </a:lnTo>
                <a:lnTo>
                  <a:pt x="463" y="12337"/>
                </a:lnTo>
                <a:lnTo>
                  <a:pt x="487" y="10755"/>
                </a:lnTo>
                <a:lnTo>
                  <a:pt x="487" y="9977"/>
                </a:lnTo>
                <a:lnTo>
                  <a:pt x="463" y="9198"/>
                </a:lnTo>
                <a:lnTo>
                  <a:pt x="438" y="8711"/>
                </a:lnTo>
                <a:lnTo>
                  <a:pt x="390" y="8225"/>
                </a:lnTo>
                <a:lnTo>
                  <a:pt x="341" y="7714"/>
                </a:lnTo>
                <a:lnTo>
                  <a:pt x="341" y="7470"/>
                </a:lnTo>
                <a:lnTo>
                  <a:pt x="365" y="7227"/>
                </a:lnTo>
                <a:close/>
                <a:moveTo>
                  <a:pt x="9587" y="0"/>
                </a:moveTo>
                <a:lnTo>
                  <a:pt x="9490" y="25"/>
                </a:lnTo>
                <a:lnTo>
                  <a:pt x="9393" y="98"/>
                </a:lnTo>
                <a:lnTo>
                  <a:pt x="9393" y="146"/>
                </a:lnTo>
                <a:lnTo>
                  <a:pt x="9198" y="219"/>
                </a:lnTo>
                <a:lnTo>
                  <a:pt x="9028" y="292"/>
                </a:lnTo>
                <a:lnTo>
                  <a:pt x="8687" y="511"/>
                </a:lnTo>
                <a:lnTo>
                  <a:pt x="8054" y="974"/>
                </a:lnTo>
                <a:lnTo>
                  <a:pt x="6887" y="1777"/>
                </a:lnTo>
                <a:lnTo>
                  <a:pt x="5719" y="2580"/>
                </a:lnTo>
                <a:lnTo>
                  <a:pt x="5013" y="3091"/>
                </a:lnTo>
                <a:lnTo>
                  <a:pt x="4332" y="3626"/>
                </a:lnTo>
                <a:lnTo>
                  <a:pt x="2945" y="4697"/>
                </a:lnTo>
                <a:lnTo>
                  <a:pt x="2239" y="5207"/>
                </a:lnTo>
                <a:lnTo>
                  <a:pt x="1509" y="5718"/>
                </a:lnTo>
                <a:lnTo>
                  <a:pt x="803" y="6229"/>
                </a:lnTo>
                <a:lnTo>
                  <a:pt x="463" y="6521"/>
                </a:lnTo>
                <a:lnTo>
                  <a:pt x="122" y="6789"/>
                </a:lnTo>
                <a:lnTo>
                  <a:pt x="98" y="6838"/>
                </a:lnTo>
                <a:lnTo>
                  <a:pt x="98" y="6886"/>
                </a:lnTo>
                <a:lnTo>
                  <a:pt x="98" y="6935"/>
                </a:lnTo>
                <a:lnTo>
                  <a:pt x="122" y="6959"/>
                </a:lnTo>
                <a:lnTo>
                  <a:pt x="49" y="7178"/>
                </a:lnTo>
                <a:lnTo>
                  <a:pt x="25" y="7397"/>
                </a:lnTo>
                <a:lnTo>
                  <a:pt x="0" y="7641"/>
                </a:lnTo>
                <a:lnTo>
                  <a:pt x="25" y="7884"/>
                </a:lnTo>
                <a:lnTo>
                  <a:pt x="49" y="8371"/>
                </a:lnTo>
                <a:lnTo>
                  <a:pt x="98" y="8833"/>
                </a:lnTo>
                <a:lnTo>
                  <a:pt x="98" y="10488"/>
                </a:lnTo>
                <a:lnTo>
                  <a:pt x="73" y="11315"/>
                </a:lnTo>
                <a:lnTo>
                  <a:pt x="49" y="12142"/>
                </a:lnTo>
                <a:lnTo>
                  <a:pt x="25" y="12970"/>
                </a:lnTo>
                <a:lnTo>
                  <a:pt x="49" y="13797"/>
                </a:lnTo>
                <a:lnTo>
                  <a:pt x="49" y="14624"/>
                </a:lnTo>
                <a:lnTo>
                  <a:pt x="49" y="15476"/>
                </a:lnTo>
                <a:lnTo>
                  <a:pt x="0" y="16911"/>
                </a:lnTo>
                <a:lnTo>
                  <a:pt x="0" y="17617"/>
                </a:lnTo>
                <a:lnTo>
                  <a:pt x="49" y="17982"/>
                </a:lnTo>
                <a:lnTo>
                  <a:pt x="98" y="18347"/>
                </a:lnTo>
                <a:lnTo>
                  <a:pt x="98" y="18396"/>
                </a:lnTo>
                <a:lnTo>
                  <a:pt x="146" y="18444"/>
                </a:lnTo>
                <a:lnTo>
                  <a:pt x="219" y="18493"/>
                </a:lnTo>
                <a:lnTo>
                  <a:pt x="341" y="18517"/>
                </a:lnTo>
                <a:lnTo>
                  <a:pt x="438" y="18469"/>
                </a:lnTo>
                <a:lnTo>
                  <a:pt x="1022" y="18469"/>
                </a:lnTo>
                <a:lnTo>
                  <a:pt x="1606" y="18420"/>
                </a:lnTo>
                <a:lnTo>
                  <a:pt x="2190" y="18396"/>
                </a:lnTo>
                <a:lnTo>
                  <a:pt x="3967" y="18396"/>
                </a:lnTo>
                <a:lnTo>
                  <a:pt x="5183" y="18420"/>
                </a:lnTo>
                <a:lnTo>
                  <a:pt x="6376" y="18396"/>
                </a:lnTo>
                <a:lnTo>
                  <a:pt x="7592" y="18347"/>
                </a:lnTo>
                <a:lnTo>
                  <a:pt x="8809" y="18274"/>
                </a:lnTo>
                <a:lnTo>
                  <a:pt x="10001" y="18274"/>
                </a:lnTo>
                <a:lnTo>
                  <a:pt x="12337" y="18298"/>
                </a:lnTo>
                <a:lnTo>
                  <a:pt x="13481" y="18298"/>
                </a:lnTo>
                <a:lnTo>
                  <a:pt x="14649" y="18274"/>
                </a:lnTo>
                <a:lnTo>
                  <a:pt x="15646" y="18201"/>
                </a:lnTo>
                <a:lnTo>
                  <a:pt x="16668" y="18128"/>
                </a:lnTo>
                <a:lnTo>
                  <a:pt x="17690" y="18128"/>
                </a:lnTo>
                <a:lnTo>
                  <a:pt x="18201" y="18152"/>
                </a:lnTo>
                <a:lnTo>
                  <a:pt x="18688" y="18201"/>
                </a:lnTo>
                <a:lnTo>
                  <a:pt x="18785" y="18201"/>
                </a:lnTo>
                <a:lnTo>
                  <a:pt x="18882" y="18177"/>
                </a:lnTo>
                <a:lnTo>
                  <a:pt x="18931" y="18128"/>
                </a:lnTo>
                <a:lnTo>
                  <a:pt x="18980" y="18055"/>
                </a:lnTo>
                <a:lnTo>
                  <a:pt x="19004" y="17958"/>
                </a:lnTo>
                <a:lnTo>
                  <a:pt x="18980" y="17885"/>
                </a:lnTo>
                <a:lnTo>
                  <a:pt x="18955" y="17812"/>
                </a:lnTo>
                <a:lnTo>
                  <a:pt x="18882" y="17763"/>
                </a:lnTo>
                <a:lnTo>
                  <a:pt x="18907" y="17690"/>
                </a:lnTo>
                <a:lnTo>
                  <a:pt x="19028" y="16327"/>
                </a:lnTo>
                <a:lnTo>
                  <a:pt x="19077" y="15427"/>
                </a:lnTo>
                <a:lnTo>
                  <a:pt x="19101" y="14502"/>
                </a:lnTo>
                <a:lnTo>
                  <a:pt x="19101" y="13602"/>
                </a:lnTo>
                <a:lnTo>
                  <a:pt x="19077" y="12678"/>
                </a:lnTo>
                <a:lnTo>
                  <a:pt x="19028" y="10999"/>
                </a:lnTo>
                <a:lnTo>
                  <a:pt x="19028" y="10147"/>
                </a:lnTo>
                <a:lnTo>
                  <a:pt x="19053" y="9295"/>
                </a:lnTo>
                <a:lnTo>
                  <a:pt x="19077" y="8541"/>
                </a:lnTo>
                <a:lnTo>
                  <a:pt x="19077" y="7787"/>
                </a:lnTo>
                <a:lnTo>
                  <a:pt x="19053" y="7251"/>
                </a:lnTo>
                <a:lnTo>
                  <a:pt x="19077" y="6984"/>
                </a:lnTo>
                <a:lnTo>
                  <a:pt x="19126" y="6716"/>
                </a:lnTo>
                <a:lnTo>
                  <a:pt x="19126" y="6692"/>
                </a:lnTo>
                <a:lnTo>
                  <a:pt x="19126" y="6643"/>
                </a:lnTo>
                <a:lnTo>
                  <a:pt x="19077" y="6594"/>
                </a:lnTo>
                <a:lnTo>
                  <a:pt x="19004" y="6570"/>
                </a:lnTo>
                <a:lnTo>
                  <a:pt x="18955" y="6570"/>
                </a:lnTo>
                <a:lnTo>
                  <a:pt x="18931" y="6594"/>
                </a:lnTo>
                <a:lnTo>
                  <a:pt x="18882" y="6570"/>
                </a:lnTo>
                <a:lnTo>
                  <a:pt x="18250" y="6254"/>
                </a:lnTo>
                <a:lnTo>
                  <a:pt x="17617" y="5889"/>
                </a:lnTo>
                <a:lnTo>
                  <a:pt x="17033" y="5499"/>
                </a:lnTo>
                <a:lnTo>
                  <a:pt x="16473" y="5062"/>
                </a:lnTo>
                <a:lnTo>
                  <a:pt x="15816" y="4575"/>
                </a:lnTo>
                <a:lnTo>
                  <a:pt x="15160" y="4088"/>
                </a:lnTo>
                <a:lnTo>
                  <a:pt x="14503" y="3602"/>
                </a:lnTo>
                <a:lnTo>
                  <a:pt x="13870" y="3115"/>
                </a:lnTo>
                <a:lnTo>
                  <a:pt x="12605" y="2117"/>
                </a:lnTo>
                <a:lnTo>
                  <a:pt x="11972" y="1631"/>
                </a:lnTo>
                <a:lnTo>
                  <a:pt x="11339" y="1168"/>
                </a:lnTo>
                <a:lnTo>
                  <a:pt x="10682" y="706"/>
                </a:lnTo>
                <a:lnTo>
                  <a:pt x="10050" y="219"/>
                </a:lnTo>
                <a:lnTo>
                  <a:pt x="10001" y="171"/>
                </a:lnTo>
                <a:lnTo>
                  <a:pt x="9928" y="73"/>
                </a:lnTo>
                <a:lnTo>
                  <a:pt x="9879" y="49"/>
                </a:lnTo>
                <a:lnTo>
                  <a:pt x="9806" y="49"/>
                </a:lnTo>
                <a:lnTo>
                  <a:pt x="9709" y="25"/>
                </a:lnTo>
                <a:lnTo>
                  <a:pt x="9587"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 name="Google Shape;213;p17"/>
          <p:cNvSpPr/>
          <p:nvPr/>
        </p:nvSpPr>
        <p:spPr>
          <a:xfrm>
            <a:off x="6190148" y="1882511"/>
            <a:ext cx="459610" cy="464173"/>
          </a:xfrm>
          <a:custGeom>
            <a:rect b="b" l="l" r="r" t="t"/>
            <a:pathLst>
              <a:path extrusionOk="0" h="17399" w="17228">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 name="Google Shape;214;p17"/>
          <p:cNvSpPr/>
          <p:nvPr/>
        </p:nvSpPr>
        <p:spPr>
          <a:xfrm>
            <a:off x="6902887" y="1868239"/>
            <a:ext cx="479086" cy="477779"/>
          </a:xfrm>
          <a:custGeom>
            <a:rect b="b" l="l" r="r" t="t"/>
            <a:pathLst>
              <a:path extrusionOk="0" h="17909" w="17958">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 name="Google Shape;215;p17"/>
          <p:cNvSpPr/>
          <p:nvPr/>
        </p:nvSpPr>
        <p:spPr>
          <a:xfrm>
            <a:off x="7635742" y="1883179"/>
            <a:ext cx="445979" cy="447926"/>
          </a:xfrm>
          <a:custGeom>
            <a:rect b="b" l="l" r="r" t="t"/>
            <a:pathLst>
              <a:path extrusionOk="0" h="16790" w="16717">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 name="Google Shape;216;p17"/>
          <p:cNvSpPr/>
          <p:nvPr/>
        </p:nvSpPr>
        <p:spPr>
          <a:xfrm>
            <a:off x="8373132" y="1830598"/>
            <a:ext cx="406388" cy="552424"/>
          </a:xfrm>
          <a:custGeom>
            <a:rect b="b" l="l" r="r" t="t"/>
            <a:pathLst>
              <a:path extrusionOk="0" h="20707" w="15233">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 name="Google Shape;217;p17"/>
          <p:cNvSpPr/>
          <p:nvPr/>
        </p:nvSpPr>
        <p:spPr>
          <a:xfrm>
            <a:off x="9036545" y="1940295"/>
            <a:ext cx="510245" cy="329128"/>
          </a:xfrm>
          <a:custGeom>
            <a:rect b="b" l="l" r="r" t="t"/>
            <a:pathLst>
              <a:path extrusionOk="0" h="12337" w="19126">
                <a:moveTo>
                  <a:pt x="9733" y="463"/>
                </a:moveTo>
                <a:lnTo>
                  <a:pt x="9831" y="511"/>
                </a:lnTo>
                <a:lnTo>
                  <a:pt x="9904" y="560"/>
                </a:lnTo>
                <a:lnTo>
                  <a:pt x="9758" y="584"/>
                </a:lnTo>
                <a:lnTo>
                  <a:pt x="9709" y="633"/>
                </a:lnTo>
                <a:lnTo>
                  <a:pt x="9660" y="682"/>
                </a:lnTo>
                <a:lnTo>
                  <a:pt x="9612" y="755"/>
                </a:lnTo>
                <a:lnTo>
                  <a:pt x="9612" y="828"/>
                </a:lnTo>
                <a:lnTo>
                  <a:pt x="9636" y="852"/>
                </a:lnTo>
                <a:lnTo>
                  <a:pt x="9685" y="925"/>
                </a:lnTo>
                <a:lnTo>
                  <a:pt x="9782" y="974"/>
                </a:lnTo>
                <a:lnTo>
                  <a:pt x="9977" y="1022"/>
                </a:lnTo>
                <a:lnTo>
                  <a:pt x="10147" y="1071"/>
                </a:lnTo>
                <a:lnTo>
                  <a:pt x="10147" y="1193"/>
                </a:lnTo>
                <a:lnTo>
                  <a:pt x="9879" y="1120"/>
                </a:lnTo>
                <a:lnTo>
                  <a:pt x="9612" y="1095"/>
                </a:lnTo>
                <a:lnTo>
                  <a:pt x="9563" y="1095"/>
                </a:lnTo>
                <a:lnTo>
                  <a:pt x="9563" y="1144"/>
                </a:lnTo>
                <a:lnTo>
                  <a:pt x="9587" y="1266"/>
                </a:lnTo>
                <a:lnTo>
                  <a:pt x="9660" y="1363"/>
                </a:lnTo>
                <a:lnTo>
                  <a:pt x="9758" y="1436"/>
                </a:lnTo>
                <a:lnTo>
                  <a:pt x="9879" y="1485"/>
                </a:lnTo>
                <a:lnTo>
                  <a:pt x="10001" y="1509"/>
                </a:lnTo>
                <a:lnTo>
                  <a:pt x="10098" y="1558"/>
                </a:lnTo>
                <a:lnTo>
                  <a:pt x="10123" y="1558"/>
                </a:lnTo>
                <a:lnTo>
                  <a:pt x="10098" y="1655"/>
                </a:lnTo>
                <a:lnTo>
                  <a:pt x="10074" y="1704"/>
                </a:lnTo>
                <a:lnTo>
                  <a:pt x="9952" y="1631"/>
                </a:lnTo>
                <a:lnTo>
                  <a:pt x="9831" y="1606"/>
                </a:lnTo>
                <a:lnTo>
                  <a:pt x="9636" y="1533"/>
                </a:lnTo>
                <a:lnTo>
                  <a:pt x="9563" y="1460"/>
                </a:lnTo>
                <a:lnTo>
                  <a:pt x="9539" y="1436"/>
                </a:lnTo>
                <a:lnTo>
                  <a:pt x="9490" y="1412"/>
                </a:lnTo>
                <a:lnTo>
                  <a:pt x="9417" y="1412"/>
                </a:lnTo>
                <a:lnTo>
                  <a:pt x="9368" y="1460"/>
                </a:lnTo>
                <a:lnTo>
                  <a:pt x="9368" y="1509"/>
                </a:lnTo>
                <a:lnTo>
                  <a:pt x="9368" y="1582"/>
                </a:lnTo>
                <a:lnTo>
                  <a:pt x="9368" y="1631"/>
                </a:lnTo>
                <a:lnTo>
                  <a:pt x="9441" y="1728"/>
                </a:lnTo>
                <a:lnTo>
                  <a:pt x="9514" y="1801"/>
                </a:lnTo>
                <a:lnTo>
                  <a:pt x="9320" y="1704"/>
                </a:lnTo>
                <a:lnTo>
                  <a:pt x="9222" y="1631"/>
                </a:lnTo>
                <a:lnTo>
                  <a:pt x="9174" y="1558"/>
                </a:lnTo>
                <a:lnTo>
                  <a:pt x="9125" y="1460"/>
                </a:lnTo>
                <a:lnTo>
                  <a:pt x="9101" y="1363"/>
                </a:lnTo>
                <a:lnTo>
                  <a:pt x="9101" y="1120"/>
                </a:lnTo>
                <a:lnTo>
                  <a:pt x="9125" y="925"/>
                </a:lnTo>
                <a:lnTo>
                  <a:pt x="9174" y="755"/>
                </a:lnTo>
                <a:lnTo>
                  <a:pt x="9222" y="682"/>
                </a:lnTo>
                <a:lnTo>
                  <a:pt x="9295" y="609"/>
                </a:lnTo>
                <a:lnTo>
                  <a:pt x="9368" y="584"/>
                </a:lnTo>
                <a:lnTo>
                  <a:pt x="9393" y="560"/>
                </a:lnTo>
                <a:lnTo>
                  <a:pt x="9490" y="560"/>
                </a:lnTo>
                <a:lnTo>
                  <a:pt x="9587" y="511"/>
                </a:lnTo>
                <a:lnTo>
                  <a:pt x="9636" y="487"/>
                </a:lnTo>
                <a:lnTo>
                  <a:pt x="9733" y="463"/>
                </a:lnTo>
                <a:close/>
                <a:moveTo>
                  <a:pt x="1022" y="2823"/>
                </a:moveTo>
                <a:lnTo>
                  <a:pt x="1168" y="2871"/>
                </a:lnTo>
                <a:lnTo>
                  <a:pt x="1314" y="2944"/>
                </a:lnTo>
                <a:lnTo>
                  <a:pt x="1071" y="2969"/>
                </a:lnTo>
                <a:lnTo>
                  <a:pt x="998" y="3017"/>
                </a:lnTo>
                <a:lnTo>
                  <a:pt x="974" y="3066"/>
                </a:lnTo>
                <a:lnTo>
                  <a:pt x="998" y="3139"/>
                </a:lnTo>
                <a:lnTo>
                  <a:pt x="1022" y="3188"/>
                </a:lnTo>
                <a:lnTo>
                  <a:pt x="1193" y="3236"/>
                </a:lnTo>
                <a:lnTo>
                  <a:pt x="1363" y="3285"/>
                </a:lnTo>
                <a:lnTo>
                  <a:pt x="1631" y="3334"/>
                </a:lnTo>
                <a:lnTo>
                  <a:pt x="1655" y="3455"/>
                </a:lnTo>
                <a:lnTo>
                  <a:pt x="1655" y="3577"/>
                </a:lnTo>
                <a:lnTo>
                  <a:pt x="1339" y="3504"/>
                </a:lnTo>
                <a:lnTo>
                  <a:pt x="1120" y="3455"/>
                </a:lnTo>
                <a:lnTo>
                  <a:pt x="998" y="3431"/>
                </a:lnTo>
                <a:lnTo>
                  <a:pt x="876" y="3455"/>
                </a:lnTo>
                <a:lnTo>
                  <a:pt x="828" y="3480"/>
                </a:lnTo>
                <a:lnTo>
                  <a:pt x="828" y="3528"/>
                </a:lnTo>
                <a:lnTo>
                  <a:pt x="852" y="3601"/>
                </a:lnTo>
                <a:lnTo>
                  <a:pt x="876" y="3650"/>
                </a:lnTo>
                <a:lnTo>
                  <a:pt x="998" y="3747"/>
                </a:lnTo>
                <a:lnTo>
                  <a:pt x="1144" y="3820"/>
                </a:lnTo>
                <a:lnTo>
                  <a:pt x="1290" y="3869"/>
                </a:lnTo>
                <a:lnTo>
                  <a:pt x="1071" y="3869"/>
                </a:lnTo>
                <a:lnTo>
                  <a:pt x="974" y="3845"/>
                </a:lnTo>
                <a:lnTo>
                  <a:pt x="876" y="3820"/>
                </a:lnTo>
                <a:lnTo>
                  <a:pt x="779" y="3772"/>
                </a:lnTo>
                <a:lnTo>
                  <a:pt x="682" y="3699"/>
                </a:lnTo>
                <a:lnTo>
                  <a:pt x="609" y="3626"/>
                </a:lnTo>
                <a:lnTo>
                  <a:pt x="536" y="3553"/>
                </a:lnTo>
                <a:lnTo>
                  <a:pt x="487" y="3455"/>
                </a:lnTo>
                <a:lnTo>
                  <a:pt x="439" y="3334"/>
                </a:lnTo>
                <a:lnTo>
                  <a:pt x="414" y="3212"/>
                </a:lnTo>
                <a:lnTo>
                  <a:pt x="414" y="3090"/>
                </a:lnTo>
                <a:lnTo>
                  <a:pt x="414" y="3017"/>
                </a:lnTo>
                <a:lnTo>
                  <a:pt x="463" y="2969"/>
                </a:lnTo>
                <a:lnTo>
                  <a:pt x="560" y="2871"/>
                </a:lnTo>
                <a:lnTo>
                  <a:pt x="779" y="2871"/>
                </a:lnTo>
                <a:lnTo>
                  <a:pt x="901" y="2847"/>
                </a:lnTo>
                <a:lnTo>
                  <a:pt x="1022" y="2823"/>
                </a:lnTo>
                <a:close/>
                <a:moveTo>
                  <a:pt x="18250" y="2677"/>
                </a:moveTo>
                <a:lnTo>
                  <a:pt x="18323" y="2701"/>
                </a:lnTo>
                <a:lnTo>
                  <a:pt x="18371" y="2725"/>
                </a:lnTo>
                <a:lnTo>
                  <a:pt x="18225" y="2774"/>
                </a:lnTo>
                <a:lnTo>
                  <a:pt x="18201" y="2798"/>
                </a:lnTo>
                <a:lnTo>
                  <a:pt x="18201" y="2823"/>
                </a:lnTo>
                <a:lnTo>
                  <a:pt x="18201" y="2847"/>
                </a:lnTo>
                <a:lnTo>
                  <a:pt x="18225" y="2871"/>
                </a:lnTo>
                <a:lnTo>
                  <a:pt x="18323" y="2944"/>
                </a:lnTo>
                <a:lnTo>
                  <a:pt x="18396" y="2969"/>
                </a:lnTo>
                <a:lnTo>
                  <a:pt x="18493" y="2993"/>
                </a:lnTo>
                <a:lnTo>
                  <a:pt x="18590" y="3017"/>
                </a:lnTo>
                <a:lnTo>
                  <a:pt x="18639" y="3139"/>
                </a:lnTo>
                <a:lnTo>
                  <a:pt x="18663" y="3261"/>
                </a:lnTo>
                <a:lnTo>
                  <a:pt x="18444" y="3236"/>
                </a:lnTo>
                <a:lnTo>
                  <a:pt x="18250" y="3139"/>
                </a:lnTo>
                <a:lnTo>
                  <a:pt x="18152" y="3115"/>
                </a:lnTo>
                <a:lnTo>
                  <a:pt x="18031" y="3115"/>
                </a:lnTo>
                <a:lnTo>
                  <a:pt x="18006" y="3139"/>
                </a:lnTo>
                <a:lnTo>
                  <a:pt x="17982" y="3188"/>
                </a:lnTo>
                <a:lnTo>
                  <a:pt x="17982" y="3261"/>
                </a:lnTo>
                <a:lnTo>
                  <a:pt x="18006" y="3309"/>
                </a:lnTo>
                <a:lnTo>
                  <a:pt x="18104" y="3407"/>
                </a:lnTo>
                <a:lnTo>
                  <a:pt x="18201" y="3480"/>
                </a:lnTo>
                <a:lnTo>
                  <a:pt x="18323" y="3528"/>
                </a:lnTo>
                <a:lnTo>
                  <a:pt x="18493" y="3601"/>
                </a:lnTo>
                <a:lnTo>
                  <a:pt x="18663" y="3626"/>
                </a:lnTo>
                <a:lnTo>
                  <a:pt x="18615" y="3796"/>
                </a:lnTo>
                <a:lnTo>
                  <a:pt x="18590" y="3820"/>
                </a:lnTo>
                <a:lnTo>
                  <a:pt x="18420" y="3747"/>
                </a:lnTo>
                <a:lnTo>
                  <a:pt x="18250" y="3674"/>
                </a:lnTo>
                <a:lnTo>
                  <a:pt x="18055" y="3601"/>
                </a:lnTo>
                <a:lnTo>
                  <a:pt x="17860" y="3528"/>
                </a:lnTo>
                <a:lnTo>
                  <a:pt x="17812" y="3528"/>
                </a:lnTo>
                <a:lnTo>
                  <a:pt x="17763" y="3577"/>
                </a:lnTo>
                <a:lnTo>
                  <a:pt x="17739" y="3626"/>
                </a:lnTo>
                <a:lnTo>
                  <a:pt x="17763" y="3674"/>
                </a:lnTo>
                <a:lnTo>
                  <a:pt x="17860" y="3796"/>
                </a:lnTo>
                <a:lnTo>
                  <a:pt x="17982" y="3918"/>
                </a:lnTo>
                <a:lnTo>
                  <a:pt x="18128" y="3991"/>
                </a:lnTo>
                <a:lnTo>
                  <a:pt x="18274" y="4064"/>
                </a:lnTo>
                <a:lnTo>
                  <a:pt x="18055" y="4064"/>
                </a:lnTo>
                <a:lnTo>
                  <a:pt x="17836" y="3991"/>
                </a:lnTo>
                <a:lnTo>
                  <a:pt x="17739" y="3942"/>
                </a:lnTo>
                <a:lnTo>
                  <a:pt x="17666" y="3893"/>
                </a:lnTo>
                <a:lnTo>
                  <a:pt x="17593" y="3820"/>
                </a:lnTo>
                <a:lnTo>
                  <a:pt x="17520" y="3747"/>
                </a:lnTo>
                <a:lnTo>
                  <a:pt x="17495" y="3674"/>
                </a:lnTo>
                <a:lnTo>
                  <a:pt x="17471" y="3577"/>
                </a:lnTo>
                <a:lnTo>
                  <a:pt x="17447" y="3407"/>
                </a:lnTo>
                <a:lnTo>
                  <a:pt x="17471" y="3236"/>
                </a:lnTo>
                <a:lnTo>
                  <a:pt x="17544" y="3066"/>
                </a:lnTo>
                <a:lnTo>
                  <a:pt x="17666" y="2896"/>
                </a:lnTo>
                <a:lnTo>
                  <a:pt x="17812" y="2774"/>
                </a:lnTo>
                <a:lnTo>
                  <a:pt x="17958" y="2701"/>
                </a:lnTo>
                <a:lnTo>
                  <a:pt x="18104" y="2677"/>
                </a:lnTo>
                <a:close/>
                <a:moveTo>
                  <a:pt x="9660" y="2604"/>
                </a:moveTo>
                <a:lnTo>
                  <a:pt x="9928" y="2847"/>
                </a:lnTo>
                <a:lnTo>
                  <a:pt x="10196" y="3090"/>
                </a:lnTo>
                <a:lnTo>
                  <a:pt x="10390" y="3334"/>
                </a:lnTo>
                <a:lnTo>
                  <a:pt x="10561" y="3601"/>
                </a:lnTo>
                <a:lnTo>
                  <a:pt x="10926" y="4112"/>
                </a:lnTo>
                <a:lnTo>
                  <a:pt x="11291" y="4623"/>
                </a:lnTo>
                <a:lnTo>
                  <a:pt x="11680" y="5110"/>
                </a:lnTo>
                <a:lnTo>
                  <a:pt x="12094" y="5694"/>
                </a:lnTo>
                <a:lnTo>
                  <a:pt x="12313" y="5962"/>
                </a:lnTo>
                <a:lnTo>
                  <a:pt x="12556" y="6229"/>
                </a:lnTo>
                <a:lnTo>
                  <a:pt x="12605" y="6254"/>
                </a:lnTo>
                <a:lnTo>
                  <a:pt x="12678" y="6278"/>
                </a:lnTo>
                <a:lnTo>
                  <a:pt x="12726" y="6278"/>
                </a:lnTo>
                <a:lnTo>
                  <a:pt x="12775" y="6254"/>
                </a:lnTo>
                <a:lnTo>
                  <a:pt x="12824" y="6229"/>
                </a:lnTo>
                <a:lnTo>
                  <a:pt x="12872" y="6181"/>
                </a:lnTo>
                <a:lnTo>
                  <a:pt x="12897" y="6132"/>
                </a:lnTo>
                <a:lnTo>
                  <a:pt x="12897" y="6083"/>
                </a:lnTo>
                <a:lnTo>
                  <a:pt x="13091" y="6059"/>
                </a:lnTo>
                <a:lnTo>
                  <a:pt x="13286" y="6035"/>
                </a:lnTo>
                <a:lnTo>
                  <a:pt x="13651" y="5889"/>
                </a:lnTo>
                <a:lnTo>
                  <a:pt x="14016" y="5718"/>
                </a:lnTo>
                <a:lnTo>
                  <a:pt x="14381" y="5572"/>
                </a:lnTo>
                <a:lnTo>
                  <a:pt x="15087" y="5353"/>
                </a:lnTo>
                <a:lnTo>
                  <a:pt x="15817" y="5134"/>
                </a:lnTo>
                <a:lnTo>
                  <a:pt x="16547" y="4915"/>
                </a:lnTo>
                <a:lnTo>
                  <a:pt x="16911" y="4794"/>
                </a:lnTo>
                <a:lnTo>
                  <a:pt x="17276" y="4648"/>
                </a:lnTo>
                <a:lnTo>
                  <a:pt x="17106" y="5037"/>
                </a:lnTo>
                <a:lnTo>
                  <a:pt x="16814" y="5207"/>
                </a:lnTo>
                <a:lnTo>
                  <a:pt x="16474" y="5329"/>
                </a:lnTo>
                <a:lnTo>
                  <a:pt x="15817" y="5597"/>
                </a:lnTo>
                <a:lnTo>
                  <a:pt x="15476" y="5743"/>
                </a:lnTo>
                <a:lnTo>
                  <a:pt x="15184" y="5889"/>
                </a:lnTo>
                <a:lnTo>
                  <a:pt x="14892" y="6083"/>
                </a:lnTo>
                <a:lnTo>
                  <a:pt x="14770" y="6205"/>
                </a:lnTo>
                <a:lnTo>
                  <a:pt x="14649" y="6327"/>
                </a:lnTo>
                <a:lnTo>
                  <a:pt x="14624" y="6327"/>
                </a:lnTo>
                <a:lnTo>
                  <a:pt x="14649" y="6351"/>
                </a:lnTo>
                <a:lnTo>
                  <a:pt x="15135" y="6205"/>
                </a:lnTo>
                <a:lnTo>
                  <a:pt x="15598" y="6059"/>
                </a:lnTo>
                <a:lnTo>
                  <a:pt x="16036" y="5864"/>
                </a:lnTo>
                <a:lnTo>
                  <a:pt x="16498" y="5694"/>
                </a:lnTo>
                <a:lnTo>
                  <a:pt x="16960" y="5524"/>
                </a:lnTo>
                <a:lnTo>
                  <a:pt x="16936" y="5645"/>
                </a:lnTo>
                <a:lnTo>
                  <a:pt x="16863" y="5962"/>
                </a:lnTo>
                <a:lnTo>
                  <a:pt x="16790" y="5962"/>
                </a:lnTo>
                <a:lnTo>
                  <a:pt x="16279" y="6108"/>
                </a:lnTo>
                <a:lnTo>
                  <a:pt x="15744" y="6302"/>
                </a:lnTo>
                <a:lnTo>
                  <a:pt x="15500" y="6424"/>
                </a:lnTo>
                <a:lnTo>
                  <a:pt x="15257" y="6546"/>
                </a:lnTo>
                <a:lnTo>
                  <a:pt x="15038" y="6692"/>
                </a:lnTo>
                <a:lnTo>
                  <a:pt x="14843" y="6862"/>
                </a:lnTo>
                <a:lnTo>
                  <a:pt x="14843" y="6911"/>
                </a:lnTo>
                <a:lnTo>
                  <a:pt x="14843" y="6935"/>
                </a:lnTo>
                <a:lnTo>
                  <a:pt x="14868" y="6959"/>
                </a:lnTo>
                <a:lnTo>
                  <a:pt x="14892" y="6959"/>
                </a:lnTo>
                <a:lnTo>
                  <a:pt x="15160" y="6935"/>
                </a:lnTo>
                <a:lnTo>
                  <a:pt x="15403" y="6886"/>
                </a:lnTo>
                <a:lnTo>
                  <a:pt x="15890" y="6692"/>
                </a:lnTo>
                <a:lnTo>
                  <a:pt x="16303" y="6546"/>
                </a:lnTo>
                <a:lnTo>
                  <a:pt x="16741" y="6400"/>
                </a:lnTo>
                <a:lnTo>
                  <a:pt x="16741" y="6400"/>
                </a:lnTo>
                <a:lnTo>
                  <a:pt x="16620" y="7032"/>
                </a:lnTo>
                <a:lnTo>
                  <a:pt x="16376" y="7081"/>
                </a:lnTo>
                <a:lnTo>
                  <a:pt x="16133" y="7178"/>
                </a:lnTo>
                <a:lnTo>
                  <a:pt x="15646" y="7349"/>
                </a:lnTo>
                <a:lnTo>
                  <a:pt x="15160" y="7495"/>
                </a:lnTo>
                <a:lnTo>
                  <a:pt x="14916" y="7616"/>
                </a:lnTo>
                <a:lnTo>
                  <a:pt x="14819" y="7665"/>
                </a:lnTo>
                <a:lnTo>
                  <a:pt x="14722" y="7762"/>
                </a:lnTo>
                <a:lnTo>
                  <a:pt x="14697" y="7787"/>
                </a:lnTo>
                <a:lnTo>
                  <a:pt x="14746" y="7835"/>
                </a:lnTo>
                <a:lnTo>
                  <a:pt x="14868" y="7860"/>
                </a:lnTo>
                <a:lnTo>
                  <a:pt x="14989" y="7860"/>
                </a:lnTo>
                <a:lnTo>
                  <a:pt x="15233" y="7835"/>
                </a:lnTo>
                <a:lnTo>
                  <a:pt x="15500" y="7787"/>
                </a:lnTo>
                <a:lnTo>
                  <a:pt x="15744" y="7714"/>
                </a:lnTo>
                <a:lnTo>
                  <a:pt x="16133" y="7592"/>
                </a:lnTo>
                <a:lnTo>
                  <a:pt x="16522" y="7470"/>
                </a:lnTo>
                <a:lnTo>
                  <a:pt x="16449" y="7738"/>
                </a:lnTo>
                <a:lnTo>
                  <a:pt x="16401" y="7860"/>
                </a:lnTo>
                <a:lnTo>
                  <a:pt x="15963" y="8030"/>
                </a:lnTo>
                <a:lnTo>
                  <a:pt x="15525" y="8176"/>
                </a:lnTo>
                <a:lnTo>
                  <a:pt x="15257" y="8249"/>
                </a:lnTo>
                <a:lnTo>
                  <a:pt x="15014" y="8346"/>
                </a:lnTo>
                <a:lnTo>
                  <a:pt x="14770" y="8444"/>
                </a:lnTo>
                <a:lnTo>
                  <a:pt x="14649" y="8517"/>
                </a:lnTo>
                <a:lnTo>
                  <a:pt x="14551" y="8614"/>
                </a:lnTo>
                <a:lnTo>
                  <a:pt x="14551" y="8663"/>
                </a:lnTo>
                <a:lnTo>
                  <a:pt x="14551" y="8687"/>
                </a:lnTo>
                <a:lnTo>
                  <a:pt x="14576" y="8711"/>
                </a:lnTo>
                <a:lnTo>
                  <a:pt x="14600" y="8736"/>
                </a:lnTo>
                <a:lnTo>
                  <a:pt x="14868" y="8736"/>
                </a:lnTo>
                <a:lnTo>
                  <a:pt x="15111" y="8687"/>
                </a:lnTo>
                <a:lnTo>
                  <a:pt x="15622" y="8565"/>
                </a:lnTo>
                <a:lnTo>
                  <a:pt x="15938" y="8492"/>
                </a:lnTo>
                <a:lnTo>
                  <a:pt x="16255" y="8395"/>
                </a:lnTo>
                <a:lnTo>
                  <a:pt x="16157" y="8711"/>
                </a:lnTo>
                <a:lnTo>
                  <a:pt x="15987" y="8736"/>
                </a:lnTo>
                <a:lnTo>
                  <a:pt x="15841" y="8784"/>
                </a:lnTo>
                <a:lnTo>
                  <a:pt x="15549" y="8882"/>
                </a:lnTo>
                <a:lnTo>
                  <a:pt x="15257" y="9003"/>
                </a:lnTo>
                <a:lnTo>
                  <a:pt x="14989" y="9125"/>
                </a:lnTo>
                <a:lnTo>
                  <a:pt x="14722" y="9271"/>
                </a:lnTo>
                <a:lnTo>
                  <a:pt x="14478" y="9441"/>
                </a:lnTo>
                <a:lnTo>
                  <a:pt x="14454" y="9466"/>
                </a:lnTo>
                <a:lnTo>
                  <a:pt x="14454" y="9514"/>
                </a:lnTo>
                <a:lnTo>
                  <a:pt x="14454" y="9539"/>
                </a:lnTo>
                <a:lnTo>
                  <a:pt x="14503" y="9539"/>
                </a:lnTo>
                <a:lnTo>
                  <a:pt x="14770" y="9514"/>
                </a:lnTo>
                <a:lnTo>
                  <a:pt x="15014" y="9466"/>
                </a:lnTo>
                <a:lnTo>
                  <a:pt x="15281" y="9417"/>
                </a:lnTo>
                <a:lnTo>
                  <a:pt x="15525" y="9320"/>
                </a:lnTo>
                <a:lnTo>
                  <a:pt x="16011" y="9198"/>
                </a:lnTo>
                <a:lnTo>
                  <a:pt x="15890" y="9563"/>
                </a:lnTo>
                <a:lnTo>
                  <a:pt x="15671" y="9685"/>
                </a:lnTo>
                <a:lnTo>
                  <a:pt x="15452" y="9806"/>
                </a:lnTo>
                <a:lnTo>
                  <a:pt x="12483" y="9904"/>
                </a:lnTo>
                <a:lnTo>
                  <a:pt x="9539" y="9952"/>
                </a:lnTo>
                <a:lnTo>
                  <a:pt x="7884" y="9977"/>
                </a:lnTo>
                <a:lnTo>
                  <a:pt x="6254" y="9952"/>
                </a:lnTo>
                <a:lnTo>
                  <a:pt x="4697" y="9952"/>
                </a:lnTo>
                <a:lnTo>
                  <a:pt x="3991" y="9904"/>
                </a:lnTo>
                <a:lnTo>
                  <a:pt x="3626" y="9904"/>
                </a:lnTo>
                <a:lnTo>
                  <a:pt x="3431" y="9928"/>
                </a:lnTo>
                <a:lnTo>
                  <a:pt x="3261" y="9977"/>
                </a:lnTo>
                <a:lnTo>
                  <a:pt x="2847" y="8468"/>
                </a:lnTo>
                <a:lnTo>
                  <a:pt x="2701" y="7981"/>
                </a:lnTo>
                <a:lnTo>
                  <a:pt x="2580" y="7470"/>
                </a:lnTo>
                <a:lnTo>
                  <a:pt x="2361" y="6473"/>
                </a:lnTo>
                <a:lnTo>
                  <a:pt x="2263" y="6010"/>
                </a:lnTo>
                <a:lnTo>
                  <a:pt x="2142" y="5524"/>
                </a:lnTo>
                <a:lnTo>
                  <a:pt x="1996" y="5061"/>
                </a:lnTo>
                <a:lnTo>
                  <a:pt x="1898" y="4842"/>
                </a:lnTo>
                <a:lnTo>
                  <a:pt x="1801" y="4623"/>
                </a:lnTo>
                <a:lnTo>
                  <a:pt x="1971" y="4696"/>
                </a:lnTo>
                <a:lnTo>
                  <a:pt x="2142" y="4769"/>
                </a:lnTo>
                <a:lnTo>
                  <a:pt x="2507" y="4867"/>
                </a:lnTo>
                <a:lnTo>
                  <a:pt x="3821" y="5353"/>
                </a:lnTo>
                <a:lnTo>
                  <a:pt x="4429" y="5621"/>
                </a:lnTo>
                <a:lnTo>
                  <a:pt x="5037" y="5864"/>
                </a:lnTo>
                <a:lnTo>
                  <a:pt x="5354" y="5986"/>
                </a:lnTo>
                <a:lnTo>
                  <a:pt x="5670" y="6083"/>
                </a:lnTo>
                <a:lnTo>
                  <a:pt x="6011" y="6132"/>
                </a:lnTo>
                <a:lnTo>
                  <a:pt x="6327" y="6156"/>
                </a:lnTo>
                <a:lnTo>
                  <a:pt x="6400" y="6156"/>
                </a:lnTo>
                <a:lnTo>
                  <a:pt x="6449" y="6132"/>
                </a:lnTo>
                <a:lnTo>
                  <a:pt x="6497" y="6132"/>
                </a:lnTo>
                <a:lnTo>
                  <a:pt x="6619" y="6059"/>
                </a:lnTo>
                <a:lnTo>
                  <a:pt x="6716" y="5986"/>
                </a:lnTo>
                <a:lnTo>
                  <a:pt x="6911" y="5791"/>
                </a:lnTo>
                <a:lnTo>
                  <a:pt x="7081" y="5572"/>
                </a:lnTo>
                <a:lnTo>
                  <a:pt x="7276" y="5378"/>
                </a:lnTo>
                <a:lnTo>
                  <a:pt x="7690" y="4940"/>
                </a:lnTo>
                <a:lnTo>
                  <a:pt x="8055" y="4477"/>
                </a:lnTo>
                <a:lnTo>
                  <a:pt x="8468" y="3918"/>
                </a:lnTo>
                <a:lnTo>
                  <a:pt x="8906" y="3358"/>
                </a:lnTo>
                <a:lnTo>
                  <a:pt x="9101" y="3163"/>
                </a:lnTo>
                <a:lnTo>
                  <a:pt x="9295" y="2993"/>
                </a:lnTo>
                <a:lnTo>
                  <a:pt x="9490" y="2798"/>
                </a:lnTo>
                <a:lnTo>
                  <a:pt x="9660" y="2604"/>
                </a:lnTo>
                <a:close/>
                <a:moveTo>
                  <a:pt x="15695" y="10268"/>
                </a:moveTo>
                <a:lnTo>
                  <a:pt x="15598" y="10658"/>
                </a:lnTo>
                <a:lnTo>
                  <a:pt x="15038" y="10950"/>
                </a:lnTo>
                <a:lnTo>
                  <a:pt x="14795" y="11071"/>
                </a:lnTo>
                <a:lnTo>
                  <a:pt x="14600" y="11193"/>
                </a:lnTo>
                <a:lnTo>
                  <a:pt x="14430" y="11339"/>
                </a:lnTo>
                <a:lnTo>
                  <a:pt x="14235" y="11509"/>
                </a:lnTo>
                <a:lnTo>
                  <a:pt x="14235" y="11534"/>
                </a:lnTo>
                <a:lnTo>
                  <a:pt x="14259" y="11558"/>
                </a:lnTo>
                <a:lnTo>
                  <a:pt x="14697" y="11461"/>
                </a:lnTo>
                <a:lnTo>
                  <a:pt x="14892" y="11388"/>
                </a:lnTo>
                <a:lnTo>
                  <a:pt x="15111" y="11315"/>
                </a:lnTo>
                <a:lnTo>
                  <a:pt x="15427" y="11193"/>
                </a:lnTo>
                <a:lnTo>
                  <a:pt x="15427" y="11193"/>
                </a:lnTo>
                <a:lnTo>
                  <a:pt x="15233" y="11826"/>
                </a:lnTo>
                <a:lnTo>
                  <a:pt x="14965" y="11728"/>
                </a:lnTo>
                <a:lnTo>
                  <a:pt x="14697" y="11655"/>
                </a:lnTo>
                <a:lnTo>
                  <a:pt x="14162" y="11558"/>
                </a:lnTo>
                <a:lnTo>
                  <a:pt x="13043" y="11436"/>
                </a:lnTo>
                <a:lnTo>
                  <a:pt x="12215" y="11339"/>
                </a:lnTo>
                <a:lnTo>
                  <a:pt x="11388" y="11242"/>
                </a:lnTo>
                <a:lnTo>
                  <a:pt x="10561" y="11193"/>
                </a:lnTo>
                <a:lnTo>
                  <a:pt x="9709" y="11169"/>
                </a:lnTo>
                <a:lnTo>
                  <a:pt x="8955" y="11144"/>
                </a:lnTo>
                <a:lnTo>
                  <a:pt x="8176" y="11169"/>
                </a:lnTo>
                <a:lnTo>
                  <a:pt x="7398" y="11193"/>
                </a:lnTo>
                <a:lnTo>
                  <a:pt x="6619" y="11242"/>
                </a:lnTo>
                <a:lnTo>
                  <a:pt x="5865" y="11339"/>
                </a:lnTo>
                <a:lnTo>
                  <a:pt x="5086" y="11461"/>
                </a:lnTo>
                <a:lnTo>
                  <a:pt x="4332" y="11607"/>
                </a:lnTo>
                <a:lnTo>
                  <a:pt x="3602" y="11777"/>
                </a:lnTo>
                <a:lnTo>
                  <a:pt x="3602" y="11607"/>
                </a:lnTo>
                <a:lnTo>
                  <a:pt x="3602" y="11436"/>
                </a:lnTo>
                <a:lnTo>
                  <a:pt x="3553" y="11071"/>
                </a:lnTo>
                <a:lnTo>
                  <a:pt x="3383" y="10390"/>
                </a:lnTo>
                <a:lnTo>
                  <a:pt x="3358" y="10317"/>
                </a:lnTo>
                <a:lnTo>
                  <a:pt x="3602" y="10366"/>
                </a:lnTo>
                <a:lnTo>
                  <a:pt x="4332" y="10366"/>
                </a:lnTo>
                <a:lnTo>
                  <a:pt x="5183" y="10414"/>
                </a:lnTo>
                <a:lnTo>
                  <a:pt x="9344" y="10414"/>
                </a:lnTo>
                <a:lnTo>
                  <a:pt x="11972" y="10366"/>
                </a:lnTo>
                <a:lnTo>
                  <a:pt x="14624" y="10293"/>
                </a:lnTo>
                <a:lnTo>
                  <a:pt x="14332" y="10463"/>
                </a:lnTo>
                <a:lnTo>
                  <a:pt x="14065" y="10658"/>
                </a:lnTo>
                <a:lnTo>
                  <a:pt x="14040" y="10682"/>
                </a:lnTo>
                <a:lnTo>
                  <a:pt x="14040" y="10731"/>
                </a:lnTo>
                <a:lnTo>
                  <a:pt x="14065" y="10755"/>
                </a:lnTo>
                <a:lnTo>
                  <a:pt x="14089" y="10779"/>
                </a:lnTo>
                <a:lnTo>
                  <a:pt x="14284" y="10779"/>
                </a:lnTo>
                <a:lnTo>
                  <a:pt x="14454" y="10755"/>
                </a:lnTo>
                <a:lnTo>
                  <a:pt x="14649" y="10706"/>
                </a:lnTo>
                <a:lnTo>
                  <a:pt x="14819" y="10658"/>
                </a:lnTo>
                <a:lnTo>
                  <a:pt x="15160" y="10487"/>
                </a:lnTo>
                <a:lnTo>
                  <a:pt x="15525" y="10268"/>
                </a:lnTo>
                <a:close/>
                <a:moveTo>
                  <a:pt x="9539" y="0"/>
                </a:moveTo>
                <a:lnTo>
                  <a:pt x="9417" y="49"/>
                </a:lnTo>
                <a:lnTo>
                  <a:pt x="9295" y="73"/>
                </a:lnTo>
                <a:lnTo>
                  <a:pt x="9198" y="146"/>
                </a:lnTo>
                <a:lnTo>
                  <a:pt x="9125" y="219"/>
                </a:lnTo>
                <a:lnTo>
                  <a:pt x="9076" y="317"/>
                </a:lnTo>
                <a:lnTo>
                  <a:pt x="8955" y="390"/>
                </a:lnTo>
                <a:lnTo>
                  <a:pt x="8882" y="487"/>
                </a:lnTo>
                <a:lnTo>
                  <a:pt x="8809" y="609"/>
                </a:lnTo>
                <a:lnTo>
                  <a:pt x="8736" y="755"/>
                </a:lnTo>
                <a:lnTo>
                  <a:pt x="8687" y="901"/>
                </a:lnTo>
                <a:lnTo>
                  <a:pt x="8663" y="1047"/>
                </a:lnTo>
                <a:lnTo>
                  <a:pt x="8663" y="1193"/>
                </a:lnTo>
                <a:lnTo>
                  <a:pt x="8663" y="1339"/>
                </a:lnTo>
                <a:lnTo>
                  <a:pt x="8687" y="1485"/>
                </a:lnTo>
                <a:lnTo>
                  <a:pt x="8736" y="1631"/>
                </a:lnTo>
                <a:lnTo>
                  <a:pt x="8784" y="1728"/>
                </a:lnTo>
                <a:lnTo>
                  <a:pt x="8833" y="1825"/>
                </a:lnTo>
                <a:lnTo>
                  <a:pt x="8979" y="1996"/>
                </a:lnTo>
                <a:lnTo>
                  <a:pt x="9174" y="2142"/>
                </a:lnTo>
                <a:lnTo>
                  <a:pt x="9393" y="2263"/>
                </a:lnTo>
                <a:lnTo>
                  <a:pt x="9271" y="2287"/>
                </a:lnTo>
                <a:lnTo>
                  <a:pt x="9174" y="2360"/>
                </a:lnTo>
                <a:lnTo>
                  <a:pt x="8979" y="2506"/>
                </a:lnTo>
                <a:lnTo>
                  <a:pt x="8784" y="2701"/>
                </a:lnTo>
                <a:lnTo>
                  <a:pt x="8639" y="2871"/>
                </a:lnTo>
                <a:lnTo>
                  <a:pt x="8395" y="3139"/>
                </a:lnTo>
                <a:lnTo>
                  <a:pt x="8176" y="3407"/>
                </a:lnTo>
                <a:lnTo>
                  <a:pt x="7787" y="3966"/>
                </a:lnTo>
                <a:lnTo>
                  <a:pt x="7544" y="4283"/>
                </a:lnTo>
                <a:lnTo>
                  <a:pt x="7300" y="4575"/>
                </a:lnTo>
                <a:lnTo>
                  <a:pt x="6814" y="5134"/>
                </a:lnTo>
                <a:lnTo>
                  <a:pt x="6570" y="5402"/>
                </a:lnTo>
                <a:lnTo>
                  <a:pt x="6473" y="5548"/>
                </a:lnTo>
                <a:lnTo>
                  <a:pt x="6400" y="5718"/>
                </a:lnTo>
                <a:lnTo>
                  <a:pt x="6376" y="5718"/>
                </a:lnTo>
                <a:lnTo>
                  <a:pt x="5767" y="5548"/>
                </a:lnTo>
                <a:lnTo>
                  <a:pt x="5159" y="5329"/>
                </a:lnTo>
                <a:lnTo>
                  <a:pt x="3942" y="4867"/>
                </a:lnTo>
                <a:lnTo>
                  <a:pt x="3285" y="4623"/>
                </a:lnTo>
                <a:lnTo>
                  <a:pt x="2628" y="4404"/>
                </a:lnTo>
                <a:lnTo>
                  <a:pt x="2215" y="4234"/>
                </a:lnTo>
                <a:lnTo>
                  <a:pt x="1996" y="4185"/>
                </a:lnTo>
                <a:lnTo>
                  <a:pt x="1752" y="4137"/>
                </a:lnTo>
                <a:lnTo>
                  <a:pt x="1923" y="4015"/>
                </a:lnTo>
                <a:lnTo>
                  <a:pt x="2044" y="3869"/>
                </a:lnTo>
                <a:lnTo>
                  <a:pt x="2117" y="3699"/>
                </a:lnTo>
                <a:lnTo>
                  <a:pt x="2142" y="3528"/>
                </a:lnTo>
                <a:lnTo>
                  <a:pt x="2117" y="3334"/>
                </a:lnTo>
                <a:lnTo>
                  <a:pt x="2069" y="3139"/>
                </a:lnTo>
                <a:lnTo>
                  <a:pt x="1971" y="2969"/>
                </a:lnTo>
                <a:lnTo>
                  <a:pt x="1874" y="2798"/>
                </a:lnTo>
                <a:lnTo>
                  <a:pt x="1728" y="2652"/>
                </a:lnTo>
                <a:lnTo>
                  <a:pt x="1558" y="2531"/>
                </a:lnTo>
                <a:lnTo>
                  <a:pt x="1363" y="2433"/>
                </a:lnTo>
                <a:lnTo>
                  <a:pt x="1168" y="2385"/>
                </a:lnTo>
                <a:lnTo>
                  <a:pt x="974" y="2360"/>
                </a:lnTo>
                <a:lnTo>
                  <a:pt x="755" y="2360"/>
                </a:lnTo>
                <a:lnTo>
                  <a:pt x="658" y="2385"/>
                </a:lnTo>
                <a:lnTo>
                  <a:pt x="560" y="2433"/>
                </a:lnTo>
                <a:lnTo>
                  <a:pt x="463" y="2506"/>
                </a:lnTo>
                <a:lnTo>
                  <a:pt x="414" y="2579"/>
                </a:lnTo>
                <a:lnTo>
                  <a:pt x="317" y="2604"/>
                </a:lnTo>
                <a:lnTo>
                  <a:pt x="195" y="2677"/>
                </a:lnTo>
                <a:lnTo>
                  <a:pt x="122" y="2750"/>
                </a:lnTo>
                <a:lnTo>
                  <a:pt x="49" y="2871"/>
                </a:lnTo>
                <a:lnTo>
                  <a:pt x="25" y="2944"/>
                </a:lnTo>
                <a:lnTo>
                  <a:pt x="1" y="3042"/>
                </a:lnTo>
                <a:lnTo>
                  <a:pt x="1" y="3261"/>
                </a:lnTo>
                <a:lnTo>
                  <a:pt x="25" y="3455"/>
                </a:lnTo>
                <a:lnTo>
                  <a:pt x="98" y="3626"/>
                </a:lnTo>
                <a:lnTo>
                  <a:pt x="195" y="3820"/>
                </a:lnTo>
                <a:lnTo>
                  <a:pt x="341" y="3991"/>
                </a:lnTo>
                <a:lnTo>
                  <a:pt x="487" y="4112"/>
                </a:lnTo>
                <a:lnTo>
                  <a:pt x="658" y="4210"/>
                </a:lnTo>
                <a:lnTo>
                  <a:pt x="828" y="4283"/>
                </a:lnTo>
                <a:lnTo>
                  <a:pt x="1022" y="4307"/>
                </a:lnTo>
                <a:lnTo>
                  <a:pt x="1217" y="4307"/>
                </a:lnTo>
                <a:lnTo>
                  <a:pt x="1436" y="4258"/>
                </a:lnTo>
                <a:lnTo>
                  <a:pt x="1436" y="4331"/>
                </a:lnTo>
                <a:lnTo>
                  <a:pt x="1387" y="4356"/>
                </a:lnTo>
                <a:lnTo>
                  <a:pt x="1363" y="4404"/>
                </a:lnTo>
                <a:lnTo>
                  <a:pt x="1339" y="4453"/>
                </a:lnTo>
                <a:lnTo>
                  <a:pt x="1339" y="4526"/>
                </a:lnTo>
                <a:lnTo>
                  <a:pt x="1436" y="5013"/>
                </a:lnTo>
                <a:lnTo>
                  <a:pt x="1582" y="5475"/>
                </a:lnTo>
                <a:lnTo>
                  <a:pt x="1728" y="5962"/>
                </a:lnTo>
                <a:lnTo>
                  <a:pt x="1850" y="6448"/>
                </a:lnTo>
                <a:lnTo>
                  <a:pt x="2069" y="7446"/>
                </a:lnTo>
                <a:lnTo>
                  <a:pt x="2190" y="7957"/>
                </a:lnTo>
                <a:lnTo>
                  <a:pt x="2312" y="8468"/>
                </a:lnTo>
                <a:lnTo>
                  <a:pt x="2799" y="10244"/>
                </a:lnTo>
                <a:lnTo>
                  <a:pt x="2896" y="10633"/>
                </a:lnTo>
                <a:lnTo>
                  <a:pt x="2969" y="11071"/>
                </a:lnTo>
                <a:lnTo>
                  <a:pt x="3042" y="11485"/>
                </a:lnTo>
                <a:lnTo>
                  <a:pt x="3139" y="11899"/>
                </a:lnTo>
                <a:lnTo>
                  <a:pt x="3164" y="11947"/>
                </a:lnTo>
                <a:lnTo>
                  <a:pt x="3188" y="11972"/>
                </a:lnTo>
                <a:lnTo>
                  <a:pt x="3285" y="12045"/>
                </a:lnTo>
                <a:lnTo>
                  <a:pt x="3334" y="12069"/>
                </a:lnTo>
                <a:lnTo>
                  <a:pt x="3383" y="12093"/>
                </a:lnTo>
                <a:lnTo>
                  <a:pt x="3650" y="12118"/>
                </a:lnTo>
                <a:lnTo>
                  <a:pt x="3894" y="12118"/>
                </a:lnTo>
                <a:lnTo>
                  <a:pt x="4161" y="12069"/>
                </a:lnTo>
                <a:lnTo>
                  <a:pt x="4429" y="12020"/>
                </a:lnTo>
                <a:lnTo>
                  <a:pt x="4818" y="11923"/>
                </a:lnTo>
                <a:lnTo>
                  <a:pt x="5208" y="11874"/>
                </a:lnTo>
                <a:lnTo>
                  <a:pt x="5986" y="11777"/>
                </a:lnTo>
                <a:lnTo>
                  <a:pt x="6765" y="11704"/>
                </a:lnTo>
                <a:lnTo>
                  <a:pt x="7568" y="11655"/>
                </a:lnTo>
                <a:lnTo>
                  <a:pt x="8347" y="11631"/>
                </a:lnTo>
                <a:lnTo>
                  <a:pt x="9149" y="11607"/>
                </a:lnTo>
                <a:lnTo>
                  <a:pt x="9952" y="11631"/>
                </a:lnTo>
                <a:lnTo>
                  <a:pt x="10731" y="11655"/>
                </a:lnTo>
                <a:lnTo>
                  <a:pt x="11534" y="11728"/>
                </a:lnTo>
                <a:lnTo>
                  <a:pt x="12313" y="11801"/>
                </a:lnTo>
                <a:lnTo>
                  <a:pt x="13116" y="11899"/>
                </a:lnTo>
                <a:lnTo>
                  <a:pt x="13919" y="12020"/>
                </a:lnTo>
                <a:lnTo>
                  <a:pt x="14600" y="12118"/>
                </a:lnTo>
                <a:lnTo>
                  <a:pt x="14941" y="12215"/>
                </a:lnTo>
                <a:lnTo>
                  <a:pt x="15257" y="12312"/>
                </a:lnTo>
                <a:lnTo>
                  <a:pt x="15354" y="12337"/>
                </a:lnTo>
                <a:lnTo>
                  <a:pt x="15452" y="12312"/>
                </a:lnTo>
                <a:lnTo>
                  <a:pt x="15525" y="12264"/>
                </a:lnTo>
                <a:lnTo>
                  <a:pt x="15598" y="12191"/>
                </a:lnTo>
                <a:lnTo>
                  <a:pt x="15622" y="12142"/>
                </a:lnTo>
                <a:lnTo>
                  <a:pt x="15671" y="12093"/>
                </a:lnTo>
                <a:lnTo>
                  <a:pt x="16011" y="10950"/>
                </a:lnTo>
                <a:lnTo>
                  <a:pt x="16352" y="9806"/>
                </a:lnTo>
                <a:lnTo>
                  <a:pt x="16401" y="9758"/>
                </a:lnTo>
                <a:lnTo>
                  <a:pt x="16425" y="9685"/>
                </a:lnTo>
                <a:lnTo>
                  <a:pt x="16449" y="9612"/>
                </a:lnTo>
                <a:lnTo>
                  <a:pt x="16425" y="9539"/>
                </a:lnTo>
                <a:lnTo>
                  <a:pt x="16863" y="8006"/>
                </a:lnTo>
                <a:lnTo>
                  <a:pt x="17009" y="7519"/>
                </a:lnTo>
                <a:lnTo>
                  <a:pt x="17106" y="7032"/>
                </a:lnTo>
                <a:lnTo>
                  <a:pt x="17325" y="6059"/>
                </a:lnTo>
                <a:lnTo>
                  <a:pt x="17422" y="5645"/>
                </a:lnTo>
                <a:lnTo>
                  <a:pt x="17544" y="5256"/>
                </a:lnTo>
                <a:lnTo>
                  <a:pt x="17836" y="4477"/>
                </a:lnTo>
                <a:lnTo>
                  <a:pt x="17982" y="4526"/>
                </a:lnTo>
                <a:lnTo>
                  <a:pt x="18274" y="4526"/>
                </a:lnTo>
                <a:lnTo>
                  <a:pt x="18420" y="4502"/>
                </a:lnTo>
                <a:lnTo>
                  <a:pt x="18566" y="4453"/>
                </a:lnTo>
                <a:lnTo>
                  <a:pt x="18688" y="4380"/>
                </a:lnTo>
                <a:lnTo>
                  <a:pt x="18809" y="4307"/>
                </a:lnTo>
                <a:lnTo>
                  <a:pt x="18907" y="4185"/>
                </a:lnTo>
                <a:lnTo>
                  <a:pt x="19004" y="4015"/>
                </a:lnTo>
                <a:lnTo>
                  <a:pt x="19077" y="3845"/>
                </a:lnTo>
                <a:lnTo>
                  <a:pt x="19101" y="3650"/>
                </a:lnTo>
                <a:lnTo>
                  <a:pt x="19126" y="3455"/>
                </a:lnTo>
                <a:lnTo>
                  <a:pt x="19101" y="3261"/>
                </a:lnTo>
                <a:lnTo>
                  <a:pt x="19077" y="3066"/>
                </a:lnTo>
                <a:lnTo>
                  <a:pt x="19004" y="2871"/>
                </a:lnTo>
                <a:lnTo>
                  <a:pt x="18931" y="2701"/>
                </a:lnTo>
                <a:lnTo>
                  <a:pt x="18809" y="2531"/>
                </a:lnTo>
                <a:lnTo>
                  <a:pt x="18639" y="2385"/>
                </a:lnTo>
                <a:lnTo>
                  <a:pt x="18444" y="2287"/>
                </a:lnTo>
                <a:lnTo>
                  <a:pt x="18250" y="2239"/>
                </a:lnTo>
                <a:lnTo>
                  <a:pt x="18055" y="2214"/>
                </a:lnTo>
                <a:lnTo>
                  <a:pt x="17836" y="2263"/>
                </a:lnTo>
                <a:lnTo>
                  <a:pt x="17739" y="2287"/>
                </a:lnTo>
                <a:lnTo>
                  <a:pt x="17641" y="2360"/>
                </a:lnTo>
                <a:lnTo>
                  <a:pt x="17568" y="2409"/>
                </a:lnTo>
                <a:lnTo>
                  <a:pt x="17495" y="2506"/>
                </a:lnTo>
                <a:lnTo>
                  <a:pt x="17447" y="2579"/>
                </a:lnTo>
                <a:lnTo>
                  <a:pt x="17447" y="2652"/>
                </a:lnTo>
                <a:lnTo>
                  <a:pt x="17301" y="2774"/>
                </a:lnTo>
                <a:lnTo>
                  <a:pt x="17179" y="2944"/>
                </a:lnTo>
                <a:lnTo>
                  <a:pt x="17106" y="3115"/>
                </a:lnTo>
                <a:lnTo>
                  <a:pt x="17057" y="3309"/>
                </a:lnTo>
                <a:lnTo>
                  <a:pt x="17033" y="3528"/>
                </a:lnTo>
                <a:lnTo>
                  <a:pt x="17057" y="3723"/>
                </a:lnTo>
                <a:lnTo>
                  <a:pt x="17106" y="3918"/>
                </a:lnTo>
                <a:lnTo>
                  <a:pt x="17203" y="4088"/>
                </a:lnTo>
                <a:lnTo>
                  <a:pt x="17252" y="4137"/>
                </a:lnTo>
                <a:lnTo>
                  <a:pt x="16522" y="4404"/>
                </a:lnTo>
                <a:lnTo>
                  <a:pt x="15768" y="4672"/>
                </a:lnTo>
                <a:lnTo>
                  <a:pt x="14235" y="5134"/>
                </a:lnTo>
                <a:lnTo>
                  <a:pt x="13870" y="5256"/>
                </a:lnTo>
                <a:lnTo>
                  <a:pt x="13481" y="5426"/>
                </a:lnTo>
                <a:lnTo>
                  <a:pt x="13116" y="5572"/>
                </a:lnTo>
                <a:lnTo>
                  <a:pt x="12726" y="5718"/>
                </a:lnTo>
                <a:lnTo>
                  <a:pt x="12532" y="5426"/>
                </a:lnTo>
                <a:lnTo>
                  <a:pt x="12337" y="5159"/>
                </a:lnTo>
                <a:lnTo>
                  <a:pt x="11923" y="4648"/>
                </a:lnTo>
                <a:lnTo>
                  <a:pt x="11485" y="4112"/>
                </a:lnTo>
                <a:lnTo>
                  <a:pt x="11072" y="3601"/>
                </a:lnTo>
                <a:lnTo>
                  <a:pt x="10853" y="3261"/>
                </a:lnTo>
                <a:lnTo>
                  <a:pt x="10585" y="2896"/>
                </a:lnTo>
                <a:lnTo>
                  <a:pt x="10415" y="2725"/>
                </a:lnTo>
                <a:lnTo>
                  <a:pt x="10269" y="2555"/>
                </a:lnTo>
                <a:lnTo>
                  <a:pt x="10098" y="2409"/>
                </a:lnTo>
                <a:lnTo>
                  <a:pt x="9904" y="2312"/>
                </a:lnTo>
                <a:lnTo>
                  <a:pt x="10025" y="2287"/>
                </a:lnTo>
                <a:lnTo>
                  <a:pt x="10147" y="2239"/>
                </a:lnTo>
                <a:lnTo>
                  <a:pt x="10269" y="2166"/>
                </a:lnTo>
                <a:lnTo>
                  <a:pt x="10366" y="2069"/>
                </a:lnTo>
                <a:lnTo>
                  <a:pt x="10488" y="1898"/>
                </a:lnTo>
                <a:lnTo>
                  <a:pt x="10561" y="1704"/>
                </a:lnTo>
                <a:lnTo>
                  <a:pt x="10609" y="1509"/>
                </a:lnTo>
                <a:lnTo>
                  <a:pt x="10634" y="1290"/>
                </a:lnTo>
                <a:lnTo>
                  <a:pt x="10609" y="1095"/>
                </a:lnTo>
                <a:lnTo>
                  <a:pt x="10585" y="876"/>
                </a:lnTo>
                <a:lnTo>
                  <a:pt x="10512" y="682"/>
                </a:lnTo>
                <a:lnTo>
                  <a:pt x="10439" y="511"/>
                </a:lnTo>
                <a:lnTo>
                  <a:pt x="10342" y="341"/>
                </a:lnTo>
                <a:lnTo>
                  <a:pt x="10196" y="195"/>
                </a:lnTo>
                <a:lnTo>
                  <a:pt x="10050" y="98"/>
                </a:lnTo>
                <a:lnTo>
                  <a:pt x="9855" y="25"/>
                </a:lnTo>
                <a:lnTo>
                  <a:pt x="9758"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8" name="Google Shape;218;p17"/>
          <p:cNvSpPr/>
          <p:nvPr/>
        </p:nvSpPr>
        <p:spPr>
          <a:xfrm>
            <a:off x="9775242" y="1870186"/>
            <a:ext cx="470015" cy="475191"/>
          </a:xfrm>
          <a:custGeom>
            <a:rect b="b" l="l" r="r" t="t"/>
            <a:pathLst>
              <a:path extrusionOk="0" h="17812" w="17618">
                <a:moveTo>
                  <a:pt x="8785" y="3553"/>
                </a:moveTo>
                <a:lnTo>
                  <a:pt x="8931" y="3845"/>
                </a:lnTo>
                <a:lnTo>
                  <a:pt x="9052" y="4137"/>
                </a:lnTo>
                <a:lnTo>
                  <a:pt x="9223" y="4453"/>
                </a:lnTo>
                <a:lnTo>
                  <a:pt x="9198" y="4502"/>
                </a:lnTo>
                <a:lnTo>
                  <a:pt x="9198" y="4551"/>
                </a:lnTo>
                <a:lnTo>
                  <a:pt x="9223" y="4599"/>
                </a:lnTo>
                <a:lnTo>
                  <a:pt x="9247" y="4624"/>
                </a:lnTo>
                <a:lnTo>
                  <a:pt x="9393" y="4721"/>
                </a:lnTo>
                <a:lnTo>
                  <a:pt x="9539" y="4794"/>
                </a:lnTo>
                <a:lnTo>
                  <a:pt x="9685" y="4842"/>
                </a:lnTo>
                <a:lnTo>
                  <a:pt x="9855" y="4891"/>
                </a:lnTo>
                <a:lnTo>
                  <a:pt x="10220" y="4940"/>
                </a:lnTo>
                <a:lnTo>
                  <a:pt x="10561" y="4988"/>
                </a:lnTo>
                <a:lnTo>
                  <a:pt x="10366" y="5110"/>
                </a:lnTo>
                <a:lnTo>
                  <a:pt x="10172" y="5256"/>
                </a:lnTo>
                <a:lnTo>
                  <a:pt x="10001" y="5378"/>
                </a:lnTo>
                <a:lnTo>
                  <a:pt x="9831" y="5524"/>
                </a:lnTo>
                <a:lnTo>
                  <a:pt x="9734" y="5548"/>
                </a:lnTo>
                <a:lnTo>
                  <a:pt x="9661" y="5572"/>
                </a:lnTo>
                <a:lnTo>
                  <a:pt x="9612" y="5645"/>
                </a:lnTo>
                <a:lnTo>
                  <a:pt x="9588" y="5743"/>
                </a:lnTo>
                <a:lnTo>
                  <a:pt x="9588" y="5962"/>
                </a:lnTo>
                <a:lnTo>
                  <a:pt x="9636" y="6156"/>
                </a:lnTo>
                <a:lnTo>
                  <a:pt x="9758" y="6570"/>
                </a:lnTo>
                <a:lnTo>
                  <a:pt x="9831" y="6911"/>
                </a:lnTo>
                <a:lnTo>
                  <a:pt x="9831" y="6911"/>
                </a:lnTo>
                <a:lnTo>
                  <a:pt x="9466" y="6740"/>
                </a:lnTo>
                <a:lnTo>
                  <a:pt x="9125" y="6546"/>
                </a:lnTo>
                <a:lnTo>
                  <a:pt x="8979" y="6473"/>
                </a:lnTo>
                <a:lnTo>
                  <a:pt x="8785" y="6400"/>
                </a:lnTo>
                <a:lnTo>
                  <a:pt x="8687" y="6400"/>
                </a:lnTo>
                <a:lnTo>
                  <a:pt x="8614" y="6473"/>
                </a:lnTo>
                <a:lnTo>
                  <a:pt x="8444" y="6497"/>
                </a:lnTo>
                <a:lnTo>
                  <a:pt x="8274" y="6570"/>
                </a:lnTo>
                <a:lnTo>
                  <a:pt x="7957" y="6765"/>
                </a:lnTo>
                <a:lnTo>
                  <a:pt x="7592" y="6984"/>
                </a:lnTo>
                <a:lnTo>
                  <a:pt x="7714" y="6351"/>
                </a:lnTo>
                <a:lnTo>
                  <a:pt x="7787" y="6083"/>
                </a:lnTo>
                <a:lnTo>
                  <a:pt x="7836" y="6083"/>
                </a:lnTo>
                <a:lnTo>
                  <a:pt x="7909" y="6059"/>
                </a:lnTo>
                <a:lnTo>
                  <a:pt x="7957" y="6035"/>
                </a:lnTo>
                <a:lnTo>
                  <a:pt x="8006" y="5986"/>
                </a:lnTo>
                <a:lnTo>
                  <a:pt x="8030" y="5937"/>
                </a:lnTo>
                <a:lnTo>
                  <a:pt x="8030" y="5889"/>
                </a:lnTo>
                <a:lnTo>
                  <a:pt x="8030" y="5816"/>
                </a:lnTo>
                <a:lnTo>
                  <a:pt x="8006" y="5767"/>
                </a:lnTo>
                <a:lnTo>
                  <a:pt x="7860" y="5572"/>
                </a:lnTo>
                <a:lnTo>
                  <a:pt x="7690" y="5426"/>
                </a:lnTo>
                <a:lnTo>
                  <a:pt x="7300" y="5159"/>
                </a:lnTo>
                <a:lnTo>
                  <a:pt x="6960" y="4915"/>
                </a:lnTo>
                <a:lnTo>
                  <a:pt x="7057" y="4915"/>
                </a:lnTo>
                <a:lnTo>
                  <a:pt x="7325" y="4867"/>
                </a:lnTo>
                <a:lnTo>
                  <a:pt x="7592" y="4818"/>
                </a:lnTo>
                <a:lnTo>
                  <a:pt x="7884" y="4745"/>
                </a:lnTo>
                <a:lnTo>
                  <a:pt x="8006" y="4721"/>
                </a:lnTo>
                <a:lnTo>
                  <a:pt x="8128" y="4648"/>
                </a:lnTo>
                <a:lnTo>
                  <a:pt x="8201" y="4599"/>
                </a:lnTo>
                <a:lnTo>
                  <a:pt x="8225" y="4526"/>
                </a:lnTo>
                <a:lnTo>
                  <a:pt x="8298" y="4453"/>
                </a:lnTo>
                <a:lnTo>
                  <a:pt x="8371" y="4380"/>
                </a:lnTo>
                <a:lnTo>
                  <a:pt x="8493" y="4186"/>
                </a:lnTo>
                <a:lnTo>
                  <a:pt x="8663" y="3821"/>
                </a:lnTo>
                <a:lnTo>
                  <a:pt x="8785" y="3553"/>
                </a:lnTo>
                <a:close/>
                <a:moveTo>
                  <a:pt x="8712" y="3042"/>
                </a:moveTo>
                <a:lnTo>
                  <a:pt x="8614" y="3091"/>
                </a:lnTo>
                <a:lnTo>
                  <a:pt x="8541" y="3139"/>
                </a:lnTo>
                <a:lnTo>
                  <a:pt x="8468" y="3237"/>
                </a:lnTo>
                <a:lnTo>
                  <a:pt x="8347" y="3431"/>
                </a:lnTo>
                <a:lnTo>
                  <a:pt x="8274" y="3602"/>
                </a:lnTo>
                <a:lnTo>
                  <a:pt x="8152" y="3821"/>
                </a:lnTo>
                <a:lnTo>
                  <a:pt x="8006" y="4040"/>
                </a:lnTo>
                <a:lnTo>
                  <a:pt x="7909" y="4161"/>
                </a:lnTo>
                <a:lnTo>
                  <a:pt x="7860" y="4234"/>
                </a:lnTo>
                <a:lnTo>
                  <a:pt x="7811" y="4307"/>
                </a:lnTo>
                <a:lnTo>
                  <a:pt x="7617" y="4356"/>
                </a:lnTo>
                <a:lnTo>
                  <a:pt x="7398" y="4405"/>
                </a:lnTo>
                <a:lnTo>
                  <a:pt x="7008" y="4526"/>
                </a:lnTo>
                <a:lnTo>
                  <a:pt x="6643" y="4575"/>
                </a:lnTo>
                <a:lnTo>
                  <a:pt x="6546" y="4599"/>
                </a:lnTo>
                <a:lnTo>
                  <a:pt x="6449" y="4648"/>
                </a:lnTo>
                <a:lnTo>
                  <a:pt x="6400" y="4697"/>
                </a:lnTo>
                <a:lnTo>
                  <a:pt x="6376" y="4745"/>
                </a:lnTo>
                <a:lnTo>
                  <a:pt x="6400" y="4818"/>
                </a:lnTo>
                <a:lnTo>
                  <a:pt x="6449" y="4867"/>
                </a:lnTo>
                <a:lnTo>
                  <a:pt x="6449" y="4940"/>
                </a:lnTo>
                <a:lnTo>
                  <a:pt x="6497" y="5013"/>
                </a:lnTo>
                <a:lnTo>
                  <a:pt x="6619" y="5159"/>
                </a:lnTo>
                <a:lnTo>
                  <a:pt x="6741" y="5280"/>
                </a:lnTo>
                <a:lnTo>
                  <a:pt x="6887" y="5378"/>
                </a:lnTo>
                <a:lnTo>
                  <a:pt x="7495" y="5889"/>
                </a:lnTo>
                <a:lnTo>
                  <a:pt x="7446" y="5962"/>
                </a:lnTo>
                <a:lnTo>
                  <a:pt x="7398" y="6059"/>
                </a:lnTo>
                <a:lnTo>
                  <a:pt x="7325" y="6229"/>
                </a:lnTo>
                <a:lnTo>
                  <a:pt x="7179" y="6765"/>
                </a:lnTo>
                <a:lnTo>
                  <a:pt x="7057" y="7300"/>
                </a:lnTo>
                <a:lnTo>
                  <a:pt x="7057" y="7397"/>
                </a:lnTo>
                <a:lnTo>
                  <a:pt x="7106" y="7470"/>
                </a:lnTo>
                <a:lnTo>
                  <a:pt x="7154" y="7519"/>
                </a:lnTo>
                <a:lnTo>
                  <a:pt x="7203" y="7543"/>
                </a:lnTo>
                <a:lnTo>
                  <a:pt x="7276" y="7568"/>
                </a:lnTo>
                <a:lnTo>
                  <a:pt x="7349" y="7543"/>
                </a:lnTo>
                <a:lnTo>
                  <a:pt x="7422" y="7519"/>
                </a:lnTo>
                <a:lnTo>
                  <a:pt x="7471" y="7446"/>
                </a:lnTo>
                <a:lnTo>
                  <a:pt x="7617" y="7397"/>
                </a:lnTo>
                <a:lnTo>
                  <a:pt x="7763" y="7324"/>
                </a:lnTo>
                <a:lnTo>
                  <a:pt x="8030" y="7178"/>
                </a:lnTo>
                <a:lnTo>
                  <a:pt x="8371" y="7032"/>
                </a:lnTo>
                <a:lnTo>
                  <a:pt x="8541" y="6935"/>
                </a:lnTo>
                <a:lnTo>
                  <a:pt x="8712" y="6838"/>
                </a:lnTo>
                <a:lnTo>
                  <a:pt x="8736" y="6838"/>
                </a:lnTo>
                <a:lnTo>
                  <a:pt x="8833" y="6935"/>
                </a:lnTo>
                <a:lnTo>
                  <a:pt x="8955" y="7008"/>
                </a:lnTo>
                <a:lnTo>
                  <a:pt x="9174" y="7130"/>
                </a:lnTo>
                <a:lnTo>
                  <a:pt x="9369" y="7251"/>
                </a:lnTo>
                <a:lnTo>
                  <a:pt x="9612" y="7373"/>
                </a:lnTo>
                <a:lnTo>
                  <a:pt x="9855" y="7446"/>
                </a:lnTo>
                <a:lnTo>
                  <a:pt x="10074" y="7519"/>
                </a:lnTo>
                <a:lnTo>
                  <a:pt x="10147" y="7495"/>
                </a:lnTo>
                <a:lnTo>
                  <a:pt x="10220" y="7470"/>
                </a:lnTo>
                <a:lnTo>
                  <a:pt x="10269" y="7446"/>
                </a:lnTo>
                <a:lnTo>
                  <a:pt x="10293" y="7373"/>
                </a:lnTo>
                <a:lnTo>
                  <a:pt x="10293" y="7324"/>
                </a:lnTo>
                <a:lnTo>
                  <a:pt x="10293" y="7251"/>
                </a:lnTo>
                <a:lnTo>
                  <a:pt x="10293" y="7178"/>
                </a:lnTo>
                <a:lnTo>
                  <a:pt x="10245" y="7130"/>
                </a:lnTo>
                <a:lnTo>
                  <a:pt x="10269" y="7032"/>
                </a:lnTo>
                <a:lnTo>
                  <a:pt x="10269" y="6935"/>
                </a:lnTo>
                <a:lnTo>
                  <a:pt x="10245" y="6716"/>
                </a:lnTo>
                <a:lnTo>
                  <a:pt x="10196" y="6497"/>
                </a:lnTo>
                <a:lnTo>
                  <a:pt x="10123" y="6278"/>
                </a:lnTo>
                <a:lnTo>
                  <a:pt x="10074" y="6059"/>
                </a:lnTo>
                <a:lnTo>
                  <a:pt x="10050" y="5840"/>
                </a:lnTo>
                <a:lnTo>
                  <a:pt x="10293" y="5694"/>
                </a:lnTo>
                <a:lnTo>
                  <a:pt x="10537" y="5524"/>
                </a:lnTo>
                <a:lnTo>
                  <a:pt x="10683" y="5426"/>
                </a:lnTo>
                <a:lnTo>
                  <a:pt x="10829" y="5305"/>
                </a:lnTo>
                <a:lnTo>
                  <a:pt x="10975" y="5183"/>
                </a:lnTo>
                <a:lnTo>
                  <a:pt x="11096" y="5037"/>
                </a:lnTo>
                <a:lnTo>
                  <a:pt x="11121" y="4940"/>
                </a:lnTo>
                <a:lnTo>
                  <a:pt x="11096" y="4842"/>
                </a:lnTo>
                <a:lnTo>
                  <a:pt x="11121" y="4745"/>
                </a:lnTo>
                <a:lnTo>
                  <a:pt x="11072" y="4648"/>
                </a:lnTo>
                <a:lnTo>
                  <a:pt x="10999" y="4551"/>
                </a:lnTo>
                <a:lnTo>
                  <a:pt x="10950" y="4526"/>
                </a:lnTo>
                <a:lnTo>
                  <a:pt x="10877" y="4526"/>
                </a:lnTo>
                <a:lnTo>
                  <a:pt x="10610" y="4502"/>
                </a:lnTo>
                <a:lnTo>
                  <a:pt x="10318" y="4453"/>
                </a:lnTo>
                <a:lnTo>
                  <a:pt x="10026" y="4429"/>
                </a:lnTo>
                <a:lnTo>
                  <a:pt x="9734" y="4380"/>
                </a:lnTo>
                <a:lnTo>
                  <a:pt x="9709" y="4283"/>
                </a:lnTo>
                <a:lnTo>
                  <a:pt x="9490" y="3942"/>
                </a:lnTo>
                <a:lnTo>
                  <a:pt x="9296" y="3602"/>
                </a:lnTo>
                <a:lnTo>
                  <a:pt x="9150" y="3334"/>
                </a:lnTo>
                <a:lnTo>
                  <a:pt x="9052" y="3212"/>
                </a:lnTo>
                <a:lnTo>
                  <a:pt x="8979" y="3164"/>
                </a:lnTo>
                <a:lnTo>
                  <a:pt x="8906" y="3139"/>
                </a:lnTo>
                <a:lnTo>
                  <a:pt x="8882" y="3139"/>
                </a:lnTo>
                <a:lnTo>
                  <a:pt x="8858" y="3091"/>
                </a:lnTo>
                <a:lnTo>
                  <a:pt x="8785" y="3066"/>
                </a:lnTo>
                <a:lnTo>
                  <a:pt x="8712" y="3042"/>
                </a:lnTo>
                <a:close/>
                <a:moveTo>
                  <a:pt x="14430" y="2507"/>
                </a:moveTo>
                <a:lnTo>
                  <a:pt x="14576" y="2531"/>
                </a:lnTo>
                <a:lnTo>
                  <a:pt x="14868" y="2531"/>
                </a:lnTo>
                <a:lnTo>
                  <a:pt x="15403" y="2580"/>
                </a:lnTo>
                <a:lnTo>
                  <a:pt x="15695" y="2604"/>
                </a:lnTo>
                <a:lnTo>
                  <a:pt x="15987" y="2604"/>
                </a:lnTo>
                <a:lnTo>
                  <a:pt x="15890" y="2945"/>
                </a:lnTo>
                <a:lnTo>
                  <a:pt x="15865" y="3310"/>
                </a:lnTo>
                <a:lnTo>
                  <a:pt x="15817" y="3675"/>
                </a:lnTo>
                <a:lnTo>
                  <a:pt x="15768" y="4015"/>
                </a:lnTo>
                <a:lnTo>
                  <a:pt x="15671" y="4599"/>
                </a:lnTo>
                <a:lnTo>
                  <a:pt x="15500" y="5159"/>
                </a:lnTo>
                <a:lnTo>
                  <a:pt x="15306" y="5718"/>
                </a:lnTo>
                <a:lnTo>
                  <a:pt x="15184" y="5986"/>
                </a:lnTo>
                <a:lnTo>
                  <a:pt x="15062" y="6254"/>
                </a:lnTo>
                <a:lnTo>
                  <a:pt x="14843" y="6594"/>
                </a:lnTo>
                <a:lnTo>
                  <a:pt x="14576" y="6935"/>
                </a:lnTo>
                <a:lnTo>
                  <a:pt x="14308" y="7227"/>
                </a:lnTo>
                <a:lnTo>
                  <a:pt x="14040" y="7543"/>
                </a:lnTo>
                <a:lnTo>
                  <a:pt x="13700" y="7860"/>
                </a:lnTo>
                <a:lnTo>
                  <a:pt x="13335" y="8127"/>
                </a:lnTo>
                <a:lnTo>
                  <a:pt x="13286" y="8152"/>
                </a:lnTo>
                <a:lnTo>
                  <a:pt x="13408" y="7641"/>
                </a:lnTo>
                <a:lnTo>
                  <a:pt x="13529" y="7251"/>
                </a:lnTo>
                <a:lnTo>
                  <a:pt x="13602" y="6862"/>
                </a:lnTo>
                <a:lnTo>
                  <a:pt x="13724" y="6059"/>
                </a:lnTo>
                <a:lnTo>
                  <a:pt x="13748" y="5937"/>
                </a:lnTo>
                <a:lnTo>
                  <a:pt x="13992" y="4624"/>
                </a:lnTo>
                <a:lnTo>
                  <a:pt x="14089" y="4088"/>
                </a:lnTo>
                <a:lnTo>
                  <a:pt x="14186" y="3553"/>
                </a:lnTo>
                <a:lnTo>
                  <a:pt x="14259" y="3018"/>
                </a:lnTo>
                <a:lnTo>
                  <a:pt x="14284" y="2507"/>
                </a:lnTo>
                <a:close/>
                <a:moveTo>
                  <a:pt x="2118" y="2482"/>
                </a:moveTo>
                <a:lnTo>
                  <a:pt x="2677" y="2507"/>
                </a:lnTo>
                <a:lnTo>
                  <a:pt x="3261" y="2555"/>
                </a:lnTo>
                <a:lnTo>
                  <a:pt x="3213" y="2750"/>
                </a:lnTo>
                <a:lnTo>
                  <a:pt x="3213" y="2945"/>
                </a:lnTo>
                <a:lnTo>
                  <a:pt x="3237" y="3310"/>
                </a:lnTo>
                <a:lnTo>
                  <a:pt x="3286" y="3699"/>
                </a:lnTo>
                <a:lnTo>
                  <a:pt x="3334" y="4064"/>
                </a:lnTo>
                <a:lnTo>
                  <a:pt x="3456" y="4842"/>
                </a:lnTo>
                <a:lnTo>
                  <a:pt x="3529" y="5305"/>
                </a:lnTo>
                <a:lnTo>
                  <a:pt x="3602" y="5791"/>
                </a:lnTo>
                <a:lnTo>
                  <a:pt x="3699" y="6254"/>
                </a:lnTo>
                <a:lnTo>
                  <a:pt x="3845" y="6716"/>
                </a:lnTo>
                <a:lnTo>
                  <a:pt x="3991" y="7154"/>
                </a:lnTo>
                <a:lnTo>
                  <a:pt x="4162" y="7592"/>
                </a:lnTo>
                <a:lnTo>
                  <a:pt x="4381" y="8030"/>
                </a:lnTo>
                <a:lnTo>
                  <a:pt x="4600" y="8444"/>
                </a:lnTo>
                <a:lnTo>
                  <a:pt x="4381" y="8346"/>
                </a:lnTo>
                <a:lnTo>
                  <a:pt x="4162" y="8225"/>
                </a:lnTo>
                <a:lnTo>
                  <a:pt x="3967" y="8103"/>
                </a:lnTo>
                <a:lnTo>
                  <a:pt x="3772" y="7933"/>
                </a:lnTo>
                <a:lnTo>
                  <a:pt x="3602" y="7762"/>
                </a:lnTo>
                <a:lnTo>
                  <a:pt x="3407" y="7568"/>
                </a:lnTo>
                <a:lnTo>
                  <a:pt x="3091" y="7130"/>
                </a:lnTo>
                <a:lnTo>
                  <a:pt x="2823" y="6692"/>
                </a:lnTo>
                <a:lnTo>
                  <a:pt x="2580" y="6229"/>
                </a:lnTo>
                <a:lnTo>
                  <a:pt x="2385" y="5767"/>
                </a:lnTo>
                <a:lnTo>
                  <a:pt x="2191" y="5305"/>
                </a:lnTo>
                <a:lnTo>
                  <a:pt x="1947" y="4624"/>
                </a:lnTo>
                <a:lnTo>
                  <a:pt x="1728" y="3918"/>
                </a:lnTo>
                <a:lnTo>
                  <a:pt x="1607" y="3480"/>
                </a:lnTo>
                <a:lnTo>
                  <a:pt x="1534" y="3042"/>
                </a:lnTo>
                <a:lnTo>
                  <a:pt x="1534" y="2920"/>
                </a:lnTo>
                <a:lnTo>
                  <a:pt x="1534" y="2799"/>
                </a:lnTo>
                <a:lnTo>
                  <a:pt x="1558" y="2677"/>
                </a:lnTo>
                <a:lnTo>
                  <a:pt x="1534" y="2555"/>
                </a:lnTo>
                <a:lnTo>
                  <a:pt x="1850" y="2507"/>
                </a:lnTo>
                <a:lnTo>
                  <a:pt x="2118" y="2482"/>
                </a:lnTo>
                <a:close/>
                <a:moveTo>
                  <a:pt x="1850" y="1996"/>
                </a:moveTo>
                <a:lnTo>
                  <a:pt x="1558" y="2044"/>
                </a:lnTo>
                <a:lnTo>
                  <a:pt x="1412" y="2069"/>
                </a:lnTo>
                <a:lnTo>
                  <a:pt x="1290" y="2142"/>
                </a:lnTo>
                <a:lnTo>
                  <a:pt x="1193" y="2215"/>
                </a:lnTo>
                <a:lnTo>
                  <a:pt x="1120" y="2336"/>
                </a:lnTo>
                <a:lnTo>
                  <a:pt x="1120" y="2409"/>
                </a:lnTo>
                <a:lnTo>
                  <a:pt x="1169" y="2482"/>
                </a:lnTo>
                <a:lnTo>
                  <a:pt x="1096" y="2604"/>
                </a:lnTo>
                <a:lnTo>
                  <a:pt x="1047" y="2750"/>
                </a:lnTo>
                <a:lnTo>
                  <a:pt x="1023" y="2945"/>
                </a:lnTo>
                <a:lnTo>
                  <a:pt x="1023" y="3139"/>
                </a:lnTo>
                <a:lnTo>
                  <a:pt x="1047" y="3358"/>
                </a:lnTo>
                <a:lnTo>
                  <a:pt x="1071" y="3577"/>
                </a:lnTo>
                <a:lnTo>
                  <a:pt x="1193" y="4064"/>
                </a:lnTo>
                <a:lnTo>
                  <a:pt x="1363" y="4551"/>
                </a:lnTo>
                <a:lnTo>
                  <a:pt x="1509" y="4988"/>
                </a:lnTo>
                <a:lnTo>
                  <a:pt x="1753" y="5597"/>
                </a:lnTo>
                <a:lnTo>
                  <a:pt x="1972" y="6132"/>
                </a:lnTo>
                <a:lnTo>
                  <a:pt x="2215" y="6692"/>
                </a:lnTo>
                <a:lnTo>
                  <a:pt x="2531" y="7227"/>
                </a:lnTo>
                <a:lnTo>
                  <a:pt x="2726" y="7495"/>
                </a:lnTo>
                <a:lnTo>
                  <a:pt x="2896" y="7762"/>
                </a:lnTo>
                <a:lnTo>
                  <a:pt x="3115" y="7981"/>
                </a:lnTo>
                <a:lnTo>
                  <a:pt x="3334" y="8200"/>
                </a:lnTo>
                <a:lnTo>
                  <a:pt x="3553" y="8395"/>
                </a:lnTo>
                <a:lnTo>
                  <a:pt x="3797" y="8565"/>
                </a:lnTo>
                <a:lnTo>
                  <a:pt x="4064" y="8711"/>
                </a:lnTo>
                <a:lnTo>
                  <a:pt x="4332" y="8833"/>
                </a:lnTo>
                <a:lnTo>
                  <a:pt x="4624" y="8882"/>
                </a:lnTo>
                <a:lnTo>
                  <a:pt x="4916" y="8930"/>
                </a:lnTo>
                <a:lnTo>
                  <a:pt x="4964" y="8906"/>
                </a:lnTo>
                <a:lnTo>
                  <a:pt x="5013" y="8906"/>
                </a:lnTo>
                <a:lnTo>
                  <a:pt x="5062" y="8833"/>
                </a:lnTo>
                <a:lnTo>
                  <a:pt x="5110" y="8736"/>
                </a:lnTo>
                <a:lnTo>
                  <a:pt x="5086" y="8663"/>
                </a:lnTo>
                <a:lnTo>
                  <a:pt x="5110" y="8590"/>
                </a:lnTo>
                <a:lnTo>
                  <a:pt x="5135" y="8492"/>
                </a:lnTo>
                <a:lnTo>
                  <a:pt x="5110" y="8322"/>
                </a:lnTo>
                <a:lnTo>
                  <a:pt x="5037" y="8152"/>
                </a:lnTo>
                <a:lnTo>
                  <a:pt x="4940" y="7957"/>
                </a:lnTo>
                <a:lnTo>
                  <a:pt x="4721" y="7568"/>
                </a:lnTo>
                <a:lnTo>
                  <a:pt x="4527" y="7276"/>
                </a:lnTo>
                <a:lnTo>
                  <a:pt x="4405" y="7032"/>
                </a:lnTo>
                <a:lnTo>
                  <a:pt x="4283" y="6740"/>
                </a:lnTo>
                <a:lnTo>
                  <a:pt x="4186" y="6448"/>
                </a:lnTo>
                <a:lnTo>
                  <a:pt x="4113" y="6156"/>
                </a:lnTo>
                <a:lnTo>
                  <a:pt x="4040" y="5864"/>
                </a:lnTo>
                <a:lnTo>
                  <a:pt x="3991" y="5572"/>
                </a:lnTo>
                <a:lnTo>
                  <a:pt x="3918" y="4964"/>
                </a:lnTo>
                <a:lnTo>
                  <a:pt x="3894" y="4672"/>
                </a:lnTo>
                <a:lnTo>
                  <a:pt x="3845" y="4380"/>
                </a:lnTo>
                <a:lnTo>
                  <a:pt x="3724" y="3796"/>
                </a:lnTo>
                <a:lnTo>
                  <a:pt x="3651" y="3480"/>
                </a:lnTo>
                <a:lnTo>
                  <a:pt x="3626" y="3188"/>
                </a:lnTo>
                <a:lnTo>
                  <a:pt x="3602" y="2896"/>
                </a:lnTo>
                <a:lnTo>
                  <a:pt x="3602" y="2580"/>
                </a:lnTo>
                <a:lnTo>
                  <a:pt x="3699" y="2555"/>
                </a:lnTo>
                <a:lnTo>
                  <a:pt x="3748" y="2507"/>
                </a:lnTo>
                <a:lnTo>
                  <a:pt x="3797" y="2409"/>
                </a:lnTo>
                <a:lnTo>
                  <a:pt x="3821" y="2336"/>
                </a:lnTo>
                <a:lnTo>
                  <a:pt x="3821" y="2263"/>
                </a:lnTo>
                <a:lnTo>
                  <a:pt x="3797" y="2190"/>
                </a:lnTo>
                <a:lnTo>
                  <a:pt x="3724" y="2117"/>
                </a:lnTo>
                <a:lnTo>
                  <a:pt x="3651" y="2093"/>
                </a:lnTo>
                <a:lnTo>
                  <a:pt x="2872" y="2020"/>
                </a:lnTo>
                <a:lnTo>
                  <a:pt x="2507" y="1996"/>
                </a:lnTo>
                <a:close/>
                <a:moveTo>
                  <a:pt x="16425" y="1558"/>
                </a:moveTo>
                <a:lnTo>
                  <a:pt x="16522" y="1582"/>
                </a:lnTo>
                <a:lnTo>
                  <a:pt x="16717" y="1679"/>
                </a:lnTo>
                <a:lnTo>
                  <a:pt x="16839" y="1801"/>
                </a:lnTo>
                <a:lnTo>
                  <a:pt x="16960" y="1971"/>
                </a:lnTo>
                <a:lnTo>
                  <a:pt x="17033" y="2166"/>
                </a:lnTo>
                <a:lnTo>
                  <a:pt x="17106" y="2385"/>
                </a:lnTo>
                <a:lnTo>
                  <a:pt x="17131" y="2628"/>
                </a:lnTo>
                <a:lnTo>
                  <a:pt x="17155" y="2872"/>
                </a:lnTo>
                <a:lnTo>
                  <a:pt x="17131" y="3407"/>
                </a:lnTo>
                <a:lnTo>
                  <a:pt x="17058" y="3918"/>
                </a:lnTo>
                <a:lnTo>
                  <a:pt x="16985" y="4356"/>
                </a:lnTo>
                <a:lnTo>
                  <a:pt x="16936" y="4672"/>
                </a:lnTo>
                <a:lnTo>
                  <a:pt x="16814" y="5134"/>
                </a:lnTo>
                <a:lnTo>
                  <a:pt x="16668" y="5572"/>
                </a:lnTo>
                <a:lnTo>
                  <a:pt x="16498" y="6010"/>
                </a:lnTo>
                <a:lnTo>
                  <a:pt x="16279" y="6424"/>
                </a:lnTo>
                <a:lnTo>
                  <a:pt x="16060" y="6838"/>
                </a:lnTo>
                <a:lnTo>
                  <a:pt x="15792" y="7227"/>
                </a:lnTo>
                <a:lnTo>
                  <a:pt x="15525" y="7592"/>
                </a:lnTo>
                <a:lnTo>
                  <a:pt x="15233" y="7957"/>
                </a:lnTo>
                <a:lnTo>
                  <a:pt x="15062" y="8127"/>
                </a:lnTo>
                <a:lnTo>
                  <a:pt x="14892" y="8298"/>
                </a:lnTo>
                <a:lnTo>
                  <a:pt x="14503" y="8614"/>
                </a:lnTo>
                <a:lnTo>
                  <a:pt x="14089" y="8906"/>
                </a:lnTo>
                <a:lnTo>
                  <a:pt x="13675" y="9149"/>
                </a:lnTo>
                <a:lnTo>
                  <a:pt x="13456" y="9247"/>
                </a:lnTo>
                <a:lnTo>
                  <a:pt x="13262" y="9320"/>
                </a:lnTo>
                <a:lnTo>
                  <a:pt x="12824" y="9441"/>
                </a:lnTo>
                <a:lnTo>
                  <a:pt x="12970" y="9076"/>
                </a:lnTo>
                <a:lnTo>
                  <a:pt x="13091" y="8760"/>
                </a:lnTo>
                <a:lnTo>
                  <a:pt x="13237" y="8711"/>
                </a:lnTo>
                <a:lnTo>
                  <a:pt x="13359" y="8663"/>
                </a:lnTo>
                <a:lnTo>
                  <a:pt x="13627" y="8492"/>
                </a:lnTo>
                <a:lnTo>
                  <a:pt x="13870" y="8298"/>
                </a:lnTo>
                <a:lnTo>
                  <a:pt x="14089" y="8127"/>
                </a:lnTo>
                <a:lnTo>
                  <a:pt x="14430" y="7787"/>
                </a:lnTo>
                <a:lnTo>
                  <a:pt x="14746" y="7446"/>
                </a:lnTo>
                <a:lnTo>
                  <a:pt x="15062" y="7057"/>
                </a:lnTo>
                <a:lnTo>
                  <a:pt x="15330" y="6667"/>
                </a:lnTo>
                <a:lnTo>
                  <a:pt x="15500" y="6424"/>
                </a:lnTo>
                <a:lnTo>
                  <a:pt x="15622" y="6156"/>
                </a:lnTo>
                <a:lnTo>
                  <a:pt x="15744" y="5889"/>
                </a:lnTo>
                <a:lnTo>
                  <a:pt x="15841" y="5597"/>
                </a:lnTo>
                <a:lnTo>
                  <a:pt x="16011" y="5013"/>
                </a:lnTo>
                <a:lnTo>
                  <a:pt x="16133" y="4429"/>
                </a:lnTo>
                <a:lnTo>
                  <a:pt x="16255" y="3894"/>
                </a:lnTo>
                <a:lnTo>
                  <a:pt x="16328" y="3334"/>
                </a:lnTo>
                <a:lnTo>
                  <a:pt x="16401" y="2896"/>
                </a:lnTo>
                <a:lnTo>
                  <a:pt x="16425" y="2677"/>
                </a:lnTo>
                <a:lnTo>
                  <a:pt x="16425" y="2580"/>
                </a:lnTo>
                <a:lnTo>
                  <a:pt x="16425" y="2482"/>
                </a:lnTo>
                <a:lnTo>
                  <a:pt x="16449" y="2409"/>
                </a:lnTo>
                <a:lnTo>
                  <a:pt x="16449" y="2336"/>
                </a:lnTo>
                <a:lnTo>
                  <a:pt x="16425" y="2288"/>
                </a:lnTo>
                <a:lnTo>
                  <a:pt x="16376" y="2215"/>
                </a:lnTo>
                <a:lnTo>
                  <a:pt x="16230" y="2166"/>
                </a:lnTo>
                <a:lnTo>
                  <a:pt x="16060" y="2117"/>
                </a:lnTo>
                <a:lnTo>
                  <a:pt x="15890" y="2093"/>
                </a:lnTo>
                <a:lnTo>
                  <a:pt x="15719" y="2069"/>
                </a:lnTo>
                <a:lnTo>
                  <a:pt x="14624" y="2069"/>
                </a:lnTo>
                <a:lnTo>
                  <a:pt x="14430" y="2093"/>
                </a:lnTo>
                <a:lnTo>
                  <a:pt x="14259" y="2142"/>
                </a:lnTo>
                <a:lnTo>
                  <a:pt x="14235" y="1606"/>
                </a:lnTo>
                <a:lnTo>
                  <a:pt x="14478" y="1679"/>
                </a:lnTo>
                <a:lnTo>
                  <a:pt x="14746" y="1704"/>
                </a:lnTo>
                <a:lnTo>
                  <a:pt x="15014" y="1679"/>
                </a:lnTo>
                <a:lnTo>
                  <a:pt x="15281" y="1655"/>
                </a:lnTo>
                <a:lnTo>
                  <a:pt x="15817" y="1582"/>
                </a:lnTo>
                <a:lnTo>
                  <a:pt x="16060" y="1558"/>
                </a:lnTo>
                <a:close/>
                <a:moveTo>
                  <a:pt x="12556" y="463"/>
                </a:moveTo>
                <a:lnTo>
                  <a:pt x="12337" y="536"/>
                </a:lnTo>
                <a:lnTo>
                  <a:pt x="12118" y="633"/>
                </a:lnTo>
                <a:lnTo>
                  <a:pt x="11948" y="755"/>
                </a:lnTo>
                <a:lnTo>
                  <a:pt x="11875" y="828"/>
                </a:lnTo>
                <a:lnTo>
                  <a:pt x="11826" y="925"/>
                </a:lnTo>
                <a:lnTo>
                  <a:pt x="11826" y="949"/>
                </a:lnTo>
                <a:lnTo>
                  <a:pt x="11851" y="974"/>
                </a:lnTo>
                <a:lnTo>
                  <a:pt x="12921" y="682"/>
                </a:lnTo>
                <a:lnTo>
                  <a:pt x="13505" y="560"/>
                </a:lnTo>
                <a:lnTo>
                  <a:pt x="13700" y="536"/>
                </a:lnTo>
                <a:lnTo>
                  <a:pt x="13797" y="536"/>
                </a:lnTo>
                <a:lnTo>
                  <a:pt x="13894" y="511"/>
                </a:lnTo>
                <a:lnTo>
                  <a:pt x="13894" y="511"/>
                </a:lnTo>
                <a:lnTo>
                  <a:pt x="13870" y="682"/>
                </a:lnTo>
                <a:lnTo>
                  <a:pt x="13748" y="730"/>
                </a:lnTo>
                <a:lnTo>
                  <a:pt x="13627" y="779"/>
                </a:lnTo>
                <a:lnTo>
                  <a:pt x="13383" y="876"/>
                </a:lnTo>
                <a:lnTo>
                  <a:pt x="13018" y="1022"/>
                </a:lnTo>
                <a:lnTo>
                  <a:pt x="12654" y="1144"/>
                </a:lnTo>
                <a:lnTo>
                  <a:pt x="12289" y="1266"/>
                </a:lnTo>
                <a:lnTo>
                  <a:pt x="11948" y="1412"/>
                </a:lnTo>
                <a:lnTo>
                  <a:pt x="11924" y="1436"/>
                </a:lnTo>
                <a:lnTo>
                  <a:pt x="11924" y="1460"/>
                </a:lnTo>
                <a:lnTo>
                  <a:pt x="11924" y="1485"/>
                </a:lnTo>
                <a:lnTo>
                  <a:pt x="12337" y="1485"/>
                </a:lnTo>
                <a:lnTo>
                  <a:pt x="12751" y="1412"/>
                </a:lnTo>
                <a:lnTo>
                  <a:pt x="13140" y="1314"/>
                </a:lnTo>
                <a:lnTo>
                  <a:pt x="13505" y="1193"/>
                </a:lnTo>
                <a:lnTo>
                  <a:pt x="13651" y="1120"/>
                </a:lnTo>
                <a:lnTo>
                  <a:pt x="13870" y="1047"/>
                </a:lnTo>
                <a:lnTo>
                  <a:pt x="13870" y="1047"/>
                </a:lnTo>
                <a:lnTo>
                  <a:pt x="13821" y="1290"/>
                </a:lnTo>
                <a:lnTo>
                  <a:pt x="13821" y="1339"/>
                </a:lnTo>
                <a:lnTo>
                  <a:pt x="13529" y="1387"/>
                </a:lnTo>
                <a:lnTo>
                  <a:pt x="13262" y="1460"/>
                </a:lnTo>
                <a:lnTo>
                  <a:pt x="12970" y="1558"/>
                </a:lnTo>
                <a:lnTo>
                  <a:pt x="12702" y="1631"/>
                </a:lnTo>
                <a:lnTo>
                  <a:pt x="12508" y="1679"/>
                </a:lnTo>
                <a:lnTo>
                  <a:pt x="12264" y="1728"/>
                </a:lnTo>
                <a:lnTo>
                  <a:pt x="12143" y="1777"/>
                </a:lnTo>
                <a:lnTo>
                  <a:pt x="12045" y="1825"/>
                </a:lnTo>
                <a:lnTo>
                  <a:pt x="11972" y="1898"/>
                </a:lnTo>
                <a:lnTo>
                  <a:pt x="11924" y="1971"/>
                </a:lnTo>
                <a:lnTo>
                  <a:pt x="11948" y="1996"/>
                </a:lnTo>
                <a:lnTo>
                  <a:pt x="12021" y="2069"/>
                </a:lnTo>
                <a:lnTo>
                  <a:pt x="12118" y="2093"/>
                </a:lnTo>
                <a:lnTo>
                  <a:pt x="12240" y="2093"/>
                </a:lnTo>
                <a:lnTo>
                  <a:pt x="12362" y="2069"/>
                </a:lnTo>
                <a:lnTo>
                  <a:pt x="12605" y="2020"/>
                </a:lnTo>
                <a:lnTo>
                  <a:pt x="12800" y="1971"/>
                </a:lnTo>
                <a:lnTo>
                  <a:pt x="13335" y="1874"/>
                </a:lnTo>
                <a:lnTo>
                  <a:pt x="13602" y="1801"/>
                </a:lnTo>
                <a:lnTo>
                  <a:pt x="13870" y="1704"/>
                </a:lnTo>
                <a:lnTo>
                  <a:pt x="13821" y="2020"/>
                </a:lnTo>
                <a:lnTo>
                  <a:pt x="13773" y="1996"/>
                </a:lnTo>
                <a:lnTo>
                  <a:pt x="13748" y="1971"/>
                </a:lnTo>
                <a:lnTo>
                  <a:pt x="13529" y="1971"/>
                </a:lnTo>
                <a:lnTo>
                  <a:pt x="13310" y="2069"/>
                </a:lnTo>
                <a:lnTo>
                  <a:pt x="12921" y="2263"/>
                </a:lnTo>
                <a:lnTo>
                  <a:pt x="12508" y="2458"/>
                </a:lnTo>
                <a:lnTo>
                  <a:pt x="12313" y="2604"/>
                </a:lnTo>
                <a:lnTo>
                  <a:pt x="12216" y="2677"/>
                </a:lnTo>
                <a:lnTo>
                  <a:pt x="12143" y="2750"/>
                </a:lnTo>
                <a:lnTo>
                  <a:pt x="12143" y="2774"/>
                </a:lnTo>
                <a:lnTo>
                  <a:pt x="12362" y="2774"/>
                </a:lnTo>
                <a:lnTo>
                  <a:pt x="12581" y="2701"/>
                </a:lnTo>
                <a:lnTo>
                  <a:pt x="12970" y="2555"/>
                </a:lnTo>
                <a:lnTo>
                  <a:pt x="13408" y="2409"/>
                </a:lnTo>
                <a:lnTo>
                  <a:pt x="13627" y="2312"/>
                </a:lnTo>
                <a:lnTo>
                  <a:pt x="13797" y="2215"/>
                </a:lnTo>
                <a:lnTo>
                  <a:pt x="13797" y="2458"/>
                </a:lnTo>
                <a:lnTo>
                  <a:pt x="13602" y="2531"/>
                </a:lnTo>
                <a:lnTo>
                  <a:pt x="13432" y="2604"/>
                </a:lnTo>
                <a:lnTo>
                  <a:pt x="13091" y="2774"/>
                </a:lnTo>
                <a:lnTo>
                  <a:pt x="12581" y="3018"/>
                </a:lnTo>
                <a:lnTo>
                  <a:pt x="12313" y="3164"/>
                </a:lnTo>
                <a:lnTo>
                  <a:pt x="12094" y="3358"/>
                </a:lnTo>
                <a:lnTo>
                  <a:pt x="12118" y="3383"/>
                </a:lnTo>
                <a:lnTo>
                  <a:pt x="12240" y="3383"/>
                </a:lnTo>
                <a:lnTo>
                  <a:pt x="12386" y="3358"/>
                </a:lnTo>
                <a:lnTo>
                  <a:pt x="12678" y="3261"/>
                </a:lnTo>
                <a:lnTo>
                  <a:pt x="13213" y="3042"/>
                </a:lnTo>
                <a:lnTo>
                  <a:pt x="13481" y="2945"/>
                </a:lnTo>
                <a:lnTo>
                  <a:pt x="13627" y="2896"/>
                </a:lnTo>
                <a:lnTo>
                  <a:pt x="13773" y="2823"/>
                </a:lnTo>
                <a:lnTo>
                  <a:pt x="13773" y="3164"/>
                </a:lnTo>
                <a:lnTo>
                  <a:pt x="13748" y="3285"/>
                </a:lnTo>
                <a:lnTo>
                  <a:pt x="13602" y="3285"/>
                </a:lnTo>
                <a:lnTo>
                  <a:pt x="13432" y="3358"/>
                </a:lnTo>
                <a:lnTo>
                  <a:pt x="13140" y="3529"/>
                </a:lnTo>
                <a:lnTo>
                  <a:pt x="12727" y="3748"/>
                </a:lnTo>
                <a:lnTo>
                  <a:pt x="12508" y="3894"/>
                </a:lnTo>
                <a:lnTo>
                  <a:pt x="12337" y="4040"/>
                </a:lnTo>
                <a:lnTo>
                  <a:pt x="12313" y="4064"/>
                </a:lnTo>
                <a:lnTo>
                  <a:pt x="12362" y="4064"/>
                </a:lnTo>
                <a:lnTo>
                  <a:pt x="12556" y="4015"/>
                </a:lnTo>
                <a:lnTo>
                  <a:pt x="12775" y="3942"/>
                </a:lnTo>
                <a:lnTo>
                  <a:pt x="13164" y="3748"/>
                </a:lnTo>
                <a:lnTo>
                  <a:pt x="13456" y="3650"/>
                </a:lnTo>
                <a:lnTo>
                  <a:pt x="13602" y="3577"/>
                </a:lnTo>
                <a:lnTo>
                  <a:pt x="13748" y="3480"/>
                </a:lnTo>
                <a:lnTo>
                  <a:pt x="13700" y="3796"/>
                </a:lnTo>
                <a:lnTo>
                  <a:pt x="13627" y="3772"/>
                </a:lnTo>
                <a:lnTo>
                  <a:pt x="13554" y="3796"/>
                </a:lnTo>
                <a:lnTo>
                  <a:pt x="13189" y="3967"/>
                </a:lnTo>
                <a:lnTo>
                  <a:pt x="12824" y="4137"/>
                </a:lnTo>
                <a:lnTo>
                  <a:pt x="12459" y="4332"/>
                </a:lnTo>
                <a:lnTo>
                  <a:pt x="12289" y="4453"/>
                </a:lnTo>
                <a:lnTo>
                  <a:pt x="12143" y="4575"/>
                </a:lnTo>
                <a:lnTo>
                  <a:pt x="12118" y="4624"/>
                </a:lnTo>
                <a:lnTo>
                  <a:pt x="12143" y="4648"/>
                </a:lnTo>
                <a:lnTo>
                  <a:pt x="12337" y="4672"/>
                </a:lnTo>
                <a:lnTo>
                  <a:pt x="12532" y="4648"/>
                </a:lnTo>
                <a:lnTo>
                  <a:pt x="12727" y="4599"/>
                </a:lnTo>
                <a:lnTo>
                  <a:pt x="12921" y="4502"/>
                </a:lnTo>
                <a:lnTo>
                  <a:pt x="13310" y="4307"/>
                </a:lnTo>
                <a:lnTo>
                  <a:pt x="13481" y="4210"/>
                </a:lnTo>
                <a:lnTo>
                  <a:pt x="13651" y="4137"/>
                </a:lnTo>
                <a:lnTo>
                  <a:pt x="13578" y="4502"/>
                </a:lnTo>
                <a:lnTo>
                  <a:pt x="13456" y="4526"/>
                </a:lnTo>
                <a:lnTo>
                  <a:pt x="13310" y="4551"/>
                </a:lnTo>
                <a:lnTo>
                  <a:pt x="13067" y="4672"/>
                </a:lnTo>
                <a:lnTo>
                  <a:pt x="12605" y="4915"/>
                </a:lnTo>
                <a:lnTo>
                  <a:pt x="12337" y="5013"/>
                </a:lnTo>
                <a:lnTo>
                  <a:pt x="12216" y="5086"/>
                </a:lnTo>
                <a:lnTo>
                  <a:pt x="12118" y="5159"/>
                </a:lnTo>
                <a:lnTo>
                  <a:pt x="12094" y="5207"/>
                </a:lnTo>
                <a:lnTo>
                  <a:pt x="12118" y="5256"/>
                </a:lnTo>
                <a:lnTo>
                  <a:pt x="12216" y="5305"/>
                </a:lnTo>
                <a:lnTo>
                  <a:pt x="12313" y="5353"/>
                </a:lnTo>
                <a:lnTo>
                  <a:pt x="12508" y="5353"/>
                </a:lnTo>
                <a:lnTo>
                  <a:pt x="12727" y="5280"/>
                </a:lnTo>
                <a:lnTo>
                  <a:pt x="12921" y="5207"/>
                </a:lnTo>
                <a:lnTo>
                  <a:pt x="13383" y="5013"/>
                </a:lnTo>
                <a:lnTo>
                  <a:pt x="13481" y="4964"/>
                </a:lnTo>
                <a:lnTo>
                  <a:pt x="13432" y="5280"/>
                </a:lnTo>
                <a:lnTo>
                  <a:pt x="13286" y="5305"/>
                </a:lnTo>
                <a:lnTo>
                  <a:pt x="13140" y="5353"/>
                </a:lnTo>
                <a:lnTo>
                  <a:pt x="12872" y="5499"/>
                </a:lnTo>
                <a:lnTo>
                  <a:pt x="12435" y="5645"/>
                </a:lnTo>
                <a:lnTo>
                  <a:pt x="12240" y="5743"/>
                </a:lnTo>
                <a:lnTo>
                  <a:pt x="12021" y="5840"/>
                </a:lnTo>
                <a:lnTo>
                  <a:pt x="12021" y="5864"/>
                </a:lnTo>
                <a:lnTo>
                  <a:pt x="12045" y="5889"/>
                </a:lnTo>
                <a:lnTo>
                  <a:pt x="12216" y="5913"/>
                </a:lnTo>
                <a:lnTo>
                  <a:pt x="12410" y="5889"/>
                </a:lnTo>
                <a:lnTo>
                  <a:pt x="12605" y="5840"/>
                </a:lnTo>
                <a:lnTo>
                  <a:pt x="12775" y="5791"/>
                </a:lnTo>
                <a:lnTo>
                  <a:pt x="13067" y="5694"/>
                </a:lnTo>
                <a:lnTo>
                  <a:pt x="13359" y="5572"/>
                </a:lnTo>
                <a:lnTo>
                  <a:pt x="13335" y="5694"/>
                </a:lnTo>
                <a:lnTo>
                  <a:pt x="13310" y="5913"/>
                </a:lnTo>
                <a:lnTo>
                  <a:pt x="13116" y="5937"/>
                </a:lnTo>
                <a:lnTo>
                  <a:pt x="12945" y="5986"/>
                </a:lnTo>
                <a:lnTo>
                  <a:pt x="12605" y="6108"/>
                </a:lnTo>
                <a:lnTo>
                  <a:pt x="12191" y="6254"/>
                </a:lnTo>
                <a:lnTo>
                  <a:pt x="11997" y="6351"/>
                </a:lnTo>
                <a:lnTo>
                  <a:pt x="11826" y="6473"/>
                </a:lnTo>
                <a:lnTo>
                  <a:pt x="11826" y="6497"/>
                </a:lnTo>
                <a:lnTo>
                  <a:pt x="11826" y="6521"/>
                </a:lnTo>
                <a:lnTo>
                  <a:pt x="12021" y="6497"/>
                </a:lnTo>
                <a:lnTo>
                  <a:pt x="12216" y="6448"/>
                </a:lnTo>
                <a:lnTo>
                  <a:pt x="12581" y="6327"/>
                </a:lnTo>
                <a:lnTo>
                  <a:pt x="12921" y="6229"/>
                </a:lnTo>
                <a:lnTo>
                  <a:pt x="13262" y="6132"/>
                </a:lnTo>
                <a:lnTo>
                  <a:pt x="13262" y="6132"/>
                </a:lnTo>
                <a:lnTo>
                  <a:pt x="13213" y="6327"/>
                </a:lnTo>
                <a:lnTo>
                  <a:pt x="13140" y="6351"/>
                </a:lnTo>
                <a:lnTo>
                  <a:pt x="12800" y="6546"/>
                </a:lnTo>
                <a:lnTo>
                  <a:pt x="12459" y="6740"/>
                </a:lnTo>
                <a:lnTo>
                  <a:pt x="12118" y="6935"/>
                </a:lnTo>
                <a:lnTo>
                  <a:pt x="11948" y="7057"/>
                </a:lnTo>
                <a:lnTo>
                  <a:pt x="11802" y="7178"/>
                </a:lnTo>
                <a:lnTo>
                  <a:pt x="11802" y="7227"/>
                </a:lnTo>
                <a:lnTo>
                  <a:pt x="11802" y="7251"/>
                </a:lnTo>
                <a:lnTo>
                  <a:pt x="11826" y="7251"/>
                </a:lnTo>
                <a:lnTo>
                  <a:pt x="12167" y="7203"/>
                </a:lnTo>
                <a:lnTo>
                  <a:pt x="12508" y="7081"/>
                </a:lnTo>
                <a:lnTo>
                  <a:pt x="12824" y="6935"/>
                </a:lnTo>
                <a:lnTo>
                  <a:pt x="13140" y="6789"/>
                </a:lnTo>
                <a:lnTo>
                  <a:pt x="13140" y="6789"/>
                </a:lnTo>
                <a:lnTo>
                  <a:pt x="13091" y="6984"/>
                </a:lnTo>
                <a:lnTo>
                  <a:pt x="12945" y="7081"/>
                </a:lnTo>
                <a:lnTo>
                  <a:pt x="12848" y="7130"/>
                </a:lnTo>
                <a:lnTo>
                  <a:pt x="12362" y="7495"/>
                </a:lnTo>
                <a:lnTo>
                  <a:pt x="11851" y="7860"/>
                </a:lnTo>
                <a:lnTo>
                  <a:pt x="11875" y="7884"/>
                </a:lnTo>
                <a:lnTo>
                  <a:pt x="11997" y="7908"/>
                </a:lnTo>
                <a:lnTo>
                  <a:pt x="12216" y="7908"/>
                </a:lnTo>
                <a:lnTo>
                  <a:pt x="12337" y="7860"/>
                </a:lnTo>
                <a:lnTo>
                  <a:pt x="12556" y="7762"/>
                </a:lnTo>
                <a:lnTo>
                  <a:pt x="12775" y="7616"/>
                </a:lnTo>
                <a:lnTo>
                  <a:pt x="12994" y="7470"/>
                </a:lnTo>
                <a:lnTo>
                  <a:pt x="12994" y="7470"/>
                </a:lnTo>
                <a:lnTo>
                  <a:pt x="12921" y="7762"/>
                </a:lnTo>
                <a:lnTo>
                  <a:pt x="12872" y="7762"/>
                </a:lnTo>
                <a:lnTo>
                  <a:pt x="12556" y="7957"/>
                </a:lnTo>
                <a:lnTo>
                  <a:pt x="12216" y="8103"/>
                </a:lnTo>
                <a:lnTo>
                  <a:pt x="12070" y="8176"/>
                </a:lnTo>
                <a:lnTo>
                  <a:pt x="11924" y="8273"/>
                </a:lnTo>
                <a:lnTo>
                  <a:pt x="11802" y="8371"/>
                </a:lnTo>
                <a:lnTo>
                  <a:pt x="11680" y="8492"/>
                </a:lnTo>
                <a:lnTo>
                  <a:pt x="11680" y="8541"/>
                </a:lnTo>
                <a:lnTo>
                  <a:pt x="11729" y="8565"/>
                </a:lnTo>
                <a:lnTo>
                  <a:pt x="11972" y="8517"/>
                </a:lnTo>
                <a:lnTo>
                  <a:pt x="12240" y="8468"/>
                </a:lnTo>
                <a:lnTo>
                  <a:pt x="12508" y="8371"/>
                </a:lnTo>
                <a:lnTo>
                  <a:pt x="12775" y="8273"/>
                </a:lnTo>
                <a:lnTo>
                  <a:pt x="12702" y="8419"/>
                </a:lnTo>
                <a:lnTo>
                  <a:pt x="12629" y="8590"/>
                </a:lnTo>
                <a:lnTo>
                  <a:pt x="12483" y="8614"/>
                </a:lnTo>
                <a:lnTo>
                  <a:pt x="12337" y="8687"/>
                </a:lnTo>
                <a:lnTo>
                  <a:pt x="12070" y="8784"/>
                </a:lnTo>
                <a:lnTo>
                  <a:pt x="11899" y="8857"/>
                </a:lnTo>
                <a:lnTo>
                  <a:pt x="11729" y="8955"/>
                </a:lnTo>
                <a:lnTo>
                  <a:pt x="11583" y="9052"/>
                </a:lnTo>
                <a:lnTo>
                  <a:pt x="11461" y="9198"/>
                </a:lnTo>
                <a:lnTo>
                  <a:pt x="11461" y="9222"/>
                </a:lnTo>
                <a:lnTo>
                  <a:pt x="11486" y="9222"/>
                </a:lnTo>
                <a:lnTo>
                  <a:pt x="11851" y="9174"/>
                </a:lnTo>
                <a:lnTo>
                  <a:pt x="12240" y="9101"/>
                </a:lnTo>
                <a:lnTo>
                  <a:pt x="12459" y="9028"/>
                </a:lnTo>
                <a:lnTo>
                  <a:pt x="12386" y="9174"/>
                </a:lnTo>
                <a:lnTo>
                  <a:pt x="12143" y="9271"/>
                </a:lnTo>
                <a:lnTo>
                  <a:pt x="11899" y="9344"/>
                </a:lnTo>
                <a:lnTo>
                  <a:pt x="11534" y="9466"/>
                </a:lnTo>
                <a:lnTo>
                  <a:pt x="11340" y="9563"/>
                </a:lnTo>
                <a:lnTo>
                  <a:pt x="11194" y="9660"/>
                </a:lnTo>
                <a:lnTo>
                  <a:pt x="11169" y="9685"/>
                </a:lnTo>
                <a:lnTo>
                  <a:pt x="11169" y="9733"/>
                </a:lnTo>
                <a:lnTo>
                  <a:pt x="11194" y="9758"/>
                </a:lnTo>
                <a:lnTo>
                  <a:pt x="11218" y="9782"/>
                </a:lnTo>
                <a:lnTo>
                  <a:pt x="11413" y="9831"/>
                </a:lnTo>
                <a:lnTo>
                  <a:pt x="11583" y="9806"/>
                </a:lnTo>
                <a:lnTo>
                  <a:pt x="11778" y="9758"/>
                </a:lnTo>
                <a:lnTo>
                  <a:pt x="11948" y="9709"/>
                </a:lnTo>
                <a:lnTo>
                  <a:pt x="11875" y="9782"/>
                </a:lnTo>
                <a:lnTo>
                  <a:pt x="11875" y="9879"/>
                </a:lnTo>
                <a:lnTo>
                  <a:pt x="11851" y="9879"/>
                </a:lnTo>
                <a:lnTo>
                  <a:pt x="11656" y="9928"/>
                </a:lnTo>
                <a:lnTo>
                  <a:pt x="11437" y="10001"/>
                </a:lnTo>
                <a:lnTo>
                  <a:pt x="11072" y="10147"/>
                </a:lnTo>
                <a:lnTo>
                  <a:pt x="10683" y="10293"/>
                </a:lnTo>
                <a:lnTo>
                  <a:pt x="10683" y="10317"/>
                </a:lnTo>
                <a:lnTo>
                  <a:pt x="10707" y="10342"/>
                </a:lnTo>
                <a:lnTo>
                  <a:pt x="10877" y="10317"/>
                </a:lnTo>
                <a:lnTo>
                  <a:pt x="11048" y="10317"/>
                </a:lnTo>
                <a:lnTo>
                  <a:pt x="11413" y="10220"/>
                </a:lnTo>
                <a:lnTo>
                  <a:pt x="11583" y="10171"/>
                </a:lnTo>
                <a:lnTo>
                  <a:pt x="11583" y="10171"/>
                </a:lnTo>
                <a:lnTo>
                  <a:pt x="11291" y="10463"/>
                </a:lnTo>
                <a:lnTo>
                  <a:pt x="11023" y="10536"/>
                </a:lnTo>
                <a:lnTo>
                  <a:pt x="10658" y="10585"/>
                </a:lnTo>
                <a:lnTo>
                  <a:pt x="10464" y="10634"/>
                </a:lnTo>
                <a:lnTo>
                  <a:pt x="10391" y="10682"/>
                </a:lnTo>
                <a:lnTo>
                  <a:pt x="10318" y="10731"/>
                </a:lnTo>
                <a:lnTo>
                  <a:pt x="10293" y="10755"/>
                </a:lnTo>
                <a:lnTo>
                  <a:pt x="10318" y="10804"/>
                </a:lnTo>
                <a:lnTo>
                  <a:pt x="10439" y="10853"/>
                </a:lnTo>
                <a:lnTo>
                  <a:pt x="10585" y="10877"/>
                </a:lnTo>
                <a:lnTo>
                  <a:pt x="10731" y="10877"/>
                </a:lnTo>
                <a:lnTo>
                  <a:pt x="10877" y="10853"/>
                </a:lnTo>
                <a:lnTo>
                  <a:pt x="10756" y="10926"/>
                </a:lnTo>
                <a:lnTo>
                  <a:pt x="10512" y="10999"/>
                </a:lnTo>
                <a:lnTo>
                  <a:pt x="10172" y="11047"/>
                </a:lnTo>
                <a:lnTo>
                  <a:pt x="10001" y="11096"/>
                </a:lnTo>
                <a:lnTo>
                  <a:pt x="9831" y="11169"/>
                </a:lnTo>
                <a:lnTo>
                  <a:pt x="9807" y="11218"/>
                </a:lnTo>
                <a:lnTo>
                  <a:pt x="9831" y="11242"/>
                </a:lnTo>
                <a:lnTo>
                  <a:pt x="9953" y="11315"/>
                </a:lnTo>
                <a:lnTo>
                  <a:pt x="10074" y="11339"/>
                </a:lnTo>
                <a:lnTo>
                  <a:pt x="9782" y="11461"/>
                </a:lnTo>
                <a:lnTo>
                  <a:pt x="9490" y="11534"/>
                </a:lnTo>
                <a:lnTo>
                  <a:pt x="9198" y="11607"/>
                </a:lnTo>
                <a:lnTo>
                  <a:pt x="8906" y="11656"/>
                </a:lnTo>
                <a:lnTo>
                  <a:pt x="8639" y="11680"/>
                </a:lnTo>
                <a:lnTo>
                  <a:pt x="8347" y="11680"/>
                </a:lnTo>
                <a:lnTo>
                  <a:pt x="8079" y="11656"/>
                </a:lnTo>
                <a:lnTo>
                  <a:pt x="7836" y="11607"/>
                </a:lnTo>
                <a:lnTo>
                  <a:pt x="7568" y="11534"/>
                </a:lnTo>
                <a:lnTo>
                  <a:pt x="7325" y="11437"/>
                </a:lnTo>
                <a:lnTo>
                  <a:pt x="7081" y="11315"/>
                </a:lnTo>
                <a:lnTo>
                  <a:pt x="6838" y="11193"/>
                </a:lnTo>
                <a:lnTo>
                  <a:pt x="6595" y="11047"/>
                </a:lnTo>
                <a:lnTo>
                  <a:pt x="6376" y="10901"/>
                </a:lnTo>
                <a:lnTo>
                  <a:pt x="6157" y="10731"/>
                </a:lnTo>
                <a:lnTo>
                  <a:pt x="5962" y="10536"/>
                </a:lnTo>
                <a:lnTo>
                  <a:pt x="5840" y="10390"/>
                </a:lnTo>
                <a:lnTo>
                  <a:pt x="5719" y="10220"/>
                </a:lnTo>
                <a:lnTo>
                  <a:pt x="5524" y="9904"/>
                </a:lnTo>
                <a:lnTo>
                  <a:pt x="5548" y="9782"/>
                </a:lnTo>
                <a:lnTo>
                  <a:pt x="5500" y="9660"/>
                </a:lnTo>
                <a:lnTo>
                  <a:pt x="5475" y="9612"/>
                </a:lnTo>
                <a:lnTo>
                  <a:pt x="5427" y="9563"/>
                </a:lnTo>
                <a:lnTo>
                  <a:pt x="5378" y="9539"/>
                </a:lnTo>
                <a:lnTo>
                  <a:pt x="5305" y="9539"/>
                </a:lnTo>
                <a:lnTo>
                  <a:pt x="4867" y="9441"/>
                </a:lnTo>
                <a:lnTo>
                  <a:pt x="4429" y="9320"/>
                </a:lnTo>
                <a:lnTo>
                  <a:pt x="4040" y="9174"/>
                </a:lnTo>
                <a:lnTo>
                  <a:pt x="3651" y="8955"/>
                </a:lnTo>
                <a:lnTo>
                  <a:pt x="3310" y="8711"/>
                </a:lnTo>
                <a:lnTo>
                  <a:pt x="2994" y="8444"/>
                </a:lnTo>
                <a:lnTo>
                  <a:pt x="2677" y="8152"/>
                </a:lnTo>
                <a:lnTo>
                  <a:pt x="2410" y="7811"/>
                </a:lnTo>
                <a:lnTo>
                  <a:pt x="2142" y="7470"/>
                </a:lnTo>
                <a:lnTo>
                  <a:pt x="1923" y="7081"/>
                </a:lnTo>
                <a:lnTo>
                  <a:pt x="1704" y="6716"/>
                </a:lnTo>
                <a:lnTo>
                  <a:pt x="1509" y="6302"/>
                </a:lnTo>
                <a:lnTo>
                  <a:pt x="1339" y="5913"/>
                </a:lnTo>
                <a:lnTo>
                  <a:pt x="1169" y="5499"/>
                </a:lnTo>
                <a:lnTo>
                  <a:pt x="1047" y="5086"/>
                </a:lnTo>
                <a:lnTo>
                  <a:pt x="925" y="4672"/>
                </a:lnTo>
                <a:lnTo>
                  <a:pt x="731" y="4040"/>
                </a:lnTo>
                <a:lnTo>
                  <a:pt x="560" y="3358"/>
                </a:lnTo>
                <a:lnTo>
                  <a:pt x="487" y="3018"/>
                </a:lnTo>
                <a:lnTo>
                  <a:pt x="463" y="2701"/>
                </a:lnTo>
                <a:lnTo>
                  <a:pt x="463" y="2361"/>
                </a:lnTo>
                <a:lnTo>
                  <a:pt x="512" y="2020"/>
                </a:lnTo>
                <a:lnTo>
                  <a:pt x="560" y="1923"/>
                </a:lnTo>
                <a:lnTo>
                  <a:pt x="609" y="1850"/>
                </a:lnTo>
                <a:lnTo>
                  <a:pt x="731" y="1679"/>
                </a:lnTo>
                <a:lnTo>
                  <a:pt x="877" y="1582"/>
                </a:lnTo>
                <a:lnTo>
                  <a:pt x="1071" y="1485"/>
                </a:lnTo>
                <a:lnTo>
                  <a:pt x="1266" y="1436"/>
                </a:lnTo>
                <a:lnTo>
                  <a:pt x="1485" y="1387"/>
                </a:lnTo>
                <a:lnTo>
                  <a:pt x="1874" y="1339"/>
                </a:lnTo>
                <a:lnTo>
                  <a:pt x="2215" y="1314"/>
                </a:lnTo>
                <a:lnTo>
                  <a:pt x="2580" y="1339"/>
                </a:lnTo>
                <a:lnTo>
                  <a:pt x="3115" y="1339"/>
                </a:lnTo>
                <a:lnTo>
                  <a:pt x="3286" y="1314"/>
                </a:lnTo>
                <a:lnTo>
                  <a:pt x="3383" y="1339"/>
                </a:lnTo>
                <a:lnTo>
                  <a:pt x="3456" y="1339"/>
                </a:lnTo>
                <a:lnTo>
                  <a:pt x="3553" y="1290"/>
                </a:lnTo>
                <a:lnTo>
                  <a:pt x="3578" y="1241"/>
                </a:lnTo>
                <a:lnTo>
                  <a:pt x="3578" y="1193"/>
                </a:lnTo>
                <a:lnTo>
                  <a:pt x="3602" y="1047"/>
                </a:lnTo>
                <a:lnTo>
                  <a:pt x="3602" y="876"/>
                </a:lnTo>
                <a:lnTo>
                  <a:pt x="3578" y="584"/>
                </a:lnTo>
                <a:lnTo>
                  <a:pt x="3894" y="536"/>
                </a:lnTo>
                <a:lnTo>
                  <a:pt x="4210" y="511"/>
                </a:lnTo>
                <a:lnTo>
                  <a:pt x="4867" y="511"/>
                </a:lnTo>
                <a:lnTo>
                  <a:pt x="5500" y="536"/>
                </a:lnTo>
                <a:lnTo>
                  <a:pt x="6132" y="536"/>
                </a:lnTo>
                <a:lnTo>
                  <a:pt x="7422" y="511"/>
                </a:lnTo>
                <a:lnTo>
                  <a:pt x="11315" y="511"/>
                </a:lnTo>
                <a:lnTo>
                  <a:pt x="11948" y="487"/>
                </a:lnTo>
                <a:lnTo>
                  <a:pt x="12556" y="463"/>
                </a:lnTo>
                <a:close/>
                <a:moveTo>
                  <a:pt x="9636" y="12069"/>
                </a:moveTo>
                <a:lnTo>
                  <a:pt x="9612" y="12118"/>
                </a:lnTo>
                <a:lnTo>
                  <a:pt x="9466" y="12167"/>
                </a:lnTo>
                <a:lnTo>
                  <a:pt x="9320" y="12240"/>
                </a:lnTo>
                <a:lnTo>
                  <a:pt x="9052" y="12386"/>
                </a:lnTo>
                <a:lnTo>
                  <a:pt x="8906" y="12483"/>
                </a:lnTo>
                <a:lnTo>
                  <a:pt x="8809" y="12580"/>
                </a:lnTo>
                <a:lnTo>
                  <a:pt x="8785" y="12629"/>
                </a:lnTo>
                <a:lnTo>
                  <a:pt x="8809" y="12702"/>
                </a:lnTo>
                <a:lnTo>
                  <a:pt x="8858" y="12751"/>
                </a:lnTo>
                <a:lnTo>
                  <a:pt x="9052" y="12751"/>
                </a:lnTo>
                <a:lnTo>
                  <a:pt x="9198" y="12702"/>
                </a:lnTo>
                <a:lnTo>
                  <a:pt x="9466" y="12580"/>
                </a:lnTo>
                <a:lnTo>
                  <a:pt x="9563" y="12556"/>
                </a:lnTo>
                <a:lnTo>
                  <a:pt x="9563" y="12678"/>
                </a:lnTo>
                <a:lnTo>
                  <a:pt x="9198" y="12872"/>
                </a:lnTo>
                <a:lnTo>
                  <a:pt x="8955" y="13018"/>
                </a:lnTo>
                <a:lnTo>
                  <a:pt x="8833" y="13115"/>
                </a:lnTo>
                <a:lnTo>
                  <a:pt x="8760" y="13237"/>
                </a:lnTo>
                <a:lnTo>
                  <a:pt x="8736" y="13261"/>
                </a:lnTo>
                <a:lnTo>
                  <a:pt x="8760" y="13310"/>
                </a:lnTo>
                <a:lnTo>
                  <a:pt x="8785" y="13334"/>
                </a:lnTo>
                <a:lnTo>
                  <a:pt x="8955" y="13334"/>
                </a:lnTo>
                <a:lnTo>
                  <a:pt x="9077" y="13286"/>
                </a:lnTo>
                <a:lnTo>
                  <a:pt x="9320" y="13188"/>
                </a:lnTo>
                <a:lnTo>
                  <a:pt x="9588" y="13042"/>
                </a:lnTo>
                <a:lnTo>
                  <a:pt x="9588" y="13213"/>
                </a:lnTo>
                <a:lnTo>
                  <a:pt x="9223" y="13383"/>
                </a:lnTo>
                <a:lnTo>
                  <a:pt x="9077" y="13480"/>
                </a:lnTo>
                <a:lnTo>
                  <a:pt x="8931" y="13578"/>
                </a:lnTo>
                <a:lnTo>
                  <a:pt x="8906" y="13626"/>
                </a:lnTo>
                <a:lnTo>
                  <a:pt x="8882" y="13675"/>
                </a:lnTo>
                <a:lnTo>
                  <a:pt x="8882" y="13797"/>
                </a:lnTo>
                <a:lnTo>
                  <a:pt x="8882" y="13821"/>
                </a:lnTo>
                <a:lnTo>
                  <a:pt x="8906" y="13845"/>
                </a:lnTo>
                <a:lnTo>
                  <a:pt x="9004" y="13845"/>
                </a:lnTo>
                <a:lnTo>
                  <a:pt x="9077" y="13821"/>
                </a:lnTo>
                <a:lnTo>
                  <a:pt x="9247" y="13748"/>
                </a:lnTo>
                <a:lnTo>
                  <a:pt x="9393" y="13675"/>
                </a:lnTo>
                <a:lnTo>
                  <a:pt x="9612" y="13578"/>
                </a:lnTo>
                <a:lnTo>
                  <a:pt x="9588" y="13602"/>
                </a:lnTo>
                <a:lnTo>
                  <a:pt x="9417" y="13699"/>
                </a:lnTo>
                <a:lnTo>
                  <a:pt x="9223" y="13845"/>
                </a:lnTo>
                <a:lnTo>
                  <a:pt x="9077" y="13991"/>
                </a:lnTo>
                <a:lnTo>
                  <a:pt x="8931" y="14162"/>
                </a:lnTo>
                <a:lnTo>
                  <a:pt x="8931" y="14186"/>
                </a:lnTo>
                <a:lnTo>
                  <a:pt x="8931" y="14210"/>
                </a:lnTo>
                <a:lnTo>
                  <a:pt x="8955" y="14235"/>
                </a:lnTo>
                <a:lnTo>
                  <a:pt x="8979" y="14235"/>
                </a:lnTo>
                <a:lnTo>
                  <a:pt x="9271" y="14137"/>
                </a:lnTo>
                <a:lnTo>
                  <a:pt x="9563" y="14016"/>
                </a:lnTo>
                <a:lnTo>
                  <a:pt x="9563" y="14259"/>
                </a:lnTo>
                <a:lnTo>
                  <a:pt x="9320" y="14405"/>
                </a:lnTo>
                <a:lnTo>
                  <a:pt x="9198" y="14454"/>
                </a:lnTo>
                <a:lnTo>
                  <a:pt x="9052" y="14551"/>
                </a:lnTo>
                <a:lnTo>
                  <a:pt x="8955" y="14648"/>
                </a:lnTo>
                <a:lnTo>
                  <a:pt x="8906" y="14697"/>
                </a:lnTo>
                <a:lnTo>
                  <a:pt x="8882" y="14770"/>
                </a:lnTo>
                <a:lnTo>
                  <a:pt x="8882" y="14819"/>
                </a:lnTo>
                <a:lnTo>
                  <a:pt x="8931" y="14843"/>
                </a:lnTo>
                <a:lnTo>
                  <a:pt x="9004" y="14867"/>
                </a:lnTo>
                <a:lnTo>
                  <a:pt x="9077" y="14843"/>
                </a:lnTo>
                <a:lnTo>
                  <a:pt x="9223" y="14819"/>
                </a:lnTo>
                <a:lnTo>
                  <a:pt x="9490" y="14673"/>
                </a:lnTo>
                <a:lnTo>
                  <a:pt x="9539" y="14648"/>
                </a:lnTo>
                <a:lnTo>
                  <a:pt x="9563" y="14940"/>
                </a:lnTo>
                <a:lnTo>
                  <a:pt x="9442" y="14965"/>
                </a:lnTo>
                <a:lnTo>
                  <a:pt x="9320" y="15038"/>
                </a:lnTo>
                <a:lnTo>
                  <a:pt x="9174" y="15159"/>
                </a:lnTo>
                <a:lnTo>
                  <a:pt x="9101" y="15232"/>
                </a:lnTo>
                <a:lnTo>
                  <a:pt x="9052" y="15281"/>
                </a:lnTo>
                <a:lnTo>
                  <a:pt x="9028" y="15305"/>
                </a:lnTo>
                <a:lnTo>
                  <a:pt x="9028" y="15354"/>
                </a:lnTo>
                <a:lnTo>
                  <a:pt x="9174" y="15354"/>
                </a:lnTo>
                <a:lnTo>
                  <a:pt x="9271" y="15330"/>
                </a:lnTo>
                <a:lnTo>
                  <a:pt x="9442" y="15257"/>
                </a:lnTo>
                <a:lnTo>
                  <a:pt x="9539" y="15208"/>
                </a:lnTo>
                <a:lnTo>
                  <a:pt x="9612" y="15159"/>
                </a:lnTo>
                <a:lnTo>
                  <a:pt x="9661" y="15208"/>
                </a:lnTo>
                <a:lnTo>
                  <a:pt x="9539" y="15281"/>
                </a:lnTo>
                <a:lnTo>
                  <a:pt x="9393" y="15378"/>
                </a:lnTo>
                <a:lnTo>
                  <a:pt x="9296" y="15500"/>
                </a:lnTo>
                <a:lnTo>
                  <a:pt x="9223" y="15622"/>
                </a:lnTo>
                <a:lnTo>
                  <a:pt x="9223" y="15646"/>
                </a:lnTo>
                <a:lnTo>
                  <a:pt x="9223" y="15695"/>
                </a:lnTo>
                <a:lnTo>
                  <a:pt x="9271" y="15743"/>
                </a:lnTo>
                <a:lnTo>
                  <a:pt x="9344" y="15768"/>
                </a:lnTo>
                <a:lnTo>
                  <a:pt x="9417" y="15768"/>
                </a:lnTo>
                <a:lnTo>
                  <a:pt x="9636" y="15670"/>
                </a:lnTo>
                <a:lnTo>
                  <a:pt x="9855" y="15573"/>
                </a:lnTo>
                <a:lnTo>
                  <a:pt x="10123" y="15500"/>
                </a:lnTo>
                <a:lnTo>
                  <a:pt x="10196" y="15524"/>
                </a:lnTo>
                <a:lnTo>
                  <a:pt x="10074" y="15573"/>
                </a:lnTo>
                <a:lnTo>
                  <a:pt x="9953" y="15670"/>
                </a:lnTo>
                <a:lnTo>
                  <a:pt x="9855" y="15768"/>
                </a:lnTo>
                <a:lnTo>
                  <a:pt x="9807" y="15865"/>
                </a:lnTo>
                <a:lnTo>
                  <a:pt x="9807" y="15938"/>
                </a:lnTo>
                <a:lnTo>
                  <a:pt x="9831" y="15987"/>
                </a:lnTo>
                <a:lnTo>
                  <a:pt x="9880" y="16035"/>
                </a:lnTo>
                <a:lnTo>
                  <a:pt x="9928" y="16035"/>
                </a:lnTo>
                <a:lnTo>
                  <a:pt x="10099" y="16011"/>
                </a:lnTo>
                <a:lnTo>
                  <a:pt x="10245" y="15962"/>
                </a:lnTo>
                <a:lnTo>
                  <a:pt x="10537" y="15841"/>
                </a:lnTo>
                <a:lnTo>
                  <a:pt x="10829" y="15768"/>
                </a:lnTo>
                <a:lnTo>
                  <a:pt x="10950" y="15743"/>
                </a:lnTo>
                <a:lnTo>
                  <a:pt x="11096" y="15670"/>
                </a:lnTo>
                <a:lnTo>
                  <a:pt x="11267" y="15719"/>
                </a:lnTo>
                <a:lnTo>
                  <a:pt x="11169" y="15743"/>
                </a:lnTo>
                <a:lnTo>
                  <a:pt x="11072" y="15768"/>
                </a:lnTo>
                <a:lnTo>
                  <a:pt x="10877" y="15865"/>
                </a:lnTo>
                <a:lnTo>
                  <a:pt x="10610" y="15987"/>
                </a:lnTo>
                <a:lnTo>
                  <a:pt x="10488" y="16060"/>
                </a:lnTo>
                <a:lnTo>
                  <a:pt x="10366" y="16157"/>
                </a:lnTo>
                <a:lnTo>
                  <a:pt x="10342" y="16230"/>
                </a:lnTo>
                <a:lnTo>
                  <a:pt x="10366" y="16303"/>
                </a:lnTo>
                <a:lnTo>
                  <a:pt x="10415" y="16352"/>
                </a:lnTo>
                <a:lnTo>
                  <a:pt x="10634" y="16352"/>
                </a:lnTo>
                <a:lnTo>
                  <a:pt x="10780" y="16303"/>
                </a:lnTo>
                <a:lnTo>
                  <a:pt x="11048" y="16181"/>
                </a:lnTo>
                <a:lnTo>
                  <a:pt x="11315" y="16084"/>
                </a:lnTo>
                <a:lnTo>
                  <a:pt x="11437" y="16011"/>
                </a:lnTo>
                <a:lnTo>
                  <a:pt x="11486" y="15962"/>
                </a:lnTo>
                <a:lnTo>
                  <a:pt x="11510" y="15889"/>
                </a:lnTo>
                <a:lnTo>
                  <a:pt x="11510" y="15841"/>
                </a:lnTo>
                <a:lnTo>
                  <a:pt x="11510" y="15816"/>
                </a:lnTo>
                <a:lnTo>
                  <a:pt x="11826" y="15962"/>
                </a:lnTo>
                <a:lnTo>
                  <a:pt x="11583" y="16035"/>
                </a:lnTo>
                <a:lnTo>
                  <a:pt x="11340" y="16108"/>
                </a:lnTo>
                <a:lnTo>
                  <a:pt x="11121" y="16230"/>
                </a:lnTo>
                <a:lnTo>
                  <a:pt x="11048" y="16303"/>
                </a:lnTo>
                <a:lnTo>
                  <a:pt x="10975" y="16376"/>
                </a:lnTo>
                <a:lnTo>
                  <a:pt x="10950" y="16449"/>
                </a:lnTo>
                <a:lnTo>
                  <a:pt x="10950" y="16522"/>
                </a:lnTo>
                <a:lnTo>
                  <a:pt x="10999" y="16571"/>
                </a:lnTo>
                <a:lnTo>
                  <a:pt x="11072" y="16571"/>
                </a:lnTo>
                <a:lnTo>
                  <a:pt x="11291" y="16473"/>
                </a:lnTo>
                <a:lnTo>
                  <a:pt x="11510" y="16376"/>
                </a:lnTo>
                <a:lnTo>
                  <a:pt x="11802" y="16279"/>
                </a:lnTo>
                <a:lnTo>
                  <a:pt x="12094" y="16206"/>
                </a:lnTo>
                <a:lnTo>
                  <a:pt x="12143" y="16181"/>
                </a:lnTo>
                <a:lnTo>
                  <a:pt x="12313" y="16303"/>
                </a:lnTo>
                <a:lnTo>
                  <a:pt x="12021" y="16352"/>
                </a:lnTo>
                <a:lnTo>
                  <a:pt x="11851" y="16376"/>
                </a:lnTo>
                <a:lnTo>
                  <a:pt x="11705" y="16425"/>
                </a:lnTo>
                <a:lnTo>
                  <a:pt x="11559" y="16498"/>
                </a:lnTo>
                <a:lnTo>
                  <a:pt x="11413" y="16571"/>
                </a:lnTo>
                <a:lnTo>
                  <a:pt x="11364" y="16619"/>
                </a:lnTo>
                <a:lnTo>
                  <a:pt x="11340" y="16668"/>
                </a:lnTo>
                <a:lnTo>
                  <a:pt x="11340" y="16717"/>
                </a:lnTo>
                <a:lnTo>
                  <a:pt x="11340" y="16765"/>
                </a:lnTo>
                <a:lnTo>
                  <a:pt x="11364" y="16814"/>
                </a:lnTo>
                <a:lnTo>
                  <a:pt x="11413" y="16863"/>
                </a:lnTo>
                <a:lnTo>
                  <a:pt x="11534" y="16863"/>
                </a:lnTo>
                <a:lnTo>
                  <a:pt x="11778" y="16790"/>
                </a:lnTo>
                <a:lnTo>
                  <a:pt x="12045" y="16717"/>
                </a:lnTo>
                <a:lnTo>
                  <a:pt x="12337" y="16692"/>
                </a:lnTo>
                <a:lnTo>
                  <a:pt x="12629" y="16644"/>
                </a:lnTo>
                <a:lnTo>
                  <a:pt x="12702" y="16741"/>
                </a:lnTo>
                <a:lnTo>
                  <a:pt x="12532" y="16814"/>
                </a:lnTo>
                <a:lnTo>
                  <a:pt x="12362" y="16887"/>
                </a:lnTo>
                <a:lnTo>
                  <a:pt x="11997" y="16984"/>
                </a:lnTo>
                <a:lnTo>
                  <a:pt x="11242" y="17106"/>
                </a:lnTo>
                <a:lnTo>
                  <a:pt x="10658" y="17203"/>
                </a:lnTo>
                <a:lnTo>
                  <a:pt x="10074" y="17252"/>
                </a:lnTo>
                <a:lnTo>
                  <a:pt x="9466" y="17276"/>
                </a:lnTo>
                <a:lnTo>
                  <a:pt x="7860" y="17276"/>
                </a:lnTo>
                <a:lnTo>
                  <a:pt x="7373" y="17228"/>
                </a:lnTo>
                <a:lnTo>
                  <a:pt x="6862" y="17179"/>
                </a:lnTo>
                <a:lnTo>
                  <a:pt x="5865" y="17057"/>
                </a:lnTo>
                <a:lnTo>
                  <a:pt x="4892" y="16863"/>
                </a:lnTo>
                <a:lnTo>
                  <a:pt x="4989" y="16668"/>
                </a:lnTo>
                <a:lnTo>
                  <a:pt x="5110" y="16522"/>
                </a:lnTo>
                <a:lnTo>
                  <a:pt x="5256" y="16376"/>
                </a:lnTo>
                <a:lnTo>
                  <a:pt x="5427" y="16254"/>
                </a:lnTo>
                <a:lnTo>
                  <a:pt x="5597" y="16157"/>
                </a:lnTo>
                <a:lnTo>
                  <a:pt x="5792" y="16060"/>
                </a:lnTo>
                <a:lnTo>
                  <a:pt x="6181" y="15914"/>
                </a:lnTo>
                <a:lnTo>
                  <a:pt x="6546" y="15768"/>
                </a:lnTo>
                <a:lnTo>
                  <a:pt x="6911" y="15622"/>
                </a:lnTo>
                <a:lnTo>
                  <a:pt x="7276" y="15476"/>
                </a:lnTo>
                <a:lnTo>
                  <a:pt x="7641" y="15354"/>
                </a:lnTo>
                <a:lnTo>
                  <a:pt x="7714" y="15330"/>
                </a:lnTo>
                <a:lnTo>
                  <a:pt x="7763" y="15281"/>
                </a:lnTo>
                <a:lnTo>
                  <a:pt x="7787" y="15257"/>
                </a:lnTo>
                <a:lnTo>
                  <a:pt x="7860" y="15159"/>
                </a:lnTo>
                <a:lnTo>
                  <a:pt x="7909" y="15086"/>
                </a:lnTo>
                <a:lnTo>
                  <a:pt x="7957" y="14892"/>
                </a:lnTo>
                <a:lnTo>
                  <a:pt x="7982" y="14697"/>
                </a:lnTo>
                <a:lnTo>
                  <a:pt x="8006" y="14478"/>
                </a:lnTo>
                <a:lnTo>
                  <a:pt x="8055" y="13894"/>
                </a:lnTo>
                <a:lnTo>
                  <a:pt x="8055" y="13286"/>
                </a:lnTo>
                <a:lnTo>
                  <a:pt x="8055" y="12726"/>
                </a:lnTo>
                <a:lnTo>
                  <a:pt x="8030" y="12434"/>
                </a:lnTo>
                <a:lnTo>
                  <a:pt x="7982" y="12167"/>
                </a:lnTo>
                <a:lnTo>
                  <a:pt x="8371" y="12191"/>
                </a:lnTo>
                <a:lnTo>
                  <a:pt x="8760" y="12191"/>
                </a:lnTo>
                <a:lnTo>
                  <a:pt x="9198" y="12167"/>
                </a:lnTo>
                <a:lnTo>
                  <a:pt x="9636" y="12069"/>
                </a:lnTo>
                <a:close/>
                <a:moveTo>
                  <a:pt x="12945" y="0"/>
                </a:moveTo>
                <a:lnTo>
                  <a:pt x="11705" y="49"/>
                </a:lnTo>
                <a:lnTo>
                  <a:pt x="7519" y="49"/>
                </a:lnTo>
                <a:lnTo>
                  <a:pt x="6132" y="73"/>
                </a:lnTo>
                <a:lnTo>
                  <a:pt x="5427" y="49"/>
                </a:lnTo>
                <a:lnTo>
                  <a:pt x="4697" y="49"/>
                </a:lnTo>
                <a:lnTo>
                  <a:pt x="3967" y="73"/>
                </a:lnTo>
                <a:lnTo>
                  <a:pt x="3626" y="98"/>
                </a:lnTo>
                <a:lnTo>
                  <a:pt x="3261" y="146"/>
                </a:lnTo>
                <a:lnTo>
                  <a:pt x="3213" y="171"/>
                </a:lnTo>
                <a:lnTo>
                  <a:pt x="3140" y="244"/>
                </a:lnTo>
                <a:lnTo>
                  <a:pt x="3115" y="292"/>
                </a:lnTo>
                <a:lnTo>
                  <a:pt x="3091" y="365"/>
                </a:lnTo>
                <a:lnTo>
                  <a:pt x="3164" y="1071"/>
                </a:lnTo>
                <a:lnTo>
                  <a:pt x="2994" y="998"/>
                </a:lnTo>
                <a:lnTo>
                  <a:pt x="2823" y="974"/>
                </a:lnTo>
                <a:lnTo>
                  <a:pt x="2434" y="949"/>
                </a:lnTo>
                <a:lnTo>
                  <a:pt x="2045" y="949"/>
                </a:lnTo>
                <a:lnTo>
                  <a:pt x="1728" y="974"/>
                </a:lnTo>
                <a:lnTo>
                  <a:pt x="1339" y="1022"/>
                </a:lnTo>
                <a:lnTo>
                  <a:pt x="1144" y="1047"/>
                </a:lnTo>
                <a:lnTo>
                  <a:pt x="974" y="1095"/>
                </a:lnTo>
                <a:lnTo>
                  <a:pt x="779" y="1168"/>
                </a:lnTo>
                <a:lnTo>
                  <a:pt x="609" y="1266"/>
                </a:lnTo>
                <a:lnTo>
                  <a:pt x="463" y="1387"/>
                </a:lnTo>
                <a:lnTo>
                  <a:pt x="317" y="1509"/>
                </a:lnTo>
                <a:lnTo>
                  <a:pt x="220" y="1679"/>
                </a:lnTo>
                <a:lnTo>
                  <a:pt x="122" y="1825"/>
                </a:lnTo>
                <a:lnTo>
                  <a:pt x="74" y="2020"/>
                </a:lnTo>
                <a:lnTo>
                  <a:pt x="25" y="2190"/>
                </a:lnTo>
                <a:lnTo>
                  <a:pt x="25" y="2385"/>
                </a:lnTo>
                <a:lnTo>
                  <a:pt x="1" y="2604"/>
                </a:lnTo>
                <a:lnTo>
                  <a:pt x="49" y="2993"/>
                </a:lnTo>
                <a:lnTo>
                  <a:pt x="98" y="3431"/>
                </a:lnTo>
                <a:lnTo>
                  <a:pt x="195" y="3821"/>
                </a:lnTo>
                <a:lnTo>
                  <a:pt x="414" y="4551"/>
                </a:lnTo>
                <a:lnTo>
                  <a:pt x="536" y="4988"/>
                </a:lnTo>
                <a:lnTo>
                  <a:pt x="682" y="5451"/>
                </a:lnTo>
                <a:lnTo>
                  <a:pt x="852" y="5913"/>
                </a:lnTo>
                <a:lnTo>
                  <a:pt x="1047" y="6351"/>
                </a:lnTo>
                <a:lnTo>
                  <a:pt x="1242" y="6789"/>
                </a:lnTo>
                <a:lnTo>
                  <a:pt x="1461" y="7203"/>
                </a:lnTo>
                <a:lnTo>
                  <a:pt x="1704" y="7616"/>
                </a:lnTo>
                <a:lnTo>
                  <a:pt x="1972" y="8006"/>
                </a:lnTo>
                <a:lnTo>
                  <a:pt x="2264" y="8371"/>
                </a:lnTo>
                <a:lnTo>
                  <a:pt x="2580" y="8687"/>
                </a:lnTo>
                <a:lnTo>
                  <a:pt x="2896" y="9003"/>
                </a:lnTo>
                <a:lnTo>
                  <a:pt x="3286" y="9271"/>
                </a:lnTo>
                <a:lnTo>
                  <a:pt x="3675" y="9514"/>
                </a:lnTo>
                <a:lnTo>
                  <a:pt x="4089" y="9709"/>
                </a:lnTo>
                <a:lnTo>
                  <a:pt x="4551" y="9879"/>
                </a:lnTo>
                <a:lnTo>
                  <a:pt x="5037" y="9977"/>
                </a:lnTo>
                <a:lnTo>
                  <a:pt x="5037" y="10098"/>
                </a:lnTo>
                <a:lnTo>
                  <a:pt x="5062" y="10196"/>
                </a:lnTo>
                <a:lnTo>
                  <a:pt x="5183" y="10415"/>
                </a:lnTo>
                <a:lnTo>
                  <a:pt x="5329" y="10634"/>
                </a:lnTo>
                <a:lnTo>
                  <a:pt x="5500" y="10828"/>
                </a:lnTo>
                <a:lnTo>
                  <a:pt x="5694" y="11023"/>
                </a:lnTo>
                <a:lnTo>
                  <a:pt x="5889" y="11169"/>
                </a:lnTo>
                <a:lnTo>
                  <a:pt x="6254" y="11437"/>
                </a:lnTo>
                <a:lnTo>
                  <a:pt x="6546" y="11631"/>
                </a:lnTo>
                <a:lnTo>
                  <a:pt x="6862" y="11802"/>
                </a:lnTo>
                <a:lnTo>
                  <a:pt x="7179" y="11948"/>
                </a:lnTo>
                <a:lnTo>
                  <a:pt x="7519" y="12045"/>
                </a:lnTo>
                <a:lnTo>
                  <a:pt x="7471" y="12313"/>
                </a:lnTo>
                <a:lnTo>
                  <a:pt x="7471" y="12580"/>
                </a:lnTo>
                <a:lnTo>
                  <a:pt x="7471" y="12872"/>
                </a:lnTo>
                <a:lnTo>
                  <a:pt x="7519" y="13115"/>
                </a:lnTo>
                <a:lnTo>
                  <a:pt x="7519" y="13407"/>
                </a:lnTo>
                <a:lnTo>
                  <a:pt x="7519" y="13724"/>
                </a:lnTo>
                <a:lnTo>
                  <a:pt x="7471" y="14308"/>
                </a:lnTo>
                <a:lnTo>
                  <a:pt x="7422" y="14624"/>
                </a:lnTo>
                <a:lnTo>
                  <a:pt x="7422" y="14770"/>
                </a:lnTo>
                <a:lnTo>
                  <a:pt x="7422" y="14916"/>
                </a:lnTo>
                <a:lnTo>
                  <a:pt x="7203" y="14965"/>
                </a:lnTo>
                <a:lnTo>
                  <a:pt x="6984" y="15013"/>
                </a:lnTo>
                <a:lnTo>
                  <a:pt x="6741" y="15086"/>
                </a:lnTo>
                <a:lnTo>
                  <a:pt x="6522" y="15184"/>
                </a:lnTo>
                <a:lnTo>
                  <a:pt x="6084" y="15378"/>
                </a:lnTo>
                <a:lnTo>
                  <a:pt x="5670" y="15549"/>
                </a:lnTo>
                <a:lnTo>
                  <a:pt x="5451" y="15646"/>
                </a:lnTo>
                <a:lnTo>
                  <a:pt x="5232" y="15743"/>
                </a:lnTo>
                <a:lnTo>
                  <a:pt x="5037" y="15889"/>
                </a:lnTo>
                <a:lnTo>
                  <a:pt x="4867" y="16011"/>
                </a:lnTo>
                <a:lnTo>
                  <a:pt x="4697" y="16181"/>
                </a:lnTo>
                <a:lnTo>
                  <a:pt x="4551" y="16376"/>
                </a:lnTo>
                <a:lnTo>
                  <a:pt x="4429" y="16571"/>
                </a:lnTo>
                <a:lnTo>
                  <a:pt x="4332" y="16814"/>
                </a:lnTo>
                <a:lnTo>
                  <a:pt x="4308" y="16887"/>
                </a:lnTo>
                <a:lnTo>
                  <a:pt x="4308" y="16936"/>
                </a:lnTo>
                <a:lnTo>
                  <a:pt x="4332" y="16984"/>
                </a:lnTo>
                <a:lnTo>
                  <a:pt x="4356" y="17033"/>
                </a:lnTo>
                <a:lnTo>
                  <a:pt x="4454" y="17106"/>
                </a:lnTo>
                <a:lnTo>
                  <a:pt x="4575" y="17130"/>
                </a:lnTo>
                <a:lnTo>
                  <a:pt x="4746" y="17252"/>
                </a:lnTo>
                <a:lnTo>
                  <a:pt x="4940" y="17374"/>
                </a:lnTo>
                <a:lnTo>
                  <a:pt x="5159" y="17447"/>
                </a:lnTo>
                <a:lnTo>
                  <a:pt x="5402" y="17495"/>
                </a:lnTo>
                <a:lnTo>
                  <a:pt x="5865" y="17568"/>
                </a:lnTo>
                <a:lnTo>
                  <a:pt x="6303" y="17617"/>
                </a:lnTo>
                <a:lnTo>
                  <a:pt x="6984" y="17714"/>
                </a:lnTo>
                <a:lnTo>
                  <a:pt x="7665" y="17763"/>
                </a:lnTo>
                <a:lnTo>
                  <a:pt x="8371" y="17787"/>
                </a:lnTo>
                <a:lnTo>
                  <a:pt x="9052" y="17812"/>
                </a:lnTo>
                <a:lnTo>
                  <a:pt x="9685" y="17787"/>
                </a:lnTo>
                <a:lnTo>
                  <a:pt x="10318" y="17739"/>
                </a:lnTo>
                <a:lnTo>
                  <a:pt x="10950" y="17690"/>
                </a:lnTo>
                <a:lnTo>
                  <a:pt x="11559" y="17593"/>
                </a:lnTo>
                <a:lnTo>
                  <a:pt x="11948" y="17520"/>
                </a:lnTo>
                <a:lnTo>
                  <a:pt x="12410" y="17447"/>
                </a:lnTo>
                <a:lnTo>
                  <a:pt x="12654" y="17398"/>
                </a:lnTo>
                <a:lnTo>
                  <a:pt x="12848" y="17301"/>
                </a:lnTo>
                <a:lnTo>
                  <a:pt x="13018" y="17203"/>
                </a:lnTo>
                <a:lnTo>
                  <a:pt x="13091" y="17130"/>
                </a:lnTo>
                <a:lnTo>
                  <a:pt x="13164" y="17057"/>
                </a:lnTo>
                <a:lnTo>
                  <a:pt x="13237" y="16984"/>
                </a:lnTo>
                <a:lnTo>
                  <a:pt x="13286" y="16911"/>
                </a:lnTo>
                <a:lnTo>
                  <a:pt x="13310" y="16814"/>
                </a:lnTo>
                <a:lnTo>
                  <a:pt x="13286" y="16692"/>
                </a:lnTo>
                <a:lnTo>
                  <a:pt x="13140" y="16400"/>
                </a:lnTo>
                <a:lnTo>
                  <a:pt x="12921" y="16157"/>
                </a:lnTo>
                <a:lnTo>
                  <a:pt x="12702" y="15914"/>
                </a:lnTo>
                <a:lnTo>
                  <a:pt x="12435" y="15719"/>
                </a:lnTo>
                <a:lnTo>
                  <a:pt x="12167" y="15549"/>
                </a:lnTo>
                <a:lnTo>
                  <a:pt x="11851" y="15403"/>
                </a:lnTo>
                <a:lnTo>
                  <a:pt x="11559" y="15281"/>
                </a:lnTo>
                <a:lnTo>
                  <a:pt x="11242" y="15184"/>
                </a:lnTo>
                <a:lnTo>
                  <a:pt x="10780" y="15062"/>
                </a:lnTo>
                <a:lnTo>
                  <a:pt x="10439" y="15013"/>
                </a:lnTo>
                <a:lnTo>
                  <a:pt x="10123" y="14965"/>
                </a:lnTo>
                <a:lnTo>
                  <a:pt x="10147" y="14746"/>
                </a:lnTo>
                <a:lnTo>
                  <a:pt x="10123" y="14502"/>
                </a:lnTo>
                <a:lnTo>
                  <a:pt x="10123" y="14259"/>
                </a:lnTo>
                <a:lnTo>
                  <a:pt x="10099" y="14089"/>
                </a:lnTo>
                <a:lnTo>
                  <a:pt x="10123" y="13529"/>
                </a:lnTo>
                <a:lnTo>
                  <a:pt x="10099" y="12945"/>
                </a:lnTo>
                <a:lnTo>
                  <a:pt x="10099" y="12434"/>
                </a:lnTo>
                <a:lnTo>
                  <a:pt x="10074" y="12191"/>
                </a:lnTo>
                <a:lnTo>
                  <a:pt x="10050" y="12069"/>
                </a:lnTo>
                <a:lnTo>
                  <a:pt x="10001" y="11948"/>
                </a:lnTo>
                <a:lnTo>
                  <a:pt x="10391" y="11777"/>
                </a:lnTo>
                <a:lnTo>
                  <a:pt x="10756" y="11583"/>
                </a:lnTo>
                <a:lnTo>
                  <a:pt x="11096" y="11364"/>
                </a:lnTo>
                <a:lnTo>
                  <a:pt x="11413" y="11096"/>
                </a:lnTo>
                <a:lnTo>
                  <a:pt x="11851" y="10707"/>
                </a:lnTo>
                <a:lnTo>
                  <a:pt x="12118" y="10463"/>
                </a:lnTo>
                <a:lnTo>
                  <a:pt x="12240" y="10317"/>
                </a:lnTo>
                <a:lnTo>
                  <a:pt x="12337" y="10196"/>
                </a:lnTo>
                <a:lnTo>
                  <a:pt x="12508" y="10001"/>
                </a:lnTo>
                <a:lnTo>
                  <a:pt x="12897" y="9879"/>
                </a:lnTo>
                <a:lnTo>
                  <a:pt x="13286" y="9782"/>
                </a:lnTo>
                <a:lnTo>
                  <a:pt x="13675" y="9660"/>
                </a:lnTo>
                <a:lnTo>
                  <a:pt x="13870" y="9587"/>
                </a:lnTo>
                <a:lnTo>
                  <a:pt x="14040" y="9490"/>
                </a:lnTo>
                <a:lnTo>
                  <a:pt x="14478" y="9222"/>
                </a:lnTo>
                <a:lnTo>
                  <a:pt x="14916" y="8906"/>
                </a:lnTo>
                <a:lnTo>
                  <a:pt x="15306" y="8565"/>
                </a:lnTo>
                <a:lnTo>
                  <a:pt x="15646" y="8176"/>
                </a:lnTo>
                <a:lnTo>
                  <a:pt x="15963" y="7787"/>
                </a:lnTo>
                <a:lnTo>
                  <a:pt x="16255" y="7397"/>
                </a:lnTo>
                <a:lnTo>
                  <a:pt x="16522" y="6959"/>
                </a:lnTo>
                <a:lnTo>
                  <a:pt x="16766" y="6521"/>
                </a:lnTo>
                <a:lnTo>
                  <a:pt x="16960" y="6083"/>
                </a:lnTo>
                <a:lnTo>
                  <a:pt x="17155" y="5621"/>
                </a:lnTo>
                <a:lnTo>
                  <a:pt x="17301" y="5134"/>
                </a:lnTo>
                <a:lnTo>
                  <a:pt x="17398" y="4648"/>
                </a:lnTo>
                <a:lnTo>
                  <a:pt x="17544" y="3869"/>
                </a:lnTo>
                <a:lnTo>
                  <a:pt x="17593" y="3431"/>
                </a:lnTo>
                <a:lnTo>
                  <a:pt x="17617" y="2993"/>
                </a:lnTo>
                <a:lnTo>
                  <a:pt x="17593" y="2555"/>
                </a:lnTo>
                <a:lnTo>
                  <a:pt x="17569" y="2361"/>
                </a:lnTo>
                <a:lnTo>
                  <a:pt x="17520" y="2142"/>
                </a:lnTo>
                <a:lnTo>
                  <a:pt x="17447" y="1947"/>
                </a:lnTo>
                <a:lnTo>
                  <a:pt x="17374" y="1777"/>
                </a:lnTo>
                <a:lnTo>
                  <a:pt x="17277" y="1606"/>
                </a:lnTo>
                <a:lnTo>
                  <a:pt x="17131" y="1460"/>
                </a:lnTo>
                <a:lnTo>
                  <a:pt x="17009" y="1339"/>
                </a:lnTo>
                <a:lnTo>
                  <a:pt x="16863" y="1241"/>
                </a:lnTo>
                <a:lnTo>
                  <a:pt x="16693" y="1168"/>
                </a:lnTo>
                <a:lnTo>
                  <a:pt x="16547" y="1120"/>
                </a:lnTo>
                <a:lnTo>
                  <a:pt x="16376" y="1095"/>
                </a:lnTo>
                <a:lnTo>
                  <a:pt x="16206" y="1095"/>
                </a:lnTo>
                <a:lnTo>
                  <a:pt x="15841" y="1120"/>
                </a:lnTo>
                <a:lnTo>
                  <a:pt x="15476" y="1168"/>
                </a:lnTo>
                <a:lnTo>
                  <a:pt x="15087" y="1241"/>
                </a:lnTo>
                <a:lnTo>
                  <a:pt x="14868" y="1266"/>
                </a:lnTo>
                <a:lnTo>
                  <a:pt x="14478" y="1266"/>
                </a:lnTo>
                <a:lnTo>
                  <a:pt x="14308" y="1217"/>
                </a:lnTo>
                <a:lnTo>
                  <a:pt x="14332" y="755"/>
                </a:lnTo>
                <a:lnTo>
                  <a:pt x="14357" y="292"/>
                </a:lnTo>
                <a:lnTo>
                  <a:pt x="14357" y="219"/>
                </a:lnTo>
                <a:lnTo>
                  <a:pt x="14332" y="146"/>
                </a:lnTo>
                <a:lnTo>
                  <a:pt x="14259" y="98"/>
                </a:lnTo>
                <a:lnTo>
                  <a:pt x="14186" y="73"/>
                </a:lnTo>
                <a:lnTo>
                  <a:pt x="13894" y="25"/>
                </a:lnTo>
                <a:lnTo>
                  <a:pt x="13578"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9" name="Google Shape;219;p17"/>
          <p:cNvSpPr/>
          <p:nvPr/>
        </p:nvSpPr>
        <p:spPr>
          <a:xfrm>
            <a:off x="10491237" y="1852020"/>
            <a:ext cx="472603" cy="491411"/>
          </a:xfrm>
          <a:custGeom>
            <a:rect b="b" l="l" r="r" t="t"/>
            <a:pathLst>
              <a:path extrusionOk="0" h="18420" w="17715">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0" name="Google Shape;220;p17"/>
          <p:cNvSpPr/>
          <p:nvPr/>
        </p:nvSpPr>
        <p:spPr>
          <a:xfrm>
            <a:off x="11186450" y="1866292"/>
            <a:ext cx="505710" cy="473883"/>
          </a:xfrm>
          <a:custGeom>
            <a:rect b="b" l="l" r="r" t="t"/>
            <a:pathLst>
              <a:path extrusionOk="0" h="17763" w="18956">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 name="Google Shape;221;p17"/>
          <p:cNvSpPr/>
          <p:nvPr/>
        </p:nvSpPr>
        <p:spPr>
          <a:xfrm>
            <a:off x="4793879" y="2605629"/>
            <a:ext cx="396010" cy="432372"/>
          </a:xfrm>
          <a:custGeom>
            <a:rect b="b" l="l" r="r" t="t"/>
            <a:pathLst>
              <a:path extrusionOk="0" h="16207" w="14844">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 name="Google Shape;222;p17"/>
          <p:cNvSpPr/>
          <p:nvPr/>
        </p:nvSpPr>
        <p:spPr>
          <a:xfrm>
            <a:off x="5493626" y="2606296"/>
            <a:ext cx="422634" cy="425195"/>
          </a:xfrm>
          <a:custGeom>
            <a:rect b="b" l="l" r="r" t="t"/>
            <a:pathLst>
              <a:path extrusionOk="0" h="15938" w="15842">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 name="Google Shape;223;p17"/>
          <p:cNvSpPr/>
          <p:nvPr/>
        </p:nvSpPr>
        <p:spPr>
          <a:xfrm>
            <a:off x="6219359" y="2606296"/>
            <a:ext cx="422608" cy="425195"/>
          </a:xfrm>
          <a:custGeom>
            <a:rect b="b" l="l" r="r" t="t"/>
            <a:pathLst>
              <a:path extrusionOk="0" h="15938" w="15841">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 name="Google Shape;224;p17"/>
          <p:cNvSpPr/>
          <p:nvPr/>
        </p:nvSpPr>
        <p:spPr>
          <a:xfrm>
            <a:off x="6930792" y="2606296"/>
            <a:ext cx="421968" cy="425195"/>
          </a:xfrm>
          <a:custGeom>
            <a:rect b="b" l="l" r="r" t="t"/>
            <a:pathLst>
              <a:path extrusionOk="0" h="15938" w="15817">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5" name="Google Shape;225;p17"/>
          <p:cNvSpPr/>
          <p:nvPr/>
        </p:nvSpPr>
        <p:spPr>
          <a:xfrm>
            <a:off x="7746080" y="2540083"/>
            <a:ext cx="227884" cy="562188"/>
          </a:xfrm>
          <a:custGeom>
            <a:rect b="b" l="l" r="r" t="t"/>
            <a:pathLst>
              <a:path extrusionOk="0" h="21073" w="8542">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6" name="Google Shape;226;p17"/>
          <p:cNvSpPr/>
          <p:nvPr/>
        </p:nvSpPr>
        <p:spPr>
          <a:xfrm>
            <a:off x="8477013" y="2543978"/>
            <a:ext cx="197365" cy="555678"/>
          </a:xfrm>
          <a:custGeom>
            <a:rect b="b" l="l" r="r" t="t"/>
            <a:pathLst>
              <a:path extrusionOk="0" h="20829" w="7398">
                <a:moveTo>
                  <a:pt x="3991" y="584"/>
                </a:moveTo>
                <a:lnTo>
                  <a:pt x="3942" y="657"/>
                </a:lnTo>
                <a:lnTo>
                  <a:pt x="3893" y="730"/>
                </a:lnTo>
                <a:lnTo>
                  <a:pt x="3893" y="755"/>
                </a:lnTo>
                <a:lnTo>
                  <a:pt x="3918" y="779"/>
                </a:lnTo>
                <a:lnTo>
                  <a:pt x="3991" y="803"/>
                </a:lnTo>
                <a:lnTo>
                  <a:pt x="4064" y="779"/>
                </a:lnTo>
                <a:lnTo>
                  <a:pt x="4185" y="755"/>
                </a:lnTo>
                <a:lnTo>
                  <a:pt x="4283" y="706"/>
                </a:lnTo>
                <a:lnTo>
                  <a:pt x="4380" y="633"/>
                </a:lnTo>
                <a:lnTo>
                  <a:pt x="4453" y="730"/>
                </a:lnTo>
                <a:lnTo>
                  <a:pt x="4356" y="779"/>
                </a:lnTo>
                <a:lnTo>
                  <a:pt x="4210" y="852"/>
                </a:lnTo>
                <a:lnTo>
                  <a:pt x="4088" y="949"/>
                </a:lnTo>
                <a:lnTo>
                  <a:pt x="4088" y="974"/>
                </a:lnTo>
                <a:lnTo>
                  <a:pt x="4112" y="998"/>
                </a:lnTo>
                <a:lnTo>
                  <a:pt x="4283" y="998"/>
                </a:lnTo>
                <a:lnTo>
                  <a:pt x="4453" y="974"/>
                </a:lnTo>
                <a:lnTo>
                  <a:pt x="4623" y="901"/>
                </a:lnTo>
                <a:lnTo>
                  <a:pt x="4721" y="1071"/>
                </a:lnTo>
                <a:lnTo>
                  <a:pt x="4696" y="1071"/>
                </a:lnTo>
                <a:lnTo>
                  <a:pt x="4429" y="1193"/>
                </a:lnTo>
                <a:lnTo>
                  <a:pt x="4185" y="1314"/>
                </a:lnTo>
                <a:lnTo>
                  <a:pt x="4161" y="1339"/>
                </a:lnTo>
                <a:lnTo>
                  <a:pt x="4185" y="1339"/>
                </a:lnTo>
                <a:lnTo>
                  <a:pt x="4307" y="1387"/>
                </a:lnTo>
                <a:lnTo>
                  <a:pt x="4429" y="1387"/>
                </a:lnTo>
                <a:lnTo>
                  <a:pt x="4550" y="1363"/>
                </a:lnTo>
                <a:lnTo>
                  <a:pt x="4696" y="1314"/>
                </a:lnTo>
                <a:lnTo>
                  <a:pt x="4818" y="1266"/>
                </a:lnTo>
                <a:lnTo>
                  <a:pt x="4915" y="1533"/>
                </a:lnTo>
                <a:lnTo>
                  <a:pt x="4794" y="1582"/>
                </a:lnTo>
                <a:lnTo>
                  <a:pt x="4502" y="1679"/>
                </a:lnTo>
                <a:lnTo>
                  <a:pt x="4356" y="1728"/>
                </a:lnTo>
                <a:lnTo>
                  <a:pt x="4234" y="1825"/>
                </a:lnTo>
                <a:lnTo>
                  <a:pt x="4210" y="1850"/>
                </a:lnTo>
                <a:lnTo>
                  <a:pt x="4210" y="1874"/>
                </a:lnTo>
                <a:lnTo>
                  <a:pt x="4210" y="1898"/>
                </a:lnTo>
                <a:lnTo>
                  <a:pt x="4234" y="1898"/>
                </a:lnTo>
                <a:lnTo>
                  <a:pt x="4404" y="1947"/>
                </a:lnTo>
                <a:lnTo>
                  <a:pt x="4550" y="1923"/>
                </a:lnTo>
                <a:lnTo>
                  <a:pt x="4696" y="1898"/>
                </a:lnTo>
                <a:lnTo>
                  <a:pt x="4867" y="1874"/>
                </a:lnTo>
                <a:lnTo>
                  <a:pt x="4964" y="1850"/>
                </a:lnTo>
                <a:lnTo>
                  <a:pt x="4988" y="2069"/>
                </a:lnTo>
                <a:lnTo>
                  <a:pt x="4891" y="2093"/>
                </a:lnTo>
                <a:lnTo>
                  <a:pt x="4696" y="2142"/>
                </a:lnTo>
                <a:lnTo>
                  <a:pt x="4526" y="2190"/>
                </a:lnTo>
                <a:lnTo>
                  <a:pt x="4331" y="2263"/>
                </a:lnTo>
                <a:lnTo>
                  <a:pt x="4137" y="2336"/>
                </a:lnTo>
                <a:lnTo>
                  <a:pt x="4112" y="2361"/>
                </a:lnTo>
                <a:lnTo>
                  <a:pt x="4137" y="2385"/>
                </a:lnTo>
                <a:lnTo>
                  <a:pt x="4283" y="2385"/>
                </a:lnTo>
                <a:lnTo>
                  <a:pt x="4404" y="2409"/>
                </a:lnTo>
                <a:lnTo>
                  <a:pt x="4599" y="2385"/>
                </a:lnTo>
                <a:lnTo>
                  <a:pt x="4769" y="2361"/>
                </a:lnTo>
                <a:lnTo>
                  <a:pt x="4988" y="2336"/>
                </a:lnTo>
                <a:lnTo>
                  <a:pt x="4988" y="2434"/>
                </a:lnTo>
                <a:lnTo>
                  <a:pt x="4940" y="2604"/>
                </a:lnTo>
                <a:lnTo>
                  <a:pt x="4891" y="2750"/>
                </a:lnTo>
                <a:lnTo>
                  <a:pt x="4794" y="2726"/>
                </a:lnTo>
                <a:lnTo>
                  <a:pt x="4696" y="2726"/>
                </a:lnTo>
                <a:lnTo>
                  <a:pt x="4502" y="2750"/>
                </a:lnTo>
                <a:lnTo>
                  <a:pt x="4258" y="2750"/>
                </a:lnTo>
                <a:lnTo>
                  <a:pt x="4137" y="2774"/>
                </a:lnTo>
                <a:lnTo>
                  <a:pt x="4015" y="2847"/>
                </a:lnTo>
                <a:lnTo>
                  <a:pt x="4015" y="2872"/>
                </a:lnTo>
                <a:lnTo>
                  <a:pt x="4112" y="2945"/>
                </a:lnTo>
                <a:lnTo>
                  <a:pt x="4210" y="2993"/>
                </a:lnTo>
                <a:lnTo>
                  <a:pt x="4429" y="2993"/>
                </a:lnTo>
                <a:lnTo>
                  <a:pt x="4599" y="3018"/>
                </a:lnTo>
                <a:lnTo>
                  <a:pt x="4745" y="3018"/>
                </a:lnTo>
                <a:lnTo>
                  <a:pt x="4623" y="3164"/>
                </a:lnTo>
                <a:lnTo>
                  <a:pt x="4502" y="3310"/>
                </a:lnTo>
                <a:lnTo>
                  <a:pt x="4453" y="3285"/>
                </a:lnTo>
                <a:lnTo>
                  <a:pt x="4283" y="3237"/>
                </a:lnTo>
                <a:lnTo>
                  <a:pt x="4112" y="3212"/>
                </a:lnTo>
                <a:lnTo>
                  <a:pt x="3918" y="3212"/>
                </a:lnTo>
                <a:lnTo>
                  <a:pt x="3747" y="3237"/>
                </a:lnTo>
                <a:lnTo>
                  <a:pt x="3723" y="3237"/>
                </a:lnTo>
                <a:lnTo>
                  <a:pt x="3723" y="3261"/>
                </a:lnTo>
                <a:lnTo>
                  <a:pt x="3747" y="3310"/>
                </a:lnTo>
                <a:lnTo>
                  <a:pt x="3966" y="3407"/>
                </a:lnTo>
                <a:lnTo>
                  <a:pt x="4210" y="3480"/>
                </a:lnTo>
                <a:lnTo>
                  <a:pt x="3991" y="3529"/>
                </a:lnTo>
                <a:lnTo>
                  <a:pt x="3796" y="3553"/>
                </a:lnTo>
                <a:lnTo>
                  <a:pt x="3553" y="3553"/>
                </a:lnTo>
                <a:lnTo>
                  <a:pt x="3334" y="3504"/>
                </a:lnTo>
                <a:lnTo>
                  <a:pt x="3090" y="3407"/>
                </a:lnTo>
                <a:lnTo>
                  <a:pt x="2896" y="3285"/>
                </a:lnTo>
                <a:lnTo>
                  <a:pt x="2701" y="3115"/>
                </a:lnTo>
                <a:lnTo>
                  <a:pt x="2555" y="2945"/>
                </a:lnTo>
                <a:lnTo>
                  <a:pt x="2433" y="2726"/>
                </a:lnTo>
                <a:lnTo>
                  <a:pt x="2360" y="2507"/>
                </a:lnTo>
                <a:lnTo>
                  <a:pt x="2312" y="2288"/>
                </a:lnTo>
                <a:lnTo>
                  <a:pt x="2312" y="2020"/>
                </a:lnTo>
                <a:lnTo>
                  <a:pt x="2336" y="1874"/>
                </a:lnTo>
                <a:lnTo>
                  <a:pt x="2360" y="1704"/>
                </a:lnTo>
                <a:lnTo>
                  <a:pt x="2409" y="1558"/>
                </a:lnTo>
                <a:lnTo>
                  <a:pt x="2482" y="1412"/>
                </a:lnTo>
                <a:lnTo>
                  <a:pt x="2677" y="1120"/>
                </a:lnTo>
                <a:lnTo>
                  <a:pt x="2871" y="876"/>
                </a:lnTo>
                <a:lnTo>
                  <a:pt x="3017" y="755"/>
                </a:lnTo>
                <a:lnTo>
                  <a:pt x="3139" y="682"/>
                </a:lnTo>
                <a:lnTo>
                  <a:pt x="3261" y="633"/>
                </a:lnTo>
                <a:lnTo>
                  <a:pt x="3407" y="584"/>
                </a:lnTo>
                <a:close/>
                <a:moveTo>
                  <a:pt x="1898" y="7860"/>
                </a:moveTo>
                <a:lnTo>
                  <a:pt x="2020" y="7933"/>
                </a:lnTo>
                <a:lnTo>
                  <a:pt x="1995" y="8200"/>
                </a:lnTo>
                <a:lnTo>
                  <a:pt x="1995" y="8444"/>
                </a:lnTo>
                <a:lnTo>
                  <a:pt x="1971" y="8979"/>
                </a:lnTo>
                <a:lnTo>
                  <a:pt x="1971" y="9149"/>
                </a:lnTo>
                <a:lnTo>
                  <a:pt x="1922" y="9344"/>
                </a:lnTo>
                <a:lnTo>
                  <a:pt x="1801" y="9685"/>
                </a:lnTo>
                <a:lnTo>
                  <a:pt x="1655" y="10050"/>
                </a:lnTo>
                <a:lnTo>
                  <a:pt x="1509" y="10390"/>
                </a:lnTo>
                <a:lnTo>
                  <a:pt x="1436" y="10658"/>
                </a:lnTo>
                <a:lnTo>
                  <a:pt x="1363" y="10926"/>
                </a:lnTo>
                <a:lnTo>
                  <a:pt x="1314" y="10707"/>
                </a:lnTo>
                <a:lnTo>
                  <a:pt x="1265" y="10536"/>
                </a:lnTo>
                <a:lnTo>
                  <a:pt x="1241" y="10512"/>
                </a:lnTo>
                <a:lnTo>
                  <a:pt x="1290" y="10463"/>
                </a:lnTo>
                <a:lnTo>
                  <a:pt x="1314" y="10390"/>
                </a:lnTo>
                <a:lnTo>
                  <a:pt x="1363" y="9733"/>
                </a:lnTo>
                <a:lnTo>
                  <a:pt x="1460" y="9076"/>
                </a:lnTo>
                <a:lnTo>
                  <a:pt x="1533" y="8760"/>
                </a:lnTo>
                <a:lnTo>
                  <a:pt x="1606" y="8444"/>
                </a:lnTo>
                <a:lnTo>
                  <a:pt x="1728" y="8152"/>
                </a:lnTo>
                <a:lnTo>
                  <a:pt x="1898" y="7860"/>
                </a:lnTo>
                <a:close/>
                <a:moveTo>
                  <a:pt x="5499" y="7860"/>
                </a:moveTo>
                <a:lnTo>
                  <a:pt x="5670" y="8152"/>
                </a:lnTo>
                <a:lnTo>
                  <a:pt x="5791" y="8444"/>
                </a:lnTo>
                <a:lnTo>
                  <a:pt x="5864" y="8760"/>
                </a:lnTo>
                <a:lnTo>
                  <a:pt x="5937" y="9076"/>
                </a:lnTo>
                <a:lnTo>
                  <a:pt x="6010" y="9733"/>
                </a:lnTo>
                <a:lnTo>
                  <a:pt x="6083" y="10390"/>
                </a:lnTo>
                <a:lnTo>
                  <a:pt x="6107" y="10463"/>
                </a:lnTo>
                <a:lnTo>
                  <a:pt x="6156" y="10512"/>
                </a:lnTo>
                <a:lnTo>
                  <a:pt x="6132" y="10536"/>
                </a:lnTo>
                <a:lnTo>
                  <a:pt x="6083" y="10707"/>
                </a:lnTo>
                <a:lnTo>
                  <a:pt x="6034" y="10926"/>
                </a:lnTo>
                <a:lnTo>
                  <a:pt x="5961" y="10658"/>
                </a:lnTo>
                <a:lnTo>
                  <a:pt x="5889" y="10390"/>
                </a:lnTo>
                <a:lnTo>
                  <a:pt x="5743" y="10050"/>
                </a:lnTo>
                <a:lnTo>
                  <a:pt x="5597" y="9685"/>
                </a:lnTo>
                <a:lnTo>
                  <a:pt x="5475" y="9344"/>
                </a:lnTo>
                <a:lnTo>
                  <a:pt x="5426" y="9149"/>
                </a:lnTo>
                <a:lnTo>
                  <a:pt x="5426" y="8979"/>
                </a:lnTo>
                <a:lnTo>
                  <a:pt x="5402" y="8444"/>
                </a:lnTo>
                <a:lnTo>
                  <a:pt x="5402" y="8200"/>
                </a:lnTo>
                <a:lnTo>
                  <a:pt x="5378" y="7933"/>
                </a:lnTo>
                <a:lnTo>
                  <a:pt x="5499" y="7860"/>
                </a:lnTo>
                <a:close/>
                <a:moveTo>
                  <a:pt x="3869" y="4623"/>
                </a:moveTo>
                <a:lnTo>
                  <a:pt x="4161" y="4672"/>
                </a:lnTo>
                <a:lnTo>
                  <a:pt x="4453" y="4721"/>
                </a:lnTo>
                <a:lnTo>
                  <a:pt x="4380" y="4769"/>
                </a:lnTo>
                <a:lnTo>
                  <a:pt x="4283" y="4842"/>
                </a:lnTo>
                <a:lnTo>
                  <a:pt x="4283" y="4867"/>
                </a:lnTo>
                <a:lnTo>
                  <a:pt x="4307" y="4891"/>
                </a:lnTo>
                <a:lnTo>
                  <a:pt x="4696" y="4842"/>
                </a:lnTo>
                <a:lnTo>
                  <a:pt x="4842" y="4842"/>
                </a:lnTo>
                <a:lnTo>
                  <a:pt x="4915" y="4867"/>
                </a:lnTo>
                <a:lnTo>
                  <a:pt x="4818" y="4891"/>
                </a:lnTo>
                <a:lnTo>
                  <a:pt x="4696" y="4940"/>
                </a:lnTo>
                <a:lnTo>
                  <a:pt x="4599" y="4988"/>
                </a:lnTo>
                <a:lnTo>
                  <a:pt x="4550" y="5086"/>
                </a:lnTo>
                <a:lnTo>
                  <a:pt x="4550" y="5110"/>
                </a:lnTo>
                <a:lnTo>
                  <a:pt x="4575" y="5110"/>
                </a:lnTo>
                <a:lnTo>
                  <a:pt x="4818" y="5037"/>
                </a:lnTo>
                <a:lnTo>
                  <a:pt x="4964" y="5013"/>
                </a:lnTo>
                <a:lnTo>
                  <a:pt x="5086" y="4988"/>
                </a:lnTo>
                <a:lnTo>
                  <a:pt x="5159" y="4988"/>
                </a:lnTo>
                <a:lnTo>
                  <a:pt x="5329" y="5110"/>
                </a:lnTo>
                <a:lnTo>
                  <a:pt x="5086" y="5134"/>
                </a:lnTo>
                <a:lnTo>
                  <a:pt x="4964" y="5183"/>
                </a:lnTo>
                <a:lnTo>
                  <a:pt x="4867" y="5232"/>
                </a:lnTo>
                <a:lnTo>
                  <a:pt x="4867" y="5280"/>
                </a:lnTo>
                <a:lnTo>
                  <a:pt x="4867" y="5305"/>
                </a:lnTo>
                <a:lnTo>
                  <a:pt x="4988" y="5353"/>
                </a:lnTo>
                <a:lnTo>
                  <a:pt x="5110" y="5353"/>
                </a:lnTo>
                <a:lnTo>
                  <a:pt x="5378" y="5329"/>
                </a:lnTo>
                <a:lnTo>
                  <a:pt x="5548" y="5305"/>
                </a:lnTo>
                <a:lnTo>
                  <a:pt x="5694" y="5451"/>
                </a:lnTo>
                <a:lnTo>
                  <a:pt x="5572" y="5475"/>
                </a:lnTo>
                <a:lnTo>
                  <a:pt x="5378" y="5524"/>
                </a:lnTo>
                <a:lnTo>
                  <a:pt x="5305" y="5548"/>
                </a:lnTo>
                <a:lnTo>
                  <a:pt x="5232" y="5597"/>
                </a:lnTo>
                <a:lnTo>
                  <a:pt x="5232" y="5621"/>
                </a:lnTo>
                <a:lnTo>
                  <a:pt x="5232" y="5645"/>
                </a:lnTo>
                <a:lnTo>
                  <a:pt x="5402" y="5621"/>
                </a:lnTo>
                <a:lnTo>
                  <a:pt x="5572" y="5621"/>
                </a:lnTo>
                <a:lnTo>
                  <a:pt x="5791" y="5572"/>
                </a:lnTo>
                <a:lnTo>
                  <a:pt x="5889" y="5718"/>
                </a:lnTo>
                <a:lnTo>
                  <a:pt x="5840" y="5718"/>
                </a:lnTo>
                <a:lnTo>
                  <a:pt x="5621" y="5743"/>
                </a:lnTo>
                <a:lnTo>
                  <a:pt x="5499" y="5791"/>
                </a:lnTo>
                <a:lnTo>
                  <a:pt x="5426" y="5840"/>
                </a:lnTo>
                <a:lnTo>
                  <a:pt x="5426" y="5889"/>
                </a:lnTo>
                <a:lnTo>
                  <a:pt x="5524" y="5913"/>
                </a:lnTo>
                <a:lnTo>
                  <a:pt x="5621" y="5913"/>
                </a:lnTo>
                <a:lnTo>
                  <a:pt x="5791" y="5889"/>
                </a:lnTo>
                <a:lnTo>
                  <a:pt x="6010" y="5889"/>
                </a:lnTo>
                <a:lnTo>
                  <a:pt x="6107" y="6083"/>
                </a:lnTo>
                <a:lnTo>
                  <a:pt x="5937" y="6132"/>
                </a:lnTo>
                <a:lnTo>
                  <a:pt x="5840" y="6181"/>
                </a:lnTo>
                <a:lnTo>
                  <a:pt x="5767" y="6229"/>
                </a:lnTo>
                <a:lnTo>
                  <a:pt x="5864" y="6254"/>
                </a:lnTo>
                <a:lnTo>
                  <a:pt x="5986" y="6254"/>
                </a:lnTo>
                <a:lnTo>
                  <a:pt x="6205" y="6229"/>
                </a:lnTo>
                <a:lnTo>
                  <a:pt x="6302" y="6448"/>
                </a:lnTo>
                <a:lnTo>
                  <a:pt x="6253" y="6473"/>
                </a:lnTo>
                <a:lnTo>
                  <a:pt x="6083" y="6521"/>
                </a:lnTo>
                <a:lnTo>
                  <a:pt x="5937" y="6619"/>
                </a:lnTo>
                <a:lnTo>
                  <a:pt x="5937" y="6643"/>
                </a:lnTo>
                <a:lnTo>
                  <a:pt x="6083" y="6643"/>
                </a:lnTo>
                <a:lnTo>
                  <a:pt x="6229" y="6619"/>
                </a:lnTo>
                <a:lnTo>
                  <a:pt x="6351" y="6594"/>
                </a:lnTo>
                <a:lnTo>
                  <a:pt x="6448" y="6813"/>
                </a:lnTo>
                <a:lnTo>
                  <a:pt x="6448" y="6838"/>
                </a:lnTo>
                <a:lnTo>
                  <a:pt x="6375" y="6862"/>
                </a:lnTo>
                <a:lnTo>
                  <a:pt x="6229" y="6935"/>
                </a:lnTo>
                <a:lnTo>
                  <a:pt x="6107" y="7008"/>
                </a:lnTo>
                <a:lnTo>
                  <a:pt x="6107" y="7032"/>
                </a:lnTo>
                <a:lnTo>
                  <a:pt x="6132" y="7057"/>
                </a:lnTo>
                <a:lnTo>
                  <a:pt x="6399" y="7008"/>
                </a:lnTo>
                <a:lnTo>
                  <a:pt x="6497" y="6984"/>
                </a:lnTo>
                <a:lnTo>
                  <a:pt x="6545" y="7130"/>
                </a:lnTo>
                <a:lnTo>
                  <a:pt x="6472" y="7154"/>
                </a:lnTo>
                <a:lnTo>
                  <a:pt x="6302" y="7178"/>
                </a:lnTo>
                <a:lnTo>
                  <a:pt x="6205" y="7203"/>
                </a:lnTo>
                <a:lnTo>
                  <a:pt x="6132" y="7227"/>
                </a:lnTo>
                <a:lnTo>
                  <a:pt x="6107" y="7276"/>
                </a:lnTo>
                <a:lnTo>
                  <a:pt x="6083" y="7300"/>
                </a:lnTo>
                <a:lnTo>
                  <a:pt x="6107" y="7349"/>
                </a:lnTo>
                <a:lnTo>
                  <a:pt x="6132" y="7373"/>
                </a:lnTo>
                <a:lnTo>
                  <a:pt x="6205" y="7422"/>
                </a:lnTo>
                <a:lnTo>
                  <a:pt x="6278" y="7422"/>
                </a:lnTo>
                <a:lnTo>
                  <a:pt x="6424" y="7397"/>
                </a:lnTo>
                <a:lnTo>
                  <a:pt x="6618" y="7397"/>
                </a:lnTo>
                <a:lnTo>
                  <a:pt x="6667" y="7519"/>
                </a:lnTo>
                <a:lnTo>
                  <a:pt x="6424" y="7592"/>
                </a:lnTo>
                <a:lnTo>
                  <a:pt x="6278" y="7641"/>
                </a:lnTo>
                <a:lnTo>
                  <a:pt x="6253" y="7665"/>
                </a:lnTo>
                <a:lnTo>
                  <a:pt x="6278" y="7689"/>
                </a:lnTo>
                <a:lnTo>
                  <a:pt x="6375" y="7714"/>
                </a:lnTo>
                <a:lnTo>
                  <a:pt x="6472" y="7738"/>
                </a:lnTo>
                <a:lnTo>
                  <a:pt x="6667" y="7714"/>
                </a:lnTo>
                <a:lnTo>
                  <a:pt x="6716" y="7714"/>
                </a:lnTo>
                <a:lnTo>
                  <a:pt x="6740" y="7860"/>
                </a:lnTo>
                <a:lnTo>
                  <a:pt x="6667" y="7884"/>
                </a:lnTo>
                <a:lnTo>
                  <a:pt x="6570" y="7933"/>
                </a:lnTo>
                <a:lnTo>
                  <a:pt x="6448" y="7981"/>
                </a:lnTo>
                <a:lnTo>
                  <a:pt x="6424" y="8030"/>
                </a:lnTo>
                <a:lnTo>
                  <a:pt x="6448" y="8030"/>
                </a:lnTo>
                <a:lnTo>
                  <a:pt x="6545" y="8079"/>
                </a:lnTo>
                <a:lnTo>
                  <a:pt x="6691" y="8079"/>
                </a:lnTo>
                <a:lnTo>
                  <a:pt x="6789" y="8054"/>
                </a:lnTo>
                <a:lnTo>
                  <a:pt x="6813" y="8249"/>
                </a:lnTo>
                <a:lnTo>
                  <a:pt x="6740" y="8249"/>
                </a:lnTo>
                <a:lnTo>
                  <a:pt x="6570" y="8298"/>
                </a:lnTo>
                <a:lnTo>
                  <a:pt x="6424" y="8371"/>
                </a:lnTo>
                <a:lnTo>
                  <a:pt x="6399" y="8395"/>
                </a:lnTo>
                <a:lnTo>
                  <a:pt x="6424" y="8419"/>
                </a:lnTo>
                <a:lnTo>
                  <a:pt x="6472" y="8444"/>
                </a:lnTo>
                <a:lnTo>
                  <a:pt x="6545" y="8468"/>
                </a:lnTo>
                <a:lnTo>
                  <a:pt x="6837" y="8468"/>
                </a:lnTo>
                <a:lnTo>
                  <a:pt x="6862" y="8638"/>
                </a:lnTo>
                <a:lnTo>
                  <a:pt x="6764" y="8663"/>
                </a:lnTo>
                <a:lnTo>
                  <a:pt x="6667" y="8711"/>
                </a:lnTo>
                <a:lnTo>
                  <a:pt x="6570" y="8784"/>
                </a:lnTo>
                <a:lnTo>
                  <a:pt x="6570" y="8809"/>
                </a:lnTo>
                <a:lnTo>
                  <a:pt x="6886" y="8809"/>
                </a:lnTo>
                <a:lnTo>
                  <a:pt x="6910" y="9052"/>
                </a:lnTo>
                <a:lnTo>
                  <a:pt x="6764" y="9101"/>
                </a:lnTo>
                <a:lnTo>
                  <a:pt x="6691" y="9125"/>
                </a:lnTo>
                <a:lnTo>
                  <a:pt x="6618" y="9174"/>
                </a:lnTo>
                <a:lnTo>
                  <a:pt x="6618" y="9198"/>
                </a:lnTo>
                <a:lnTo>
                  <a:pt x="6667" y="9222"/>
                </a:lnTo>
                <a:lnTo>
                  <a:pt x="6691" y="9222"/>
                </a:lnTo>
                <a:lnTo>
                  <a:pt x="6789" y="9247"/>
                </a:lnTo>
                <a:lnTo>
                  <a:pt x="6910" y="9222"/>
                </a:lnTo>
                <a:lnTo>
                  <a:pt x="6910" y="9466"/>
                </a:lnTo>
                <a:lnTo>
                  <a:pt x="6570" y="9587"/>
                </a:lnTo>
                <a:lnTo>
                  <a:pt x="6545" y="9612"/>
                </a:lnTo>
                <a:lnTo>
                  <a:pt x="6545" y="9636"/>
                </a:lnTo>
                <a:lnTo>
                  <a:pt x="6594" y="9685"/>
                </a:lnTo>
                <a:lnTo>
                  <a:pt x="6764" y="9709"/>
                </a:lnTo>
                <a:lnTo>
                  <a:pt x="6910" y="9709"/>
                </a:lnTo>
                <a:lnTo>
                  <a:pt x="6910" y="9831"/>
                </a:lnTo>
                <a:lnTo>
                  <a:pt x="6813" y="9855"/>
                </a:lnTo>
                <a:lnTo>
                  <a:pt x="6667" y="9928"/>
                </a:lnTo>
                <a:lnTo>
                  <a:pt x="6643" y="9952"/>
                </a:lnTo>
                <a:lnTo>
                  <a:pt x="6643" y="10001"/>
                </a:lnTo>
                <a:lnTo>
                  <a:pt x="6667" y="10025"/>
                </a:lnTo>
                <a:lnTo>
                  <a:pt x="6716" y="10050"/>
                </a:lnTo>
                <a:lnTo>
                  <a:pt x="6910" y="10074"/>
                </a:lnTo>
                <a:lnTo>
                  <a:pt x="6886" y="10293"/>
                </a:lnTo>
                <a:lnTo>
                  <a:pt x="6789" y="10293"/>
                </a:lnTo>
                <a:lnTo>
                  <a:pt x="6691" y="10317"/>
                </a:lnTo>
                <a:lnTo>
                  <a:pt x="6667" y="10342"/>
                </a:lnTo>
                <a:lnTo>
                  <a:pt x="6667" y="10366"/>
                </a:lnTo>
                <a:lnTo>
                  <a:pt x="6667" y="10390"/>
                </a:lnTo>
                <a:lnTo>
                  <a:pt x="6691" y="10415"/>
                </a:lnTo>
                <a:lnTo>
                  <a:pt x="6789" y="10439"/>
                </a:lnTo>
                <a:lnTo>
                  <a:pt x="6862" y="10439"/>
                </a:lnTo>
                <a:lnTo>
                  <a:pt x="6837" y="10682"/>
                </a:lnTo>
                <a:lnTo>
                  <a:pt x="6813" y="10658"/>
                </a:lnTo>
                <a:lnTo>
                  <a:pt x="6764" y="10658"/>
                </a:lnTo>
                <a:lnTo>
                  <a:pt x="6764" y="10682"/>
                </a:lnTo>
                <a:lnTo>
                  <a:pt x="6740" y="10682"/>
                </a:lnTo>
                <a:lnTo>
                  <a:pt x="6764" y="10755"/>
                </a:lnTo>
                <a:lnTo>
                  <a:pt x="6813" y="10804"/>
                </a:lnTo>
                <a:lnTo>
                  <a:pt x="6813" y="10828"/>
                </a:lnTo>
                <a:lnTo>
                  <a:pt x="6813" y="10926"/>
                </a:lnTo>
                <a:lnTo>
                  <a:pt x="6837" y="10974"/>
                </a:lnTo>
                <a:lnTo>
                  <a:pt x="6862" y="11047"/>
                </a:lnTo>
                <a:lnTo>
                  <a:pt x="6910" y="11096"/>
                </a:lnTo>
                <a:lnTo>
                  <a:pt x="6935" y="11339"/>
                </a:lnTo>
                <a:lnTo>
                  <a:pt x="6935" y="11461"/>
                </a:lnTo>
                <a:lnTo>
                  <a:pt x="6886" y="11583"/>
                </a:lnTo>
                <a:lnTo>
                  <a:pt x="6837" y="11656"/>
                </a:lnTo>
                <a:lnTo>
                  <a:pt x="6740" y="11729"/>
                </a:lnTo>
                <a:lnTo>
                  <a:pt x="6643" y="11801"/>
                </a:lnTo>
                <a:lnTo>
                  <a:pt x="6594" y="11801"/>
                </a:lnTo>
                <a:lnTo>
                  <a:pt x="6570" y="11753"/>
                </a:lnTo>
                <a:lnTo>
                  <a:pt x="6521" y="11656"/>
                </a:lnTo>
                <a:lnTo>
                  <a:pt x="6472" y="11534"/>
                </a:lnTo>
                <a:lnTo>
                  <a:pt x="6424" y="11266"/>
                </a:lnTo>
                <a:lnTo>
                  <a:pt x="6448" y="10999"/>
                </a:lnTo>
                <a:lnTo>
                  <a:pt x="6472" y="10853"/>
                </a:lnTo>
                <a:lnTo>
                  <a:pt x="6521" y="10755"/>
                </a:lnTo>
                <a:lnTo>
                  <a:pt x="6521" y="10658"/>
                </a:lnTo>
                <a:lnTo>
                  <a:pt x="6521" y="10585"/>
                </a:lnTo>
                <a:lnTo>
                  <a:pt x="6472" y="10512"/>
                </a:lnTo>
                <a:lnTo>
                  <a:pt x="6424" y="10463"/>
                </a:lnTo>
                <a:lnTo>
                  <a:pt x="6424" y="10390"/>
                </a:lnTo>
                <a:lnTo>
                  <a:pt x="6448" y="10025"/>
                </a:lnTo>
                <a:lnTo>
                  <a:pt x="6448" y="9660"/>
                </a:lnTo>
                <a:lnTo>
                  <a:pt x="6399" y="9271"/>
                </a:lnTo>
                <a:lnTo>
                  <a:pt x="6326" y="8906"/>
                </a:lnTo>
                <a:lnTo>
                  <a:pt x="6253" y="8541"/>
                </a:lnTo>
                <a:lnTo>
                  <a:pt x="6132" y="8200"/>
                </a:lnTo>
                <a:lnTo>
                  <a:pt x="5961" y="7860"/>
                </a:lnTo>
                <a:lnTo>
                  <a:pt x="5791" y="7568"/>
                </a:lnTo>
                <a:lnTo>
                  <a:pt x="5767" y="7543"/>
                </a:lnTo>
                <a:lnTo>
                  <a:pt x="5864" y="7300"/>
                </a:lnTo>
                <a:lnTo>
                  <a:pt x="5937" y="7081"/>
                </a:lnTo>
                <a:lnTo>
                  <a:pt x="5937" y="6935"/>
                </a:lnTo>
                <a:lnTo>
                  <a:pt x="5937" y="6789"/>
                </a:lnTo>
                <a:lnTo>
                  <a:pt x="5889" y="6619"/>
                </a:lnTo>
                <a:lnTo>
                  <a:pt x="5840" y="6473"/>
                </a:lnTo>
                <a:lnTo>
                  <a:pt x="5767" y="6327"/>
                </a:lnTo>
                <a:lnTo>
                  <a:pt x="5670" y="6229"/>
                </a:lnTo>
                <a:lnTo>
                  <a:pt x="5597" y="6205"/>
                </a:lnTo>
                <a:lnTo>
                  <a:pt x="5524" y="6181"/>
                </a:lnTo>
                <a:lnTo>
                  <a:pt x="5451" y="6181"/>
                </a:lnTo>
                <a:lnTo>
                  <a:pt x="5378" y="6205"/>
                </a:lnTo>
                <a:lnTo>
                  <a:pt x="5305" y="6254"/>
                </a:lnTo>
                <a:lnTo>
                  <a:pt x="5280" y="6327"/>
                </a:lnTo>
                <a:lnTo>
                  <a:pt x="5280" y="6400"/>
                </a:lnTo>
                <a:lnTo>
                  <a:pt x="5305" y="6473"/>
                </a:lnTo>
                <a:lnTo>
                  <a:pt x="5426" y="6570"/>
                </a:lnTo>
                <a:lnTo>
                  <a:pt x="5475" y="6643"/>
                </a:lnTo>
                <a:lnTo>
                  <a:pt x="5524" y="6716"/>
                </a:lnTo>
                <a:lnTo>
                  <a:pt x="5524" y="6886"/>
                </a:lnTo>
                <a:lnTo>
                  <a:pt x="5499" y="7057"/>
                </a:lnTo>
                <a:lnTo>
                  <a:pt x="5451" y="7227"/>
                </a:lnTo>
                <a:lnTo>
                  <a:pt x="5353" y="7373"/>
                </a:lnTo>
                <a:lnTo>
                  <a:pt x="5305" y="7446"/>
                </a:lnTo>
                <a:lnTo>
                  <a:pt x="5256" y="7519"/>
                </a:lnTo>
                <a:lnTo>
                  <a:pt x="5183" y="7543"/>
                </a:lnTo>
                <a:lnTo>
                  <a:pt x="5086" y="7568"/>
                </a:lnTo>
                <a:lnTo>
                  <a:pt x="5013" y="7592"/>
                </a:lnTo>
                <a:lnTo>
                  <a:pt x="4964" y="7616"/>
                </a:lnTo>
                <a:lnTo>
                  <a:pt x="4915" y="7665"/>
                </a:lnTo>
                <a:lnTo>
                  <a:pt x="4891" y="7738"/>
                </a:lnTo>
                <a:lnTo>
                  <a:pt x="4867" y="7811"/>
                </a:lnTo>
                <a:lnTo>
                  <a:pt x="4891" y="7860"/>
                </a:lnTo>
                <a:lnTo>
                  <a:pt x="4915" y="7933"/>
                </a:lnTo>
                <a:lnTo>
                  <a:pt x="4964" y="7981"/>
                </a:lnTo>
                <a:lnTo>
                  <a:pt x="4842" y="7981"/>
                </a:lnTo>
                <a:lnTo>
                  <a:pt x="4648" y="8006"/>
                </a:lnTo>
                <a:lnTo>
                  <a:pt x="4575" y="8054"/>
                </a:lnTo>
                <a:lnTo>
                  <a:pt x="4550" y="8079"/>
                </a:lnTo>
                <a:lnTo>
                  <a:pt x="4550" y="8103"/>
                </a:lnTo>
                <a:lnTo>
                  <a:pt x="4550" y="8152"/>
                </a:lnTo>
                <a:lnTo>
                  <a:pt x="4599" y="8176"/>
                </a:lnTo>
                <a:lnTo>
                  <a:pt x="4696" y="8225"/>
                </a:lnTo>
                <a:lnTo>
                  <a:pt x="5013" y="8225"/>
                </a:lnTo>
                <a:lnTo>
                  <a:pt x="5013" y="8346"/>
                </a:lnTo>
                <a:lnTo>
                  <a:pt x="4842" y="8371"/>
                </a:lnTo>
                <a:lnTo>
                  <a:pt x="4696" y="8395"/>
                </a:lnTo>
                <a:lnTo>
                  <a:pt x="4526" y="8419"/>
                </a:lnTo>
                <a:lnTo>
                  <a:pt x="4477" y="8468"/>
                </a:lnTo>
                <a:lnTo>
                  <a:pt x="4453" y="8517"/>
                </a:lnTo>
                <a:lnTo>
                  <a:pt x="4477" y="8565"/>
                </a:lnTo>
                <a:lnTo>
                  <a:pt x="4526" y="8590"/>
                </a:lnTo>
                <a:lnTo>
                  <a:pt x="4745" y="8638"/>
                </a:lnTo>
                <a:lnTo>
                  <a:pt x="5013" y="8638"/>
                </a:lnTo>
                <a:lnTo>
                  <a:pt x="5013" y="8687"/>
                </a:lnTo>
                <a:lnTo>
                  <a:pt x="4891" y="8711"/>
                </a:lnTo>
                <a:lnTo>
                  <a:pt x="4672" y="8736"/>
                </a:lnTo>
                <a:lnTo>
                  <a:pt x="4575" y="8760"/>
                </a:lnTo>
                <a:lnTo>
                  <a:pt x="4477" y="8809"/>
                </a:lnTo>
                <a:lnTo>
                  <a:pt x="4453" y="8833"/>
                </a:lnTo>
                <a:lnTo>
                  <a:pt x="4477" y="8882"/>
                </a:lnTo>
                <a:lnTo>
                  <a:pt x="4550" y="8906"/>
                </a:lnTo>
                <a:lnTo>
                  <a:pt x="4648" y="8930"/>
                </a:lnTo>
                <a:lnTo>
                  <a:pt x="5013" y="8930"/>
                </a:lnTo>
                <a:lnTo>
                  <a:pt x="5013" y="9028"/>
                </a:lnTo>
                <a:lnTo>
                  <a:pt x="4794" y="9052"/>
                </a:lnTo>
                <a:lnTo>
                  <a:pt x="4623" y="9076"/>
                </a:lnTo>
                <a:lnTo>
                  <a:pt x="4550" y="9125"/>
                </a:lnTo>
                <a:lnTo>
                  <a:pt x="4550" y="9149"/>
                </a:lnTo>
                <a:lnTo>
                  <a:pt x="4550" y="9198"/>
                </a:lnTo>
                <a:lnTo>
                  <a:pt x="4599" y="9247"/>
                </a:lnTo>
                <a:lnTo>
                  <a:pt x="4696" y="9271"/>
                </a:lnTo>
                <a:lnTo>
                  <a:pt x="5037" y="9271"/>
                </a:lnTo>
                <a:lnTo>
                  <a:pt x="5061" y="9344"/>
                </a:lnTo>
                <a:lnTo>
                  <a:pt x="5013" y="9344"/>
                </a:lnTo>
                <a:lnTo>
                  <a:pt x="4794" y="9393"/>
                </a:lnTo>
                <a:lnTo>
                  <a:pt x="4623" y="9490"/>
                </a:lnTo>
                <a:lnTo>
                  <a:pt x="4599" y="9514"/>
                </a:lnTo>
                <a:lnTo>
                  <a:pt x="4623" y="9539"/>
                </a:lnTo>
                <a:lnTo>
                  <a:pt x="4818" y="9563"/>
                </a:lnTo>
                <a:lnTo>
                  <a:pt x="5037" y="9539"/>
                </a:lnTo>
                <a:lnTo>
                  <a:pt x="5110" y="9539"/>
                </a:lnTo>
                <a:lnTo>
                  <a:pt x="5134" y="9587"/>
                </a:lnTo>
                <a:lnTo>
                  <a:pt x="5037" y="9612"/>
                </a:lnTo>
                <a:lnTo>
                  <a:pt x="4940" y="9612"/>
                </a:lnTo>
                <a:lnTo>
                  <a:pt x="4794" y="9660"/>
                </a:lnTo>
                <a:lnTo>
                  <a:pt x="4745" y="9709"/>
                </a:lnTo>
                <a:lnTo>
                  <a:pt x="4696" y="9758"/>
                </a:lnTo>
                <a:lnTo>
                  <a:pt x="4696" y="9806"/>
                </a:lnTo>
                <a:lnTo>
                  <a:pt x="4721" y="9855"/>
                </a:lnTo>
                <a:lnTo>
                  <a:pt x="4794" y="9879"/>
                </a:lnTo>
                <a:lnTo>
                  <a:pt x="4964" y="9879"/>
                </a:lnTo>
                <a:lnTo>
                  <a:pt x="5086" y="9855"/>
                </a:lnTo>
                <a:lnTo>
                  <a:pt x="5207" y="9831"/>
                </a:lnTo>
                <a:lnTo>
                  <a:pt x="5256" y="9904"/>
                </a:lnTo>
                <a:lnTo>
                  <a:pt x="5134" y="9928"/>
                </a:lnTo>
                <a:lnTo>
                  <a:pt x="5013" y="9977"/>
                </a:lnTo>
                <a:lnTo>
                  <a:pt x="4915" y="10074"/>
                </a:lnTo>
                <a:lnTo>
                  <a:pt x="4915" y="10098"/>
                </a:lnTo>
                <a:lnTo>
                  <a:pt x="5037" y="10171"/>
                </a:lnTo>
                <a:lnTo>
                  <a:pt x="5159" y="10171"/>
                </a:lnTo>
                <a:lnTo>
                  <a:pt x="5329" y="10147"/>
                </a:lnTo>
                <a:lnTo>
                  <a:pt x="5402" y="10317"/>
                </a:lnTo>
                <a:lnTo>
                  <a:pt x="5329" y="10342"/>
                </a:lnTo>
                <a:lnTo>
                  <a:pt x="5207" y="10390"/>
                </a:lnTo>
                <a:lnTo>
                  <a:pt x="5086" y="10415"/>
                </a:lnTo>
                <a:lnTo>
                  <a:pt x="5086" y="10439"/>
                </a:lnTo>
                <a:lnTo>
                  <a:pt x="5207" y="10463"/>
                </a:lnTo>
                <a:lnTo>
                  <a:pt x="5305" y="10488"/>
                </a:lnTo>
                <a:lnTo>
                  <a:pt x="5475" y="10488"/>
                </a:lnTo>
                <a:lnTo>
                  <a:pt x="5524" y="10658"/>
                </a:lnTo>
                <a:lnTo>
                  <a:pt x="5378" y="10707"/>
                </a:lnTo>
                <a:lnTo>
                  <a:pt x="5232" y="10755"/>
                </a:lnTo>
                <a:lnTo>
                  <a:pt x="5207" y="10780"/>
                </a:lnTo>
                <a:lnTo>
                  <a:pt x="5232" y="10780"/>
                </a:lnTo>
                <a:lnTo>
                  <a:pt x="5353" y="10804"/>
                </a:lnTo>
                <a:lnTo>
                  <a:pt x="5548" y="10804"/>
                </a:lnTo>
                <a:lnTo>
                  <a:pt x="5572" y="10950"/>
                </a:lnTo>
                <a:lnTo>
                  <a:pt x="5524" y="10974"/>
                </a:lnTo>
                <a:lnTo>
                  <a:pt x="5402" y="10999"/>
                </a:lnTo>
                <a:lnTo>
                  <a:pt x="5280" y="11047"/>
                </a:lnTo>
                <a:lnTo>
                  <a:pt x="5280" y="11072"/>
                </a:lnTo>
                <a:lnTo>
                  <a:pt x="5280" y="11096"/>
                </a:lnTo>
                <a:lnTo>
                  <a:pt x="5451" y="11145"/>
                </a:lnTo>
                <a:lnTo>
                  <a:pt x="5621" y="11169"/>
                </a:lnTo>
                <a:lnTo>
                  <a:pt x="5645" y="11339"/>
                </a:lnTo>
                <a:lnTo>
                  <a:pt x="5548" y="11364"/>
                </a:lnTo>
                <a:lnTo>
                  <a:pt x="5426" y="11412"/>
                </a:lnTo>
                <a:lnTo>
                  <a:pt x="5426" y="11437"/>
                </a:lnTo>
                <a:lnTo>
                  <a:pt x="5451" y="11461"/>
                </a:lnTo>
                <a:lnTo>
                  <a:pt x="5548" y="11485"/>
                </a:lnTo>
                <a:lnTo>
                  <a:pt x="5670" y="11485"/>
                </a:lnTo>
                <a:lnTo>
                  <a:pt x="5694" y="11607"/>
                </a:lnTo>
                <a:lnTo>
                  <a:pt x="5548" y="11631"/>
                </a:lnTo>
                <a:lnTo>
                  <a:pt x="5426" y="11656"/>
                </a:lnTo>
                <a:lnTo>
                  <a:pt x="5378" y="11704"/>
                </a:lnTo>
                <a:lnTo>
                  <a:pt x="5353" y="11777"/>
                </a:lnTo>
                <a:lnTo>
                  <a:pt x="5378" y="11850"/>
                </a:lnTo>
                <a:lnTo>
                  <a:pt x="5402" y="11874"/>
                </a:lnTo>
                <a:lnTo>
                  <a:pt x="5426" y="11874"/>
                </a:lnTo>
                <a:lnTo>
                  <a:pt x="5548" y="11899"/>
                </a:lnTo>
                <a:lnTo>
                  <a:pt x="5718" y="11899"/>
                </a:lnTo>
                <a:lnTo>
                  <a:pt x="5718" y="12045"/>
                </a:lnTo>
                <a:lnTo>
                  <a:pt x="5548" y="12093"/>
                </a:lnTo>
                <a:lnTo>
                  <a:pt x="5402" y="12166"/>
                </a:lnTo>
                <a:lnTo>
                  <a:pt x="5402" y="12191"/>
                </a:lnTo>
                <a:lnTo>
                  <a:pt x="5548" y="12264"/>
                </a:lnTo>
                <a:lnTo>
                  <a:pt x="5645" y="12288"/>
                </a:lnTo>
                <a:lnTo>
                  <a:pt x="5718" y="12288"/>
                </a:lnTo>
                <a:lnTo>
                  <a:pt x="5718" y="12434"/>
                </a:lnTo>
                <a:lnTo>
                  <a:pt x="5597" y="12434"/>
                </a:lnTo>
                <a:lnTo>
                  <a:pt x="5451" y="12458"/>
                </a:lnTo>
                <a:lnTo>
                  <a:pt x="5378" y="12483"/>
                </a:lnTo>
                <a:lnTo>
                  <a:pt x="5305" y="12556"/>
                </a:lnTo>
                <a:lnTo>
                  <a:pt x="5280" y="12604"/>
                </a:lnTo>
                <a:lnTo>
                  <a:pt x="5280" y="12653"/>
                </a:lnTo>
                <a:lnTo>
                  <a:pt x="5305" y="12677"/>
                </a:lnTo>
                <a:lnTo>
                  <a:pt x="5353" y="12726"/>
                </a:lnTo>
                <a:lnTo>
                  <a:pt x="5499" y="12726"/>
                </a:lnTo>
                <a:lnTo>
                  <a:pt x="5645" y="12702"/>
                </a:lnTo>
                <a:lnTo>
                  <a:pt x="5743" y="12702"/>
                </a:lnTo>
                <a:lnTo>
                  <a:pt x="5718" y="13018"/>
                </a:lnTo>
                <a:lnTo>
                  <a:pt x="5621" y="13018"/>
                </a:lnTo>
                <a:lnTo>
                  <a:pt x="5451" y="13067"/>
                </a:lnTo>
                <a:lnTo>
                  <a:pt x="5305" y="13115"/>
                </a:lnTo>
                <a:lnTo>
                  <a:pt x="5280" y="13140"/>
                </a:lnTo>
                <a:lnTo>
                  <a:pt x="5280" y="13164"/>
                </a:lnTo>
                <a:lnTo>
                  <a:pt x="5305" y="13188"/>
                </a:lnTo>
                <a:lnTo>
                  <a:pt x="5670" y="13213"/>
                </a:lnTo>
                <a:lnTo>
                  <a:pt x="5718" y="13213"/>
                </a:lnTo>
                <a:lnTo>
                  <a:pt x="5718" y="13407"/>
                </a:lnTo>
                <a:lnTo>
                  <a:pt x="5597" y="13432"/>
                </a:lnTo>
                <a:lnTo>
                  <a:pt x="5475" y="13432"/>
                </a:lnTo>
                <a:lnTo>
                  <a:pt x="5378" y="13480"/>
                </a:lnTo>
                <a:lnTo>
                  <a:pt x="5305" y="13578"/>
                </a:lnTo>
                <a:lnTo>
                  <a:pt x="5305" y="13602"/>
                </a:lnTo>
                <a:lnTo>
                  <a:pt x="5329" y="13651"/>
                </a:lnTo>
                <a:lnTo>
                  <a:pt x="5451" y="13675"/>
                </a:lnTo>
                <a:lnTo>
                  <a:pt x="5572" y="13699"/>
                </a:lnTo>
                <a:lnTo>
                  <a:pt x="5718" y="13724"/>
                </a:lnTo>
                <a:lnTo>
                  <a:pt x="5718" y="13870"/>
                </a:lnTo>
                <a:lnTo>
                  <a:pt x="5621" y="13894"/>
                </a:lnTo>
                <a:lnTo>
                  <a:pt x="5353" y="13943"/>
                </a:lnTo>
                <a:lnTo>
                  <a:pt x="5305" y="13967"/>
                </a:lnTo>
                <a:lnTo>
                  <a:pt x="5280" y="14016"/>
                </a:lnTo>
                <a:lnTo>
                  <a:pt x="5305" y="14064"/>
                </a:lnTo>
                <a:lnTo>
                  <a:pt x="5329" y="14089"/>
                </a:lnTo>
                <a:lnTo>
                  <a:pt x="5402" y="14137"/>
                </a:lnTo>
                <a:lnTo>
                  <a:pt x="5499" y="14162"/>
                </a:lnTo>
                <a:lnTo>
                  <a:pt x="5718" y="14186"/>
                </a:lnTo>
                <a:lnTo>
                  <a:pt x="5694" y="14381"/>
                </a:lnTo>
                <a:lnTo>
                  <a:pt x="5524" y="14405"/>
                </a:lnTo>
                <a:lnTo>
                  <a:pt x="5378" y="14454"/>
                </a:lnTo>
                <a:lnTo>
                  <a:pt x="5305" y="14502"/>
                </a:lnTo>
                <a:lnTo>
                  <a:pt x="5232" y="14551"/>
                </a:lnTo>
                <a:lnTo>
                  <a:pt x="5232" y="14575"/>
                </a:lnTo>
                <a:lnTo>
                  <a:pt x="5256" y="14624"/>
                </a:lnTo>
                <a:lnTo>
                  <a:pt x="5402" y="14648"/>
                </a:lnTo>
                <a:lnTo>
                  <a:pt x="5694" y="14648"/>
                </a:lnTo>
                <a:lnTo>
                  <a:pt x="5694" y="14819"/>
                </a:lnTo>
                <a:lnTo>
                  <a:pt x="5475" y="14819"/>
                </a:lnTo>
                <a:lnTo>
                  <a:pt x="5402" y="14843"/>
                </a:lnTo>
                <a:lnTo>
                  <a:pt x="5329" y="14867"/>
                </a:lnTo>
                <a:lnTo>
                  <a:pt x="5305" y="14916"/>
                </a:lnTo>
                <a:lnTo>
                  <a:pt x="5280" y="14940"/>
                </a:lnTo>
                <a:lnTo>
                  <a:pt x="5280" y="14989"/>
                </a:lnTo>
                <a:lnTo>
                  <a:pt x="5305" y="15038"/>
                </a:lnTo>
                <a:lnTo>
                  <a:pt x="5378" y="15086"/>
                </a:lnTo>
                <a:lnTo>
                  <a:pt x="5475" y="15111"/>
                </a:lnTo>
                <a:lnTo>
                  <a:pt x="5572" y="15135"/>
                </a:lnTo>
                <a:lnTo>
                  <a:pt x="5670" y="15159"/>
                </a:lnTo>
                <a:lnTo>
                  <a:pt x="5670" y="15354"/>
                </a:lnTo>
                <a:lnTo>
                  <a:pt x="5548" y="15354"/>
                </a:lnTo>
                <a:lnTo>
                  <a:pt x="5451" y="15330"/>
                </a:lnTo>
                <a:lnTo>
                  <a:pt x="5353" y="15378"/>
                </a:lnTo>
                <a:lnTo>
                  <a:pt x="5329" y="15403"/>
                </a:lnTo>
                <a:lnTo>
                  <a:pt x="5305" y="15427"/>
                </a:lnTo>
                <a:lnTo>
                  <a:pt x="5329" y="15500"/>
                </a:lnTo>
                <a:lnTo>
                  <a:pt x="5378" y="15524"/>
                </a:lnTo>
                <a:lnTo>
                  <a:pt x="5426" y="15549"/>
                </a:lnTo>
                <a:lnTo>
                  <a:pt x="5524" y="15573"/>
                </a:lnTo>
                <a:lnTo>
                  <a:pt x="5645" y="15597"/>
                </a:lnTo>
                <a:lnTo>
                  <a:pt x="5645" y="15719"/>
                </a:lnTo>
                <a:lnTo>
                  <a:pt x="5305" y="15768"/>
                </a:lnTo>
                <a:lnTo>
                  <a:pt x="5280" y="15792"/>
                </a:lnTo>
                <a:lnTo>
                  <a:pt x="5280" y="15816"/>
                </a:lnTo>
                <a:lnTo>
                  <a:pt x="5280" y="15841"/>
                </a:lnTo>
                <a:lnTo>
                  <a:pt x="5305" y="15865"/>
                </a:lnTo>
                <a:lnTo>
                  <a:pt x="5621" y="15889"/>
                </a:lnTo>
                <a:lnTo>
                  <a:pt x="5621" y="16108"/>
                </a:lnTo>
                <a:lnTo>
                  <a:pt x="5524" y="16133"/>
                </a:lnTo>
                <a:lnTo>
                  <a:pt x="5378" y="16157"/>
                </a:lnTo>
                <a:lnTo>
                  <a:pt x="5305" y="16181"/>
                </a:lnTo>
                <a:lnTo>
                  <a:pt x="5256" y="16230"/>
                </a:lnTo>
                <a:lnTo>
                  <a:pt x="5232" y="16254"/>
                </a:lnTo>
                <a:lnTo>
                  <a:pt x="5256" y="16279"/>
                </a:lnTo>
                <a:lnTo>
                  <a:pt x="5305" y="16327"/>
                </a:lnTo>
                <a:lnTo>
                  <a:pt x="5353" y="16352"/>
                </a:lnTo>
                <a:lnTo>
                  <a:pt x="5475" y="16376"/>
                </a:lnTo>
                <a:lnTo>
                  <a:pt x="5597" y="16376"/>
                </a:lnTo>
                <a:lnTo>
                  <a:pt x="5572" y="16571"/>
                </a:lnTo>
                <a:lnTo>
                  <a:pt x="5572" y="16668"/>
                </a:lnTo>
                <a:lnTo>
                  <a:pt x="5280" y="16668"/>
                </a:lnTo>
                <a:lnTo>
                  <a:pt x="5207" y="16692"/>
                </a:lnTo>
                <a:lnTo>
                  <a:pt x="5159" y="16741"/>
                </a:lnTo>
                <a:lnTo>
                  <a:pt x="5159" y="16790"/>
                </a:lnTo>
                <a:lnTo>
                  <a:pt x="5207" y="16838"/>
                </a:lnTo>
                <a:lnTo>
                  <a:pt x="5256" y="16863"/>
                </a:lnTo>
                <a:lnTo>
                  <a:pt x="5402" y="16887"/>
                </a:lnTo>
                <a:lnTo>
                  <a:pt x="5548" y="16887"/>
                </a:lnTo>
                <a:lnTo>
                  <a:pt x="5524" y="17082"/>
                </a:lnTo>
                <a:lnTo>
                  <a:pt x="5426" y="17106"/>
                </a:lnTo>
                <a:lnTo>
                  <a:pt x="5280" y="17130"/>
                </a:lnTo>
                <a:lnTo>
                  <a:pt x="5207" y="17155"/>
                </a:lnTo>
                <a:lnTo>
                  <a:pt x="5134" y="17203"/>
                </a:lnTo>
                <a:lnTo>
                  <a:pt x="5134" y="17228"/>
                </a:lnTo>
                <a:lnTo>
                  <a:pt x="5134" y="17252"/>
                </a:lnTo>
                <a:lnTo>
                  <a:pt x="5207" y="17276"/>
                </a:lnTo>
                <a:lnTo>
                  <a:pt x="5280" y="17276"/>
                </a:lnTo>
                <a:lnTo>
                  <a:pt x="5426" y="17301"/>
                </a:lnTo>
                <a:lnTo>
                  <a:pt x="5499" y="17301"/>
                </a:lnTo>
                <a:lnTo>
                  <a:pt x="5475" y="17544"/>
                </a:lnTo>
                <a:lnTo>
                  <a:pt x="5378" y="17544"/>
                </a:lnTo>
                <a:lnTo>
                  <a:pt x="5256" y="17593"/>
                </a:lnTo>
                <a:lnTo>
                  <a:pt x="5183" y="17641"/>
                </a:lnTo>
                <a:lnTo>
                  <a:pt x="5183" y="17666"/>
                </a:lnTo>
                <a:lnTo>
                  <a:pt x="5183" y="17690"/>
                </a:lnTo>
                <a:lnTo>
                  <a:pt x="5207" y="17739"/>
                </a:lnTo>
                <a:lnTo>
                  <a:pt x="5256" y="17763"/>
                </a:lnTo>
                <a:lnTo>
                  <a:pt x="5378" y="17787"/>
                </a:lnTo>
                <a:lnTo>
                  <a:pt x="5451" y="17812"/>
                </a:lnTo>
                <a:lnTo>
                  <a:pt x="5426" y="17982"/>
                </a:lnTo>
                <a:lnTo>
                  <a:pt x="5329" y="17982"/>
                </a:lnTo>
                <a:lnTo>
                  <a:pt x="5086" y="18006"/>
                </a:lnTo>
                <a:lnTo>
                  <a:pt x="5037" y="18031"/>
                </a:lnTo>
                <a:lnTo>
                  <a:pt x="5013" y="18055"/>
                </a:lnTo>
                <a:lnTo>
                  <a:pt x="5013" y="18104"/>
                </a:lnTo>
                <a:lnTo>
                  <a:pt x="5061" y="18152"/>
                </a:lnTo>
                <a:lnTo>
                  <a:pt x="5159" y="18201"/>
                </a:lnTo>
                <a:lnTo>
                  <a:pt x="5280" y="18225"/>
                </a:lnTo>
                <a:lnTo>
                  <a:pt x="5402" y="18225"/>
                </a:lnTo>
                <a:lnTo>
                  <a:pt x="5402" y="18420"/>
                </a:lnTo>
                <a:lnTo>
                  <a:pt x="5353" y="18420"/>
                </a:lnTo>
                <a:lnTo>
                  <a:pt x="5207" y="18444"/>
                </a:lnTo>
                <a:lnTo>
                  <a:pt x="5134" y="18469"/>
                </a:lnTo>
                <a:lnTo>
                  <a:pt x="5086" y="18517"/>
                </a:lnTo>
                <a:lnTo>
                  <a:pt x="5061" y="18566"/>
                </a:lnTo>
                <a:lnTo>
                  <a:pt x="5086" y="18615"/>
                </a:lnTo>
                <a:lnTo>
                  <a:pt x="5134" y="18663"/>
                </a:lnTo>
                <a:lnTo>
                  <a:pt x="5183" y="18688"/>
                </a:lnTo>
                <a:lnTo>
                  <a:pt x="5329" y="18712"/>
                </a:lnTo>
                <a:lnTo>
                  <a:pt x="5378" y="18712"/>
                </a:lnTo>
                <a:lnTo>
                  <a:pt x="5353" y="18907"/>
                </a:lnTo>
                <a:lnTo>
                  <a:pt x="5280" y="18907"/>
                </a:lnTo>
                <a:lnTo>
                  <a:pt x="5183" y="18955"/>
                </a:lnTo>
                <a:lnTo>
                  <a:pt x="5159" y="18980"/>
                </a:lnTo>
                <a:lnTo>
                  <a:pt x="5159" y="19004"/>
                </a:lnTo>
                <a:lnTo>
                  <a:pt x="5159" y="19053"/>
                </a:lnTo>
                <a:lnTo>
                  <a:pt x="5183" y="19077"/>
                </a:lnTo>
                <a:lnTo>
                  <a:pt x="5256" y="19126"/>
                </a:lnTo>
                <a:lnTo>
                  <a:pt x="5353" y="19126"/>
                </a:lnTo>
                <a:lnTo>
                  <a:pt x="5353" y="19539"/>
                </a:lnTo>
                <a:lnTo>
                  <a:pt x="5353" y="19637"/>
                </a:lnTo>
                <a:lnTo>
                  <a:pt x="5402" y="19710"/>
                </a:lnTo>
                <a:lnTo>
                  <a:pt x="5475" y="19758"/>
                </a:lnTo>
                <a:lnTo>
                  <a:pt x="5548" y="19783"/>
                </a:lnTo>
                <a:lnTo>
                  <a:pt x="5572" y="19807"/>
                </a:lnTo>
                <a:lnTo>
                  <a:pt x="5718" y="19953"/>
                </a:lnTo>
                <a:lnTo>
                  <a:pt x="5840" y="20074"/>
                </a:lnTo>
                <a:lnTo>
                  <a:pt x="5986" y="20220"/>
                </a:lnTo>
                <a:lnTo>
                  <a:pt x="6132" y="20366"/>
                </a:lnTo>
                <a:lnTo>
                  <a:pt x="5961" y="20366"/>
                </a:lnTo>
                <a:lnTo>
                  <a:pt x="5816" y="20342"/>
                </a:lnTo>
                <a:lnTo>
                  <a:pt x="5670" y="20318"/>
                </a:lnTo>
                <a:lnTo>
                  <a:pt x="5524" y="20269"/>
                </a:lnTo>
                <a:lnTo>
                  <a:pt x="5378" y="20196"/>
                </a:lnTo>
                <a:lnTo>
                  <a:pt x="5232" y="20099"/>
                </a:lnTo>
                <a:lnTo>
                  <a:pt x="5086" y="20001"/>
                </a:lnTo>
                <a:lnTo>
                  <a:pt x="4940" y="19928"/>
                </a:lnTo>
                <a:lnTo>
                  <a:pt x="4818" y="19539"/>
                </a:lnTo>
                <a:lnTo>
                  <a:pt x="4721" y="19126"/>
                </a:lnTo>
                <a:lnTo>
                  <a:pt x="4672" y="18712"/>
                </a:lnTo>
                <a:lnTo>
                  <a:pt x="4623" y="18274"/>
                </a:lnTo>
                <a:lnTo>
                  <a:pt x="4575" y="17447"/>
                </a:lnTo>
                <a:lnTo>
                  <a:pt x="4526" y="16619"/>
                </a:lnTo>
                <a:lnTo>
                  <a:pt x="4477" y="15670"/>
                </a:lnTo>
                <a:lnTo>
                  <a:pt x="4429" y="14721"/>
                </a:lnTo>
                <a:lnTo>
                  <a:pt x="4404" y="14235"/>
                </a:lnTo>
                <a:lnTo>
                  <a:pt x="4380" y="13894"/>
                </a:lnTo>
                <a:lnTo>
                  <a:pt x="4331" y="13505"/>
                </a:lnTo>
                <a:lnTo>
                  <a:pt x="4258" y="13140"/>
                </a:lnTo>
                <a:lnTo>
                  <a:pt x="4161" y="12775"/>
                </a:lnTo>
                <a:lnTo>
                  <a:pt x="4112" y="12629"/>
                </a:lnTo>
                <a:lnTo>
                  <a:pt x="4039" y="12483"/>
                </a:lnTo>
                <a:lnTo>
                  <a:pt x="3966" y="12361"/>
                </a:lnTo>
                <a:lnTo>
                  <a:pt x="3893" y="12288"/>
                </a:lnTo>
                <a:lnTo>
                  <a:pt x="3820" y="12264"/>
                </a:lnTo>
                <a:lnTo>
                  <a:pt x="3577" y="12264"/>
                </a:lnTo>
                <a:lnTo>
                  <a:pt x="3504" y="12288"/>
                </a:lnTo>
                <a:lnTo>
                  <a:pt x="3407" y="12385"/>
                </a:lnTo>
                <a:lnTo>
                  <a:pt x="3334" y="12507"/>
                </a:lnTo>
                <a:lnTo>
                  <a:pt x="3309" y="12483"/>
                </a:lnTo>
                <a:lnTo>
                  <a:pt x="3188" y="12483"/>
                </a:lnTo>
                <a:lnTo>
                  <a:pt x="3066" y="12531"/>
                </a:lnTo>
                <a:lnTo>
                  <a:pt x="3042" y="12556"/>
                </a:lnTo>
                <a:lnTo>
                  <a:pt x="3042" y="12604"/>
                </a:lnTo>
                <a:lnTo>
                  <a:pt x="3066" y="12653"/>
                </a:lnTo>
                <a:lnTo>
                  <a:pt x="3115" y="12677"/>
                </a:lnTo>
                <a:lnTo>
                  <a:pt x="3236" y="12702"/>
                </a:lnTo>
                <a:lnTo>
                  <a:pt x="3261" y="12702"/>
                </a:lnTo>
                <a:lnTo>
                  <a:pt x="3212" y="12848"/>
                </a:lnTo>
                <a:lnTo>
                  <a:pt x="3042" y="12872"/>
                </a:lnTo>
                <a:lnTo>
                  <a:pt x="2871" y="12921"/>
                </a:lnTo>
                <a:lnTo>
                  <a:pt x="2871" y="12945"/>
                </a:lnTo>
                <a:lnTo>
                  <a:pt x="2871" y="12969"/>
                </a:lnTo>
                <a:lnTo>
                  <a:pt x="3017" y="13018"/>
                </a:lnTo>
                <a:lnTo>
                  <a:pt x="3163" y="13042"/>
                </a:lnTo>
                <a:lnTo>
                  <a:pt x="3139" y="13140"/>
                </a:lnTo>
                <a:lnTo>
                  <a:pt x="2969" y="13140"/>
                </a:lnTo>
                <a:lnTo>
                  <a:pt x="2847" y="13164"/>
                </a:lnTo>
                <a:lnTo>
                  <a:pt x="2725" y="13213"/>
                </a:lnTo>
                <a:lnTo>
                  <a:pt x="2701" y="13237"/>
                </a:lnTo>
                <a:lnTo>
                  <a:pt x="2701" y="13261"/>
                </a:lnTo>
                <a:lnTo>
                  <a:pt x="2701" y="13286"/>
                </a:lnTo>
                <a:lnTo>
                  <a:pt x="2725" y="13310"/>
                </a:lnTo>
                <a:lnTo>
                  <a:pt x="2847" y="13359"/>
                </a:lnTo>
                <a:lnTo>
                  <a:pt x="2969" y="13383"/>
                </a:lnTo>
                <a:lnTo>
                  <a:pt x="3090" y="13383"/>
                </a:lnTo>
                <a:lnTo>
                  <a:pt x="3066" y="13529"/>
                </a:lnTo>
                <a:lnTo>
                  <a:pt x="2847" y="13553"/>
                </a:lnTo>
                <a:lnTo>
                  <a:pt x="2750" y="13602"/>
                </a:lnTo>
                <a:lnTo>
                  <a:pt x="2652" y="13651"/>
                </a:lnTo>
                <a:lnTo>
                  <a:pt x="2628" y="13699"/>
                </a:lnTo>
                <a:lnTo>
                  <a:pt x="2652" y="13724"/>
                </a:lnTo>
                <a:lnTo>
                  <a:pt x="2847" y="13748"/>
                </a:lnTo>
                <a:lnTo>
                  <a:pt x="3042" y="13772"/>
                </a:lnTo>
                <a:lnTo>
                  <a:pt x="3042" y="13870"/>
                </a:lnTo>
                <a:lnTo>
                  <a:pt x="2920" y="13870"/>
                </a:lnTo>
                <a:lnTo>
                  <a:pt x="2774" y="13918"/>
                </a:lnTo>
                <a:lnTo>
                  <a:pt x="2701" y="13943"/>
                </a:lnTo>
                <a:lnTo>
                  <a:pt x="2628" y="13991"/>
                </a:lnTo>
                <a:lnTo>
                  <a:pt x="2628" y="14016"/>
                </a:lnTo>
                <a:lnTo>
                  <a:pt x="2701" y="14064"/>
                </a:lnTo>
                <a:lnTo>
                  <a:pt x="2798" y="14113"/>
                </a:lnTo>
                <a:lnTo>
                  <a:pt x="2896" y="14137"/>
                </a:lnTo>
                <a:lnTo>
                  <a:pt x="3017" y="14137"/>
                </a:lnTo>
                <a:lnTo>
                  <a:pt x="2993" y="14283"/>
                </a:lnTo>
                <a:lnTo>
                  <a:pt x="2871" y="14283"/>
                </a:lnTo>
                <a:lnTo>
                  <a:pt x="2725" y="14308"/>
                </a:lnTo>
                <a:lnTo>
                  <a:pt x="2677" y="14332"/>
                </a:lnTo>
                <a:lnTo>
                  <a:pt x="2604" y="14381"/>
                </a:lnTo>
                <a:lnTo>
                  <a:pt x="2604" y="14405"/>
                </a:lnTo>
                <a:lnTo>
                  <a:pt x="2579" y="14429"/>
                </a:lnTo>
                <a:lnTo>
                  <a:pt x="2604" y="14502"/>
                </a:lnTo>
                <a:lnTo>
                  <a:pt x="2677" y="14551"/>
                </a:lnTo>
                <a:lnTo>
                  <a:pt x="2725" y="14575"/>
                </a:lnTo>
                <a:lnTo>
                  <a:pt x="2871" y="14600"/>
                </a:lnTo>
                <a:lnTo>
                  <a:pt x="2969" y="14600"/>
                </a:lnTo>
                <a:lnTo>
                  <a:pt x="2969" y="14721"/>
                </a:lnTo>
                <a:lnTo>
                  <a:pt x="2969" y="14794"/>
                </a:lnTo>
                <a:lnTo>
                  <a:pt x="2774" y="14819"/>
                </a:lnTo>
                <a:lnTo>
                  <a:pt x="2628" y="14843"/>
                </a:lnTo>
                <a:lnTo>
                  <a:pt x="2555" y="14892"/>
                </a:lnTo>
                <a:lnTo>
                  <a:pt x="2506" y="14940"/>
                </a:lnTo>
                <a:lnTo>
                  <a:pt x="2482" y="14989"/>
                </a:lnTo>
                <a:lnTo>
                  <a:pt x="2506" y="15013"/>
                </a:lnTo>
                <a:lnTo>
                  <a:pt x="2579" y="15038"/>
                </a:lnTo>
                <a:lnTo>
                  <a:pt x="2652" y="15062"/>
                </a:lnTo>
                <a:lnTo>
                  <a:pt x="2823" y="15062"/>
                </a:lnTo>
                <a:lnTo>
                  <a:pt x="2944" y="15038"/>
                </a:lnTo>
                <a:lnTo>
                  <a:pt x="2944" y="15232"/>
                </a:lnTo>
                <a:lnTo>
                  <a:pt x="2871" y="15232"/>
                </a:lnTo>
                <a:lnTo>
                  <a:pt x="2677" y="15257"/>
                </a:lnTo>
                <a:lnTo>
                  <a:pt x="2506" y="15305"/>
                </a:lnTo>
                <a:lnTo>
                  <a:pt x="2506" y="15330"/>
                </a:lnTo>
                <a:lnTo>
                  <a:pt x="2506" y="15354"/>
                </a:lnTo>
                <a:lnTo>
                  <a:pt x="2701" y="15378"/>
                </a:lnTo>
                <a:lnTo>
                  <a:pt x="2920" y="15403"/>
                </a:lnTo>
                <a:lnTo>
                  <a:pt x="2920" y="15622"/>
                </a:lnTo>
                <a:lnTo>
                  <a:pt x="2798" y="15646"/>
                </a:lnTo>
                <a:lnTo>
                  <a:pt x="2652" y="15695"/>
                </a:lnTo>
                <a:lnTo>
                  <a:pt x="2506" y="15768"/>
                </a:lnTo>
                <a:lnTo>
                  <a:pt x="2506" y="15792"/>
                </a:lnTo>
                <a:lnTo>
                  <a:pt x="2506" y="15816"/>
                </a:lnTo>
                <a:lnTo>
                  <a:pt x="2798" y="15841"/>
                </a:lnTo>
                <a:lnTo>
                  <a:pt x="2896" y="15841"/>
                </a:lnTo>
                <a:lnTo>
                  <a:pt x="2896" y="15914"/>
                </a:lnTo>
                <a:lnTo>
                  <a:pt x="2750" y="15938"/>
                </a:lnTo>
                <a:lnTo>
                  <a:pt x="2604" y="15987"/>
                </a:lnTo>
                <a:lnTo>
                  <a:pt x="2482" y="16060"/>
                </a:lnTo>
                <a:lnTo>
                  <a:pt x="2433" y="16108"/>
                </a:lnTo>
                <a:lnTo>
                  <a:pt x="2433" y="16157"/>
                </a:lnTo>
                <a:lnTo>
                  <a:pt x="2433" y="16181"/>
                </a:lnTo>
                <a:lnTo>
                  <a:pt x="2506" y="16230"/>
                </a:lnTo>
                <a:lnTo>
                  <a:pt x="2579" y="16254"/>
                </a:lnTo>
                <a:lnTo>
                  <a:pt x="2725" y="16254"/>
                </a:lnTo>
                <a:lnTo>
                  <a:pt x="2896" y="16230"/>
                </a:lnTo>
                <a:lnTo>
                  <a:pt x="2871" y="16425"/>
                </a:lnTo>
                <a:lnTo>
                  <a:pt x="2628" y="16473"/>
                </a:lnTo>
                <a:lnTo>
                  <a:pt x="2506" y="16498"/>
                </a:lnTo>
                <a:lnTo>
                  <a:pt x="2409" y="16546"/>
                </a:lnTo>
                <a:lnTo>
                  <a:pt x="2409" y="16571"/>
                </a:lnTo>
                <a:lnTo>
                  <a:pt x="2409" y="16595"/>
                </a:lnTo>
                <a:lnTo>
                  <a:pt x="2506" y="16644"/>
                </a:lnTo>
                <a:lnTo>
                  <a:pt x="2628" y="16668"/>
                </a:lnTo>
                <a:lnTo>
                  <a:pt x="2871" y="16692"/>
                </a:lnTo>
                <a:lnTo>
                  <a:pt x="2847" y="16936"/>
                </a:lnTo>
                <a:lnTo>
                  <a:pt x="2701" y="16936"/>
                </a:lnTo>
                <a:lnTo>
                  <a:pt x="2555" y="16960"/>
                </a:lnTo>
                <a:lnTo>
                  <a:pt x="2458" y="16984"/>
                </a:lnTo>
                <a:lnTo>
                  <a:pt x="2409" y="17033"/>
                </a:lnTo>
                <a:lnTo>
                  <a:pt x="2385" y="17057"/>
                </a:lnTo>
                <a:lnTo>
                  <a:pt x="2433" y="17106"/>
                </a:lnTo>
                <a:lnTo>
                  <a:pt x="2482" y="17130"/>
                </a:lnTo>
                <a:lnTo>
                  <a:pt x="2604" y="17155"/>
                </a:lnTo>
                <a:lnTo>
                  <a:pt x="2847" y="17155"/>
                </a:lnTo>
                <a:lnTo>
                  <a:pt x="2823" y="17349"/>
                </a:lnTo>
                <a:lnTo>
                  <a:pt x="2701" y="17398"/>
                </a:lnTo>
                <a:lnTo>
                  <a:pt x="2604" y="17447"/>
                </a:lnTo>
                <a:lnTo>
                  <a:pt x="2506" y="17495"/>
                </a:lnTo>
                <a:lnTo>
                  <a:pt x="2458" y="17568"/>
                </a:lnTo>
                <a:lnTo>
                  <a:pt x="2433" y="17593"/>
                </a:lnTo>
                <a:lnTo>
                  <a:pt x="2458" y="17641"/>
                </a:lnTo>
                <a:lnTo>
                  <a:pt x="2458" y="17666"/>
                </a:lnTo>
                <a:lnTo>
                  <a:pt x="2506" y="17690"/>
                </a:lnTo>
                <a:lnTo>
                  <a:pt x="2652" y="17690"/>
                </a:lnTo>
                <a:lnTo>
                  <a:pt x="2823" y="17641"/>
                </a:lnTo>
                <a:lnTo>
                  <a:pt x="2798" y="17860"/>
                </a:lnTo>
                <a:lnTo>
                  <a:pt x="2628" y="17933"/>
                </a:lnTo>
                <a:lnTo>
                  <a:pt x="2506" y="17958"/>
                </a:lnTo>
                <a:lnTo>
                  <a:pt x="2482" y="17958"/>
                </a:lnTo>
                <a:lnTo>
                  <a:pt x="2458" y="17982"/>
                </a:lnTo>
                <a:lnTo>
                  <a:pt x="2458" y="18006"/>
                </a:lnTo>
                <a:lnTo>
                  <a:pt x="2482" y="18031"/>
                </a:lnTo>
                <a:lnTo>
                  <a:pt x="2628" y="18055"/>
                </a:lnTo>
                <a:lnTo>
                  <a:pt x="2798" y="18055"/>
                </a:lnTo>
                <a:lnTo>
                  <a:pt x="2774" y="18298"/>
                </a:lnTo>
                <a:lnTo>
                  <a:pt x="2725" y="18298"/>
                </a:lnTo>
                <a:lnTo>
                  <a:pt x="2628" y="18323"/>
                </a:lnTo>
                <a:lnTo>
                  <a:pt x="2506" y="18371"/>
                </a:lnTo>
                <a:lnTo>
                  <a:pt x="2482" y="18396"/>
                </a:lnTo>
                <a:lnTo>
                  <a:pt x="2482" y="18420"/>
                </a:lnTo>
                <a:lnTo>
                  <a:pt x="2482" y="18444"/>
                </a:lnTo>
                <a:lnTo>
                  <a:pt x="2506" y="18444"/>
                </a:lnTo>
                <a:lnTo>
                  <a:pt x="2604" y="18493"/>
                </a:lnTo>
                <a:lnTo>
                  <a:pt x="2725" y="18542"/>
                </a:lnTo>
                <a:lnTo>
                  <a:pt x="2750" y="18542"/>
                </a:lnTo>
                <a:lnTo>
                  <a:pt x="2725" y="18688"/>
                </a:lnTo>
                <a:lnTo>
                  <a:pt x="2628" y="18712"/>
                </a:lnTo>
                <a:lnTo>
                  <a:pt x="2506" y="18712"/>
                </a:lnTo>
                <a:lnTo>
                  <a:pt x="2458" y="18736"/>
                </a:lnTo>
                <a:lnTo>
                  <a:pt x="2409" y="18761"/>
                </a:lnTo>
                <a:lnTo>
                  <a:pt x="2385" y="18809"/>
                </a:lnTo>
                <a:lnTo>
                  <a:pt x="2385" y="18858"/>
                </a:lnTo>
                <a:lnTo>
                  <a:pt x="2433" y="18882"/>
                </a:lnTo>
                <a:lnTo>
                  <a:pt x="2482" y="18931"/>
                </a:lnTo>
                <a:lnTo>
                  <a:pt x="2604" y="18955"/>
                </a:lnTo>
                <a:lnTo>
                  <a:pt x="2701" y="18955"/>
                </a:lnTo>
                <a:lnTo>
                  <a:pt x="2677" y="19053"/>
                </a:lnTo>
                <a:lnTo>
                  <a:pt x="2604" y="19077"/>
                </a:lnTo>
                <a:lnTo>
                  <a:pt x="2555" y="19101"/>
                </a:lnTo>
                <a:lnTo>
                  <a:pt x="2433" y="19174"/>
                </a:lnTo>
                <a:lnTo>
                  <a:pt x="2433" y="19199"/>
                </a:lnTo>
                <a:lnTo>
                  <a:pt x="2433" y="19223"/>
                </a:lnTo>
                <a:lnTo>
                  <a:pt x="2531" y="19272"/>
                </a:lnTo>
                <a:lnTo>
                  <a:pt x="2628" y="19320"/>
                </a:lnTo>
                <a:lnTo>
                  <a:pt x="2604" y="19466"/>
                </a:lnTo>
                <a:lnTo>
                  <a:pt x="2458" y="19466"/>
                </a:lnTo>
                <a:lnTo>
                  <a:pt x="2360" y="19515"/>
                </a:lnTo>
                <a:lnTo>
                  <a:pt x="2336" y="19564"/>
                </a:lnTo>
                <a:lnTo>
                  <a:pt x="2360" y="19612"/>
                </a:lnTo>
                <a:lnTo>
                  <a:pt x="2385" y="19661"/>
                </a:lnTo>
                <a:lnTo>
                  <a:pt x="2433" y="19685"/>
                </a:lnTo>
                <a:lnTo>
                  <a:pt x="2531" y="19734"/>
                </a:lnTo>
                <a:lnTo>
                  <a:pt x="2458" y="19928"/>
                </a:lnTo>
                <a:lnTo>
                  <a:pt x="2312" y="20001"/>
                </a:lnTo>
                <a:lnTo>
                  <a:pt x="2166" y="20099"/>
                </a:lnTo>
                <a:lnTo>
                  <a:pt x="2020" y="20196"/>
                </a:lnTo>
                <a:lnTo>
                  <a:pt x="1874" y="20269"/>
                </a:lnTo>
                <a:lnTo>
                  <a:pt x="1728" y="20318"/>
                </a:lnTo>
                <a:lnTo>
                  <a:pt x="1582" y="20342"/>
                </a:lnTo>
                <a:lnTo>
                  <a:pt x="1436" y="20366"/>
                </a:lnTo>
                <a:lnTo>
                  <a:pt x="1265" y="20366"/>
                </a:lnTo>
                <a:lnTo>
                  <a:pt x="1411" y="20220"/>
                </a:lnTo>
                <a:lnTo>
                  <a:pt x="1557" y="20074"/>
                </a:lnTo>
                <a:lnTo>
                  <a:pt x="1679" y="19953"/>
                </a:lnTo>
                <a:lnTo>
                  <a:pt x="1825" y="19807"/>
                </a:lnTo>
                <a:lnTo>
                  <a:pt x="1849" y="19783"/>
                </a:lnTo>
                <a:lnTo>
                  <a:pt x="1922" y="19758"/>
                </a:lnTo>
                <a:lnTo>
                  <a:pt x="1995" y="19710"/>
                </a:lnTo>
                <a:lnTo>
                  <a:pt x="2020" y="19637"/>
                </a:lnTo>
                <a:lnTo>
                  <a:pt x="2044" y="19539"/>
                </a:lnTo>
                <a:lnTo>
                  <a:pt x="2020" y="18785"/>
                </a:lnTo>
                <a:lnTo>
                  <a:pt x="1971" y="18055"/>
                </a:lnTo>
                <a:lnTo>
                  <a:pt x="1825" y="16571"/>
                </a:lnTo>
                <a:lnTo>
                  <a:pt x="1752" y="15792"/>
                </a:lnTo>
                <a:lnTo>
                  <a:pt x="1703" y="15013"/>
                </a:lnTo>
                <a:lnTo>
                  <a:pt x="1679" y="13456"/>
                </a:lnTo>
                <a:lnTo>
                  <a:pt x="1655" y="12702"/>
                </a:lnTo>
                <a:lnTo>
                  <a:pt x="1679" y="11947"/>
                </a:lnTo>
                <a:lnTo>
                  <a:pt x="1703" y="11583"/>
                </a:lnTo>
                <a:lnTo>
                  <a:pt x="1752" y="11218"/>
                </a:lnTo>
                <a:lnTo>
                  <a:pt x="1825" y="10853"/>
                </a:lnTo>
                <a:lnTo>
                  <a:pt x="1922" y="10488"/>
                </a:lnTo>
                <a:lnTo>
                  <a:pt x="2044" y="10171"/>
                </a:lnTo>
                <a:lnTo>
                  <a:pt x="2166" y="9855"/>
                </a:lnTo>
                <a:lnTo>
                  <a:pt x="2287" y="9539"/>
                </a:lnTo>
                <a:lnTo>
                  <a:pt x="2360" y="9198"/>
                </a:lnTo>
                <a:lnTo>
                  <a:pt x="2385" y="8906"/>
                </a:lnTo>
                <a:lnTo>
                  <a:pt x="2385" y="8590"/>
                </a:lnTo>
                <a:lnTo>
                  <a:pt x="2385" y="8006"/>
                </a:lnTo>
                <a:lnTo>
                  <a:pt x="2458" y="7957"/>
                </a:lnTo>
                <a:lnTo>
                  <a:pt x="2482" y="7908"/>
                </a:lnTo>
                <a:lnTo>
                  <a:pt x="2506" y="7835"/>
                </a:lnTo>
                <a:lnTo>
                  <a:pt x="2506" y="7762"/>
                </a:lnTo>
                <a:lnTo>
                  <a:pt x="2506" y="7689"/>
                </a:lnTo>
                <a:lnTo>
                  <a:pt x="2458" y="7641"/>
                </a:lnTo>
                <a:lnTo>
                  <a:pt x="2385" y="7592"/>
                </a:lnTo>
                <a:lnTo>
                  <a:pt x="2312" y="7568"/>
                </a:lnTo>
                <a:lnTo>
                  <a:pt x="2214" y="7543"/>
                </a:lnTo>
                <a:lnTo>
                  <a:pt x="2141" y="7519"/>
                </a:lnTo>
                <a:lnTo>
                  <a:pt x="2093" y="7446"/>
                </a:lnTo>
                <a:lnTo>
                  <a:pt x="2044" y="7373"/>
                </a:lnTo>
                <a:lnTo>
                  <a:pt x="1947" y="7227"/>
                </a:lnTo>
                <a:lnTo>
                  <a:pt x="1898" y="7057"/>
                </a:lnTo>
                <a:lnTo>
                  <a:pt x="1874" y="6886"/>
                </a:lnTo>
                <a:lnTo>
                  <a:pt x="1874" y="6716"/>
                </a:lnTo>
                <a:lnTo>
                  <a:pt x="1898" y="6643"/>
                </a:lnTo>
                <a:lnTo>
                  <a:pt x="1971" y="6570"/>
                </a:lnTo>
                <a:lnTo>
                  <a:pt x="2093" y="6473"/>
                </a:lnTo>
                <a:lnTo>
                  <a:pt x="2117" y="6400"/>
                </a:lnTo>
                <a:lnTo>
                  <a:pt x="2117" y="6327"/>
                </a:lnTo>
                <a:lnTo>
                  <a:pt x="2093" y="6254"/>
                </a:lnTo>
                <a:lnTo>
                  <a:pt x="2020" y="6205"/>
                </a:lnTo>
                <a:lnTo>
                  <a:pt x="1947" y="6181"/>
                </a:lnTo>
                <a:lnTo>
                  <a:pt x="1849" y="6181"/>
                </a:lnTo>
                <a:lnTo>
                  <a:pt x="1801" y="6205"/>
                </a:lnTo>
                <a:lnTo>
                  <a:pt x="1728" y="6229"/>
                </a:lnTo>
                <a:lnTo>
                  <a:pt x="1630" y="6327"/>
                </a:lnTo>
                <a:lnTo>
                  <a:pt x="1557" y="6473"/>
                </a:lnTo>
                <a:lnTo>
                  <a:pt x="1484" y="6619"/>
                </a:lnTo>
                <a:lnTo>
                  <a:pt x="1460" y="6789"/>
                </a:lnTo>
                <a:lnTo>
                  <a:pt x="1460" y="6935"/>
                </a:lnTo>
                <a:lnTo>
                  <a:pt x="1460" y="7081"/>
                </a:lnTo>
                <a:lnTo>
                  <a:pt x="1533" y="7300"/>
                </a:lnTo>
                <a:lnTo>
                  <a:pt x="1630" y="7543"/>
                </a:lnTo>
                <a:lnTo>
                  <a:pt x="1606" y="7568"/>
                </a:lnTo>
                <a:lnTo>
                  <a:pt x="1533" y="7519"/>
                </a:lnTo>
                <a:lnTo>
                  <a:pt x="1411" y="7470"/>
                </a:lnTo>
                <a:lnTo>
                  <a:pt x="1363" y="7446"/>
                </a:lnTo>
                <a:lnTo>
                  <a:pt x="1290" y="7446"/>
                </a:lnTo>
                <a:lnTo>
                  <a:pt x="1265" y="7470"/>
                </a:lnTo>
                <a:lnTo>
                  <a:pt x="1241" y="7495"/>
                </a:lnTo>
                <a:lnTo>
                  <a:pt x="1241" y="7568"/>
                </a:lnTo>
                <a:lnTo>
                  <a:pt x="1290" y="7616"/>
                </a:lnTo>
                <a:lnTo>
                  <a:pt x="1363" y="7689"/>
                </a:lnTo>
                <a:lnTo>
                  <a:pt x="1460" y="7787"/>
                </a:lnTo>
                <a:lnTo>
                  <a:pt x="1436" y="7860"/>
                </a:lnTo>
                <a:lnTo>
                  <a:pt x="1314" y="7811"/>
                </a:lnTo>
                <a:lnTo>
                  <a:pt x="1192" y="7762"/>
                </a:lnTo>
                <a:lnTo>
                  <a:pt x="1071" y="7738"/>
                </a:lnTo>
                <a:lnTo>
                  <a:pt x="1022" y="7762"/>
                </a:lnTo>
                <a:lnTo>
                  <a:pt x="998" y="7811"/>
                </a:lnTo>
                <a:lnTo>
                  <a:pt x="1022" y="7835"/>
                </a:lnTo>
                <a:lnTo>
                  <a:pt x="1071" y="7908"/>
                </a:lnTo>
                <a:lnTo>
                  <a:pt x="1144" y="7981"/>
                </a:lnTo>
                <a:lnTo>
                  <a:pt x="1314" y="8103"/>
                </a:lnTo>
                <a:lnTo>
                  <a:pt x="1265" y="8249"/>
                </a:lnTo>
                <a:lnTo>
                  <a:pt x="1168" y="8225"/>
                </a:lnTo>
                <a:lnTo>
                  <a:pt x="1095" y="8200"/>
                </a:lnTo>
                <a:lnTo>
                  <a:pt x="998" y="8225"/>
                </a:lnTo>
                <a:lnTo>
                  <a:pt x="949" y="8249"/>
                </a:lnTo>
                <a:lnTo>
                  <a:pt x="949" y="8273"/>
                </a:lnTo>
                <a:lnTo>
                  <a:pt x="949" y="8322"/>
                </a:lnTo>
                <a:lnTo>
                  <a:pt x="1022" y="8371"/>
                </a:lnTo>
                <a:lnTo>
                  <a:pt x="1095" y="8419"/>
                </a:lnTo>
                <a:lnTo>
                  <a:pt x="1192" y="8444"/>
                </a:lnTo>
                <a:lnTo>
                  <a:pt x="1168" y="8468"/>
                </a:lnTo>
                <a:lnTo>
                  <a:pt x="973" y="8468"/>
                </a:lnTo>
                <a:lnTo>
                  <a:pt x="900" y="8492"/>
                </a:lnTo>
                <a:lnTo>
                  <a:pt x="852" y="8541"/>
                </a:lnTo>
                <a:lnTo>
                  <a:pt x="827" y="8565"/>
                </a:lnTo>
                <a:lnTo>
                  <a:pt x="803" y="8614"/>
                </a:lnTo>
                <a:lnTo>
                  <a:pt x="827" y="8663"/>
                </a:lnTo>
                <a:lnTo>
                  <a:pt x="852" y="8711"/>
                </a:lnTo>
                <a:lnTo>
                  <a:pt x="949" y="8760"/>
                </a:lnTo>
                <a:lnTo>
                  <a:pt x="1071" y="8784"/>
                </a:lnTo>
                <a:lnTo>
                  <a:pt x="1095" y="8784"/>
                </a:lnTo>
                <a:lnTo>
                  <a:pt x="1046" y="8979"/>
                </a:lnTo>
                <a:lnTo>
                  <a:pt x="803" y="8979"/>
                </a:lnTo>
                <a:lnTo>
                  <a:pt x="779" y="9028"/>
                </a:lnTo>
                <a:lnTo>
                  <a:pt x="779" y="9052"/>
                </a:lnTo>
                <a:lnTo>
                  <a:pt x="779" y="9101"/>
                </a:lnTo>
                <a:lnTo>
                  <a:pt x="827" y="9149"/>
                </a:lnTo>
                <a:lnTo>
                  <a:pt x="876" y="9174"/>
                </a:lnTo>
                <a:lnTo>
                  <a:pt x="973" y="9198"/>
                </a:lnTo>
                <a:lnTo>
                  <a:pt x="998" y="9222"/>
                </a:lnTo>
                <a:lnTo>
                  <a:pt x="998" y="9368"/>
                </a:lnTo>
                <a:lnTo>
                  <a:pt x="852" y="9368"/>
                </a:lnTo>
                <a:lnTo>
                  <a:pt x="803" y="9393"/>
                </a:lnTo>
                <a:lnTo>
                  <a:pt x="754" y="9417"/>
                </a:lnTo>
                <a:lnTo>
                  <a:pt x="730" y="9490"/>
                </a:lnTo>
                <a:lnTo>
                  <a:pt x="730" y="9539"/>
                </a:lnTo>
                <a:lnTo>
                  <a:pt x="730" y="9563"/>
                </a:lnTo>
                <a:lnTo>
                  <a:pt x="779" y="9612"/>
                </a:lnTo>
                <a:lnTo>
                  <a:pt x="827" y="9636"/>
                </a:lnTo>
                <a:lnTo>
                  <a:pt x="949" y="9660"/>
                </a:lnTo>
                <a:lnTo>
                  <a:pt x="949" y="9806"/>
                </a:lnTo>
                <a:lnTo>
                  <a:pt x="876" y="9806"/>
                </a:lnTo>
                <a:lnTo>
                  <a:pt x="803" y="9831"/>
                </a:lnTo>
                <a:lnTo>
                  <a:pt x="730" y="9879"/>
                </a:lnTo>
                <a:lnTo>
                  <a:pt x="681" y="9904"/>
                </a:lnTo>
                <a:lnTo>
                  <a:pt x="681" y="9952"/>
                </a:lnTo>
                <a:lnTo>
                  <a:pt x="681" y="10001"/>
                </a:lnTo>
                <a:lnTo>
                  <a:pt x="730" y="10050"/>
                </a:lnTo>
                <a:lnTo>
                  <a:pt x="827" y="10074"/>
                </a:lnTo>
                <a:lnTo>
                  <a:pt x="949" y="10074"/>
                </a:lnTo>
                <a:lnTo>
                  <a:pt x="949" y="10123"/>
                </a:lnTo>
                <a:lnTo>
                  <a:pt x="852" y="10147"/>
                </a:lnTo>
                <a:lnTo>
                  <a:pt x="803" y="10196"/>
                </a:lnTo>
                <a:lnTo>
                  <a:pt x="754" y="10244"/>
                </a:lnTo>
                <a:lnTo>
                  <a:pt x="754" y="10269"/>
                </a:lnTo>
                <a:lnTo>
                  <a:pt x="779" y="10293"/>
                </a:lnTo>
                <a:lnTo>
                  <a:pt x="876" y="10342"/>
                </a:lnTo>
                <a:lnTo>
                  <a:pt x="949" y="10342"/>
                </a:lnTo>
                <a:lnTo>
                  <a:pt x="973" y="10390"/>
                </a:lnTo>
                <a:lnTo>
                  <a:pt x="973" y="10463"/>
                </a:lnTo>
                <a:lnTo>
                  <a:pt x="925" y="10512"/>
                </a:lnTo>
                <a:lnTo>
                  <a:pt x="876" y="10585"/>
                </a:lnTo>
                <a:lnTo>
                  <a:pt x="852" y="10658"/>
                </a:lnTo>
                <a:lnTo>
                  <a:pt x="876" y="10755"/>
                </a:lnTo>
                <a:lnTo>
                  <a:pt x="925" y="10853"/>
                </a:lnTo>
                <a:lnTo>
                  <a:pt x="949" y="10999"/>
                </a:lnTo>
                <a:lnTo>
                  <a:pt x="973" y="11266"/>
                </a:lnTo>
                <a:lnTo>
                  <a:pt x="925" y="11534"/>
                </a:lnTo>
                <a:lnTo>
                  <a:pt x="876" y="11656"/>
                </a:lnTo>
                <a:lnTo>
                  <a:pt x="827" y="11753"/>
                </a:lnTo>
                <a:lnTo>
                  <a:pt x="803" y="11801"/>
                </a:lnTo>
                <a:lnTo>
                  <a:pt x="754" y="11801"/>
                </a:lnTo>
                <a:lnTo>
                  <a:pt x="657" y="11729"/>
                </a:lnTo>
                <a:lnTo>
                  <a:pt x="560" y="11656"/>
                </a:lnTo>
                <a:lnTo>
                  <a:pt x="511" y="11583"/>
                </a:lnTo>
                <a:lnTo>
                  <a:pt x="462" y="11461"/>
                </a:lnTo>
                <a:lnTo>
                  <a:pt x="462" y="11339"/>
                </a:lnTo>
                <a:lnTo>
                  <a:pt x="487" y="11096"/>
                </a:lnTo>
                <a:lnTo>
                  <a:pt x="535" y="11047"/>
                </a:lnTo>
                <a:lnTo>
                  <a:pt x="560" y="10974"/>
                </a:lnTo>
                <a:lnTo>
                  <a:pt x="584" y="10926"/>
                </a:lnTo>
                <a:lnTo>
                  <a:pt x="584" y="10828"/>
                </a:lnTo>
                <a:lnTo>
                  <a:pt x="511" y="10342"/>
                </a:lnTo>
                <a:lnTo>
                  <a:pt x="462" y="9831"/>
                </a:lnTo>
                <a:lnTo>
                  <a:pt x="462" y="9320"/>
                </a:lnTo>
                <a:lnTo>
                  <a:pt x="511" y="8809"/>
                </a:lnTo>
                <a:lnTo>
                  <a:pt x="584" y="8298"/>
                </a:lnTo>
                <a:lnTo>
                  <a:pt x="681" y="7787"/>
                </a:lnTo>
                <a:lnTo>
                  <a:pt x="803" y="7300"/>
                </a:lnTo>
                <a:lnTo>
                  <a:pt x="949" y="6813"/>
                </a:lnTo>
                <a:lnTo>
                  <a:pt x="1119" y="6400"/>
                </a:lnTo>
                <a:lnTo>
                  <a:pt x="1314" y="6010"/>
                </a:lnTo>
                <a:lnTo>
                  <a:pt x="1557" y="5621"/>
                </a:lnTo>
                <a:lnTo>
                  <a:pt x="1703" y="5451"/>
                </a:lnTo>
                <a:lnTo>
                  <a:pt x="1849" y="5280"/>
                </a:lnTo>
                <a:lnTo>
                  <a:pt x="2044" y="5134"/>
                </a:lnTo>
                <a:lnTo>
                  <a:pt x="2214" y="4988"/>
                </a:lnTo>
                <a:lnTo>
                  <a:pt x="2409" y="4891"/>
                </a:lnTo>
                <a:lnTo>
                  <a:pt x="2628" y="4794"/>
                </a:lnTo>
                <a:lnTo>
                  <a:pt x="2823" y="4745"/>
                </a:lnTo>
                <a:lnTo>
                  <a:pt x="3066" y="4696"/>
                </a:lnTo>
                <a:lnTo>
                  <a:pt x="3528" y="4623"/>
                </a:lnTo>
                <a:close/>
                <a:moveTo>
                  <a:pt x="3893" y="0"/>
                </a:moveTo>
                <a:lnTo>
                  <a:pt x="3699" y="73"/>
                </a:lnTo>
                <a:lnTo>
                  <a:pt x="3382" y="73"/>
                </a:lnTo>
                <a:lnTo>
                  <a:pt x="3212" y="122"/>
                </a:lnTo>
                <a:lnTo>
                  <a:pt x="3066" y="195"/>
                </a:lnTo>
                <a:lnTo>
                  <a:pt x="2896" y="268"/>
                </a:lnTo>
                <a:lnTo>
                  <a:pt x="2774" y="365"/>
                </a:lnTo>
                <a:lnTo>
                  <a:pt x="2628" y="487"/>
                </a:lnTo>
                <a:lnTo>
                  <a:pt x="2506" y="609"/>
                </a:lnTo>
                <a:lnTo>
                  <a:pt x="2287" y="901"/>
                </a:lnTo>
                <a:lnTo>
                  <a:pt x="2093" y="1217"/>
                </a:lnTo>
                <a:lnTo>
                  <a:pt x="1947" y="1533"/>
                </a:lnTo>
                <a:lnTo>
                  <a:pt x="1874" y="1850"/>
                </a:lnTo>
                <a:lnTo>
                  <a:pt x="1849" y="2044"/>
                </a:lnTo>
                <a:lnTo>
                  <a:pt x="1849" y="2215"/>
                </a:lnTo>
                <a:lnTo>
                  <a:pt x="1874" y="2409"/>
                </a:lnTo>
                <a:lnTo>
                  <a:pt x="1898" y="2580"/>
                </a:lnTo>
                <a:lnTo>
                  <a:pt x="1947" y="2750"/>
                </a:lnTo>
                <a:lnTo>
                  <a:pt x="2020" y="2896"/>
                </a:lnTo>
                <a:lnTo>
                  <a:pt x="2093" y="3066"/>
                </a:lnTo>
                <a:lnTo>
                  <a:pt x="2214" y="3212"/>
                </a:lnTo>
                <a:lnTo>
                  <a:pt x="2312" y="3358"/>
                </a:lnTo>
                <a:lnTo>
                  <a:pt x="2433" y="3480"/>
                </a:lnTo>
                <a:lnTo>
                  <a:pt x="2579" y="3577"/>
                </a:lnTo>
                <a:lnTo>
                  <a:pt x="2725" y="3699"/>
                </a:lnTo>
                <a:lnTo>
                  <a:pt x="2871" y="3772"/>
                </a:lnTo>
                <a:lnTo>
                  <a:pt x="3042" y="3845"/>
                </a:lnTo>
                <a:lnTo>
                  <a:pt x="3212" y="3918"/>
                </a:lnTo>
                <a:lnTo>
                  <a:pt x="3407" y="3966"/>
                </a:lnTo>
                <a:lnTo>
                  <a:pt x="3553" y="3966"/>
                </a:lnTo>
                <a:lnTo>
                  <a:pt x="3528" y="4039"/>
                </a:lnTo>
                <a:lnTo>
                  <a:pt x="3504" y="4234"/>
                </a:lnTo>
                <a:lnTo>
                  <a:pt x="3431" y="4234"/>
                </a:lnTo>
                <a:lnTo>
                  <a:pt x="3188" y="4210"/>
                </a:lnTo>
                <a:lnTo>
                  <a:pt x="2944" y="4210"/>
                </a:lnTo>
                <a:lnTo>
                  <a:pt x="2725" y="4258"/>
                </a:lnTo>
                <a:lnTo>
                  <a:pt x="2506" y="4331"/>
                </a:lnTo>
                <a:lnTo>
                  <a:pt x="2287" y="4404"/>
                </a:lnTo>
                <a:lnTo>
                  <a:pt x="2093" y="4526"/>
                </a:lnTo>
                <a:lnTo>
                  <a:pt x="1898" y="4648"/>
                </a:lnTo>
                <a:lnTo>
                  <a:pt x="1728" y="4794"/>
                </a:lnTo>
                <a:lnTo>
                  <a:pt x="1557" y="4964"/>
                </a:lnTo>
                <a:lnTo>
                  <a:pt x="1387" y="5134"/>
                </a:lnTo>
                <a:lnTo>
                  <a:pt x="1095" y="5499"/>
                </a:lnTo>
                <a:lnTo>
                  <a:pt x="852" y="5913"/>
                </a:lnTo>
                <a:lnTo>
                  <a:pt x="633" y="6327"/>
                </a:lnTo>
                <a:lnTo>
                  <a:pt x="438" y="6862"/>
                </a:lnTo>
                <a:lnTo>
                  <a:pt x="268" y="7446"/>
                </a:lnTo>
                <a:lnTo>
                  <a:pt x="122" y="8006"/>
                </a:lnTo>
                <a:lnTo>
                  <a:pt x="49" y="8614"/>
                </a:lnTo>
                <a:lnTo>
                  <a:pt x="0" y="9198"/>
                </a:lnTo>
                <a:lnTo>
                  <a:pt x="0" y="9806"/>
                </a:lnTo>
                <a:lnTo>
                  <a:pt x="49" y="10390"/>
                </a:lnTo>
                <a:lnTo>
                  <a:pt x="122" y="10974"/>
                </a:lnTo>
                <a:lnTo>
                  <a:pt x="146" y="10974"/>
                </a:lnTo>
                <a:lnTo>
                  <a:pt x="97" y="11193"/>
                </a:lnTo>
                <a:lnTo>
                  <a:pt x="73" y="11412"/>
                </a:lnTo>
                <a:lnTo>
                  <a:pt x="97" y="11631"/>
                </a:lnTo>
                <a:lnTo>
                  <a:pt x="170" y="11777"/>
                </a:lnTo>
                <a:lnTo>
                  <a:pt x="219" y="11899"/>
                </a:lnTo>
                <a:lnTo>
                  <a:pt x="316" y="11972"/>
                </a:lnTo>
                <a:lnTo>
                  <a:pt x="414" y="12069"/>
                </a:lnTo>
                <a:lnTo>
                  <a:pt x="511" y="12142"/>
                </a:lnTo>
                <a:lnTo>
                  <a:pt x="633" y="12191"/>
                </a:lnTo>
                <a:lnTo>
                  <a:pt x="754" y="12215"/>
                </a:lnTo>
                <a:lnTo>
                  <a:pt x="876" y="12215"/>
                </a:lnTo>
                <a:lnTo>
                  <a:pt x="998" y="12166"/>
                </a:lnTo>
                <a:lnTo>
                  <a:pt x="1144" y="12069"/>
                </a:lnTo>
                <a:lnTo>
                  <a:pt x="1241" y="11923"/>
                </a:lnTo>
                <a:lnTo>
                  <a:pt x="1217" y="12604"/>
                </a:lnTo>
                <a:lnTo>
                  <a:pt x="1217" y="13261"/>
                </a:lnTo>
                <a:lnTo>
                  <a:pt x="1217" y="14040"/>
                </a:lnTo>
                <a:lnTo>
                  <a:pt x="1241" y="14819"/>
                </a:lnTo>
                <a:lnTo>
                  <a:pt x="1265" y="15597"/>
                </a:lnTo>
                <a:lnTo>
                  <a:pt x="1314" y="16376"/>
                </a:lnTo>
                <a:lnTo>
                  <a:pt x="1460" y="17958"/>
                </a:lnTo>
                <a:lnTo>
                  <a:pt x="1509" y="18736"/>
                </a:lnTo>
                <a:lnTo>
                  <a:pt x="1509" y="19515"/>
                </a:lnTo>
                <a:lnTo>
                  <a:pt x="1265" y="19685"/>
                </a:lnTo>
                <a:lnTo>
                  <a:pt x="1022" y="19904"/>
                </a:lnTo>
                <a:lnTo>
                  <a:pt x="827" y="20147"/>
                </a:lnTo>
                <a:lnTo>
                  <a:pt x="730" y="20269"/>
                </a:lnTo>
                <a:lnTo>
                  <a:pt x="681" y="20415"/>
                </a:lnTo>
                <a:lnTo>
                  <a:pt x="633" y="20512"/>
                </a:lnTo>
                <a:lnTo>
                  <a:pt x="657" y="20634"/>
                </a:lnTo>
                <a:lnTo>
                  <a:pt x="706" y="20707"/>
                </a:lnTo>
                <a:lnTo>
                  <a:pt x="803" y="20756"/>
                </a:lnTo>
                <a:lnTo>
                  <a:pt x="1119" y="20829"/>
                </a:lnTo>
                <a:lnTo>
                  <a:pt x="1411" y="20829"/>
                </a:lnTo>
                <a:lnTo>
                  <a:pt x="1703" y="20804"/>
                </a:lnTo>
                <a:lnTo>
                  <a:pt x="1995" y="20731"/>
                </a:lnTo>
                <a:lnTo>
                  <a:pt x="2214" y="20634"/>
                </a:lnTo>
                <a:lnTo>
                  <a:pt x="2458" y="20512"/>
                </a:lnTo>
                <a:lnTo>
                  <a:pt x="2555" y="20439"/>
                </a:lnTo>
                <a:lnTo>
                  <a:pt x="2652" y="20366"/>
                </a:lnTo>
                <a:lnTo>
                  <a:pt x="2750" y="20269"/>
                </a:lnTo>
                <a:lnTo>
                  <a:pt x="2798" y="20172"/>
                </a:lnTo>
                <a:lnTo>
                  <a:pt x="2847" y="20123"/>
                </a:lnTo>
                <a:lnTo>
                  <a:pt x="2871" y="20074"/>
                </a:lnTo>
                <a:lnTo>
                  <a:pt x="2969" y="19783"/>
                </a:lnTo>
                <a:lnTo>
                  <a:pt x="3042" y="19466"/>
                </a:lnTo>
                <a:lnTo>
                  <a:pt x="3090" y="19150"/>
                </a:lnTo>
                <a:lnTo>
                  <a:pt x="3139" y="18809"/>
                </a:lnTo>
                <a:lnTo>
                  <a:pt x="3188" y="18152"/>
                </a:lnTo>
                <a:lnTo>
                  <a:pt x="3236" y="17520"/>
                </a:lnTo>
                <a:lnTo>
                  <a:pt x="3285" y="16425"/>
                </a:lnTo>
                <a:lnTo>
                  <a:pt x="3334" y="15330"/>
                </a:lnTo>
                <a:lnTo>
                  <a:pt x="3407" y="14502"/>
                </a:lnTo>
                <a:lnTo>
                  <a:pt x="3480" y="13651"/>
                </a:lnTo>
                <a:lnTo>
                  <a:pt x="3528" y="13164"/>
                </a:lnTo>
                <a:lnTo>
                  <a:pt x="3601" y="12872"/>
                </a:lnTo>
                <a:lnTo>
                  <a:pt x="3650" y="12750"/>
                </a:lnTo>
                <a:lnTo>
                  <a:pt x="3699" y="12629"/>
                </a:lnTo>
                <a:lnTo>
                  <a:pt x="3747" y="12750"/>
                </a:lnTo>
                <a:lnTo>
                  <a:pt x="3796" y="12872"/>
                </a:lnTo>
                <a:lnTo>
                  <a:pt x="3845" y="13164"/>
                </a:lnTo>
                <a:lnTo>
                  <a:pt x="3918" y="13651"/>
                </a:lnTo>
                <a:lnTo>
                  <a:pt x="3991" y="14502"/>
                </a:lnTo>
                <a:lnTo>
                  <a:pt x="4064" y="15330"/>
                </a:lnTo>
                <a:lnTo>
                  <a:pt x="4112" y="16425"/>
                </a:lnTo>
                <a:lnTo>
                  <a:pt x="4161" y="17520"/>
                </a:lnTo>
                <a:lnTo>
                  <a:pt x="4210" y="18152"/>
                </a:lnTo>
                <a:lnTo>
                  <a:pt x="4258" y="18809"/>
                </a:lnTo>
                <a:lnTo>
                  <a:pt x="4307" y="19150"/>
                </a:lnTo>
                <a:lnTo>
                  <a:pt x="4356" y="19466"/>
                </a:lnTo>
                <a:lnTo>
                  <a:pt x="4429" y="19783"/>
                </a:lnTo>
                <a:lnTo>
                  <a:pt x="4526" y="20074"/>
                </a:lnTo>
                <a:lnTo>
                  <a:pt x="4550" y="20123"/>
                </a:lnTo>
                <a:lnTo>
                  <a:pt x="4599" y="20172"/>
                </a:lnTo>
                <a:lnTo>
                  <a:pt x="4648" y="20269"/>
                </a:lnTo>
                <a:lnTo>
                  <a:pt x="4745" y="20366"/>
                </a:lnTo>
                <a:lnTo>
                  <a:pt x="4842" y="20439"/>
                </a:lnTo>
                <a:lnTo>
                  <a:pt x="4940" y="20512"/>
                </a:lnTo>
                <a:lnTo>
                  <a:pt x="5183" y="20634"/>
                </a:lnTo>
                <a:lnTo>
                  <a:pt x="5402" y="20731"/>
                </a:lnTo>
                <a:lnTo>
                  <a:pt x="5694" y="20804"/>
                </a:lnTo>
                <a:lnTo>
                  <a:pt x="5986" y="20829"/>
                </a:lnTo>
                <a:lnTo>
                  <a:pt x="6278" y="20829"/>
                </a:lnTo>
                <a:lnTo>
                  <a:pt x="6594" y="20756"/>
                </a:lnTo>
                <a:lnTo>
                  <a:pt x="6691" y="20707"/>
                </a:lnTo>
                <a:lnTo>
                  <a:pt x="6740" y="20634"/>
                </a:lnTo>
                <a:lnTo>
                  <a:pt x="6740" y="20512"/>
                </a:lnTo>
                <a:lnTo>
                  <a:pt x="6716" y="20415"/>
                </a:lnTo>
                <a:lnTo>
                  <a:pt x="6667" y="20269"/>
                </a:lnTo>
                <a:lnTo>
                  <a:pt x="6570" y="20147"/>
                </a:lnTo>
                <a:lnTo>
                  <a:pt x="6375" y="19904"/>
                </a:lnTo>
                <a:lnTo>
                  <a:pt x="6132" y="19685"/>
                </a:lnTo>
                <a:lnTo>
                  <a:pt x="5864" y="19515"/>
                </a:lnTo>
                <a:lnTo>
                  <a:pt x="5889" y="18736"/>
                </a:lnTo>
                <a:lnTo>
                  <a:pt x="5937" y="17958"/>
                </a:lnTo>
                <a:lnTo>
                  <a:pt x="6059" y="16376"/>
                </a:lnTo>
                <a:lnTo>
                  <a:pt x="6132" y="15597"/>
                </a:lnTo>
                <a:lnTo>
                  <a:pt x="6156" y="14819"/>
                </a:lnTo>
                <a:lnTo>
                  <a:pt x="6180" y="14040"/>
                </a:lnTo>
                <a:lnTo>
                  <a:pt x="6180" y="13261"/>
                </a:lnTo>
                <a:lnTo>
                  <a:pt x="6180" y="12604"/>
                </a:lnTo>
                <a:lnTo>
                  <a:pt x="6156" y="11923"/>
                </a:lnTo>
                <a:lnTo>
                  <a:pt x="6253" y="12069"/>
                </a:lnTo>
                <a:lnTo>
                  <a:pt x="6399" y="12166"/>
                </a:lnTo>
                <a:lnTo>
                  <a:pt x="6521" y="12215"/>
                </a:lnTo>
                <a:lnTo>
                  <a:pt x="6643" y="12215"/>
                </a:lnTo>
                <a:lnTo>
                  <a:pt x="6764" y="12191"/>
                </a:lnTo>
                <a:lnTo>
                  <a:pt x="6886" y="12142"/>
                </a:lnTo>
                <a:lnTo>
                  <a:pt x="6983" y="12069"/>
                </a:lnTo>
                <a:lnTo>
                  <a:pt x="7081" y="11972"/>
                </a:lnTo>
                <a:lnTo>
                  <a:pt x="7178" y="11899"/>
                </a:lnTo>
                <a:lnTo>
                  <a:pt x="7227" y="11777"/>
                </a:lnTo>
                <a:lnTo>
                  <a:pt x="7300" y="11631"/>
                </a:lnTo>
                <a:lnTo>
                  <a:pt x="7324" y="11412"/>
                </a:lnTo>
                <a:lnTo>
                  <a:pt x="7300" y="11193"/>
                </a:lnTo>
                <a:lnTo>
                  <a:pt x="7251" y="10974"/>
                </a:lnTo>
                <a:lnTo>
                  <a:pt x="7275" y="10974"/>
                </a:lnTo>
                <a:lnTo>
                  <a:pt x="7348" y="10390"/>
                </a:lnTo>
                <a:lnTo>
                  <a:pt x="7397" y="9806"/>
                </a:lnTo>
                <a:lnTo>
                  <a:pt x="7397" y="9198"/>
                </a:lnTo>
                <a:lnTo>
                  <a:pt x="7348" y="8614"/>
                </a:lnTo>
                <a:lnTo>
                  <a:pt x="7251" y="8006"/>
                </a:lnTo>
                <a:lnTo>
                  <a:pt x="7129" y="7446"/>
                </a:lnTo>
                <a:lnTo>
                  <a:pt x="6959" y="6862"/>
                </a:lnTo>
                <a:lnTo>
                  <a:pt x="6764" y="6327"/>
                </a:lnTo>
                <a:lnTo>
                  <a:pt x="6545" y="5913"/>
                </a:lnTo>
                <a:lnTo>
                  <a:pt x="6302" y="5499"/>
                </a:lnTo>
                <a:lnTo>
                  <a:pt x="6010" y="5134"/>
                </a:lnTo>
                <a:lnTo>
                  <a:pt x="5840" y="4964"/>
                </a:lnTo>
                <a:lnTo>
                  <a:pt x="5670" y="4794"/>
                </a:lnTo>
                <a:lnTo>
                  <a:pt x="5499" y="4648"/>
                </a:lnTo>
                <a:lnTo>
                  <a:pt x="5305" y="4526"/>
                </a:lnTo>
                <a:lnTo>
                  <a:pt x="5110" y="4404"/>
                </a:lnTo>
                <a:lnTo>
                  <a:pt x="4891" y="4331"/>
                </a:lnTo>
                <a:lnTo>
                  <a:pt x="4672" y="4258"/>
                </a:lnTo>
                <a:lnTo>
                  <a:pt x="4453" y="4210"/>
                </a:lnTo>
                <a:lnTo>
                  <a:pt x="4210" y="4210"/>
                </a:lnTo>
                <a:lnTo>
                  <a:pt x="3966" y="4234"/>
                </a:lnTo>
                <a:lnTo>
                  <a:pt x="3966" y="4210"/>
                </a:lnTo>
                <a:lnTo>
                  <a:pt x="3966" y="4185"/>
                </a:lnTo>
                <a:lnTo>
                  <a:pt x="3966" y="4137"/>
                </a:lnTo>
                <a:lnTo>
                  <a:pt x="3942" y="4039"/>
                </a:lnTo>
                <a:lnTo>
                  <a:pt x="3918" y="3966"/>
                </a:lnTo>
                <a:lnTo>
                  <a:pt x="4064" y="3942"/>
                </a:lnTo>
                <a:lnTo>
                  <a:pt x="4210" y="3893"/>
                </a:lnTo>
                <a:lnTo>
                  <a:pt x="4356" y="3845"/>
                </a:lnTo>
                <a:lnTo>
                  <a:pt x="4477" y="3772"/>
                </a:lnTo>
                <a:lnTo>
                  <a:pt x="4721" y="3602"/>
                </a:lnTo>
                <a:lnTo>
                  <a:pt x="4940" y="3383"/>
                </a:lnTo>
                <a:lnTo>
                  <a:pt x="5110" y="3115"/>
                </a:lnTo>
                <a:lnTo>
                  <a:pt x="5232" y="2847"/>
                </a:lnTo>
                <a:lnTo>
                  <a:pt x="5353" y="2531"/>
                </a:lnTo>
                <a:lnTo>
                  <a:pt x="5402" y="2215"/>
                </a:lnTo>
                <a:lnTo>
                  <a:pt x="5426" y="2069"/>
                </a:lnTo>
                <a:lnTo>
                  <a:pt x="5402" y="1898"/>
                </a:lnTo>
                <a:lnTo>
                  <a:pt x="5378" y="1704"/>
                </a:lnTo>
                <a:lnTo>
                  <a:pt x="5329" y="1485"/>
                </a:lnTo>
                <a:lnTo>
                  <a:pt x="5280" y="1290"/>
                </a:lnTo>
                <a:lnTo>
                  <a:pt x="5183" y="1095"/>
                </a:lnTo>
                <a:lnTo>
                  <a:pt x="5086" y="876"/>
                </a:lnTo>
                <a:lnTo>
                  <a:pt x="4988" y="682"/>
                </a:lnTo>
                <a:lnTo>
                  <a:pt x="4867" y="511"/>
                </a:lnTo>
                <a:lnTo>
                  <a:pt x="4721" y="365"/>
                </a:lnTo>
                <a:lnTo>
                  <a:pt x="4575" y="219"/>
                </a:lnTo>
                <a:lnTo>
                  <a:pt x="4429" y="122"/>
                </a:lnTo>
                <a:lnTo>
                  <a:pt x="4258" y="49"/>
                </a:lnTo>
                <a:lnTo>
                  <a:pt x="4088"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 name="Google Shape;227;p17"/>
          <p:cNvSpPr/>
          <p:nvPr/>
        </p:nvSpPr>
        <p:spPr>
          <a:xfrm>
            <a:off x="9200772" y="2605629"/>
            <a:ext cx="179837" cy="425863"/>
          </a:xfrm>
          <a:custGeom>
            <a:rect b="b" l="l" r="r" t="t"/>
            <a:pathLst>
              <a:path extrusionOk="0" h="15963" w="6741">
                <a:moveTo>
                  <a:pt x="3431" y="439"/>
                </a:moveTo>
                <a:lnTo>
                  <a:pt x="3577" y="488"/>
                </a:lnTo>
                <a:lnTo>
                  <a:pt x="3748" y="536"/>
                </a:lnTo>
                <a:lnTo>
                  <a:pt x="3699" y="609"/>
                </a:lnTo>
                <a:lnTo>
                  <a:pt x="3699" y="682"/>
                </a:lnTo>
                <a:lnTo>
                  <a:pt x="3723" y="731"/>
                </a:lnTo>
                <a:lnTo>
                  <a:pt x="3748" y="755"/>
                </a:lnTo>
                <a:lnTo>
                  <a:pt x="3845" y="780"/>
                </a:lnTo>
                <a:lnTo>
                  <a:pt x="3918" y="780"/>
                </a:lnTo>
                <a:lnTo>
                  <a:pt x="3991" y="755"/>
                </a:lnTo>
                <a:lnTo>
                  <a:pt x="4088" y="731"/>
                </a:lnTo>
                <a:lnTo>
                  <a:pt x="4161" y="780"/>
                </a:lnTo>
                <a:lnTo>
                  <a:pt x="4088" y="828"/>
                </a:lnTo>
                <a:lnTo>
                  <a:pt x="4040" y="853"/>
                </a:lnTo>
                <a:lnTo>
                  <a:pt x="4015" y="926"/>
                </a:lnTo>
                <a:lnTo>
                  <a:pt x="3991" y="974"/>
                </a:lnTo>
                <a:lnTo>
                  <a:pt x="3967" y="1047"/>
                </a:lnTo>
                <a:lnTo>
                  <a:pt x="3991" y="1072"/>
                </a:lnTo>
                <a:lnTo>
                  <a:pt x="4015" y="1096"/>
                </a:lnTo>
                <a:lnTo>
                  <a:pt x="4137" y="1096"/>
                </a:lnTo>
                <a:lnTo>
                  <a:pt x="4259" y="1072"/>
                </a:lnTo>
                <a:lnTo>
                  <a:pt x="4429" y="999"/>
                </a:lnTo>
                <a:lnTo>
                  <a:pt x="4502" y="1096"/>
                </a:lnTo>
                <a:lnTo>
                  <a:pt x="4332" y="1193"/>
                </a:lnTo>
                <a:lnTo>
                  <a:pt x="4186" y="1291"/>
                </a:lnTo>
                <a:lnTo>
                  <a:pt x="4137" y="1339"/>
                </a:lnTo>
                <a:lnTo>
                  <a:pt x="4113" y="1388"/>
                </a:lnTo>
                <a:lnTo>
                  <a:pt x="4113" y="1412"/>
                </a:lnTo>
                <a:lnTo>
                  <a:pt x="4113" y="1436"/>
                </a:lnTo>
                <a:lnTo>
                  <a:pt x="4210" y="1485"/>
                </a:lnTo>
                <a:lnTo>
                  <a:pt x="4307" y="1485"/>
                </a:lnTo>
                <a:lnTo>
                  <a:pt x="4405" y="1461"/>
                </a:lnTo>
                <a:lnTo>
                  <a:pt x="4551" y="1436"/>
                </a:lnTo>
                <a:lnTo>
                  <a:pt x="4672" y="1364"/>
                </a:lnTo>
                <a:lnTo>
                  <a:pt x="4745" y="1509"/>
                </a:lnTo>
                <a:lnTo>
                  <a:pt x="4429" y="1582"/>
                </a:lnTo>
                <a:lnTo>
                  <a:pt x="4332" y="1631"/>
                </a:lnTo>
                <a:lnTo>
                  <a:pt x="4210" y="1680"/>
                </a:lnTo>
                <a:lnTo>
                  <a:pt x="4113" y="1753"/>
                </a:lnTo>
                <a:lnTo>
                  <a:pt x="4040" y="1826"/>
                </a:lnTo>
                <a:lnTo>
                  <a:pt x="4040" y="1874"/>
                </a:lnTo>
                <a:lnTo>
                  <a:pt x="4064" y="1899"/>
                </a:lnTo>
                <a:lnTo>
                  <a:pt x="4283" y="1899"/>
                </a:lnTo>
                <a:lnTo>
                  <a:pt x="4502" y="1850"/>
                </a:lnTo>
                <a:lnTo>
                  <a:pt x="4818" y="1801"/>
                </a:lnTo>
                <a:lnTo>
                  <a:pt x="4818" y="1947"/>
                </a:lnTo>
                <a:lnTo>
                  <a:pt x="4794" y="2093"/>
                </a:lnTo>
                <a:lnTo>
                  <a:pt x="4794" y="2118"/>
                </a:lnTo>
                <a:lnTo>
                  <a:pt x="4770" y="2118"/>
                </a:lnTo>
                <a:lnTo>
                  <a:pt x="4502" y="2166"/>
                </a:lnTo>
                <a:lnTo>
                  <a:pt x="4234" y="2264"/>
                </a:lnTo>
                <a:lnTo>
                  <a:pt x="4015" y="2312"/>
                </a:lnTo>
                <a:lnTo>
                  <a:pt x="3894" y="2361"/>
                </a:lnTo>
                <a:lnTo>
                  <a:pt x="3796" y="2410"/>
                </a:lnTo>
                <a:lnTo>
                  <a:pt x="3796" y="2434"/>
                </a:lnTo>
                <a:lnTo>
                  <a:pt x="3796" y="2483"/>
                </a:lnTo>
                <a:lnTo>
                  <a:pt x="3821" y="2531"/>
                </a:lnTo>
                <a:lnTo>
                  <a:pt x="3894" y="2580"/>
                </a:lnTo>
                <a:lnTo>
                  <a:pt x="3991" y="2604"/>
                </a:lnTo>
                <a:lnTo>
                  <a:pt x="4210" y="2604"/>
                </a:lnTo>
                <a:lnTo>
                  <a:pt x="4453" y="2580"/>
                </a:lnTo>
                <a:lnTo>
                  <a:pt x="4672" y="2507"/>
                </a:lnTo>
                <a:lnTo>
                  <a:pt x="4672" y="2507"/>
                </a:lnTo>
                <a:lnTo>
                  <a:pt x="4526" y="2750"/>
                </a:lnTo>
                <a:lnTo>
                  <a:pt x="4283" y="2750"/>
                </a:lnTo>
                <a:lnTo>
                  <a:pt x="4064" y="2775"/>
                </a:lnTo>
                <a:lnTo>
                  <a:pt x="3845" y="2823"/>
                </a:lnTo>
                <a:lnTo>
                  <a:pt x="3723" y="2848"/>
                </a:lnTo>
                <a:lnTo>
                  <a:pt x="3626" y="2896"/>
                </a:lnTo>
                <a:lnTo>
                  <a:pt x="3626" y="2921"/>
                </a:lnTo>
                <a:lnTo>
                  <a:pt x="3602" y="2969"/>
                </a:lnTo>
                <a:lnTo>
                  <a:pt x="3626" y="2994"/>
                </a:lnTo>
                <a:lnTo>
                  <a:pt x="3650" y="2994"/>
                </a:lnTo>
                <a:lnTo>
                  <a:pt x="3918" y="3091"/>
                </a:lnTo>
                <a:lnTo>
                  <a:pt x="4064" y="3115"/>
                </a:lnTo>
                <a:lnTo>
                  <a:pt x="4234" y="3115"/>
                </a:lnTo>
                <a:lnTo>
                  <a:pt x="4040" y="3286"/>
                </a:lnTo>
                <a:lnTo>
                  <a:pt x="3869" y="3213"/>
                </a:lnTo>
                <a:lnTo>
                  <a:pt x="3675" y="3188"/>
                </a:lnTo>
                <a:lnTo>
                  <a:pt x="3504" y="3213"/>
                </a:lnTo>
                <a:lnTo>
                  <a:pt x="3407" y="3237"/>
                </a:lnTo>
                <a:lnTo>
                  <a:pt x="3358" y="3286"/>
                </a:lnTo>
                <a:lnTo>
                  <a:pt x="3334" y="3310"/>
                </a:lnTo>
                <a:lnTo>
                  <a:pt x="3334" y="3334"/>
                </a:lnTo>
                <a:lnTo>
                  <a:pt x="3358" y="3407"/>
                </a:lnTo>
                <a:lnTo>
                  <a:pt x="3480" y="3456"/>
                </a:lnTo>
                <a:lnTo>
                  <a:pt x="3602" y="3480"/>
                </a:lnTo>
                <a:lnTo>
                  <a:pt x="3383" y="3480"/>
                </a:lnTo>
                <a:lnTo>
                  <a:pt x="3139" y="3456"/>
                </a:lnTo>
                <a:lnTo>
                  <a:pt x="2920" y="3383"/>
                </a:lnTo>
                <a:lnTo>
                  <a:pt x="2701" y="3261"/>
                </a:lnTo>
                <a:lnTo>
                  <a:pt x="2507" y="3115"/>
                </a:lnTo>
                <a:lnTo>
                  <a:pt x="2337" y="2945"/>
                </a:lnTo>
                <a:lnTo>
                  <a:pt x="2191" y="2750"/>
                </a:lnTo>
                <a:lnTo>
                  <a:pt x="2093" y="2531"/>
                </a:lnTo>
                <a:lnTo>
                  <a:pt x="2020" y="2288"/>
                </a:lnTo>
                <a:lnTo>
                  <a:pt x="1996" y="2069"/>
                </a:lnTo>
                <a:lnTo>
                  <a:pt x="1972" y="1826"/>
                </a:lnTo>
                <a:lnTo>
                  <a:pt x="2020" y="1582"/>
                </a:lnTo>
                <a:lnTo>
                  <a:pt x="2069" y="1364"/>
                </a:lnTo>
                <a:lnTo>
                  <a:pt x="2191" y="1169"/>
                </a:lnTo>
                <a:lnTo>
                  <a:pt x="2312" y="974"/>
                </a:lnTo>
                <a:lnTo>
                  <a:pt x="2483" y="828"/>
                </a:lnTo>
                <a:lnTo>
                  <a:pt x="2653" y="731"/>
                </a:lnTo>
                <a:lnTo>
                  <a:pt x="2799" y="658"/>
                </a:lnTo>
                <a:lnTo>
                  <a:pt x="2896" y="682"/>
                </a:lnTo>
                <a:lnTo>
                  <a:pt x="2969" y="682"/>
                </a:lnTo>
                <a:lnTo>
                  <a:pt x="3042" y="658"/>
                </a:lnTo>
                <a:lnTo>
                  <a:pt x="3115" y="561"/>
                </a:lnTo>
                <a:lnTo>
                  <a:pt x="3261" y="512"/>
                </a:lnTo>
                <a:lnTo>
                  <a:pt x="3431" y="439"/>
                </a:lnTo>
                <a:close/>
                <a:moveTo>
                  <a:pt x="3869" y="4454"/>
                </a:moveTo>
                <a:lnTo>
                  <a:pt x="4137" y="4478"/>
                </a:lnTo>
                <a:lnTo>
                  <a:pt x="4040" y="4575"/>
                </a:lnTo>
                <a:lnTo>
                  <a:pt x="4015" y="4624"/>
                </a:lnTo>
                <a:lnTo>
                  <a:pt x="4015" y="4673"/>
                </a:lnTo>
                <a:lnTo>
                  <a:pt x="4064" y="4721"/>
                </a:lnTo>
                <a:lnTo>
                  <a:pt x="4113" y="4770"/>
                </a:lnTo>
                <a:lnTo>
                  <a:pt x="4186" y="4770"/>
                </a:lnTo>
                <a:lnTo>
                  <a:pt x="4429" y="4697"/>
                </a:lnTo>
                <a:lnTo>
                  <a:pt x="4672" y="4624"/>
                </a:lnTo>
                <a:lnTo>
                  <a:pt x="4745" y="4600"/>
                </a:lnTo>
                <a:lnTo>
                  <a:pt x="4867" y="4648"/>
                </a:lnTo>
                <a:lnTo>
                  <a:pt x="4745" y="4673"/>
                </a:lnTo>
                <a:lnTo>
                  <a:pt x="4648" y="4721"/>
                </a:lnTo>
                <a:lnTo>
                  <a:pt x="4526" y="4770"/>
                </a:lnTo>
                <a:lnTo>
                  <a:pt x="4478" y="4867"/>
                </a:lnTo>
                <a:lnTo>
                  <a:pt x="4453" y="4940"/>
                </a:lnTo>
                <a:lnTo>
                  <a:pt x="4478" y="4965"/>
                </a:lnTo>
                <a:lnTo>
                  <a:pt x="4502" y="4965"/>
                </a:lnTo>
                <a:lnTo>
                  <a:pt x="4624" y="4989"/>
                </a:lnTo>
                <a:lnTo>
                  <a:pt x="4770" y="4965"/>
                </a:lnTo>
                <a:lnTo>
                  <a:pt x="5013" y="4940"/>
                </a:lnTo>
                <a:lnTo>
                  <a:pt x="5183" y="4940"/>
                </a:lnTo>
                <a:lnTo>
                  <a:pt x="5329" y="4916"/>
                </a:lnTo>
                <a:lnTo>
                  <a:pt x="5378" y="4965"/>
                </a:lnTo>
                <a:lnTo>
                  <a:pt x="5232" y="4989"/>
                </a:lnTo>
                <a:lnTo>
                  <a:pt x="5110" y="5038"/>
                </a:lnTo>
                <a:lnTo>
                  <a:pt x="5013" y="5111"/>
                </a:lnTo>
                <a:lnTo>
                  <a:pt x="4964" y="5232"/>
                </a:lnTo>
                <a:lnTo>
                  <a:pt x="4964" y="5281"/>
                </a:lnTo>
                <a:lnTo>
                  <a:pt x="4989" y="5305"/>
                </a:lnTo>
                <a:lnTo>
                  <a:pt x="5086" y="5354"/>
                </a:lnTo>
                <a:lnTo>
                  <a:pt x="5159" y="5354"/>
                </a:lnTo>
                <a:lnTo>
                  <a:pt x="5354" y="5330"/>
                </a:lnTo>
                <a:lnTo>
                  <a:pt x="5694" y="5330"/>
                </a:lnTo>
                <a:lnTo>
                  <a:pt x="5792" y="5476"/>
                </a:lnTo>
                <a:lnTo>
                  <a:pt x="5621" y="5524"/>
                </a:lnTo>
                <a:lnTo>
                  <a:pt x="5475" y="5597"/>
                </a:lnTo>
                <a:lnTo>
                  <a:pt x="5451" y="5622"/>
                </a:lnTo>
                <a:lnTo>
                  <a:pt x="5475" y="5646"/>
                </a:lnTo>
                <a:lnTo>
                  <a:pt x="5548" y="5695"/>
                </a:lnTo>
                <a:lnTo>
                  <a:pt x="5646" y="5719"/>
                </a:lnTo>
                <a:lnTo>
                  <a:pt x="5816" y="5743"/>
                </a:lnTo>
                <a:lnTo>
                  <a:pt x="5938" y="5743"/>
                </a:lnTo>
                <a:lnTo>
                  <a:pt x="6011" y="5914"/>
                </a:lnTo>
                <a:lnTo>
                  <a:pt x="5840" y="5962"/>
                </a:lnTo>
                <a:lnTo>
                  <a:pt x="5767" y="5987"/>
                </a:lnTo>
                <a:lnTo>
                  <a:pt x="5719" y="6035"/>
                </a:lnTo>
                <a:lnTo>
                  <a:pt x="5694" y="6084"/>
                </a:lnTo>
                <a:lnTo>
                  <a:pt x="5719" y="6108"/>
                </a:lnTo>
                <a:lnTo>
                  <a:pt x="5913" y="6157"/>
                </a:lnTo>
                <a:lnTo>
                  <a:pt x="6108" y="6181"/>
                </a:lnTo>
                <a:lnTo>
                  <a:pt x="6157" y="6400"/>
                </a:lnTo>
                <a:lnTo>
                  <a:pt x="6084" y="6400"/>
                </a:lnTo>
                <a:lnTo>
                  <a:pt x="5938" y="6425"/>
                </a:lnTo>
                <a:lnTo>
                  <a:pt x="5889" y="6473"/>
                </a:lnTo>
                <a:lnTo>
                  <a:pt x="5816" y="6522"/>
                </a:lnTo>
                <a:lnTo>
                  <a:pt x="5816" y="6546"/>
                </a:lnTo>
                <a:lnTo>
                  <a:pt x="5816" y="6595"/>
                </a:lnTo>
                <a:lnTo>
                  <a:pt x="5840" y="6644"/>
                </a:lnTo>
                <a:lnTo>
                  <a:pt x="5889" y="6692"/>
                </a:lnTo>
                <a:lnTo>
                  <a:pt x="5962" y="6717"/>
                </a:lnTo>
                <a:lnTo>
                  <a:pt x="6084" y="6717"/>
                </a:lnTo>
                <a:lnTo>
                  <a:pt x="6230" y="6692"/>
                </a:lnTo>
                <a:lnTo>
                  <a:pt x="6278" y="6887"/>
                </a:lnTo>
                <a:lnTo>
                  <a:pt x="6059" y="6887"/>
                </a:lnTo>
                <a:lnTo>
                  <a:pt x="6035" y="6911"/>
                </a:lnTo>
                <a:lnTo>
                  <a:pt x="6011" y="6936"/>
                </a:lnTo>
                <a:lnTo>
                  <a:pt x="6011" y="6984"/>
                </a:lnTo>
                <a:lnTo>
                  <a:pt x="6035" y="7033"/>
                </a:lnTo>
                <a:lnTo>
                  <a:pt x="6084" y="7082"/>
                </a:lnTo>
                <a:lnTo>
                  <a:pt x="6157" y="7106"/>
                </a:lnTo>
                <a:lnTo>
                  <a:pt x="6303" y="7130"/>
                </a:lnTo>
                <a:lnTo>
                  <a:pt x="6327" y="7301"/>
                </a:lnTo>
                <a:lnTo>
                  <a:pt x="6157" y="7301"/>
                </a:lnTo>
                <a:lnTo>
                  <a:pt x="6084" y="7325"/>
                </a:lnTo>
                <a:lnTo>
                  <a:pt x="6035" y="7374"/>
                </a:lnTo>
                <a:lnTo>
                  <a:pt x="6011" y="7447"/>
                </a:lnTo>
                <a:lnTo>
                  <a:pt x="6011" y="7471"/>
                </a:lnTo>
                <a:lnTo>
                  <a:pt x="6035" y="7520"/>
                </a:lnTo>
                <a:lnTo>
                  <a:pt x="6084" y="7544"/>
                </a:lnTo>
                <a:lnTo>
                  <a:pt x="6132" y="7568"/>
                </a:lnTo>
                <a:lnTo>
                  <a:pt x="6254" y="7593"/>
                </a:lnTo>
                <a:lnTo>
                  <a:pt x="6351" y="7617"/>
                </a:lnTo>
                <a:lnTo>
                  <a:pt x="6351" y="7739"/>
                </a:lnTo>
                <a:lnTo>
                  <a:pt x="6157" y="7739"/>
                </a:lnTo>
                <a:lnTo>
                  <a:pt x="6132" y="7763"/>
                </a:lnTo>
                <a:lnTo>
                  <a:pt x="6084" y="7787"/>
                </a:lnTo>
                <a:lnTo>
                  <a:pt x="6059" y="7860"/>
                </a:lnTo>
                <a:lnTo>
                  <a:pt x="6059" y="7885"/>
                </a:lnTo>
                <a:lnTo>
                  <a:pt x="6059" y="7909"/>
                </a:lnTo>
                <a:lnTo>
                  <a:pt x="6132" y="7982"/>
                </a:lnTo>
                <a:lnTo>
                  <a:pt x="6230" y="8006"/>
                </a:lnTo>
                <a:lnTo>
                  <a:pt x="6327" y="8031"/>
                </a:lnTo>
                <a:lnTo>
                  <a:pt x="6327" y="8177"/>
                </a:lnTo>
                <a:lnTo>
                  <a:pt x="6205" y="8201"/>
                </a:lnTo>
                <a:lnTo>
                  <a:pt x="6157" y="8225"/>
                </a:lnTo>
                <a:lnTo>
                  <a:pt x="6108" y="8250"/>
                </a:lnTo>
                <a:lnTo>
                  <a:pt x="6084" y="8298"/>
                </a:lnTo>
                <a:lnTo>
                  <a:pt x="6084" y="8323"/>
                </a:lnTo>
                <a:lnTo>
                  <a:pt x="6084" y="8371"/>
                </a:lnTo>
                <a:lnTo>
                  <a:pt x="6108" y="8420"/>
                </a:lnTo>
                <a:lnTo>
                  <a:pt x="6205" y="8469"/>
                </a:lnTo>
                <a:lnTo>
                  <a:pt x="6303" y="8469"/>
                </a:lnTo>
                <a:lnTo>
                  <a:pt x="6278" y="8590"/>
                </a:lnTo>
                <a:lnTo>
                  <a:pt x="6205" y="8639"/>
                </a:lnTo>
                <a:lnTo>
                  <a:pt x="6181" y="8712"/>
                </a:lnTo>
                <a:lnTo>
                  <a:pt x="6181" y="8809"/>
                </a:lnTo>
                <a:lnTo>
                  <a:pt x="6205" y="8834"/>
                </a:lnTo>
                <a:lnTo>
                  <a:pt x="6254" y="8882"/>
                </a:lnTo>
                <a:lnTo>
                  <a:pt x="6327" y="8907"/>
                </a:lnTo>
                <a:lnTo>
                  <a:pt x="6327" y="8931"/>
                </a:lnTo>
                <a:lnTo>
                  <a:pt x="6327" y="8980"/>
                </a:lnTo>
                <a:lnTo>
                  <a:pt x="6303" y="9028"/>
                </a:lnTo>
                <a:lnTo>
                  <a:pt x="6254" y="9101"/>
                </a:lnTo>
                <a:lnTo>
                  <a:pt x="6157" y="9199"/>
                </a:lnTo>
                <a:lnTo>
                  <a:pt x="6084" y="9223"/>
                </a:lnTo>
                <a:lnTo>
                  <a:pt x="6011" y="9199"/>
                </a:lnTo>
                <a:lnTo>
                  <a:pt x="5962" y="9174"/>
                </a:lnTo>
                <a:lnTo>
                  <a:pt x="5913" y="9126"/>
                </a:lnTo>
                <a:lnTo>
                  <a:pt x="5865" y="9053"/>
                </a:lnTo>
                <a:lnTo>
                  <a:pt x="5865" y="9004"/>
                </a:lnTo>
                <a:lnTo>
                  <a:pt x="5865" y="8858"/>
                </a:lnTo>
                <a:lnTo>
                  <a:pt x="5865" y="8834"/>
                </a:lnTo>
                <a:lnTo>
                  <a:pt x="5913" y="8542"/>
                </a:lnTo>
                <a:lnTo>
                  <a:pt x="5938" y="8201"/>
                </a:lnTo>
                <a:lnTo>
                  <a:pt x="5913" y="7812"/>
                </a:lnTo>
                <a:lnTo>
                  <a:pt x="5865" y="7398"/>
                </a:lnTo>
                <a:lnTo>
                  <a:pt x="5792" y="7009"/>
                </a:lnTo>
                <a:lnTo>
                  <a:pt x="5719" y="6838"/>
                </a:lnTo>
                <a:lnTo>
                  <a:pt x="5646" y="6668"/>
                </a:lnTo>
                <a:lnTo>
                  <a:pt x="5548" y="6522"/>
                </a:lnTo>
                <a:lnTo>
                  <a:pt x="5451" y="6400"/>
                </a:lnTo>
                <a:lnTo>
                  <a:pt x="5329" y="6327"/>
                </a:lnTo>
                <a:lnTo>
                  <a:pt x="5208" y="6254"/>
                </a:lnTo>
                <a:lnTo>
                  <a:pt x="5135" y="6254"/>
                </a:lnTo>
                <a:lnTo>
                  <a:pt x="5086" y="6279"/>
                </a:lnTo>
                <a:lnTo>
                  <a:pt x="5062" y="6327"/>
                </a:lnTo>
                <a:lnTo>
                  <a:pt x="5037" y="6376"/>
                </a:lnTo>
                <a:lnTo>
                  <a:pt x="4818" y="6376"/>
                </a:lnTo>
                <a:lnTo>
                  <a:pt x="4745" y="6400"/>
                </a:lnTo>
                <a:lnTo>
                  <a:pt x="4672" y="6449"/>
                </a:lnTo>
                <a:lnTo>
                  <a:pt x="4648" y="6546"/>
                </a:lnTo>
                <a:lnTo>
                  <a:pt x="4672" y="6571"/>
                </a:lnTo>
                <a:lnTo>
                  <a:pt x="4697" y="6595"/>
                </a:lnTo>
                <a:lnTo>
                  <a:pt x="4770" y="6619"/>
                </a:lnTo>
                <a:lnTo>
                  <a:pt x="4867" y="6619"/>
                </a:lnTo>
                <a:lnTo>
                  <a:pt x="4964" y="6644"/>
                </a:lnTo>
                <a:lnTo>
                  <a:pt x="4916" y="6887"/>
                </a:lnTo>
                <a:lnTo>
                  <a:pt x="4770" y="6911"/>
                </a:lnTo>
                <a:lnTo>
                  <a:pt x="4624" y="6960"/>
                </a:lnTo>
                <a:lnTo>
                  <a:pt x="4478" y="7033"/>
                </a:lnTo>
                <a:lnTo>
                  <a:pt x="4356" y="7130"/>
                </a:lnTo>
                <a:lnTo>
                  <a:pt x="4356" y="7155"/>
                </a:lnTo>
                <a:lnTo>
                  <a:pt x="4356" y="7179"/>
                </a:lnTo>
                <a:lnTo>
                  <a:pt x="4356" y="7203"/>
                </a:lnTo>
                <a:lnTo>
                  <a:pt x="4380" y="7228"/>
                </a:lnTo>
                <a:lnTo>
                  <a:pt x="4648" y="7228"/>
                </a:lnTo>
                <a:lnTo>
                  <a:pt x="4916" y="7203"/>
                </a:lnTo>
                <a:lnTo>
                  <a:pt x="4916" y="7349"/>
                </a:lnTo>
                <a:lnTo>
                  <a:pt x="4770" y="7374"/>
                </a:lnTo>
                <a:lnTo>
                  <a:pt x="4672" y="7398"/>
                </a:lnTo>
                <a:lnTo>
                  <a:pt x="4575" y="7422"/>
                </a:lnTo>
                <a:lnTo>
                  <a:pt x="4478" y="7471"/>
                </a:lnTo>
                <a:lnTo>
                  <a:pt x="4405" y="7544"/>
                </a:lnTo>
                <a:lnTo>
                  <a:pt x="4405" y="7568"/>
                </a:lnTo>
                <a:lnTo>
                  <a:pt x="4405" y="7593"/>
                </a:lnTo>
                <a:lnTo>
                  <a:pt x="4502" y="7641"/>
                </a:lnTo>
                <a:lnTo>
                  <a:pt x="4624" y="7666"/>
                </a:lnTo>
                <a:lnTo>
                  <a:pt x="4770" y="7690"/>
                </a:lnTo>
                <a:lnTo>
                  <a:pt x="4916" y="7690"/>
                </a:lnTo>
                <a:lnTo>
                  <a:pt x="4916" y="7909"/>
                </a:lnTo>
                <a:lnTo>
                  <a:pt x="4697" y="7909"/>
                </a:lnTo>
                <a:lnTo>
                  <a:pt x="4478" y="7958"/>
                </a:lnTo>
                <a:lnTo>
                  <a:pt x="4405" y="7982"/>
                </a:lnTo>
                <a:lnTo>
                  <a:pt x="4332" y="8031"/>
                </a:lnTo>
                <a:lnTo>
                  <a:pt x="4307" y="8079"/>
                </a:lnTo>
                <a:lnTo>
                  <a:pt x="4307" y="8128"/>
                </a:lnTo>
                <a:lnTo>
                  <a:pt x="4332" y="8152"/>
                </a:lnTo>
                <a:lnTo>
                  <a:pt x="4405" y="8201"/>
                </a:lnTo>
                <a:lnTo>
                  <a:pt x="4526" y="8225"/>
                </a:lnTo>
                <a:lnTo>
                  <a:pt x="4794" y="8201"/>
                </a:lnTo>
                <a:lnTo>
                  <a:pt x="4916" y="8201"/>
                </a:lnTo>
                <a:lnTo>
                  <a:pt x="4916" y="8420"/>
                </a:lnTo>
                <a:lnTo>
                  <a:pt x="4770" y="8396"/>
                </a:lnTo>
                <a:lnTo>
                  <a:pt x="4648" y="8420"/>
                </a:lnTo>
                <a:lnTo>
                  <a:pt x="4478" y="8469"/>
                </a:lnTo>
                <a:lnTo>
                  <a:pt x="4405" y="8493"/>
                </a:lnTo>
                <a:lnTo>
                  <a:pt x="4332" y="8542"/>
                </a:lnTo>
                <a:lnTo>
                  <a:pt x="4307" y="8566"/>
                </a:lnTo>
                <a:lnTo>
                  <a:pt x="4307" y="8590"/>
                </a:lnTo>
                <a:lnTo>
                  <a:pt x="4356" y="8639"/>
                </a:lnTo>
                <a:lnTo>
                  <a:pt x="4429" y="8688"/>
                </a:lnTo>
                <a:lnTo>
                  <a:pt x="4502" y="8712"/>
                </a:lnTo>
                <a:lnTo>
                  <a:pt x="4672" y="8736"/>
                </a:lnTo>
                <a:lnTo>
                  <a:pt x="4794" y="8736"/>
                </a:lnTo>
                <a:lnTo>
                  <a:pt x="4916" y="8712"/>
                </a:lnTo>
                <a:lnTo>
                  <a:pt x="4916" y="8980"/>
                </a:lnTo>
                <a:lnTo>
                  <a:pt x="4770" y="9004"/>
                </a:lnTo>
                <a:lnTo>
                  <a:pt x="4624" y="9028"/>
                </a:lnTo>
                <a:lnTo>
                  <a:pt x="4356" y="9126"/>
                </a:lnTo>
                <a:lnTo>
                  <a:pt x="4332" y="9150"/>
                </a:lnTo>
                <a:lnTo>
                  <a:pt x="4356" y="9174"/>
                </a:lnTo>
                <a:lnTo>
                  <a:pt x="4478" y="9223"/>
                </a:lnTo>
                <a:lnTo>
                  <a:pt x="4599" y="9247"/>
                </a:lnTo>
                <a:lnTo>
                  <a:pt x="4843" y="9247"/>
                </a:lnTo>
                <a:lnTo>
                  <a:pt x="4940" y="9223"/>
                </a:lnTo>
                <a:lnTo>
                  <a:pt x="4940" y="9466"/>
                </a:lnTo>
                <a:lnTo>
                  <a:pt x="4770" y="9490"/>
                </a:lnTo>
                <a:lnTo>
                  <a:pt x="4575" y="9515"/>
                </a:lnTo>
                <a:lnTo>
                  <a:pt x="4380" y="9563"/>
                </a:lnTo>
                <a:lnTo>
                  <a:pt x="4356" y="9588"/>
                </a:lnTo>
                <a:lnTo>
                  <a:pt x="4332" y="9661"/>
                </a:lnTo>
                <a:lnTo>
                  <a:pt x="4332" y="9709"/>
                </a:lnTo>
                <a:lnTo>
                  <a:pt x="4356" y="9758"/>
                </a:lnTo>
                <a:lnTo>
                  <a:pt x="4453" y="9807"/>
                </a:lnTo>
                <a:lnTo>
                  <a:pt x="4526" y="9831"/>
                </a:lnTo>
                <a:lnTo>
                  <a:pt x="4721" y="9855"/>
                </a:lnTo>
                <a:lnTo>
                  <a:pt x="4964" y="9855"/>
                </a:lnTo>
                <a:lnTo>
                  <a:pt x="4964" y="10026"/>
                </a:lnTo>
                <a:lnTo>
                  <a:pt x="4818" y="10026"/>
                </a:lnTo>
                <a:lnTo>
                  <a:pt x="4672" y="10050"/>
                </a:lnTo>
                <a:lnTo>
                  <a:pt x="4551" y="10099"/>
                </a:lnTo>
                <a:lnTo>
                  <a:pt x="4405" y="10172"/>
                </a:lnTo>
                <a:lnTo>
                  <a:pt x="4405" y="10196"/>
                </a:lnTo>
                <a:lnTo>
                  <a:pt x="4405" y="10220"/>
                </a:lnTo>
                <a:lnTo>
                  <a:pt x="4551" y="10269"/>
                </a:lnTo>
                <a:lnTo>
                  <a:pt x="4697" y="10318"/>
                </a:lnTo>
                <a:lnTo>
                  <a:pt x="4916" y="10318"/>
                </a:lnTo>
                <a:lnTo>
                  <a:pt x="4989" y="10269"/>
                </a:lnTo>
                <a:lnTo>
                  <a:pt x="4989" y="10561"/>
                </a:lnTo>
                <a:lnTo>
                  <a:pt x="4867" y="10561"/>
                </a:lnTo>
                <a:lnTo>
                  <a:pt x="4721" y="10610"/>
                </a:lnTo>
                <a:lnTo>
                  <a:pt x="4551" y="10658"/>
                </a:lnTo>
                <a:lnTo>
                  <a:pt x="4478" y="10707"/>
                </a:lnTo>
                <a:lnTo>
                  <a:pt x="4429" y="10780"/>
                </a:lnTo>
                <a:lnTo>
                  <a:pt x="4429" y="10804"/>
                </a:lnTo>
                <a:lnTo>
                  <a:pt x="4478" y="10853"/>
                </a:lnTo>
                <a:lnTo>
                  <a:pt x="4551" y="10902"/>
                </a:lnTo>
                <a:lnTo>
                  <a:pt x="4721" y="10902"/>
                </a:lnTo>
                <a:lnTo>
                  <a:pt x="4867" y="10877"/>
                </a:lnTo>
                <a:lnTo>
                  <a:pt x="5013" y="10829"/>
                </a:lnTo>
                <a:lnTo>
                  <a:pt x="5013" y="10853"/>
                </a:lnTo>
                <a:lnTo>
                  <a:pt x="5013" y="10950"/>
                </a:lnTo>
                <a:lnTo>
                  <a:pt x="4843" y="10999"/>
                </a:lnTo>
                <a:lnTo>
                  <a:pt x="4672" y="11048"/>
                </a:lnTo>
                <a:lnTo>
                  <a:pt x="4599" y="11072"/>
                </a:lnTo>
                <a:lnTo>
                  <a:pt x="4502" y="11121"/>
                </a:lnTo>
                <a:lnTo>
                  <a:pt x="4502" y="11169"/>
                </a:lnTo>
                <a:lnTo>
                  <a:pt x="4502" y="11218"/>
                </a:lnTo>
                <a:lnTo>
                  <a:pt x="4575" y="11291"/>
                </a:lnTo>
                <a:lnTo>
                  <a:pt x="4648" y="11340"/>
                </a:lnTo>
                <a:lnTo>
                  <a:pt x="4843" y="11340"/>
                </a:lnTo>
                <a:lnTo>
                  <a:pt x="5037" y="11315"/>
                </a:lnTo>
                <a:lnTo>
                  <a:pt x="5037" y="11461"/>
                </a:lnTo>
                <a:lnTo>
                  <a:pt x="4916" y="11486"/>
                </a:lnTo>
                <a:lnTo>
                  <a:pt x="4794" y="11510"/>
                </a:lnTo>
                <a:lnTo>
                  <a:pt x="4551" y="11607"/>
                </a:lnTo>
                <a:lnTo>
                  <a:pt x="4502" y="11632"/>
                </a:lnTo>
                <a:lnTo>
                  <a:pt x="4478" y="11656"/>
                </a:lnTo>
                <a:lnTo>
                  <a:pt x="4502" y="11753"/>
                </a:lnTo>
                <a:lnTo>
                  <a:pt x="4526" y="11802"/>
                </a:lnTo>
                <a:lnTo>
                  <a:pt x="4599" y="11851"/>
                </a:lnTo>
                <a:lnTo>
                  <a:pt x="4721" y="11851"/>
                </a:lnTo>
                <a:lnTo>
                  <a:pt x="4843" y="11826"/>
                </a:lnTo>
                <a:lnTo>
                  <a:pt x="4964" y="11802"/>
                </a:lnTo>
                <a:lnTo>
                  <a:pt x="5062" y="11753"/>
                </a:lnTo>
                <a:lnTo>
                  <a:pt x="5062" y="11948"/>
                </a:lnTo>
                <a:lnTo>
                  <a:pt x="4843" y="11997"/>
                </a:lnTo>
                <a:lnTo>
                  <a:pt x="4672" y="12070"/>
                </a:lnTo>
                <a:lnTo>
                  <a:pt x="4551" y="12191"/>
                </a:lnTo>
                <a:lnTo>
                  <a:pt x="4551" y="12216"/>
                </a:lnTo>
                <a:lnTo>
                  <a:pt x="4575" y="12240"/>
                </a:lnTo>
                <a:lnTo>
                  <a:pt x="4624" y="12264"/>
                </a:lnTo>
                <a:lnTo>
                  <a:pt x="4697" y="12289"/>
                </a:lnTo>
                <a:lnTo>
                  <a:pt x="5086" y="12289"/>
                </a:lnTo>
                <a:lnTo>
                  <a:pt x="5110" y="12483"/>
                </a:lnTo>
                <a:lnTo>
                  <a:pt x="4916" y="12532"/>
                </a:lnTo>
                <a:lnTo>
                  <a:pt x="4745" y="12629"/>
                </a:lnTo>
                <a:lnTo>
                  <a:pt x="4624" y="12727"/>
                </a:lnTo>
                <a:lnTo>
                  <a:pt x="4599" y="12800"/>
                </a:lnTo>
                <a:lnTo>
                  <a:pt x="4599" y="12848"/>
                </a:lnTo>
                <a:lnTo>
                  <a:pt x="4624" y="12873"/>
                </a:lnTo>
                <a:lnTo>
                  <a:pt x="4697" y="12897"/>
                </a:lnTo>
                <a:lnTo>
                  <a:pt x="4770" y="12897"/>
                </a:lnTo>
                <a:lnTo>
                  <a:pt x="4916" y="12873"/>
                </a:lnTo>
                <a:lnTo>
                  <a:pt x="5135" y="12824"/>
                </a:lnTo>
                <a:lnTo>
                  <a:pt x="5135" y="13067"/>
                </a:lnTo>
                <a:lnTo>
                  <a:pt x="4964" y="13140"/>
                </a:lnTo>
                <a:lnTo>
                  <a:pt x="4818" y="13165"/>
                </a:lnTo>
                <a:lnTo>
                  <a:pt x="4697" y="13238"/>
                </a:lnTo>
                <a:lnTo>
                  <a:pt x="4648" y="13286"/>
                </a:lnTo>
                <a:lnTo>
                  <a:pt x="4648" y="13311"/>
                </a:lnTo>
                <a:lnTo>
                  <a:pt x="4672" y="13335"/>
                </a:lnTo>
                <a:lnTo>
                  <a:pt x="4770" y="13384"/>
                </a:lnTo>
                <a:lnTo>
                  <a:pt x="4891" y="13408"/>
                </a:lnTo>
                <a:lnTo>
                  <a:pt x="5037" y="13384"/>
                </a:lnTo>
                <a:lnTo>
                  <a:pt x="5159" y="13359"/>
                </a:lnTo>
                <a:lnTo>
                  <a:pt x="5183" y="13530"/>
                </a:lnTo>
                <a:lnTo>
                  <a:pt x="5062" y="13578"/>
                </a:lnTo>
                <a:lnTo>
                  <a:pt x="4940" y="13627"/>
                </a:lnTo>
                <a:lnTo>
                  <a:pt x="4867" y="13676"/>
                </a:lnTo>
                <a:lnTo>
                  <a:pt x="4818" y="13700"/>
                </a:lnTo>
                <a:lnTo>
                  <a:pt x="4794" y="13749"/>
                </a:lnTo>
                <a:lnTo>
                  <a:pt x="4818" y="13797"/>
                </a:lnTo>
                <a:lnTo>
                  <a:pt x="4891" y="13846"/>
                </a:lnTo>
                <a:lnTo>
                  <a:pt x="4989" y="13870"/>
                </a:lnTo>
                <a:lnTo>
                  <a:pt x="5110" y="13846"/>
                </a:lnTo>
                <a:lnTo>
                  <a:pt x="5208" y="13822"/>
                </a:lnTo>
                <a:lnTo>
                  <a:pt x="5232" y="13919"/>
                </a:lnTo>
                <a:lnTo>
                  <a:pt x="5208" y="13919"/>
                </a:lnTo>
                <a:lnTo>
                  <a:pt x="4940" y="13992"/>
                </a:lnTo>
                <a:lnTo>
                  <a:pt x="4891" y="14016"/>
                </a:lnTo>
                <a:lnTo>
                  <a:pt x="4818" y="14065"/>
                </a:lnTo>
                <a:lnTo>
                  <a:pt x="4745" y="14138"/>
                </a:lnTo>
                <a:lnTo>
                  <a:pt x="4721" y="14187"/>
                </a:lnTo>
                <a:lnTo>
                  <a:pt x="4745" y="14211"/>
                </a:lnTo>
                <a:lnTo>
                  <a:pt x="4843" y="14260"/>
                </a:lnTo>
                <a:lnTo>
                  <a:pt x="4916" y="14284"/>
                </a:lnTo>
                <a:lnTo>
                  <a:pt x="5135" y="14284"/>
                </a:lnTo>
                <a:lnTo>
                  <a:pt x="5256" y="14235"/>
                </a:lnTo>
                <a:lnTo>
                  <a:pt x="5281" y="14406"/>
                </a:lnTo>
                <a:lnTo>
                  <a:pt x="5037" y="14430"/>
                </a:lnTo>
                <a:lnTo>
                  <a:pt x="4964" y="14454"/>
                </a:lnTo>
                <a:lnTo>
                  <a:pt x="4891" y="14527"/>
                </a:lnTo>
                <a:lnTo>
                  <a:pt x="4843" y="14576"/>
                </a:lnTo>
                <a:lnTo>
                  <a:pt x="4843" y="14625"/>
                </a:lnTo>
                <a:lnTo>
                  <a:pt x="4867" y="14649"/>
                </a:lnTo>
                <a:lnTo>
                  <a:pt x="4916" y="14698"/>
                </a:lnTo>
                <a:lnTo>
                  <a:pt x="4964" y="14722"/>
                </a:lnTo>
                <a:lnTo>
                  <a:pt x="5110" y="14722"/>
                </a:lnTo>
                <a:lnTo>
                  <a:pt x="5329" y="14698"/>
                </a:lnTo>
                <a:lnTo>
                  <a:pt x="5354" y="14868"/>
                </a:lnTo>
                <a:lnTo>
                  <a:pt x="5208" y="14892"/>
                </a:lnTo>
                <a:lnTo>
                  <a:pt x="5062" y="14965"/>
                </a:lnTo>
                <a:lnTo>
                  <a:pt x="5037" y="14990"/>
                </a:lnTo>
                <a:lnTo>
                  <a:pt x="5037" y="15014"/>
                </a:lnTo>
                <a:lnTo>
                  <a:pt x="5062" y="15038"/>
                </a:lnTo>
                <a:lnTo>
                  <a:pt x="5232" y="15087"/>
                </a:lnTo>
                <a:lnTo>
                  <a:pt x="5427" y="15111"/>
                </a:lnTo>
                <a:lnTo>
                  <a:pt x="5475" y="15136"/>
                </a:lnTo>
                <a:lnTo>
                  <a:pt x="5548" y="15160"/>
                </a:lnTo>
                <a:lnTo>
                  <a:pt x="5646" y="15160"/>
                </a:lnTo>
                <a:lnTo>
                  <a:pt x="5694" y="15209"/>
                </a:lnTo>
                <a:lnTo>
                  <a:pt x="5743" y="15282"/>
                </a:lnTo>
                <a:lnTo>
                  <a:pt x="5767" y="15355"/>
                </a:lnTo>
                <a:lnTo>
                  <a:pt x="5792" y="15428"/>
                </a:lnTo>
                <a:lnTo>
                  <a:pt x="5767" y="15501"/>
                </a:lnTo>
                <a:lnTo>
                  <a:pt x="5694" y="15574"/>
                </a:lnTo>
                <a:lnTo>
                  <a:pt x="5621" y="15598"/>
                </a:lnTo>
                <a:lnTo>
                  <a:pt x="5524" y="15622"/>
                </a:lnTo>
                <a:lnTo>
                  <a:pt x="5427" y="15622"/>
                </a:lnTo>
                <a:lnTo>
                  <a:pt x="5208" y="15574"/>
                </a:lnTo>
                <a:lnTo>
                  <a:pt x="4794" y="15452"/>
                </a:lnTo>
                <a:lnTo>
                  <a:pt x="4599" y="15403"/>
                </a:lnTo>
                <a:lnTo>
                  <a:pt x="4599" y="15330"/>
                </a:lnTo>
                <a:lnTo>
                  <a:pt x="4502" y="14990"/>
                </a:lnTo>
                <a:lnTo>
                  <a:pt x="4380" y="14673"/>
                </a:lnTo>
                <a:lnTo>
                  <a:pt x="4283" y="14333"/>
                </a:lnTo>
                <a:lnTo>
                  <a:pt x="4186" y="13992"/>
                </a:lnTo>
                <a:lnTo>
                  <a:pt x="4113" y="13651"/>
                </a:lnTo>
                <a:lnTo>
                  <a:pt x="4064" y="13335"/>
                </a:lnTo>
                <a:lnTo>
                  <a:pt x="4015" y="12678"/>
                </a:lnTo>
                <a:lnTo>
                  <a:pt x="3967" y="12191"/>
                </a:lnTo>
                <a:lnTo>
                  <a:pt x="3942" y="11948"/>
                </a:lnTo>
                <a:lnTo>
                  <a:pt x="3894" y="11705"/>
                </a:lnTo>
                <a:lnTo>
                  <a:pt x="3821" y="11486"/>
                </a:lnTo>
                <a:lnTo>
                  <a:pt x="3748" y="11267"/>
                </a:lnTo>
                <a:lnTo>
                  <a:pt x="3626" y="11048"/>
                </a:lnTo>
                <a:lnTo>
                  <a:pt x="3480" y="10877"/>
                </a:lnTo>
                <a:lnTo>
                  <a:pt x="3431" y="10853"/>
                </a:lnTo>
                <a:lnTo>
                  <a:pt x="3383" y="10829"/>
                </a:lnTo>
                <a:lnTo>
                  <a:pt x="3285" y="10853"/>
                </a:lnTo>
                <a:lnTo>
                  <a:pt x="3212" y="10877"/>
                </a:lnTo>
                <a:lnTo>
                  <a:pt x="3139" y="10950"/>
                </a:lnTo>
                <a:lnTo>
                  <a:pt x="3066" y="11023"/>
                </a:lnTo>
                <a:lnTo>
                  <a:pt x="2823" y="11023"/>
                </a:lnTo>
                <a:lnTo>
                  <a:pt x="2774" y="11048"/>
                </a:lnTo>
                <a:lnTo>
                  <a:pt x="2726" y="11072"/>
                </a:lnTo>
                <a:lnTo>
                  <a:pt x="2701" y="11096"/>
                </a:lnTo>
                <a:lnTo>
                  <a:pt x="2701" y="11121"/>
                </a:lnTo>
                <a:lnTo>
                  <a:pt x="2701" y="11169"/>
                </a:lnTo>
                <a:lnTo>
                  <a:pt x="2726" y="11194"/>
                </a:lnTo>
                <a:lnTo>
                  <a:pt x="2823" y="11242"/>
                </a:lnTo>
                <a:lnTo>
                  <a:pt x="2969" y="11242"/>
                </a:lnTo>
                <a:lnTo>
                  <a:pt x="2945" y="11364"/>
                </a:lnTo>
                <a:lnTo>
                  <a:pt x="2847" y="11340"/>
                </a:lnTo>
                <a:lnTo>
                  <a:pt x="2750" y="11364"/>
                </a:lnTo>
                <a:lnTo>
                  <a:pt x="2677" y="11364"/>
                </a:lnTo>
                <a:lnTo>
                  <a:pt x="2604" y="11388"/>
                </a:lnTo>
                <a:lnTo>
                  <a:pt x="2556" y="11437"/>
                </a:lnTo>
                <a:lnTo>
                  <a:pt x="2531" y="11461"/>
                </a:lnTo>
                <a:lnTo>
                  <a:pt x="2556" y="11510"/>
                </a:lnTo>
                <a:lnTo>
                  <a:pt x="2580" y="11583"/>
                </a:lnTo>
                <a:lnTo>
                  <a:pt x="2628" y="11607"/>
                </a:lnTo>
                <a:lnTo>
                  <a:pt x="2750" y="11656"/>
                </a:lnTo>
                <a:lnTo>
                  <a:pt x="2920" y="11680"/>
                </a:lnTo>
                <a:lnTo>
                  <a:pt x="2896" y="11851"/>
                </a:lnTo>
                <a:lnTo>
                  <a:pt x="2628" y="11875"/>
                </a:lnTo>
                <a:lnTo>
                  <a:pt x="2458" y="11899"/>
                </a:lnTo>
                <a:lnTo>
                  <a:pt x="2361" y="11924"/>
                </a:lnTo>
                <a:lnTo>
                  <a:pt x="2288" y="11948"/>
                </a:lnTo>
                <a:lnTo>
                  <a:pt x="2288" y="11972"/>
                </a:lnTo>
                <a:lnTo>
                  <a:pt x="2288" y="11997"/>
                </a:lnTo>
                <a:lnTo>
                  <a:pt x="2337" y="12045"/>
                </a:lnTo>
                <a:lnTo>
                  <a:pt x="2410" y="12094"/>
                </a:lnTo>
                <a:lnTo>
                  <a:pt x="2507" y="12118"/>
                </a:lnTo>
                <a:lnTo>
                  <a:pt x="2604" y="12143"/>
                </a:lnTo>
                <a:lnTo>
                  <a:pt x="2896" y="12143"/>
                </a:lnTo>
                <a:lnTo>
                  <a:pt x="2896" y="12216"/>
                </a:lnTo>
                <a:lnTo>
                  <a:pt x="2628" y="12289"/>
                </a:lnTo>
                <a:lnTo>
                  <a:pt x="2507" y="12313"/>
                </a:lnTo>
                <a:lnTo>
                  <a:pt x="2385" y="12362"/>
                </a:lnTo>
                <a:lnTo>
                  <a:pt x="2361" y="12386"/>
                </a:lnTo>
                <a:lnTo>
                  <a:pt x="2337" y="12410"/>
                </a:lnTo>
                <a:lnTo>
                  <a:pt x="2361" y="12483"/>
                </a:lnTo>
                <a:lnTo>
                  <a:pt x="2410" y="12532"/>
                </a:lnTo>
                <a:lnTo>
                  <a:pt x="2483" y="12556"/>
                </a:lnTo>
                <a:lnTo>
                  <a:pt x="2604" y="12581"/>
                </a:lnTo>
                <a:lnTo>
                  <a:pt x="2726" y="12556"/>
                </a:lnTo>
                <a:lnTo>
                  <a:pt x="2872" y="12556"/>
                </a:lnTo>
                <a:lnTo>
                  <a:pt x="2823" y="12824"/>
                </a:lnTo>
                <a:lnTo>
                  <a:pt x="2677" y="12775"/>
                </a:lnTo>
                <a:lnTo>
                  <a:pt x="2337" y="12775"/>
                </a:lnTo>
                <a:lnTo>
                  <a:pt x="2264" y="12824"/>
                </a:lnTo>
                <a:lnTo>
                  <a:pt x="2239" y="12848"/>
                </a:lnTo>
                <a:lnTo>
                  <a:pt x="2239" y="12897"/>
                </a:lnTo>
                <a:lnTo>
                  <a:pt x="2239" y="12970"/>
                </a:lnTo>
                <a:lnTo>
                  <a:pt x="2312" y="13019"/>
                </a:lnTo>
                <a:lnTo>
                  <a:pt x="2385" y="13043"/>
                </a:lnTo>
                <a:lnTo>
                  <a:pt x="2458" y="13067"/>
                </a:lnTo>
                <a:lnTo>
                  <a:pt x="2628" y="13092"/>
                </a:lnTo>
                <a:lnTo>
                  <a:pt x="2799" y="13092"/>
                </a:lnTo>
                <a:lnTo>
                  <a:pt x="2774" y="13262"/>
                </a:lnTo>
                <a:lnTo>
                  <a:pt x="2458" y="13262"/>
                </a:lnTo>
                <a:lnTo>
                  <a:pt x="2361" y="13286"/>
                </a:lnTo>
                <a:lnTo>
                  <a:pt x="2264" y="13335"/>
                </a:lnTo>
                <a:lnTo>
                  <a:pt x="2239" y="13359"/>
                </a:lnTo>
                <a:lnTo>
                  <a:pt x="2239" y="13408"/>
                </a:lnTo>
                <a:lnTo>
                  <a:pt x="2312" y="13481"/>
                </a:lnTo>
                <a:lnTo>
                  <a:pt x="2410" y="13505"/>
                </a:lnTo>
                <a:lnTo>
                  <a:pt x="2483" y="13530"/>
                </a:lnTo>
                <a:lnTo>
                  <a:pt x="2726" y="13530"/>
                </a:lnTo>
                <a:lnTo>
                  <a:pt x="2701" y="13724"/>
                </a:lnTo>
                <a:lnTo>
                  <a:pt x="2483" y="13749"/>
                </a:lnTo>
                <a:lnTo>
                  <a:pt x="2312" y="13749"/>
                </a:lnTo>
                <a:lnTo>
                  <a:pt x="2264" y="13773"/>
                </a:lnTo>
                <a:lnTo>
                  <a:pt x="2191" y="13822"/>
                </a:lnTo>
                <a:lnTo>
                  <a:pt x="2166" y="13870"/>
                </a:lnTo>
                <a:lnTo>
                  <a:pt x="2166" y="13943"/>
                </a:lnTo>
                <a:lnTo>
                  <a:pt x="2215" y="13992"/>
                </a:lnTo>
                <a:lnTo>
                  <a:pt x="2239" y="14041"/>
                </a:lnTo>
                <a:lnTo>
                  <a:pt x="2361" y="14089"/>
                </a:lnTo>
                <a:lnTo>
                  <a:pt x="2628" y="14089"/>
                </a:lnTo>
                <a:lnTo>
                  <a:pt x="2604" y="14260"/>
                </a:lnTo>
                <a:lnTo>
                  <a:pt x="2385" y="14260"/>
                </a:lnTo>
                <a:lnTo>
                  <a:pt x="2264" y="14284"/>
                </a:lnTo>
                <a:lnTo>
                  <a:pt x="2166" y="14333"/>
                </a:lnTo>
                <a:lnTo>
                  <a:pt x="2118" y="14357"/>
                </a:lnTo>
                <a:lnTo>
                  <a:pt x="2118" y="14406"/>
                </a:lnTo>
                <a:lnTo>
                  <a:pt x="2142" y="14454"/>
                </a:lnTo>
                <a:lnTo>
                  <a:pt x="2191" y="14479"/>
                </a:lnTo>
                <a:lnTo>
                  <a:pt x="2312" y="14527"/>
                </a:lnTo>
                <a:lnTo>
                  <a:pt x="2458" y="14527"/>
                </a:lnTo>
                <a:lnTo>
                  <a:pt x="2580" y="14503"/>
                </a:lnTo>
                <a:lnTo>
                  <a:pt x="2531" y="14868"/>
                </a:lnTo>
                <a:lnTo>
                  <a:pt x="2531" y="14844"/>
                </a:lnTo>
                <a:lnTo>
                  <a:pt x="2434" y="14819"/>
                </a:lnTo>
                <a:lnTo>
                  <a:pt x="2312" y="14795"/>
                </a:lnTo>
                <a:lnTo>
                  <a:pt x="2191" y="14795"/>
                </a:lnTo>
                <a:lnTo>
                  <a:pt x="2093" y="14844"/>
                </a:lnTo>
                <a:lnTo>
                  <a:pt x="2069" y="14868"/>
                </a:lnTo>
                <a:lnTo>
                  <a:pt x="2069" y="14892"/>
                </a:lnTo>
                <a:lnTo>
                  <a:pt x="2069" y="14917"/>
                </a:lnTo>
                <a:lnTo>
                  <a:pt x="2093" y="14941"/>
                </a:lnTo>
                <a:lnTo>
                  <a:pt x="2166" y="14990"/>
                </a:lnTo>
                <a:lnTo>
                  <a:pt x="2264" y="14990"/>
                </a:lnTo>
                <a:lnTo>
                  <a:pt x="2458" y="15014"/>
                </a:lnTo>
                <a:lnTo>
                  <a:pt x="2507" y="15014"/>
                </a:lnTo>
                <a:lnTo>
                  <a:pt x="2531" y="14990"/>
                </a:lnTo>
                <a:lnTo>
                  <a:pt x="2531" y="15136"/>
                </a:lnTo>
                <a:lnTo>
                  <a:pt x="2045" y="15452"/>
                </a:lnTo>
                <a:lnTo>
                  <a:pt x="1801" y="15549"/>
                </a:lnTo>
                <a:lnTo>
                  <a:pt x="1680" y="15598"/>
                </a:lnTo>
                <a:lnTo>
                  <a:pt x="1534" y="15622"/>
                </a:lnTo>
                <a:lnTo>
                  <a:pt x="1436" y="15622"/>
                </a:lnTo>
                <a:lnTo>
                  <a:pt x="1339" y="15598"/>
                </a:lnTo>
                <a:lnTo>
                  <a:pt x="1266" y="15549"/>
                </a:lnTo>
                <a:lnTo>
                  <a:pt x="1242" y="15501"/>
                </a:lnTo>
                <a:lnTo>
                  <a:pt x="1242" y="15452"/>
                </a:lnTo>
                <a:lnTo>
                  <a:pt x="1266" y="15355"/>
                </a:lnTo>
                <a:lnTo>
                  <a:pt x="1315" y="15282"/>
                </a:lnTo>
                <a:lnTo>
                  <a:pt x="1485" y="15136"/>
                </a:lnTo>
                <a:lnTo>
                  <a:pt x="1534" y="15111"/>
                </a:lnTo>
                <a:lnTo>
                  <a:pt x="1582" y="15063"/>
                </a:lnTo>
                <a:lnTo>
                  <a:pt x="1607" y="15014"/>
                </a:lnTo>
                <a:lnTo>
                  <a:pt x="1631" y="14941"/>
                </a:lnTo>
                <a:lnTo>
                  <a:pt x="1655" y="14308"/>
                </a:lnTo>
                <a:lnTo>
                  <a:pt x="1680" y="13676"/>
                </a:lnTo>
                <a:lnTo>
                  <a:pt x="1704" y="12410"/>
                </a:lnTo>
                <a:lnTo>
                  <a:pt x="1728" y="11121"/>
                </a:lnTo>
                <a:lnTo>
                  <a:pt x="1753" y="10488"/>
                </a:lnTo>
                <a:lnTo>
                  <a:pt x="1801" y="9855"/>
                </a:lnTo>
                <a:lnTo>
                  <a:pt x="1826" y="9223"/>
                </a:lnTo>
                <a:lnTo>
                  <a:pt x="1826" y="8590"/>
                </a:lnTo>
                <a:lnTo>
                  <a:pt x="1850" y="7958"/>
                </a:lnTo>
                <a:lnTo>
                  <a:pt x="1923" y="7349"/>
                </a:lnTo>
                <a:lnTo>
                  <a:pt x="1996" y="6911"/>
                </a:lnTo>
                <a:lnTo>
                  <a:pt x="1996" y="6692"/>
                </a:lnTo>
                <a:lnTo>
                  <a:pt x="1972" y="6571"/>
                </a:lnTo>
                <a:lnTo>
                  <a:pt x="1923" y="6498"/>
                </a:lnTo>
                <a:lnTo>
                  <a:pt x="1947" y="6425"/>
                </a:lnTo>
                <a:lnTo>
                  <a:pt x="1947" y="6352"/>
                </a:lnTo>
                <a:lnTo>
                  <a:pt x="1923" y="6303"/>
                </a:lnTo>
                <a:lnTo>
                  <a:pt x="1874" y="6254"/>
                </a:lnTo>
                <a:lnTo>
                  <a:pt x="1801" y="6230"/>
                </a:lnTo>
                <a:lnTo>
                  <a:pt x="1704" y="6254"/>
                </a:lnTo>
                <a:lnTo>
                  <a:pt x="1558" y="6230"/>
                </a:lnTo>
                <a:lnTo>
                  <a:pt x="1485" y="6230"/>
                </a:lnTo>
                <a:lnTo>
                  <a:pt x="1436" y="6254"/>
                </a:lnTo>
                <a:lnTo>
                  <a:pt x="1388" y="6303"/>
                </a:lnTo>
                <a:lnTo>
                  <a:pt x="1412" y="6352"/>
                </a:lnTo>
                <a:lnTo>
                  <a:pt x="1412" y="6376"/>
                </a:lnTo>
                <a:lnTo>
                  <a:pt x="1509" y="6425"/>
                </a:lnTo>
                <a:lnTo>
                  <a:pt x="1485" y="6449"/>
                </a:lnTo>
                <a:lnTo>
                  <a:pt x="1388" y="6449"/>
                </a:lnTo>
                <a:lnTo>
                  <a:pt x="1193" y="6473"/>
                </a:lnTo>
                <a:lnTo>
                  <a:pt x="1096" y="6522"/>
                </a:lnTo>
                <a:lnTo>
                  <a:pt x="1071" y="6522"/>
                </a:lnTo>
                <a:lnTo>
                  <a:pt x="1096" y="6546"/>
                </a:lnTo>
                <a:lnTo>
                  <a:pt x="1144" y="6619"/>
                </a:lnTo>
                <a:lnTo>
                  <a:pt x="1193" y="6644"/>
                </a:lnTo>
                <a:lnTo>
                  <a:pt x="1266" y="6668"/>
                </a:lnTo>
                <a:lnTo>
                  <a:pt x="1339" y="6692"/>
                </a:lnTo>
                <a:lnTo>
                  <a:pt x="1315" y="6741"/>
                </a:lnTo>
                <a:lnTo>
                  <a:pt x="1193" y="6765"/>
                </a:lnTo>
                <a:lnTo>
                  <a:pt x="1096" y="6790"/>
                </a:lnTo>
                <a:lnTo>
                  <a:pt x="998" y="6863"/>
                </a:lnTo>
                <a:lnTo>
                  <a:pt x="998" y="6887"/>
                </a:lnTo>
                <a:lnTo>
                  <a:pt x="1096" y="6936"/>
                </a:lnTo>
                <a:lnTo>
                  <a:pt x="1193" y="6960"/>
                </a:lnTo>
                <a:lnTo>
                  <a:pt x="1217" y="6960"/>
                </a:lnTo>
                <a:lnTo>
                  <a:pt x="1193" y="7106"/>
                </a:lnTo>
                <a:lnTo>
                  <a:pt x="1047" y="7082"/>
                </a:lnTo>
                <a:lnTo>
                  <a:pt x="950" y="7106"/>
                </a:lnTo>
                <a:lnTo>
                  <a:pt x="877" y="7130"/>
                </a:lnTo>
                <a:lnTo>
                  <a:pt x="804" y="7203"/>
                </a:lnTo>
                <a:lnTo>
                  <a:pt x="804" y="7252"/>
                </a:lnTo>
                <a:lnTo>
                  <a:pt x="828" y="7301"/>
                </a:lnTo>
                <a:lnTo>
                  <a:pt x="852" y="7325"/>
                </a:lnTo>
                <a:lnTo>
                  <a:pt x="901" y="7349"/>
                </a:lnTo>
                <a:lnTo>
                  <a:pt x="1023" y="7374"/>
                </a:lnTo>
                <a:lnTo>
                  <a:pt x="1096" y="7398"/>
                </a:lnTo>
                <a:lnTo>
                  <a:pt x="1047" y="7568"/>
                </a:lnTo>
                <a:lnTo>
                  <a:pt x="950" y="7568"/>
                </a:lnTo>
                <a:lnTo>
                  <a:pt x="852" y="7593"/>
                </a:lnTo>
                <a:lnTo>
                  <a:pt x="731" y="7617"/>
                </a:lnTo>
                <a:lnTo>
                  <a:pt x="706" y="7641"/>
                </a:lnTo>
                <a:lnTo>
                  <a:pt x="682" y="7690"/>
                </a:lnTo>
                <a:lnTo>
                  <a:pt x="706" y="7739"/>
                </a:lnTo>
                <a:lnTo>
                  <a:pt x="731" y="7763"/>
                </a:lnTo>
                <a:lnTo>
                  <a:pt x="755" y="7812"/>
                </a:lnTo>
                <a:lnTo>
                  <a:pt x="828" y="7836"/>
                </a:lnTo>
                <a:lnTo>
                  <a:pt x="925" y="7860"/>
                </a:lnTo>
                <a:lnTo>
                  <a:pt x="974" y="7860"/>
                </a:lnTo>
                <a:lnTo>
                  <a:pt x="950" y="7958"/>
                </a:lnTo>
                <a:lnTo>
                  <a:pt x="804" y="7982"/>
                </a:lnTo>
                <a:lnTo>
                  <a:pt x="731" y="8006"/>
                </a:lnTo>
                <a:lnTo>
                  <a:pt x="658" y="8031"/>
                </a:lnTo>
                <a:lnTo>
                  <a:pt x="658" y="8055"/>
                </a:lnTo>
                <a:lnTo>
                  <a:pt x="658" y="8079"/>
                </a:lnTo>
                <a:lnTo>
                  <a:pt x="731" y="8104"/>
                </a:lnTo>
                <a:lnTo>
                  <a:pt x="804" y="8128"/>
                </a:lnTo>
                <a:lnTo>
                  <a:pt x="950" y="8128"/>
                </a:lnTo>
                <a:lnTo>
                  <a:pt x="950" y="8274"/>
                </a:lnTo>
                <a:lnTo>
                  <a:pt x="828" y="8298"/>
                </a:lnTo>
                <a:lnTo>
                  <a:pt x="779" y="8323"/>
                </a:lnTo>
                <a:lnTo>
                  <a:pt x="731" y="8347"/>
                </a:lnTo>
                <a:lnTo>
                  <a:pt x="706" y="8396"/>
                </a:lnTo>
                <a:lnTo>
                  <a:pt x="706" y="8420"/>
                </a:lnTo>
                <a:lnTo>
                  <a:pt x="731" y="8469"/>
                </a:lnTo>
                <a:lnTo>
                  <a:pt x="755" y="8493"/>
                </a:lnTo>
                <a:lnTo>
                  <a:pt x="828" y="8517"/>
                </a:lnTo>
                <a:lnTo>
                  <a:pt x="901" y="8517"/>
                </a:lnTo>
                <a:lnTo>
                  <a:pt x="974" y="8712"/>
                </a:lnTo>
                <a:lnTo>
                  <a:pt x="974" y="8834"/>
                </a:lnTo>
                <a:lnTo>
                  <a:pt x="974" y="8931"/>
                </a:lnTo>
                <a:lnTo>
                  <a:pt x="950" y="9028"/>
                </a:lnTo>
                <a:lnTo>
                  <a:pt x="901" y="9101"/>
                </a:lnTo>
                <a:lnTo>
                  <a:pt x="828" y="9174"/>
                </a:lnTo>
                <a:lnTo>
                  <a:pt x="731" y="9223"/>
                </a:lnTo>
                <a:lnTo>
                  <a:pt x="633" y="9223"/>
                </a:lnTo>
                <a:lnTo>
                  <a:pt x="512" y="9199"/>
                </a:lnTo>
                <a:lnTo>
                  <a:pt x="414" y="9150"/>
                </a:lnTo>
                <a:lnTo>
                  <a:pt x="341" y="9101"/>
                </a:lnTo>
                <a:lnTo>
                  <a:pt x="268" y="9028"/>
                </a:lnTo>
                <a:lnTo>
                  <a:pt x="268" y="8980"/>
                </a:lnTo>
                <a:lnTo>
                  <a:pt x="268" y="8931"/>
                </a:lnTo>
                <a:lnTo>
                  <a:pt x="293" y="8882"/>
                </a:lnTo>
                <a:lnTo>
                  <a:pt x="366" y="8858"/>
                </a:lnTo>
                <a:lnTo>
                  <a:pt x="390" y="8834"/>
                </a:lnTo>
                <a:lnTo>
                  <a:pt x="414" y="8809"/>
                </a:lnTo>
                <a:lnTo>
                  <a:pt x="487" y="8517"/>
                </a:lnTo>
                <a:lnTo>
                  <a:pt x="512" y="8225"/>
                </a:lnTo>
                <a:lnTo>
                  <a:pt x="560" y="7641"/>
                </a:lnTo>
                <a:lnTo>
                  <a:pt x="560" y="7057"/>
                </a:lnTo>
                <a:lnTo>
                  <a:pt x="609" y="6741"/>
                </a:lnTo>
                <a:lnTo>
                  <a:pt x="633" y="6473"/>
                </a:lnTo>
                <a:lnTo>
                  <a:pt x="731" y="6108"/>
                </a:lnTo>
                <a:lnTo>
                  <a:pt x="877" y="5792"/>
                </a:lnTo>
                <a:lnTo>
                  <a:pt x="1047" y="5524"/>
                </a:lnTo>
                <a:lnTo>
                  <a:pt x="1242" y="5281"/>
                </a:lnTo>
                <a:lnTo>
                  <a:pt x="1485" y="5062"/>
                </a:lnTo>
                <a:lnTo>
                  <a:pt x="1753" y="4892"/>
                </a:lnTo>
                <a:lnTo>
                  <a:pt x="2069" y="4746"/>
                </a:lnTo>
                <a:lnTo>
                  <a:pt x="2410" y="4624"/>
                </a:lnTo>
                <a:lnTo>
                  <a:pt x="2872" y="4527"/>
                </a:lnTo>
                <a:lnTo>
                  <a:pt x="3358" y="4478"/>
                </a:lnTo>
                <a:lnTo>
                  <a:pt x="3407" y="4502"/>
                </a:lnTo>
                <a:lnTo>
                  <a:pt x="3480" y="4502"/>
                </a:lnTo>
                <a:lnTo>
                  <a:pt x="3529" y="4478"/>
                </a:lnTo>
                <a:lnTo>
                  <a:pt x="3577" y="4454"/>
                </a:lnTo>
                <a:close/>
                <a:moveTo>
                  <a:pt x="3261" y="1"/>
                </a:moveTo>
                <a:lnTo>
                  <a:pt x="3066" y="25"/>
                </a:lnTo>
                <a:lnTo>
                  <a:pt x="2896" y="123"/>
                </a:lnTo>
                <a:lnTo>
                  <a:pt x="2823" y="171"/>
                </a:lnTo>
                <a:lnTo>
                  <a:pt x="2750" y="244"/>
                </a:lnTo>
                <a:lnTo>
                  <a:pt x="2531" y="317"/>
                </a:lnTo>
                <a:lnTo>
                  <a:pt x="2337" y="463"/>
                </a:lnTo>
                <a:lnTo>
                  <a:pt x="2142" y="609"/>
                </a:lnTo>
                <a:lnTo>
                  <a:pt x="1972" y="804"/>
                </a:lnTo>
                <a:lnTo>
                  <a:pt x="1826" y="1023"/>
                </a:lnTo>
                <a:lnTo>
                  <a:pt x="1704" y="1242"/>
                </a:lnTo>
                <a:lnTo>
                  <a:pt x="1631" y="1461"/>
                </a:lnTo>
                <a:lnTo>
                  <a:pt x="1582" y="1680"/>
                </a:lnTo>
                <a:lnTo>
                  <a:pt x="1558" y="1874"/>
                </a:lnTo>
                <a:lnTo>
                  <a:pt x="1582" y="2069"/>
                </a:lnTo>
                <a:lnTo>
                  <a:pt x="1582" y="2239"/>
                </a:lnTo>
                <a:lnTo>
                  <a:pt x="1631" y="2410"/>
                </a:lnTo>
                <a:lnTo>
                  <a:pt x="1680" y="2580"/>
                </a:lnTo>
                <a:lnTo>
                  <a:pt x="1728" y="2750"/>
                </a:lnTo>
                <a:lnTo>
                  <a:pt x="1826" y="2921"/>
                </a:lnTo>
                <a:lnTo>
                  <a:pt x="1899" y="3067"/>
                </a:lnTo>
                <a:lnTo>
                  <a:pt x="2020" y="3213"/>
                </a:lnTo>
                <a:lnTo>
                  <a:pt x="2142" y="3334"/>
                </a:lnTo>
                <a:lnTo>
                  <a:pt x="2264" y="3456"/>
                </a:lnTo>
                <a:lnTo>
                  <a:pt x="2410" y="3578"/>
                </a:lnTo>
                <a:lnTo>
                  <a:pt x="2556" y="3675"/>
                </a:lnTo>
                <a:lnTo>
                  <a:pt x="2701" y="3748"/>
                </a:lnTo>
                <a:lnTo>
                  <a:pt x="2872" y="3821"/>
                </a:lnTo>
                <a:lnTo>
                  <a:pt x="3066" y="3894"/>
                </a:lnTo>
                <a:lnTo>
                  <a:pt x="3310" y="3918"/>
                </a:lnTo>
                <a:lnTo>
                  <a:pt x="3261" y="4016"/>
                </a:lnTo>
                <a:lnTo>
                  <a:pt x="3237" y="4113"/>
                </a:lnTo>
                <a:lnTo>
                  <a:pt x="2750" y="4162"/>
                </a:lnTo>
                <a:lnTo>
                  <a:pt x="2361" y="4235"/>
                </a:lnTo>
                <a:lnTo>
                  <a:pt x="1996" y="4356"/>
                </a:lnTo>
                <a:lnTo>
                  <a:pt x="1655" y="4502"/>
                </a:lnTo>
                <a:lnTo>
                  <a:pt x="1339" y="4697"/>
                </a:lnTo>
                <a:lnTo>
                  <a:pt x="1071" y="4916"/>
                </a:lnTo>
                <a:lnTo>
                  <a:pt x="828" y="5184"/>
                </a:lnTo>
                <a:lnTo>
                  <a:pt x="609" y="5500"/>
                </a:lnTo>
                <a:lnTo>
                  <a:pt x="439" y="5865"/>
                </a:lnTo>
                <a:lnTo>
                  <a:pt x="341" y="6206"/>
                </a:lnTo>
                <a:lnTo>
                  <a:pt x="268" y="6571"/>
                </a:lnTo>
                <a:lnTo>
                  <a:pt x="220" y="6936"/>
                </a:lnTo>
                <a:lnTo>
                  <a:pt x="195" y="7301"/>
                </a:lnTo>
                <a:lnTo>
                  <a:pt x="171" y="7982"/>
                </a:lnTo>
                <a:lnTo>
                  <a:pt x="171" y="8347"/>
                </a:lnTo>
                <a:lnTo>
                  <a:pt x="195" y="8688"/>
                </a:lnTo>
                <a:lnTo>
                  <a:pt x="147" y="8712"/>
                </a:lnTo>
                <a:lnTo>
                  <a:pt x="98" y="8761"/>
                </a:lnTo>
                <a:lnTo>
                  <a:pt x="49" y="8809"/>
                </a:lnTo>
                <a:lnTo>
                  <a:pt x="25" y="8882"/>
                </a:lnTo>
                <a:lnTo>
                  <a:pt x="1" y="9004"/>
                </a:lnTo>
                <a:lnTo>
                  <a:pt x="49" y="9150"/>
                </a:lnTo>
                <a:lnTo>
                  <a:pt x="98" y="9223"/>
                </a:lnTo>
                <a:lnTo>
                  <a:pt x="147" y="9296"/>
                </a:lnTo>
                <a:lnTo>
                  <a:pt x="293" y="9418"/>
                </a:lnTo>
                <a:lnTo>
                  <a:pt x="463" y="9490"/>
                </a:lnTo>
                <a:lnTo>
                  <a:pt x="633" y="9515"/>
                </a:lnTo>
                <a:lnTo>
                  <a:pt x="828" y="9515"/>
                </a:lnTo>
                <a:lnTo>
                  <a:pt x="901" y="9466"/>
                </a:lnTo>
                <a:lnTo>
                  <a:pt x="974" y="9442"/>
                </a:lnTo>
                <a:lnTo>
                  <a:pt x="1120" y="9320"/>
                </a:lnTo>
                <a:lnTo>
                  <a:pt x="1193" y="9174"/>
                </a:lnTo>
                <a:lnTo>
                  <a:pt x="1266" y="9004"/>
                </a:lnTo>
                <a:lnTo>
                  <a:pt x="1290" y="8834"/>
                </a:lnTo>
                <a:lnTo>
                  <a:pt x="1266" y="8663"/>
                </a:lnTo>
                <a:lnTo>
                  <a:pt x="1217" y="8493"/>
                </a:lnTo>
                <a:lnTo>
                  <a:pt x="1266" y="8396"/>
                </a:lnTo>
                <a:lnTo>
                  <a:pt x="1290" y="8274"/>
                </a:lnTo>
                <a:lnTo>
                  <a:pt x="1315" y="8031"/>
                </a:lnTo>
                <a:lnTo>
                  <a:pt x="1412" y="7593"/>
                </a:lnTo>
                <a:lnTo>
                  <a:pt x="1534" y="7179"/>
                </a:lnTo>
                <a:lnTo>
                  <a:pt x="1631" y="6887"/>
                </a:lnTo>
                <a:lnTo>
                  <a:pt x="1582" y="7130"/>
                </a:lnTo>
                <a:lnTo>
                  <a:pt x="1534" y="7471"/>
                </a:lnTo>
                <a:lnTo>
                  <a:pt x="1509" y="7812"/>
                </a:lnTo>
                <a:lnTo>
                  <a:pt x="1436" y="9028"/>
                </a:lnTo>
                <a:lnTo>
                  <a:pt x="1363" y="10220"/>
                </a:lnTo>
                <a:lnTo>
                  <a:pt x="1315" y="11413"/>
                </a:lnTo>
                <a:lnTo>
                  <a:pt x="1290" y="12581"/>
                </a:lnTo>
                <a:lnTo>
                  <a:pt x="1266" y="13773"/>
                </a:lnTo>
                <a:lnTo>
                  <a:pt x="1217" y="14941"/>
                </a:lnTo>
                <a:lnTo>
                  <a:pt x="1217" y="14965"/>
                </a:lnTo>
                <a:lnTo>
                  <a:pt x="1120" y="15038"/>
                </a:lnTo>
                <a:lnTo>
                  <a:pt x="1023" y="15136"/>
                </a:lnTo>
                <a:lnTo>
                  <a:pt x="974" y="15233"/>
                </a:lnTo>
                <a:lnTo>
                  <a:pt x="925" y="15379"/>
                </a:lnTo>
                <a:lnTo>
                  <a:pt x="925" y="15501"/>
                </a:lnTo>
                <a:lnTo>
                  <a:pt x="925" y="15622"/>
                </a:lnTo>
                <a:lnTo>
                  <a:pt x="998" y="15720"/>
                </a:lnTo>
                <a:lnTo>
                  <a:pt x="1071" y="15841"/>
                </a:lnTo>
                <a:lnTo>
                  <a:pt x="1169" y="15890"/>
                </a:lnTo>
                <a:lnTo>
                  <a:pt x="1266" y="15939"/>
                </a:lnTo>
                <a:lnTo>
                  <a:pt x="1363" y="15963"/>
                </a:lnTo>
                <a:lnTo>
                  <a:pt x="1704" y="15963"/>
                </a:lnTo>
                <a:lnTo>
                  <a:pt x="1923" y="15890"/>
                </a:lnTo>
                <a:lnTo>
                  <a:pt x="2142" y="15793"/>
                </a:lnTo>
                <a:lnTo>
                  <a:pt x="2337" y="15671"/>
                </a:lnTo>
                <a:lnTo>
                  <a:pt x="2701" y="15452"/>
                </a:lnTo>
                <a:lnTo>
                  <a:pt x="2774" y="15428"/>
                </a:lnTo>
                <a:lnTo>
                  <a:pt x="2847" y="15403"/>
                </a:lnTo>
                <a:lnTo>
                  <a:pt x="2920" y="15330"/>
                </a:lnTo>
                <a:lnTo>
                  <a:pt x="2945" y="15233"/>
                </a:lnTo>
                <a:lnTo>
                  <a:pt x="3091" y="13870"/>
                </a:lnTo>
                <a:lnTo>
                  <a:pt x="3237" y="12508"/>
                </a:lnTo>
                <a:lnTo>
                  <a:pt x="3310" y="11802"/>
                </a:lnTo>
                <a:lnTo>
                  <a:pt x="3334" y="11461"/>
                </a:lnTo>
                <a:lnTo>
                  <a:pt x="3431" y="11096"/>
                </a:lnTo>
                <a:lnTo>
                  <a:pt x="3480" y="11194"/>
                </a:lnTo>
                <a:lnTo>
                  <a:pt x="3529" y="11315"/>
                </a:lnTo>
                <a:lnTo>
                  <a:pt x="3577" y="11559"/>
                </a:lnTo>
                <a:lnTo>
                  <a:pt x="3650" y="11997"/>
                </a:lnTo>
                <a:lnTo>
                  <a:pt x="3699" y="12508"/>
                </a:lnTo>
                <a:lnTo>
                  <a:pt x="3723" y="13043"/>
                </a:lnTo>
                <a:lnTo>
                  <a:pt x="3748" y="13359"/>
                </a:lnTo>
                <a:lnTo>
                  <a:pt x="3821" y="13651"/>
                </a:lnTo>
                <a:lnTo>
                  <a:pt x="3942" y="14260"/>
                </a:lnTo>
                <a:lnTo>
                  <a:pt x="4113" y="14844"/>
                </a:lnTo>
                <a:lnTo>
                  <a:pt x="4259" y="15428"/>
                </a:lnTo>
                <a:lnTo>
                  <a:pt x="4283" y="15501"/>
                </a:lnTo>
                <a:lnTo>
                  <a:pt x="4332" y="15525"/>
                </a:lnTo>
                <a:lnTo>
                  <a:pt x="4380" y="15598"/>
                </a:lnTo>
                <a:lnTo>
                  <a:pt x="4478" y="15671"/>
                </a:lnTo>
                <a:lnTo>
                  <a:pt x="4697" y="15793"/>
                </a:lnTo>
                <a:lnTo>
                  <a:pt x="4940" y="15866"/>
                </a:lnTo>
                <a:lnTo>
                  <a:pt x="5110" y="15914"/>
                </a:lnTo>
                <a:lnTo>
                  <a:pt x="5354" y="15963"/>
                </a:lnTo>
                <a:lnTo>
                  <a:pt x="5694" y="15963"/>
                </a:lnTo>
                <a:lnTo>
                  <a:pt x="5816" y="15914"/>
                </a:lnTo>
                <a:lnTo>
                  <a:pt x="5938" y="15866"/>
                </a:lnTo>
                <a:lnTo>
                  <a:pt x="6011" y="15793"/>
                </a:lnTo>
                <a:lnTo>
                  <a:pt x="6108" y="15671"/>
                </a:lnTo>
                <a:lnTo>
                  <a:pt x="6157" y="15525"/>
                </a:lnTo>
                <a:lnTo>
                  <a:pt x="6157" y="15379"/>
                </a:lnTo>
                <a:lnTo>
                  <a:pt x="6108" y="15209"/>
                </a:lnTo>
                <a:lnTo>
                  <a:pt x="6035" y="15087"/>
                </a:lnTo>
                <a:lnTo>
                  <a:pt x="5962" y="14965"/>
                </a:lnTo>
                <a:lnTo>
                  <a:pt x="5840" y="14868"/>
                </a:lnTo>
                <a:lnTo>
                  <a:pt x="5694" y="14819"/>
                </a:lnTo>
                <a:lnTo>
                  <a:pt x="5621" y="14333"/>
                </a:lnTo>
                <a:lnTo>
                  <a:pt x="5548" y="13822"/>
                </a:lnTo>
                <a:lnTo>
                  <a:pt x="5475" y="12824"/>
                </a:lnTo>
                <a:lnTo>
                  <a:pt x="5402" y="10853"/>
                </a:lnTo>
                <a:lnTo>
                  <a:pt x="5281" y="8542"/>
                </a:lnTo>
                <a:lnTo>
                  <a:pt x="5256" y="7836"/>
                </a:lnTo>
                <a:lnTo>
                  <a:pt x="5232" y="7106"/>
                </a:lnTo>
                <a:lnTo>
                  <a:pt x="5256" y="7033"/>
                </a:lnTo>
                <a:lnTo>
                  <a:pt x="5256" y="6984"/>
                </a:lnTo>
                <a:lnTo>
                  <a:pt x="5232" y="6936"/>
                </a:lnTo>
                <a:lnTo>
                  <a:pt x="5208" y="6887"/>
                </a:lnTo>
                <a:lnTo>
                  <a:pt x="5183" y="6619"/>
                </a:lnTo>
                <a:lnTo>
                  <a:pt x="5305" y="6863"/>
                </a:lnTo>
                <a:lnTo>
                  <a:pt x="5402" y="7130"/>
                </a:lnTo>
                <a:lnTo>
                  <a:pt x="5475" y="7398"/>
                </a:lnTo>
                <a:lnTo>
                  <a:pt x="5500" y="7666"/>
                </a:lnTo>
                <a:lnTo>
                  <a:pt x="5524" y="7958"/>
                </a:lnTo>
                <a:lnTo>
                  <a:pt x="5548" y="8250"/>
                </a:lnTo>
                <a:lnTo>
                  <a:pt x="5524" y="8785"/>
                </a:lnTo>
                <a:lnTo>
                  <a:pt x="5524" y="8834"/>
                </a:lnTo>
                <a:lnTo>
                  <a:pt x="5548" y="8907"/>
                </a:lnTo>
                <a:lnTo>
                  <a:pt x="5524" y="9004"/>
                </a:lnTo>
                <a:lnTo>
                  <a:pt x="5548" y="9126"/>
                </a:lnTo>
                <a:lnTo>
                  <a:pt x="5573" y="9247"/>
                </a:lnTo>
                <a:lnTo>
                  <a:pt x="5621" y="9345"/>
                </a:lnTo>
                <a:lnTo>
                  <a:pt x="5694" y="9418"/>
                </a:lnTo>
                <a:lnTo>
                  <a:pt x="5767" y="9466"/>
                </a:lnTo>
                <a:lnTo>
                  <a:pt x="5840" y="9515"/>
                </a:lnTo>
                <a:lnTo>
                  <a:pt x="5938" y="9539"/>
                </a:lnTo>
                <a:lnTo>
                  <a:pt x="6011" y="9563"/>
                </a:lnTo>
                <a:lnTo>
                  <a:pt x="6205" y="9563"/>
                </a:lnTo>
                <a:lnTo>
                  <a:pt x="6303" y="9515"/>
                </a:lnTo>
                <a:lnTo>
                  <a:pt x="6424" y="9442"/>
                </a:lnTo>
                <a:lnTo>
                  <a:pt x="6546" y="9320"/>
                </a:lnTo>
                <a:lnTo>
                  <a:pt x="6619" y="9199"/>
                </a:lnTo>
                <a:lnTo>
                  <a:pt x="6668" y="9053"/>
                </a:lnTo>
                <a:lnTo>
                  <a:pt x="6668" y="8907"/>
                </a:lnTo>
                <a:lnTo>
                  <a:pt x="6643" y="8785"/>
                </a:lnTo>
                <a:lnTo>
                  <a:pt x="6643" y="8736"/>
                </a:lnTo>
                <a:lnTo>
                  <a:pt x="6692" y="8420"/>
                </a:lnTo>
                <a:lnTo>
                  <a:pt x="6716" y="8079"/>
                </a:lnTo>
                <a:lnTo>
                  <a:pt x="6741" y="7739"/>
                </a:lnTo>
                <a:lnTo>
                  <a:pt x="6716" y="7398"/>
                </a:lnTo>
                <a:lnTo>
                  <a:pt x="6692" y="7057"/>
                </a:lnTo>
                <a:lnTo>
                  <a:pt x="6643" y="6717"/>
                </a:lnTo>
                <a:lnTo>
                  <a:pt x="6570" y="6400"/>
                </a:lnTo>
                <a:lnTo>
                  <a:pt x="6473" y="6060"/>
                </a:lnTo>
                <a:lnTo>
                  <a:pt x="6473" y="6011"/>
                </a:lnTo>
                <a:lnTo>
                  <a:pt x="6424" y="5962"/>
                </a:lnTo>
                <a:lnTo>
                  <a:pt x="6230" y="5500"/>
                </a:lnTo>
                <a:lnTo>
                  <a:pt x="6132" y="5257"/>
                </a:lnTo>
                <a:lnTo>
                  <a:pt x="5986" y="5038"/>
                </a:lnTo>
                <a:lnTo>
                  <a:pt x="5889" y="4916"/>
                </a:lnTo>
                <a:lnTo>
                  <a:pt x="5792" y="4770"/>
                </a:lnTo>
                <a:lnTo>
                  <a:pt x="5670" y="4673"/>
                </a:lnTo>
                <a:lnTo>
                  <a:pt x="5548" y="4551"/>
                </a:lnTo>
                <a:lnTo>
                  <a:pt x="5256" y="4381"/>
                </a:lnTo>
                <a:lnTo>
                  <a:pt x="4964" y="4259"/>
                </a:lnTo>
                <a:lnTo>
                  <a:pt x="4648" y="4162"/>
                </a:lnTo>
                <a:lnTo>
                  <a:pt x="4332" y="4113"/>
                </a:lnTo>
                <a:lnTo>
                  <a:pt x="3991" y="4089"/>
                </a:lnTo>
                <a:lnTo>
                  <a:pt x="3650" y="4089"/>
                </a:lnTo>
                <a:lnTo>
                  <a:pt x="3650" y="4064"/>
                </a:lnTo>
                <a:lnTo>
                  <a:pt x="3650" y="3918"/>
                </a:lnTo>
                <a:lnTo>
                  <a:pt x="3821" y="3870"/>
                </a:lnTo>
                <a:lnTo>
                  <a:pt x="3991" y="3797"/>
                </a:lnTo>
                <a:lnTo>
                  <a:pt x="4161" y="3724"/>
                </a:lnTo>
                <a:lnTo>
                  <a:pt x="4332" y="3626"/>
                </a:lnTo>
                <a:lnTo>
                  <a:pt x="4478" y="3505"/>
                </a:lnTo>
                <a:lnTo>
                  <a:pt x="4624" y="3359"/>
                </a:lnTo>
                <a:lnTo>
                  <a:pt x="4770" y="3237"/>
                </a:lnTo>
                <a:lnTo>
                  <a:pt x="4891" y="3067"/>
                </a:lnTo>
                <a:lnTo>
                  <a:pt x="4989" y="2896"/>
                </a:lnTo>
                <a:lnTo>
                  <a:pt x="5086" y="2726"/>
                </a:lnTo>
                <a:lnTo>
                  <a:pt x="5159" y="2556"/>
                </a:lnTo>
                <a:lnTo>
                  <a:pt x="5232" y="2385"/>
                </a:lnTo>
                <a:lnTo>
                  <a:pt x="5281" y="2191"/>
                </a:lnTo>
                <a:lnTo>
                  <a:pt x="5305" y="2020"/>
                </a:lnTo>
                <a:lnTo>
                  <a:pt x="5305" y="1826"/>
                </a:lnTo>
                <a:lnTo>
                  <a:pt x="5281" y="1655"/>
                </a:lnTo>
                <a:lnTo>
                  <a:pt x="5232" y="1436"/>
                </a:lnTo>
                <a:lnTo>
                  <a:pt x="5135" y="1218"/>
                </a:lnTo>
                <a:lnTo>
                  <a:pt x="5037" y="1023"/>
                </a:lnTo>
                <a:lnTo>
                  <a:pt x="4916" y="853"/>
                </a:lnTo>
                <a:lnTo>
                  <a:pt x="4770" y="682"/>
                </a:lnTo>
                <a:lnTo>
                  <a:pt x="4599" y="512"/>
                </a:lnTo>
                <a:lnTo>
                  <a:pt x="4429" y="366"/>
                </a:lnTo>
                <a:lnTo>
                  <a:pt x="4234" y="244"/>
                </a:lnTo>
                <a:lnTo>
                  <a:pt x="4088" y="171"/>
                </a:lnTo>
                <a:lnTo>
                  <a:pt x="3894" y="98"/>
                </a:lnTo>
                <a:lnTo>
                  <a:pt x="3699" y="25"/>
                </a:lnTo>
                <a:lnTo>
                  <a:pt x="3480"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 name="Google Shape;228;p17"/>
          <p:cNvSpPr/>
          <p:nvPr/>
        </p:nvSpPr>
        <p:spPr>
          <a:xfrm>
            <a:off x="9799279" y="2599787"/>
            <a:ext cx="418713" cy="443391"/>
          </a:xfrm>
          <a:custGeom>
            <a:rect b="b" l="l" r="r" t="t"/>
            <a:pathLst>
              <a:path extrusionOk="0" h="16620" w="15695">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 name="Google Shape;229;p17"/>
          <p:cNvSpPr/>
          <p:nvPr/>
        </p:nvSpPr>
        <p:spPr>
          <a:xfrm>
            <a:off x="10499026" y="2611471"/>
            <a:ext cx="458970" cy="423915"/>
          </a:xfrm>
          <a:custGeom>
            <a:rect b="b" l="l" r="r" t="t"/>
            <a:pathLst>
              <a:path extrusionOk="0" h="15890" w="17204">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 name="Google Shape;230;p17"/>
          <p:cNvSpPr/>
          <p:nvPr/>
        </p:nvSpPr>
        <p:spPr>
          <a:xfrm>
            <a:off x="11224733" y="2539416"/>
            <a:ext cx="421968" cy="506377"/>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 name="Google Shape;231;p17"/>
          <p:cNvSpPr/>
          <p:nvPr/>
        </p:nvSpPr>
        <p:spPr>
          <a:xfrm>
            <a:off x="4913980" y="3276833"/>
            <a:ext cx="155159" cy="524546"/>
          </a:xfrm>
          <a:custGeom>
            <a:rect b="b" l="l" r="r" t="t"/>
            <a:pathLst>
              <a:path extrusionOk="0" h="19662" w="5816">
                <a:moveTo>
                  <a:pt x="2677" y="5694"/>
                </a:moveTo>
                <a:lnTo>
                  <a:pt x="2896" y="5719"/>
                </a:lnTo>
                <a:lnTo>
                  <a:pt x="3042" y="5719"/>
                </a:lnTo>
                <a:lnTo>
                  <a:pt x="2871" y="5792"/>
                </a:lnTo>
                <a:lnTo>
                  <a:pt x="2750" y="5865"/>
                </a:lnTo>
                <a:lnTo>
                  <a:pt x="2482" y="5986"/>
                </a:lnTo>
                <a:lnTo>
                  <a:pt x="2360" y="6059"/>
                </a:lnTo>
                <a:lnTo>
                  <a:pt x="2239" y="6157"/>
                </a:lnTo>
                <a:lnTo>
                  <a:pt x="2263" y="5719"/>
                </a:lnTo>
                <a:lnTo>
                  <a:pt x="2433" y="5694"/>
                </a:lnTo>
                <a:close/>
                <a:moveTo>
                  <a:pt x="3407" y="5767"/>
                </a:moveTo>
                <a:lnTo>
                  <a:pt x="3577" y="5792"/>
                </a:lnTo>
                <a:lnTo>
                  <a:pt x="3553" y="6838"/>
                </a:lnTo>
                <a:lnTo>
                  <a:pt x="3480" y="6789"/>
                </a:lnTo>
                <a:lnTo>
                  <a:pt x="3407" y="6789"/>
                </a:lnTo>
                <a:lnTo>
                  <a:pt x="3309" y="6814"/>
                </a:lnTo>
                <a:lnTo>
                  <a:pt x="3212" y="6838"/>
                </a:lnTo>
                <a:lnTo>
                  <a:pt x="3042" y="6935"/>
                </a:lnTo>
                <a:lnTo>
                  <a:pt x="2896" y="7033"/>
                </a:lnTo>
                <a:lnTo>
                  <a:pt x="2531" y="7227"/>
                </a:lnTo>
                <a:lnTo>
                  <a:pt x="2336" y="7349"/>
                </a:lnTo>
                <a:lnTo>
                  <a:pt x="2166" y="7471"/>
                </a:lnTo>
                <a:lnTo>
                  <a:pt x="2190" y="7106"/>
                </a:lnTo>
                <a:lnTo>
                  <a:pt x="2360" y="7033"/>
                </a:lnTo>
                <a:lnTo>
                  <a:pt x="2531" y="6960"/>
                </a:lnTo>
                <a:lnTo>
                  <a:pt x="2847" y="6765"/>
                </a:lnTo>
                <a:lnTo>
                  <a:pt x="3212" y="6595"/>
                </a:lnTo>
                <a:lnTo>
                  <a:pt x="3407" y="6473"/>
                </a:lnTo>
                <a:lnTo>
                  <a:pt x="3455" y="6400"/>
                </a:lnTo>
                <a:lnTo>
                  <a:pt x="3504" y="6327"/>
                </a:lnTo>
                <a:lnTo>
                  <a:pt x="3528" y="6254"/>
                </a:lnTo>
                <a:lnTo>
                  <a:pt x="3480" y="6181"/>
                </a:lnTo>
                <a:lnTo>
                  <a:pt x="3431" y="6108"/>
                </a:lnTo>
                <a:lnTo>
                  <a:pt x="3382" y="6084"/>
                </a:lnTo>
                <a:lnTo>
                  <a:pt x="3285" y="6084"/>
                </a:lnTo>
                <a:lnTo>
                  <a:pt x="3188" y="6108"/>
                </a:lnTo>
                <a:lnTo>
                  <a:pt x="2993" y="6181"/>
                </a:lnTo>
                <a:lnTo>
                  <a:pt x="2628" y="6400"/>
                </a:lnTo>
                <a:lnTo>
                  <a:pt x="2409" y="6522"/>
                </a:lnTo>
                <a:lnTo>
                  <a:pt x="2190" y="6643"/>
                </a:lnTo>
                <a:lnTo>
                  <a:pt x="2214" y="6497"/>
                </a:lnTo>
                <a:lnTo>
                  <a:pt x="2263" y="6497"/>
                </a:lnTo>
                <a:lnTo>
                  <a:pt x="2287" y="6473"/>
                </a:lnTo>
                <a:lnTo>
                  <a:pt x="2579" y="6327"/>
                </a:lnTo>
                <a:lnTo>
                  <a:pt x="2847" y="6157"/>
                </a:lnTo>
                <a:lnTo>
                  <a:pt x="3139" y="6059"/>
                </a:lnTo>
                <a:lnTo>
                  <a:pt x="3285" y="5986"/>
                </a:lnTo>
                <a:lnTo>
                  <a:pt x="3358" y="5962"/>
                </a:lnTo>
                <a:lnTo>
                  <a:pt x="3382" y="5889"/>
                </a:lnTo>
                <a:lnTo>
                  <a:pt x="3407" y="5840"/>
                </a:lnTo>
                <a:lnTo>
                  <a:pt x="3407" y="5767"/>
                </a:lnTo>
                <a:close/>
                <a:moveTo>
                  <a:pt x="4039" y="6303"/>
                </a:moveTo>
                <a:lnTo>
                  <a:pt x="4209" y="6327"/>
                </a:lnTo>
                <a:lnTo>
                  <a:pt x="4404" y="6351"/>
                </a:lnTo>
                <a:lnTo>
                  <a:pt x="4526" y="6351"/>
                </a:lnTo>
                <a:lnTo>
                  <a:pt x="4574" y="7884"/>
                </a:lnTo>
                <a:lnTo>
                  <a:pt x="4574" y="7884"/>
                </a:lnTo>
                <a:lnTo>
                  <a:pt x="4501" y="7860"/>
                </a:lnTo>
                <a:lnTo>
                  <a:pt x="4404" y="7860"/>
                </a:lnTo>
                <a:lnTo>
                  <a:pt x="4234" y="7884"/>
                </a:lnTo>
                <a:lnTo>
                  <a:pt x="4015" y="7909"/>
                </a:lnTo>
                <a:lnTo>
                  <a:pt x="4015" y="7471"/>
                </a:lnTo>
                <a:lnTo>
                  <a:pt x="4039" y="6303"/>
                </a:lnTo>
                <a:close/>
                <a:moveTo>
                  <a:pt x="3553" y="7179"/>
                </a:moveTo>
                <a:lnTo>
                  <a:pt x="3553" y="7495"/>
                </a:lnTo>
                <a:lnTo>
                  <a:pt x="3480" y="7495"/>
                </a:lnTo>
                <a:lnTo>
                  <a:pt x="3285" y="7544"/>
                </a:lnTo>
                <a:lnTo>
                  <a:pt x="3090" y="7617"/>
                </a:lnTo>
                <a:lnTo>
                  <a:pt x="2701" y="7811"/>
                </a:lnTo>
                <a:lnTo>
                  <a:pt x="2458" y="7957"/>
                </a:lnTo>
                <a:lnTo>
                  <a:pt x="2190" y="8128"/>
                </a:lnTo>
                <a:lnTo>
                  <a:pt x="2166" y="7860"/>
                </a:lnTo>
                <a:lnTo>
                  <a:pt x="2166" y="7811"/>
                </a:lnTo>
                <a:lnTo>
                  <a:pt x="2287" y="7811"/>
                </a:lnTo>
                <a:lnTo>
                  <a:pt x="2409" y="7787"/>
                </a:lnTo>
                <a:lnTo>
                  <a:pt x="2628" y="7690"/>
                </a:lnTo>
                <a:lnTo>
                  <a:pt x="3042" y="7471"/>
                </a:lnTo>
                <a:lnTo>
                  <a:pt x="3285" y="7349"/>
                </a:lnTo>
                <a:lnTo>
                  <a:pt x="3431" y="7276"/>
                </a:lnTo>
                <a:lnTo>
                  <a:pt x="3553" y="7179"/>
                </a:lnTo>
                <a:close/>
                <a:moveTo>
                  <a:pt x="3553" y="7957"/>
                </a:moveTo>
                <a:lnTo>
                  <a:pt x="3553" y="8249"/>
                </a:lnTo>
                <a:lnTo>
                  <a:pt x="3504" y="8274"/>
                </a:lnTo>
                <a:lnTo>
                  <a:pt x="3066" y="8468"/>
                </a:lnTo>
                <a:lnTo>
                  <a:pt x="2652" y="8687"/>
                </a:lnTo>
                <a:lnTo>
                  <a:pt x="2482" y="8784"/>
                </a:lnTo>
                <a:lnTo>
                  <a:pt x="2312" y="8882"/>
                </a:lnTo>
                <a:lnTo>
                  <a:pt x="2239" y="8955"/>
                </a:lnTo>
                <a:lnTo>
                  <a:pt x="2214" y="8468"/>
                </a:lnTo>
                <a:lnTo>
                  <a:pt x="2336" y="8468"/>
                </a:lnTo>
                <a:lnTo>
                  <a:pt x="2458" y="8420"/>
                </a:lnTo>
                <a:lnTo>
                  <a:pt x="2677" y="8322"/>
                </a:lnTo>
                <a:lnTo>
                  <a:pt x="3115" y="8128"/>
                </a:lnTo>
                <a:lnTo>
                  <a:pt x="3553" y="7957"/>
                </a:lnTo>
                <a:close/>
                <a:moveTo>
                  <a:pt x="3528" y="8784"/>
                </a:moveTo>
                <a:lnTo>
                  <a:pt x="3528" y="8955"/>
                </a:lnTo>
                <a:lnTo>
                  <a:pt x="3358" y="9003"/>
                </a:lnTo>
                <a:lnTo>
                  <a:pt x="3212" y="9076"/>
                </a:lnTo>
                <a:lnTo>
                  <a:pt x="2871" y="9247"/>
                </a:lnTo>
                <a:lnTo>
                  <a:pt x="2579" y="9441"/>
                </a:lnTo>
                <a:lnTo>
                  <a:pt x="2287" y="9660"/>
                </a:lnTo>
                <a:lnTo>
                  <a:pt x="2263" y="9247"/>
                </a:lnTo>
                <a:lnTo>
                  <a:pt x="2458" y="9247"/>
                </a:lnTo>
                <a:lnTo>
                  <a:pt x="2871" y="9052"/>
                </a:lnTo>
                <a:lnTo>
                  <a:pt x="3528" y="8784"/>
                </a:lnTo>
                <a:close/>
                <a:moveTo>
                  <a:pt x="4574" y="8371"/>
                </a:moveTo>
                <a:lnTo>
                  <a:pt x="4574" y="8565"/>
                </a:lnTo>
                <a:lnTo>
                  <a:pt x="4574" y="9076"/>
                </a:lnTo>
                <a:lnTo>
                  <a:pt x="4550" y="9587"/>
                </a:lnTo>
                <a:lnTo>
                  <a:pt x="4453" y="9563"/>
                </a:lnTo>
                <a:lnTo>
                  <a:pt x="4355" y="9563"/>
                </a:lnTo>
                <a:lnTo>
                  <a:pt x="3991" y="9660"/>
                </a:lnTo>
                <a:lnTo>
                  <a:pt x="4015" y="8371"/>
                </a:lnTo>
                <a:lnTo>
                  <a:pt x="4209" y="8395"/>
                </a:lnTo>
                <a:lnTo>
                  <a:pt x="4501" y="8395"/>
                </a:lnTo>
                <a:lnTo>
                  <a:pt x="4574" y="8371"/>
                </a:lnTo>
                <a:close/>
                <a:moveTo>
                  <a:pt x="3528" y="9393"/>
                </a:moveTo>
                <a:lnTo>
                  <a:pt x="3528" y="9660"/>
                </a:lnTo>
                <a:lnTo>
                  <a:pt x="3212" y="9806"/>
                </a:lnTo>
                <a:lnTo>
                  <a:pt x="2896" y="9952"/>
                </a:lnTo>
                <a:lnTo>
                  <a:pt x="2604" y="10098"/>
                </a:lnTo>
                <a:lnTo>
                  <a:pt x="2482" y="10196"/>
                </a:lnTo>
                <a:lnTo>
                  <a:pt x="2360" y="10293"/>
                </a:lnTo>
                <a:lnTo>
                  <a:pt x="2336" y="9977"/>
                </a:lnTo>
                <a:lnTo>
                  <a:pt x="2312" y="9806"/>
                </a:lnTo>
                <a:lnTo>
                  <a:pt x="2458" y="9782"/>
                </a:lnTo>
                <a:lnTo>
                  <a:pt x="2604" y="9758"/>
                </a:lnTo>
                <a:lnTo>
                  <a:pt x="2750" y="9709"/>
                </a:lnTo>
                <a:lnTo>
                  <a:pt x="2920" y="9636"/>
                </a:lnTo>
                <a:lnTo>
                  <a:pt x="3212" y="9514"/>
                </a:lnTo>
                <a:lnTo>
                  <a:pt x="3528" y="9393"/>
                </a:lnTo>
                <a:close/>
                <a:moveTo>
                  <a:pt x="3528" y="10123"/>
                </a:moveTo>
                <a:lnTo>
                  <a:pt x="3504" y="10415"/>
                </a:lnTo>
                <a:lnTo>
                  <a:pt x="3358" y="10439"/>
                </a:lnTo>
                <a:lnTo>
                  <a:pt x="3212" y="10488"/>
                </a:lnTo>
                <a:lnTo>
                  <a:pt x="2920" y="10609"/>
                </a:lnTo>
                <a:lnTo>
                  <a:pt x="2652" y="10755"/>
                </a:lnTo>
                <a:lnTo>
                  <a:pt x="2409" y="10901"/>
                </a:lnTo>
                <a:lnTo>
                  <a:pt x="2385" y="10585"/>
                </a:lnTo>
                <a:lnTo>
                  <a:pt x="2531" y="10536"/>
                </a:lnTo>
                <a:lnTo>
                  <a:pt x="2701" y="10488"/>
                </a:lnTo>
                <a:lnTo>
                  <a:pt x="3017" y="10342"/>
                </a:lnTo>
                <a:lnTo>
                  <a:pt x="3528" y="10123"/>
                </a:lnTo>
                <a:close/>
                <a:moveTo>
                  <a:pt x="4501" y="10098"/>
                </a:moveTo>
                <a:lnTo>
                  <a:pt x="4453" y="10780"/>
                </a:lnTo>
                <a:lnTo>
                  <a:pt x="4428" y="11072"/>
                </a:lnTo>
                <a:lnTo>
                  <a:pt x="4234" y="11072"/>
                </a:lnTo>
                <a:lnTo>
                  <a:pt x="3966" y="11096"/>
                </a:lnTo>
                <a:lnTo>
                  <a:pt x="3991" y="10123"/>
                </a:lnTo>
                <a:lnTo>
                  <a:pt x="4258" y="10123"/>
                </a:lnTo>
                <a:lnTo>
                  <a:pt x="4501" y="10098"/>
                </a:lnTo>
                <a:close/>
                <a:moveTo>
                  <a:pt x="3504" y="10780"/>
                </a:moveTo>
                <a:lnTo>
                  <a:pt x="3504" y="10877"/>
                </a:lnTo>
                <a:lnTo>
                  <a:pt x="3358" y="10901"/>
                </a:lnTo>
                <a:lnTo>
                  <a:pt x="3212" y="10950"/>
                </a:lnTo>
                <a:lnTo>
                  <a:pt x="3066" y="10999"/>
                </a:lnTo>
                <a:lnTo>
                  <a:pt x="2896" y="11096"/>
                </a:lnTo>
                <a:lnTo>
                  <a:pt x="2628" y="11266"/>
                </a:lnTo>
                <a:lnTo>
                  <a:pt x="2506" y="11364"/>
                </a:lnTo>
                <a:lnTo>
                  <a:pt x="2433" y="11461"/>
                </a:lnTo>
                <a:lnTo>
                  <a:pt x="2409" y="11169"/>
                </a:lnTo>
                <a:lnTo>
                  <a:pt x="2555" y="11145"/>
                </a:lnTo>
                <a:lnTo>
                  <a:pt x="2701" y="11096"/>
                </a:lnTo>
                <a:lnTo>
                  <a:pt x="2969" y="10974"/>
                </a:lnTo>
                <a:lnTo>
                  <a:pt x="3236" y="10877"/>
                </a:lnTo>
                <a:lnTo>
                  <a:pt x="3504" y="10780"/>
                </a:lnTo>
                <a:close/>
                <a:moveTo>
                  <a:pt x="3480" y="11364"/>
                </a:moveTo>
                <a:lnTo>
                  <a:pt x="3480" y="11437"/>
                </a:lnTo>
                <a:lnTo>
                  <a:pt x="3407" y="11461"/>
                </a:lnTo>
                <a:lnTo>
                  <a:pt x="3139" y="11583"/>
                </a:lnTo>
                <a:lnTo>
                  <a:pt x="2920" y="11753"/>
                </a:lnTo>
                <a:lnTo>
                  <a:pt x="2458" y="12118"/>
                </a:lnTo>
                <a:lnTo>
                  <a:pt x="2433" y="11656"/>
                </a:lnTo>
                <a:lnTo>
                  <a:pt x="2531" y="11680"/>
                </a:lnTo>
                <a:lnTo>
                  <a:pt x="2604" y="11680"/>
                </a:lnTo>
                <a:lnTo>
                  <a:pt x="2701" y="11656"/>
                </a:lnTo>
                <a:lnTo>
                  <a:pt x="2871" y="11607"/>
                </a:lnTo>
                <a:lnTo>
                  <a:pt x="3236" y="11437"/>
                </a:lnTo>
                <a:lnTo>
                  <a:pt x="3480" y="11364"/>
                </a:lnTo>
                <a:close/>
                <a:moveTo>
                  <a:pt x="3480" y="11899"/>
                </a:moveTo>
                <a:lnTo>
                  <a:pt x="3480" y="11972"/>
                </a:lnTo>
                <a:lnTo>
                  <a:pt x="3455" y="12118"/>
                </a:lnTo>
                <a:lnTo>
                  <a:pt x="3334" y="12167"/>
                </a:lnTo>
                <a:lnTo>
                  <a:pt x="3188" y="12240"/>
                </a:lnTo>
                <a:lnTo>
                  <a:pt x="2944" y="12361"/>
                </a:lnTo>
                <a:lnTo>
                  <a:pt x="2701" y="12483"/>
                </a:lnTo>
                <a:lnTo>
                  <a:pt x="2458" y="12629"/>
                </a:lnTo>
                <a:lnTo>
                  <a:pt x="2458" y="12313"/>
                </a:lnTo>
                <a:lnTo>
                  <a:pt x="2725" y="12240"/>
                </a:lnTo>
                <a:lnTo>
                  <a:pt x="2969" y="12142"/>
                </a:lnTo>
                <a:lnTo>
                  <a:pt x="3480" y="11899"/>
                </a:lnTo>
                <a:close/>
                <a:moveTo>
                  <a:pt x="3942" y="11558"/>
                </a:moveTo>
                <a:lnTo>
                  <a:pt x="4185" y="11583"/>
                </a:lnTo>
                <a:lnTo>
                  <a:pt x="4428" y="11583"/>
                </a:lnTo>
                <a:lnTo>
                  <a:pt x="4428" y="12824"/>
                </a:lnTo>
                <a:lnTo>
                  <a:pt x="4355" y="12824"/>
                </a:lnTo>
                <a:lnTo>
                  <a:pt x="4112" y="12872"/>
                </a:lnTo>
                <a:lnTo>
                  <a:pt x="3893" y="12921"/>
                </a:lnTo>
                <a:lnTo>
                  <a:pt x="3893" y="12921"/>
                </a:lnTo>
                <a:lnTo>
                  <a:pt x="3918" y="12167"/>
                </a:lnTo>
                <a:lnTo>
                  <a:pt x="3942" y="11558"/>
                </a:lnTo>
                <a:close/>
                <a:moveTo>
                  <a:pt x="3431" y="12580"/>
                </a:moveTo>
                <a:lnTo>
                  <a:pt x="3431" y="12702"/>
                </a:lnTo>
                <a:lnTo>
                  <a:pt x="3285" y="12726"/>
                </a:lnTo>
                <a:lnTo>
                  <a:pt x="3163" y="12799"/>
                </a:lnTo>
                <a:lnTo>
                  <a:pt x="2920" y="12945"/>
                </a:lnTo>
                <a:lnTo>
                  <a:pt x="2677" y="13091"/>
                </a:lnTo>
                <a:lnTo>
                  <a:pt x="2555" y="13189"/>
                </a:lnTo>
                <a:lnTo>
                  <a:pt x="2458" y="13286"/>
                </a:lnTo>
                <a:lnTo>
                  <a:pt x="2458" y="12945"/>
                </a:lnTo>
                <a:lnTo>
                  <a:pt x="2604" y="12945"/>
                </a:lnTo>
                <a:lnTo>
                  <a:pt x="2774" y="12897"/>
                </a:lnTo>
                <a:lnTo>
                  <a:pt x="3042" y="12775"/>
                </a:lnTo>
                <a:lnTo>
                  <a:pt x="3407" y="12580"/>
                </a:lnTo>
                <a:close/>
                <a:moveTo>
                  <a:pt x="3407" y="13213"/>
                </a:moveTo>
                <a:lnTo>
                  <a:pt x="3407" y="13432"/>
                </a:lnTo>
                <a:lnTo>
                  <a:pt x="3236" y="13529"/>
                </a:lnTo>
                <a:lnTo>
                  <a:pt x="3066" y="13651"/>
                </a:lnTo>
                <a:lnTo>
                  <a:pt x="2774" y="13821"/>
                </a:lnTo>
                <a:lnTo>
                  <a:pt x="2579" y="13919"/>
                </a:lnTo>
                <a:lnTo>
                  <a:pt x="2433" y="14065"/>
                </a:lnTo>
                <a:lnTo>
                  <a:pt x="2458" y="13529"/>
                </a:lnTo>
                <a:lnTo>
                  <a:pt x="2579" y="13529"/>
                </a:lnTo>
                <a:lnTo>
                  <a:pt x="2701" y="13505"/>
                </a:lnTo>
                <a:lnTo>
                  <a:pt x="2920" y="13408"/>
                </a:lnTo>
                <a:lnTo>
                  <a:pt x="3285" y="13262"/>
                </a:lnTo>
                <a:lnTo>
                  <a:pt x="3407" y="13213"/>
                </a:lnTo>
                <a:close/>
                <a:moveTo>
                  <a:pt x="3407" y="13894"/>
                </a:moveTo>
                <a:lnTo>
                  <a:pt x="3455" y="14235"/>
                </a:lnTo>
                <a:lnTo>
                  <a:pt x="3236" y="14284"/>
                </a:lnTo>
                <a:lnTo>
                  <a:pt x="3042" y="14357"/>
                </a:lnTo>
                <a:lnTo>
                  <a:pt x="2628" y="14478"/>
                </a:lnTo>
                <a:lnTo>
                  <a:pt x="2555" y="14527"/>
                </a:lnTo>
                <a:lnTo>
                  <a:pt x="2409" y="14600"/>
                </a:lnTo>
                <a:lnTo>
                  <a:pt x="2433" y="14308"/>
                </a:lnTo>
                <a:lnTo>
                  <a:pt x="2433" y="14211"/>
                </a:lnTo>
                <a:lnTo>
                  <a:pt x="2506" y="14259"/>
                </a:lnTo>
                <a:lnTo>
                  <a:pt x="2604" y="14284"/>
                </a:lnTo>
                <a:lnTo>
                  <a:pt x="2701" y="14284"/>
                </a:lnTo>
                <a:lnTo>
                  <a:pt x="2798" y="14235"/>
                </a:lnTo>
                <a:lnTo>
                  <a:pt x="2993" y="14162"/>
                </a:lnTo>
                <a:lnTo>
                  <a:pt x="3139" y="14065"/>
                </a:lnTo>
                <a:lnTo>
                  <a:pt x="3407" y="13894"/>
                </a:lnTo>
                <a:close/>
                <a:moveTo>
                  <a:pt x="3504" y="14551"/>
                </a:moveTo>
                <a:lnTo>
                  <a:pt x="3553" y="14697"/>
                </a:lnTo>
                <a:lnTo>
                  <a:pt x="3504" y="14722"/>
                </a:lnTo>
                <a:lnTo>
                  <a:pt x="3358" y="14795"/>
                </a:lnTo>
                <a:lnTo>
                  <a:pt x="3163" y="14892"/>
                </a:lnTo>
                <a:lnTo>
                  <a:pt x="2798" y="15038"/>
                </a:lnTo>
                <a:lnTo>
                  <a:pt x="2433" y="15184"/>
                </a:lnTo>
                <a:lnTo>
                  <a:pt x="2263" y="15281"/>
                </a:lnTo>
                <a:lnTo>
                  <a:pt x="2093" y="15403"/>
                </a:lnTo>
                <a:lnTo>
                  <a:pt x="2093" y="15403"/>
                </a:lnTo>
                <a:lnTo>
                  <a:pt x="2239" y="15160"/>
                </a:lnTo>
                <a:lnTo>
                  <a:pt x="2336" y="14989"/>
                </a:lnTo>
                <a:lnTo>
                  <a:pt x="2385" y="14819"/>
                </a:lnTo>
                <a:lnTo>
                  <a:pt x="2604" y="14819"/>
                </a:lnTo>
                <a:lnTo>
                  <a:pt x="2823" y="14722"/>
                </a:lnTo>
                <a:lnTo>
                  <a:pt x="3163" y="14649"/>
                </a:lnTo>
                <a:lnTo>
                  <a:pt x="3504" y="14551"/>
                </a:lnTo>
                <a:close/>
                <a:moveTo>
                  <a:pt x="3723" y="15014"/>
                </a:moveTo>
                <a:lnTo>
                  <a:pt x="3918" y="15306"/>
                </a:lnTo>
                <a:lnTo>
                  <a:pt x="3772" y="15330"/>
                </a:lnTo>
                <a:lnTo>
                  <a:pt x="3626" y="15379"/>
                </a:lnTo>
                <a:lnTo>
                  <a:pt x="3358" y="15525"/>
                </a:lnTo>
                <a:lnTo>
                  <a:pt x="3066" y="15695"/>
                </a:lnTo>
                <a:lnTo>
                  <a:pt x="2823" y="15841"/>
                </a:lnTo>
                <a:lnTo>
                  <a:pt x="2506" y="15987"/>
                </a:lnTo>
                <a:lnTo>
                  <a:pt x="2214" y="16084"/>
                </a:lnTo>
                <a:lnTo>
                  <a:pt x="1606" y="16303"/>
                </a:lnTo>
                <a:lnTo>
                  <a:pt x="1703" y="16084"/>
                </a:lnTo>
                <a:lnTo>
                  <a:pt x="1776" y="15890"/>
                </a:lnTo>
                <a:lnTo>
                  <a:pt x="1947" y="15646"/>
                </a:lnTo>
                <a:lnTo>
                  <a:pt x="1995" y="15646"/>
                </a:lnTo>
                <a:lnTo>
                  <a:pt x="2214" y="15622"/>
                </a:lnTo>
                <a:lnTo>
                  <a:pt x="2433" y="15573"/>
                </a:lnTo>
                <a:lnTo>
                  <a:pt x="2871" y="15427"/>
                </a:lnTo>
                <a:lnTo>
                  <a:pt x="3309" y="15257"/>
                </a:lnTo>
                <a:lnTo>
                  <a:pt x="3699" y="15038"/>
                </a:lnTo>
                <a:lnTo>
                  <a:pt x="3723" y="15014"/>
                </a:lnTo>
                <a:close/>
                <a:moveTo>
                  <a:pt x="4088" y="15549"/>
                </a:moveTo>
                <a:lnTo>
                  <a:pt x="4209" y="15719"/>
                </a:lnTo>
                <a:lnTo>
                  <a:pt x="3845" y="15865"/>
                </a:lnTo>
                <a:lnTo>
                  <a:pt x="3504" y="16011"/>
                </a:lnTo>
                <a:lnTo>
                  <a:pt x="2798" y="16328"/>
                </a:lnTo>
                <a:lnTo>
                  <a:pt x="2117" y="16620"/>
                </a:lnTo>
                <a:lnTo>
                  <a:pt x="1801" y="16790"/>
                </a:lnTo>
                <a:lnTo>
                  <a:pt x="1484" y="16984"/>
                </a:lnTo>
                <a:lnTo>
                  <a:pt x="1509" y="16790"/>
                </a:lnTo>
                <a:lnTo>
                  <a:pt x="1533" y="16595"/>
                </a:lnTo>
                <a:lnTo>
                  <a:pt x="1995" y="16595"/>
                </a:lnTo>
                <a:lnTo>
                  <a:pt x="2166" y="16547"/>
                </a:lnTo>
                <a:lnTo>
                  <a:pt x="2482" y="16449"/>
                </a:lnTo>
                <a:lnTo>
                  <a:pt x="2750" y="16328"/>
                </a:lnTo>
                <a:lnTo>
                  <a:pt x="3090" y="16182"/>
                </a:lnTo>
                <a:lnTo>
                  <a:pt x="3480" y="16011"/>
                </a:lnTo>
                <a:lnTo>
                  <a:pt x="3650" y="15914"/>
                </a:lnTo>
                <a:lnTo>
                  <a:pt x="3820" y="15792"/>
                </a:lnTo>
                <a:lnTo>
                  <a:pt x="3966" y="15671"/>
                </a:lnTo>
                <a:lnTo>
                  <a:pt x="4088" y="15549"/>
                </a:lnTo>
                <a:close/>
                <a:moveTo>
                  <a:pt x="4428" y="16060"/>
                </a:moveTo>
                <a:lnTo>
                  <a:pt x="4477" y="16206"/>
                </a:lnTo>
                <a:lnTo>
                  <a:pt x="4453" y="16206"/>
                </a:lnTo>
                <a:lnTo>
                  <a:pt x="4380" y="16230"/>
                </a:lnTo>
                <a:lnTo>
                  <a:pt x="4307" y="16279"/>
                </a:lnTo>
                <a:lnTo>
                  <a:pt x="4185" y="16352"/>
                </a:lnTo>
                <a:lnTo>
                  <a:pt x="4064" y="16474"/>
                </a:lnTo>
                <a:lnTo>
                  <a:pt x="3942" y="16571"/>
                </a:lnTo>
                <a:lnTo>
                  <a:pt x="3553" y="16790"/>
                </a:lnTo>
                <a:lnTo>
                  <a:pt x="3139" y="17009"/>
                </a:lnTo>
                <a:lnTo>
                  <a:pt x="2652" y="17228"/>
                </a:lnTo>
                <a:lnTo>
                  <a:pt x="2190" y="17422"/>
                </a:lnTo>
                <a:lnTo>
                  <a:pt x="1947" y="17520"/>
                </a:lnTo>
                <a:lnTo>
                  <a:pt x="1825" y="17568"/>
                </a:lnTo>
                <a:lnTo>
                  <a:pt x="1728" y="17641"/>
                </a:lnTo>
                <a:lnTo>
                  <a:pt x="1630" y="17520"/>
                </a:lnTo>
                <a:lnTo>
                  <a:pt x="1557" y="17325"/>
                </a:lnTo>
                <a:lnTo>
                  <a:pt x="1606" y="17325"/>
                </a:lnTo>
                <a:lnTo>
                  <a:pt x="2409" y="16984"/>
                </a:lnTo>
                <a:lnTo>
                  <a:pt x="3188" y="16644"/>
                </a:lnTo>
                <a:lnTo>
                  <a:pt x="3820" y="16401"/>
                </a:lnTo>
                <a:lnTo>
                  <a:pt x="4137" y="16255"/>
                </a:lnTo>
                <a:lnTo>
                  <a:pt x="4428" y="16060"/>
                </a:lnTo>
                <a:close/>
                <a:moveTo>
                  <a:pt x="4550" y="16571"/>
                </a:moveTo>
                <a:lnTo>
                  <a:pt x="4550" y="16717"/>
                </a:lnTo>
                <a:lnTo>
                  <a:pt x="4526" y="16863"/>
                </a:lnTo>
                <a:lnTo>
                  <a:pt x="4477" y="16863"/>
                </a:lnTo>
                <a:lnTo>
                  <a:pt x="4331" y="16911"/>
                </a:lnTo>
                <a:lnTo>
                  <a:pt x="4185" y="16984"/>
                </a:lnTo>
                <a:lnTo>
                  <a:pt x="3918" y="17179"/>
                </a:lnTo>
                <a:lnTo>
                  <a:pt x="3528" y="17422"/>
                </a:lnTo>
                <a:lnTo>
                  <a:pt x="3115" y="17617"/>
                </a:lnTo>
                <a:lnTo>
                  <a:pt x="2750" y="17763"/>
                </a:lnTo>
                <a:lnTo>
                  <a:pt x="2531" y="17909"/>
                </a:lnTo>
                <a:lnTo>
                  <a:pt x="2433" y="17958"/>
                </a:lnTo>
                <a:lnTo>
                  <a:pt x="2385" y="18031"/>
                </a:lnTo>
                <a:lnTo>
                  <a:pt x="2190" y="17958"/>
                </a:lnTo>
                <a:lnTo>
                  <a:pt x="1995" y="17885"/>
                </a:lnTo>
                <a:lnTo>
                  <a:pt x="2287" y="17787"/>
                </a:lnTo>
                <a:lnTo>
                  <a:pt x="2823" y="17568"/>
                </a:lnTo>
                <a:lnTo>
                  <a:pt x="3334" y="17349"/>
                </a:lnTo>
                <a:lnTo>
                  <a:pt x="3601" y="17228"/>
                </a:lnTo>
                <a:lnTo>
                  <a:pt x="3966" y="17057"/>
                </a:lnTo>
                <a:lnTo>
                  <a:pt x="4137" y="16936"/>
                </a:lnTo>
                <a:lnTo>
                  <a:pt x="4307" y="16838"/>
                </a:lnTo>
                <a:lnTo>
                  <a:pt x="4428" y="16717"/>
                </a:lnTo>
                <a:lnTo>
                  <a:pt x="4550" y="16571"/>
                </a:lnTo>
                <a:close/>
                <a:moveTo>
                  <a:pt x="4234" y="17422"/>
                </a:moveTo>
                <a:lnTo>
                  <a:pt x="4112" y="17544"/>
                </a:lnTo>
                <a:lnTo>
                  <a:pt x="3991" y="17641"/>
                </a:lnTo>
                <a:lnTo>
                  <a:pt x="3723" y="17812"/>
                </a:lnTo>
                <a:lnTo>
                  <a:pt x="3407" y="17958"/>
                </a:lnTo>
                <a:lnTo>
                  <a:pt x="3090" y="18031"/>
                </a:lnTo>
                <a:lnTo>
                  <a:pt x="3407" y="17860"/>
                </a:lnTo>
                <a:lnTo>
                  <a:pt x="3796" y="17690"/>
                </a:lnTo>
                <a:lnTo>
                  <a:pt x="4015" y="17568"/>
                </a:lnTo>
                <a:lnTo>
                  <a:pt x="4234" y="17422"/>
                </a:lnTo>
                <a:close/>
                <a:moveTo>
                  <a:pt x="3017" y="463"/>
                </a:moveTo>
                <a:lnTo>
                  <a:pt x="3528" y="633"/>
                </a:lnTo>
                <a:lnTo>
                  <a:pt x="3747" y="730"/>
                </a:lnTo>
                <a:lnTo>
                  <a:pt x="3869" y="803"/>
                </a:lnTo>
                <a:lnTo>
                  <a:pt x="3991" y="901"/>
                </a:lnTo>
                <a:lnTo>
                  <a:pt x="4112" y="1022"/>
                </a:lnTo>
                <a:lnTo>
                  <a:pt x="4209" y="1144"/>
                </a:lnTo>
                <a:lnTo>
                  <a:pt x="4307" y="1290"/>
                </a:lnTo>
                <a:lnTo>
                  <a:pt x="4380" y="1460"/>
                </a:lnTo>
                <a:lnTo>
                  <a:pt x="4477" y="1777"/>
                </a:lnTo>
                <a:lnTo>
                  <a:pt x="4550" y="2117"/>
                </a:lnTo>
                <a:lnTo>
                  <a:pt x="4574" y="2531"/>
                </a:lnTo>
                <a:lnTo>
                  <a:pt x="4355" y="2531"/>
                </a:lnTo>
                <a:lnTo>
                  <a:pt x="4137" y="2555"/>
                </a:lnTo>
                <a:lnTo>
                  <a:pt x="3893" y="2555"/>
                </a:lnTo>
                <a:lnTo>
                  <a:pt x="3796" y="2580"/>
                </a:lnTo>
                <a:lnTo>
                  <a:pt x="3674" y="2604"/>
                </a:lnTo>
                <a:lnTo>
                  <a:pt x="3650" y="2653"/>
                </a:lnTo>
                <a:lnTo>
                  <a:pt x="3626" y="2701"/>
                </a:lnTo>
                <a:lnTo>
                  <a:pt x="3626" y="2750"/>
                </a:lnTo>
                <a:lnTo>
                  <a:pt x="3626" y="2799"/>
                </a:lnTo>
                <a:lnTo>
                  <a:pt x="3723" y="2872"/>
                </a:lnTo>
                <a:lnTo>
                  <a:pt x="3845" y="2920"/>
                </a:lnTo>
                <a:lnTo>
                  <a:pt x="3966" y="2969"/>
                </a:lnTo>
                <a:lnTo>
                  <a:pt x="4088" y="2969"/>
                </a:lnTo>
                <a:lnTo>
                  <a:pt x="4331" y="2993"/>
                </a:lnTo>
                <a:lnTo>
                  <a:pt x="4453" y="2993"/>
                </a:lnTo>
                <a:lnTo>
                  <a:pt x="4574" y="2969"/>
                </a:lnTo>
                <a:lnTo>
                  <a:pt x="4526" y="3967"/>
                </a:lnTo>
                <a:lnTo>
                  <a:pt x="4526" y="4015"/>
                </a:lnTo>
                <a:lnTo>
                  <a:pt x="4453" y="3991"/>
                </a:lnTo>
                <a:lnTo>
                  <a:pt x="4380" y="4015"/>
                </a:lnTo>
                <a:lnTo>
                  <a:pt x="4185" y="4040"/>
                </a:lnTo>
                <a:lnTo>
                  <a:pt x="3991" y="4040"/>
                </a:lnTo>
                <a:lnTo>
                  <a:pt x="3869" y="4064"/>
                </a:lnTo>
                <a:lnTo>
                  <a:pt x="3723" y="4088"/>
                </a:lnTo>
                <a:lnTo>
                  <a:pt x="3674" y="4137"/>
                </a:lnTo>
                <a:lnTo>
                  <a:pt x="3626" y="4186"/>
                </a:lnTo>
                <a:lnTo>
                  <a:pt x="3601" y="4259"/>
                </a:lnTo>
                <a:lnTo>
                  <a:pt x="3626" y="4332"/>
                </a:lnTo>
                <a:lnTo>
                  <a:pt x="3674" y="4429"/>
                </a:lnTo>
                <a:lnTo>
                  <a:pt x="3747" y="4502"/>
                </a:lnTo>
                <a:lnTo>
                  <a:pt x="3869" y="4526"/>
                </a:lnTo>
                <a:lnTo>
                  <a:pt x="4015" y="4551"/>
                </a:lnTo>
                <a:lnTo>
                  <a:pt x="4282" y="4551"/>
                </a:lnTo>
                <a:lnTo>
                  <a:pt x="4526" y="4526"/>
                </a:lnTo>
                <a:lnTo>
                  <a:pt x="4526" y="5840"/>
                </a:lnTo>
                <a:lnTo>
                  <a:pt x="4477" y="5840"/>
                </a:lnTo>
                <a:lnTo>
                  <a:pt x="4039" y="5816"/>
                </a:lnTo>
                <a:lnTo>
                  <a:pt x="4039" y="5767"/>
                </a:lnTo>
                <a:lnTo>
                  <a:pt x="4015" y="5670"/>
                </a:lnTo>
                <a:lnTo>
                  <a:pt x="3966" y="5597"/>
                </a:lnTo>
                <a:lnTo>
                  <a:pt x="3918" y="5548"/>
                </a:lnTo>
                <a:lnTo>
                  <a:pt x="3845" y="5524"/>
                </a:lnTo>
                <a:lnTo>
                  <a:pt x="3820" y="5475"/>
                </a:lnTo>
                <a:lnTo>
                  <a:pt x="3772" y="5402"/>
                </a:lnTo>
                <a:lnTo>
                  <a:pt x="3699" y="5354"/>
                </a:lnTo>
                <a:lnTo>
                  <a:pt x="3601" y="5329"/>
                </a:lnTo>
                <a:lnTo>
                  <a:pt x="3358" y="5281"/>
                </a:lnTo>
                <a:lnTo>
                  <a:pt x="3017" y="5232"/>
                </a:lnTo>
                <a:lnTo>
                  <a:pt x="2677" y="5232"/>
                </a:lnTo>
                <a:lnTo>
                  <a:pt x="2360" y="5256"/>
                </a:lnTo>
                <a:lnTo>
                  <a:pt x="2239" y="5305"/>
                </a:lnTo>
                <a:lnTo>
                  <a:pt x="2117" y="5329"/>
                </a:lnTo>
                <a:lnTo>
                  <a:pt x="2044" y="5402"/>
                </a:lnTo>
                <a:lnTo>
                  <a:pt x="1971" y="5451"/>
                </a:lnTo>
                <a:lnTo>
                  <a:pt x="1971" y="5548"/>
                </a:lnTo>
                <a:lnTo>
                  <a:pt x="1995" y="5646"/>
                </a:lnTo>
                <a:lnTo>
                  <a:pt x="1874" y="6132"/>
                </a:lnTo>
                <a:lnTo>
                  <a:pt x="1801" y="6668"/>
                </a:lnTo>
                <a:lnTo>
                  <a:pt x="1752" y="7179"/>
                </a:lnTo>
                <a:lnTo>
                  <a:pt x="1752" y="7714"/>
                </a:lnTo>
                <a:lnTo>
                  <a:pt x="1776" y="8249"/>
                </a:lnTo>
                <a:lnTo>
                  <a:pt x="1825" y="8760"/>
                </a:lnTo>
                <a:lnTo>
                  <a:pt x="1898" y="9806"/>
                </a:lnTo>
                <a:lnTo>
                  <a:pt x="1995" y="10853"/>
                </a:lnTo>
                <a:lnTo>
                  <a:pt x="2068" y="11923"/>
                </a:lnTo>
                <a:lnTo>
                  <a:pt x="2068" y="12483"/>
                </a:lnTo>
                <a:lnTo>
                  <a:pt x="2068" y="13018"/>
                </a:lnTo>
                <a:lnTo>
                  <a:pt x="2020" y="14138"/>
                </a:lnTo>
                <a:lnTo>
                  <a:pt x="1995" y="14405"/>
                </a:lnTo>
                <a:lnTo>
                  <a:pt x="1971" y="14673"/>
                </a:lnTo>
                <a:lnTo>
                  <a:pt x="1874" y="14941"/>
                </a:lnTo>
                <a:lnTo>
                  <a:pt x="1752" y="15184"/>
                </a:lnTo>
                <a:lnTo>
                  <a:pt x="1533" y="15525"/>
                </a:lnTo>
                <a:lnTo>
                  <a:pt x="1411" y="15695"/>
                </a:lnTo>
                <a:lnTo>
                  <a:pt x="1338" y="15865"/>
                </a:lnTo>
                <a:lnTo>
                  <a:pt x="1192" y="16206"/>
                </a:lnTo>
                <a:lnTo>
                  <a:pt x="1119" y="16547"/>
                </a:lnTo>
                <a:lnTo>
                  <a:pt x="1095" y="16887"/>
                </a:lnTo>
                <a:lnTo>
                  <a:pt x="1095" y="17057"/>
                </a:lnTo>
                <a:lnTo>
                  <a:pt x="1095" y="17228"/>
                </a:lnTo>
                <a:lnTo>
                  <a:pt x="1144" y="17398"/>
                </a:lnTo>
                <a:lnTo>
                  <a:pt x="1192" y="17544"/>
                </a:lnTo>
                <a:lnTo>
                  <a:pt x="1265" y="17690"/>
                </a:lnTo>
                <a:lnTo>
                  <a:pt x="1338" y="17812"/>
                </a:lnTo>
                <a:lnTo>
                  <a:pt x="1436" y="17933"/>
                </a:lnTo>
                <a:lnTo>
                  <a:pt x="1533" y="18055"/>
                </a:lnTo>
                <a:lnTo>
                  <a:pt x="1655" y="18152"/>
                </a:lnTo>
                <a:lnTo>
                  <a:pt x="1776" y="18225"/>
                </a:lnTo>
                <a:lnTo>
                  <a:pt x="2068" y="18371"/>
                </a:lnTo>
                <a:lnTo>
                  <a:pt x="2360" y="18444"/>
                </a:lnTo>
                <a:lnTo>
                  <a:pt x="2677" y="18493"/>
                </a:lnTo>
                <a:lnTo>
                  <a:pt x="2993" y="18469"/>
                </a:lnTo>
                <a:lnTo>
                  <a:pt x="3334" y="18396"/>
                </a:lnTo>
                <a:lnTo>
                  <a:pt x="3626" y="18298"/>
                </a:lnTo>
                <a:lnTo>
                  <a:pt x="3893" y="18152"/>
                </a:lnTo>
                <a:lnTo>
                  <a:pt x="4137" y="17958"/>
                </a:lnTo>
                <a:lnTo>
                  <a:pt x="4355" y="17739"/>
                </a:lnTo>
                <a:lnTo>
                  <a:pt x="4526" y="17471"/>
                </a:lnTo>
                <a:lnTo>
                  <a:pt x="4647" y="17179"/>
                </a:lnTo>
                <a:lnTo>
                  <a:pt x="4745" y="16887"/>
                </a:lnTo>
                <a:lnTo>
                  <a:pt x="4769" y="16595"/>
                </a:lnTo>
                <a:lnTo>
                  <a:pt x="4769" y="16279"/>
                </a:lnTo>
                <a:lnTo>
                  <a:pt x="4720" y="15987"/>
                </a:lnTo>
                <a:lnTo>
                  <a:pt x="4623" y="15719"/>
                </a:lnTo>
                <a:lnTo>
                  <a:pt x="4428" y="15379"/>
                </a:lnTo>
                <a:lnTo>
                  <a:pt x="4234" y="15062"/>
                </a:lnTo>
                <a:lnTo>
                  <a:pt x="4039" y="14722"/>
                </a:lnTo>
                <a:lnTo>
                  <a:pt x="3966" y="14551"/>
                </a:lnTo>
                <a:lnTo>
                  <a:pt x="3918" y="14357"/>
                </a:lnTo>
                <a:lnTo>
                  <a:pt x="3869" y="14113"/>
                </a:lnTo>
                <a:lnTo>
                  <a:pt x="3845" y="13846"/>
                </a:lnTo>
                <a:lnTo>
                  <a:pt x="3869" y="13310"/>
                </a:lnTo>
                <a:lnTo>
                  <a:pt x="4015" y="13335"/>
                </a:lnTo>
                <a:lnTo>
                  <a:pt x="4137" y="13335"/>
                </a:lnTo>
                <a:lnTo>
                  <a:pt x="4428" y="13310"/>
                </a:lnTo>
                <a:lnTo>
                  <a:pt x="4477" y="14843"/>
                </a:lnTo>
                <a:lnTo>
                  <a:pt x="4477" y="14916"/>
                </a:lnTo>
                <a:lnTo>
                  <a:pt x="4501" y="14965"/>
                </a:lnTo>
                <a:lnTo>
                  <a:pt x="4550" y="15014"/>
                </a:lnTo>
                <a:lnTo>
                  <a:pt x="4599" y="15038"/>
                </a:lnTo>
                <a:lnTo>
                  <a:pt x="4720" y="15062"/>
                </a:lnTo>
                <a:lnTo>
                  <a:pt x="4818" y="15038"/>
                </a:lnTo>
                <a:lnTo>
                  <a:pt x="5012" y="15306"/>
                </a:lnTo>
                <a:lnTo>
                  <a:pt x="5134" y="15622"/>
                </a:lnTo>
                <a:lnTo>
                  <a:pt x="5256" y="15938"/>
                </a:lnTo>
                <a:lnTo>
                  <a:pt x="5304" y="16255"/>
                </a:lnTo>
                <a:lnTo>
                  <a:pt x="5353" y="16595"/>
                </a:lnTo>
                <a:lnTo>
                  <a:pt x="5329" y="16936"/>
                </a:lnTo>
                <a:lnTo>
                  <a:pt x="5304" y="17252"/>
                </a:lnTo>
                <a:lnTo>
                  <a:pt x="5231" y="17544"/>
                </a:lnTo>
                <a:lnTo>
                  <a:pt x="5158" y="17763"/>
                </a:lnTo>
                <a:lnTo>
                  <a:pt x="5085" y="17933"/>
                </a:lnTo>
                <a:lnTo>
                  <a:pt x="4988" y="18104"/>
                </a:lnTo>
                <a:lnTo>
                  <a:pt x="4866" y="18274"/>
                </a:lnTo>
                <a:lnTo>
                  <a:pt x="4745" y="18420"/>
                </a:lnTo>
                <a:lnTo>
                  <a:pt x="4599" y="18566"/>
                </a:lnTo>
                <a:lnTo>
                  <a:pt x="4453" y="18688"/>
                </a:lnTo>
                <a:lnTo>
                  <a:pt x="4282" y="18785"/>
                </a:lnTo>
                <a:lnTo>
                  <a:pt x="4112" y="18882"/>
                </a:lnTo>
                <a:lnTo>
                  <a:pt x="3942" y="18955"/>
                </a:lnTo>
                <a:lnTo>
                  <a:pt x="3747" y="19028"/>
                </a:lnTo>
                <a:lnTo>
                  <a:pt x="3553" y="19077"/>
                </a:lnTo>
                <a:lnTo>
                  <a:pt x="3163" y="19150"/>
                </a:lnTo>
                <a:lnTo>
                  <a:pt x="2750" y="19150"/>
                </a:lnTo>
                <a:lnTo>
                  <a:pt x="2409" y="19101"/>
                </a:lnTo>
                <a:lnTo>
                  <a:pt x="2044" y="19004"/>
                </a:lnTo>
                <a:lnTo>
                  <a:pt x="1728" y="18858"/>
                </a:lnTo>
                <a:lnTo>
                  <a:pt x="1436" y="18663"/>
                </a:lnTo>
                <a:lnTo>
                  <a:pt x="1168" y="18444"/>
                </a:lnTo>
                <a:lnTo>
                  <a:pt x="949" y="18152"/>
                </a:lnTo>
                <a:lnTo>
                  <a:pt x="754" y="17860"/>
                </a:lnTo>
                <a:lnTo>
                  <a:pt x="681" y="17690"/>
                </a:lnTo>
                <a:lnTo>
                  <a:pt x="633" y="17520"/>
                </a:lnTo>
                <a:lnTo>
                  <a:pt x="535" y="17203"/>
                </a:lnTo>
                <a:lnTo>
                  <a:pt x="511" y="16887"/>
                </a:lnTo>
                <a:lnTo>
                  <a:pt x="535" y="16547"/>
                </a:lnTo>
                <a:lnTo>
                  <a:pt x="608" y="16206"/>
                </a:lnTo>
                <a:lnTo>
                  <a:pt x="706" y="15890"/>
                </a:lnTo>
                <a:lnTo>
                  <a:pt x="827" y="15573"/>
                </a:lnTo>
                <a:lnTo>
                  <a:pt x="998" y="15281"/>
                </a:lnTo>
                <a:lnTo>
                  <a:pt x="1168" y="14989"/>
                </a:lnTo>
                <a:lnTo>
                  <a:pt x="1265" y="14989"/>
                </a:lnTo>
                <a:lnTo>
                  <a:pt x="1338" y="14965"/>
                </a:lnTo>
                <a:lnTo>
                  <a:pt x="1387" y="14916"/>
                </a:lnTo>
                <a:lnTo>
                  <a:pt x="1460" y="14819"/>
                </a:lnTo>
                <a:lnTo>
                  <a:pt x="1509" y="14673"/>
                </a:lnTo>
                <a:lnTo>
                  <a:pt x="1533" y="14503"/>
                </a:lnTo>
                <a:lnTo>
                  <a:pt x="1557" y="14308"/>
                </a:lnTo>
                <a:lnTo>
                  <a:pt x="1533" y="13943"/>
                </a:lnTo>
                <a:lnTo>
                  <a:pt x="1509" y="13675"/>
                </a:lnTo>
                <a:lnTo>
                  <a:pt x="1484" y="11631"/>
                </a:lnTo>
                <a:lnTo>
                  <a:pt x="1460" y="10317"/>
                </a:lnTo>
                <a:lnTo>
                  <a:pt x="1460" y="9003"/>
                </a:lnTo>
                <a:lnTo>
                  <a:pt x="1460" y="7690"/>
                </a:lnTo>
                <a:lnTo>
                  <a:pt x="1436" y="6400"/>
                </a:lnTo>
                <a:lnTo>
                  <a:pt x="1387" y="5451"/>
                </a:lnTo>
                <a:lnTo>
                  <a:pt x="1387" y="4478"/>
                </a:lnTo>
                <a:lnTo>
                  <a:pt x="1411" y="3529"/>
                </a:lnTo>
                <a:lnTo>
                  <a:pt x="1460" y="3066"/>
                </a:lnTo>
                <a:lnTo>
                  <a:pt x="1509" y="2580"/>
                </a:lnTo>
                <a:lnTo>
                  <a:pt x="1582" y="2166"/>
                </a:lnTo>
                <a:lnTo>
                  <a:pt x="1679" y="1752"/>
                </a:lnTo>
                <a:lnTo>
                  <a:pt x="1825" y="1339"/>
                </a:lnTo>
                <a:lnTo>
                  <a:pt x="1898" y="1144"/>
                </a:lnTo>
                <a:lnTo>
                  <a:pt x="2020" y="974"/>
                </a:lnTo>
                <a:lnTo>
                  <a:pt x="2117" y="828"/>
                </a:lnTo>
                <a:lnTo>
                  <a:pt x="2214" y="706"/>
                </a:lnTo>
                <a:lnTo>
                  <a:pt x="2336" y="633"/>
                </a:lnTo>
                <a:lnTo>
                  <a:pt x="2458" y="584"/>
                </a:lnTo>
                <a:lnTo>
                  <a:pt x="2725" y="511"/>
                </a:lnTo>
                <a:lnTo>
                  <a:pt x="3017" y="463"/>
                </a:lnTo>
                <a:close/>
                <a:moveTo>
                  <a:pt x="2579" y="1"/>
                </a:moveTo>
                <a:lnTo>
                  <a:pt x="2433" y="25"/>
                </a:lnTo>
                <a:lnTo>
                  <a:pt x="2190" y="98"/>
                </a:lnTo>
                <a:lnTo>
                  <a:pt x="1971" y="244"/>
                </a:lnTo>
                <a:lnTo>
                  <a:pt x="1825" y="366"/>
                </a:lnTo>
                <a:lnTo>
                  <a:pt x="1703" y="487"/>
                </a:lnTo>
                <a:lnTo>
                  <a:pt x="1582" y="633"/>
                </a:lnTo>
                <a:lnTo>
                  <a:pt x="1484" y="803"/>
                </a:lnTo>
                <a:lnTo>
                  <a:pt x="1314" y="1144"/>
                </a:lnTo>
                <a:lnTo>
                  <a:pt x="1192" y="1509"/>
                </a:lnTo>
                <a:lnTo>
                  <a:pt x="1071" y="1996"/>
                </a:lnTo>
                <a:lnTo>
                  <a:pt x="973" y="2507"/>
                </a:lnTo>
                <a:lnTo>
                  <a:pt x="900" y="3018"/>
                </a:lnTo>
                <a:lnTo>
                  <a:pt x="852" y="3553"/>
                </a:lnTo>
                <a:lnTo>
                  <a:pt x="852" y="4064"/>
                </a:lnTo>
                <a:lnTo>
                  <a:pt x="827" y="4575"/>
                </a:lnTo>
                <a:lnTo>
                  <a:pt x="852" y="5621"/>
                </a:lnTo>
                <a:lnTo>
                  <a:pt x="925" y="8347"/>
                </a:lnTo>
                <a:lnTo>
                  <a:pt x="925" y="9685"/>
                </a:lnTo>
                <a:lnTo>
                  <a:pt x="925" y="11047"/>
                </a:lnTo>
                <a:lnTo>
                  <a:pt x="925" y="11996"/>
                </a:lnTo>
                <a:lnTo>
                  <a:pt x="949" y="12945"/>
                </a:lnTo>
                <a:lnTo>
                  <a:pt x="949" y="14040"/>
                </a:lnTo>
                <a:lnTo>
                  <a:pt x="949" y="14478"/>
                </a:lnTo>
                <a:lnTo>
                  <a:pt x="925" y="14576"/>
                </a:lnTo>
                <a:lnTo>
                  <a:pt x="925" y="14624"/>
                </a:lnTo>
                <a:lnTo>
                  <a:pt x="900" y="14722"/>
                </a:lnTo>
                <a:lnTo>
                  <a:pt x="754" y="14843"/>
                </a:lnTo>
                <a:lnTo>
                  <a:pt x="608" y="14989"/>
                </a:lnTo>
                <a:lnTo>
                  <a:pt x="487" y="15135"/>
                </a:lnTo>
                <a:lnTo>
                  <a:pt x="389" y="15306"/>
                </a:lnTo>
                <a:lnTo>
                  <a:pt x="292" y="15476"/>
                </a:lnTo>
                <a:lnTo>
                  <a:pt x="219" y="15671"/>
                </a:lnTo>
                <a:lnTo>
                  <a:pt x="146" y="15865"/>
                </a:lnTo>
                <a:lnTo>
                  <a:pt x="97" y="16060"/>
                </a:lnTo>
                <a:lnTo>
                  <a:pt x="24" y="16498"/>
                </a:lnTo>
                <a:lnTo>
                  <a:pt x="0" y="16911"/>
                </a:lnTo>
                <a:lnTo>
                  <a:pt x="24" y="17301"/>
                </a:lnTo>
                <a:lnTo>
                  <a:pt x="97" y="17666"/>
                </a:lnTo>
                <a:lnTo>
                  <a:pt x="170" y="17885"/>
                </a:lnTo>
                <a:lnTo>
                  <a:pt x="243" y="18079"/>
                </a:lnTo>
                <a:lnTo>
                  <a:pt x="341" y="18274"/>
                </a:lnTo>
                <a:lnTo>
                  <a:pt x="462" y="18444"/>
                </a:lnTo>
                <a:lnTo>
                  <a:pt x="584" y="18615"/>
                </a:lnTo>
                <a:lnTo>
                  <a:pt x="730" y="18761"/>
                </a:lnTo>
                <a:lnTo>
                  <a:pt x="900" y="18907"/>
                </a:lnTo>
                <a:lnTo>
                  <a:pt x="1046" y="19053"/>
                </a:lnTo>
                <a:lnTo>
                  <a:pt x="1241" y="19174"/>
                </a:lnTo>
                <a:lnTo>
                  <a:pt x="1411" y="19272"/>
                </a:lnTo>
                <a:lnTo>
                  <a:pt x="1801" y="19442"/>
                </a:lnTo>
                <a:lnTo>
                  <a:pt x="2214" y="19564"/>
                </a:lnTo>
                <a:lnTo>
                  <a:pt x="2628" y="19637"/>
                </a:lnTo>
                <a:lnTo>
                  <a:pt x="2871" y="19661"/>
                </a:lnTo>
                <a:lnTo>
                  <a:pt x="3090" y="19661"/>
                </a:lnTo>
                <a:lnTo>
                  <a:pt x="3334" y="19637"/>
                </a:lnTo>
                <a:lnTo>
                  <a:pt x="3553" y="19612"/>
                </a:lnTo>
                <a:lnTo>
                  <a:pt x="3772" y="19539"/>
                </a:lnTo>
                <a:lnTo>
                  <a:pt x="3991" y="19466"/>
                </a:lnTo>
                <a:lnTo>
                  <a:pt x="4209" y="19393"/>
                </a:lnTo>
                <a:lnTo>
                  <a:pt x="4404" y="19272"/>
                </a:lnTo>
                <a:lnTo>
                  <a:pt x="4599" y="19150"/>
                </a:lnTo>
                <a:lnTo>
                  <a:pt x="4793" y="19028"/>
                </a:lnTo>
                <a:lnTo>
                  <a:pt x="4964" y="18882"/>
                </a:lnTo>
                <a:lnTo>
                  <a:pt x="5110" y="18712"/>
                </a:lnTo>
                <a:lnTo>
                  <a:pt x="5256" y="18542"/>
                </a:lnTo>
                <a:lnTo>
                  <a:pt x="5377" y="18347"/>
                </a:lnTo>
                <a:lnTo>
                  <a:pt x="5499" y="18152"/>
                </a:lnTo>
                <a:lnTo>
                  <a:pt x="5596" y="17933"/>
                </a:lnTo>
                <a:lnTo>
                  <a:pt x="5669" y="17714"/>
                </a:lnTo>
                <a:lnTo>
                  <a:pt x="5742" y="17520"/>
                </a:lnTo>
                <a:lnTo>
                  <a:pt x="5767" y="17276"/>
                </a:lnTo>
                <a:lnTo>
                  <a:pt x="5791" y="17057"/>
                </a:lnTo>
                <a:lnTo>
                  <a:pt x="5815" y="16814"/>
                </a:lnTo>
                <a:lnTo>
                  <a:pt x="5815" y="16571"/>
                </a:lnTo>
                <a:lnTo>
                  <a:pt x="5791" y="16352"/>
                </a:lnTo>
                <a:lnTo>
                  <a:pt x="5767" y="16109"/>
                </a:lnTo>
                <a:lnTo>
                  <a:pt x="5718" y="15865"/>
                </a:lnTo>
                <a:lnTo>
                  <a:pt x="5645" y="15646"/>
                </a:lnTo>
                <a:lnTo>
                  <a:pt x="5572" y="15427"/>
                </a:lnTo>
                <a:lnTo>
                  <a:pt x="5475" y="15208"/>
                </a:lnTo>
                <a:lnTo>
                  <a:pt x="5377" y="15014"/>
                </a:lnTo>
                <a:lnTo>
                  <a:pt x="5256" y="14819"/>
                </a:lnTo>
                <a:lnTo>
                  <a:pt x="5110" y="14649"/>
                </a:lnTo>
                <a:lnTo>
                  <a:pt x="4939" y="14478"/>
                </a:lnTo>
                <a:lnTo>
                  <a:pt x="4939" y="12434"/>
                </a:lnTo>
                <a:lnTo>
                  <a:pt x="4939" y="11412"/>
                </a:lnTo>
                <a:lnTo>
                  <a:pt x="4988" y="10415"/>
                </a:lnTo>
                <a:lnTo>
                  <a:pt x="5061" y="9222"/>
                </a:lnTo>
                <a:lnTo>
                  <a:pt x="5085" y="8614"/>
                </a:lnTo>
                <a:lnTo>
                  <a:pt x="5085" y="8006"/>
                </a:lnTo>
                <a:lnTo>
                  <a:pt x="5061" y="6668"/>
                </a:lnTo>
                <a:lnTo>
                  <a:pt x="5037" y="5986"/>
                </a:lnTo>
                <a:lnTo>
                  <a:pt x="5012" y="5329"/>
                </a:lnTo>
                <a:lnTo>
                  <a:pt x="5037" y="4088"/>
                </a:lnTo>
                <a:lnTo>
                  <a:pt x="5085" y="2872"/>
                </a:lnTo>
                <a:lnTo>
                  <a:pt x="5085" y="2482"/>
                </a:lnTo>
                <a:lnTo>
                  <a:pt x="5061" y="2117"/>
                </a:lnTo>
                <a:lnTo>
                  <a:pt x="5012" y="1752"/>
                </a:lnTo>
                <a:lnTo>
                  <a:pt x="4915" y="1412"/>
                </a:lnTo>
                <a:lnTo>
                  <a:pt x="4793" y="1120"/>
                </a:lnTo>
                <a:lnTo>
                  <a:pt x="4623" y="852"/>
                </a:lnTo>
                <a:lnTo>
                  <a:pt x="4404" y="584"/>
                </a:lnTo>
                <a:lnTo>
                  <a:pt x="4137" y="366"/>
                </a:lnTo>
                <a:lnTo>
                  <a:pt x="3869" y="195"/>
                </a:lnTo>
                <a:lnTo>
                  <a:pt x="3723" y="122"/>
                </a:lnTo>
                <a:lnTo>
                  <a:pt x="3577" y="74"/>
                </a:lnTo>
                <a:lnTo>
                  <a:pt x="3407" y="25"/>
                </a:lnTo>
                <a:lnTo>
                  <a:pt x="3090" y="25"/>
                </a:lnTo>
                <a:lnTo>
                  <a:pt x="2944" y="49"/>
                </a:lnTo>
                <a:lnTo>
                  <a:pt x="2823" y="25"/>
                </a:lnTo>
                <a:lnTo>
                  <a:pt x="2701"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2" name="Google Shape;232;p17"/>
          <p:cNvSpPr/>
          <p:nvPr/>
        </p:nvSpPr>
        <p:spPr>
          <a:xfrm>
            <a:off x="5540365" y="3257358"/>
            <a:ext cx="335637" cy="562188"/>
          </a:xfrm>
          <a:custGeom>
            <a:rect b="b" l="l" r="r" t="t"/>
            <a:pathLst>
              <a:path extrusionOk="0" h="21073" w="12581">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3" name="Google Shape;233;p17"/>
          <p:cNvSpPr/>
          <p:nvPr/>
        </p:nvSpPr>
        <p:spPr>
          <a:xfrm>
            <a:off x="6208955" y="3257358"/>
            <a:ext cx="439495" cy="562188"/>
          </a:xfrm>
          <a:custGeom>
            <a:rect b="b" l="l" r="r" t="t"/>
            <a:pathLst>
              <a:path extrusionOk="0" h="21073" w="16474">
                <a:moveTo>
                  <a:pt x="15330" y="779"/>
                </a:moveTo>
                <a:lnTo>
                  <a:pt x="15525" y="950"/>
                </a:lnTo>
                <a:lnTo>
                  <a:pt x="15671" y="1120"/>
                </a:lnTo>
                <a:lnTo>
                  <a:pt x="15428" y="1266"/>
                </a:lnTo>
                <a:lnTo>
                  <a:pt x="15209" y="1387"/>
                </a:lnTo>
                <a:lnTo>
                  <a:pt x="14917" y="1582"/>
                </a:lnTo>
                <a:lnTo>
                  <a:pt x="14625" y="1777"/>
                </a:lnTo>
                <a:lnTo>
                  <a:pt x="14187" y="1777"/>
                </a:lnTo>
                <a:lnTo>
                  <a:pt x="13773" y="1752"/>
                </a:lnTo>
                <a:lnTo>
                  <a:pt x="14235" y="1460"/>
                </a:lnTo>
                <a:lnTo>
                  <a:pt x="14819" y="1120"/>
                </a:lnTo>
                <a:lnTo>
                  <a:pt x="15038" y="1023"/>
                </a:lnTo>
                <a:lnTo>
                  <a:pt x="15160" y="974"/>
                </a:lnTo>
                <a:lnTo>
                  <a:pt x="15257" y="925"/>
                </a:lnTo>
                <a:lnTo>
                  <a:pt x="15330" y="852"/>
                </a:lnTo>
                <a:lnTo>
                  <a:pt x="15330" y="779"/>
                </a:lnTo>
                <a:close/>
                <a:moveTo>
                  <a:pt x="15817" y="1485"/>
                </a:moveTo>
                <a:lnTo>
                  <a:pt x="15890" y="1679"/>
                </a:lnTo>
                <a:lnTo>
                  <a:pt x="15914" y="1898"/>
                </a:lnTo>
                <a:lnTo>
                  <a:pt x="15744" y="1971"/>
                </a:lnTo>
                <a:lnTo>
                  <a:pt x="15574" y="2044"/>
                </a:lnTo>
                <a:lnTo>
                  <a:pt x="15257" y="2215"/>
                </a:lnTo>
                <a:lnTo>
                  <a:pt x="15111" y="2312"/>
                </a:lnTo>
                <a:lnTo>
                  <a:pt x="14941" y="2409"/>
                </a:lnTo>
                <a:lnTo>
                  <a:pt x="14941" y="2409"/>
                </a:lnTo>
                <a:lnTo>
                  <a:pt x="14965" y="2117"/>
                </a:lnTo>
                <a:lnTo>
                  <a:pt x="14990" y="1996"/>
                </a:lnTo>
                <a:lnTo>
                  <a:pt x="14990" y="1898"/>
                </a:lnTo>
                <a:lnTo>
                  <a:pt x="15209" y="1777"/>
                </a:lnTo>
                <a:lnTo>
                  <a:pt x="15525" y="1631"/>
                </a:lnTo>
                <a:lnTo>
                  <a:pt x="15817" y="1485"/>
                </a:lnTo>
                <a:close/>
                <a:moveTo>
                  <a:pt x="15963" y="2239"/>
                </a:moveTo>
                <a:lnTo>
                  <a:pt x="15963" y="2774"/>
                </a:lnTo>
                <a:lnTo>
                  <a:pt x="15914" y="2799"/>
                </a:lnTo>
                <a:lnTo>
                  <a:pt x="15695" y="2896"/>
                </a:lnTo>
                <a:lnTo>
                  <a:pt x="15476" y="2993"/>
                </a:lnTo>
                <a:lnTo>
                  <a:pt x="14917" y="3285"/>
                </a:lnTo>
                <a:lnTo>
                  <a:pt x="14941" y="2774"/>
                </a:lnTo>
                <a:lnTo>
                  <a:pt x="15233" y="2604"/>
                </a:lnTo>
                <a:lnTo>
                  <a:pt x="15525" y="2409"/>
                </a:lnTo>
                <a:lnTo>
                  <a:pt x="15744" y="2312"/>
                </a:lnTo>
                <a:lnTo>
                  <a:pt x="15963" y="2239"/>
                </a:lnTo>
                <a:close/>
                <a:moveTo>
                  <a:pt x="15939" y="3115"/>
                </a:moveTo>
                <a:lnTo>
                  <a:pt x="15914" y="3577"/>
                </a:lnTo>
                <a:lnTo>
                  <a:pt x="15647" y="3699"/>
                </a:lnTo>
                <a:lnTo>
                  <a:pt x="15403" y="3821"/>
                </a:lnTo>
                <a:lnTo>
                  <a:pt x="14917" y="4113"/>
                </a:lnTo>
                <a:lnTo>
                  <a:pt x="14917" y="3553"/>
                </a:lnTo>
                <a:lnTo>
                  <a:pt x="15087" y="3504"/>
                </a:lnTo>
                <a:lnTo>
                  <a:pt x="15233" y="3431"/>
                </a:lnTo>
                <a:lnTo>
                  <a:pt x="15549" y="3285"/>
                </a:lnTo>
                <a:lnTo>
                  <a:pt x="15744" y="3212"/>
                </a:lnTo>
                <a:lnTo>
                  <a:pt x="15939" y="3115"/>
                </a:lnTo>
                <a:close/>
                <a:moveTo>
                  <a:pt x="15866" y="3942"/>
                </a:moveTo>
                <a:lnTo>
                  <a:pt x="15841" y="4429"/>
                </a:lnTo>
                <a:lnTo>
                  <a:pt x="15574" y="4575"/>
                </a:lnTo>
                <a:lnTo>
                  <a:pt x="15330" y="4697"/>
                </a:lnTo>
                <a:lnTo>
                  <a:pt x="15136" y="4818"/>
                </a:lnTo>
                <a:lnTo>
                  <a:pt x="14965" y="4964"/>
                </a:lnTo>
                <a:lnTo>
                  <a:pt x="14892" y="5013"/>
                </a:lnTo>
                <a:lnTo>
                  <a:pt x="14917" y="4405"/>
                </a:lnTo>
                <a:lnTo>
                  <a:pt x="15160" y="4307"/>
                </a:lnTo>
                <a:lnTo>
                  <a:pt x="15403" y="4186"/>
                </a:lnTo>
                <a:lnTo>
                  <a:pt x="15647" y="4064"/>
                </a:lnTo>
                <a:lnTo>
                  <a:pt x="15866" y="3942"/>
                </a:lnTo>
                <a:close/>
                <a:moveTo>
                  <a:pt x="15841" y="4794"/>
                </a:moveTo>
                <a:lnTo>
                  <a:pt x="15841" y="5329"/>
                </a:lnTo>
                <a:lnTo>
                  <a:pt x="15525" y="5500"/>
                </a:lnTo>
                <a:lnTo>
                  <a:pt x="15209" y="5670"/>
                </a:lnTo>
                <a:lnTo>
                  <a:pt x="14892" y="5865"/>
                </a:lnTo>
                <a:lnTo>
                  <a:pt x="14892" y="5256"/>
                </a:lnTo>
                <a:lnTo>
                  <a:pt x="15038" y="5208"/>
                </a:lnTo>
                <a:lnTo>
                  <a:pt x="15403" y="5013"/>
                </a:lnTo>
                <a:lnTo>
                  <a:pt x="15622" y="4891"/>
                </a:lnTo>
                <a:lnTo>
                  <a:pt x="15841" y="4794"/>
                </a:lnTo>
                <a:close/>
                <a:moveTo>
                  <a:pt x="15841" y="5694"/>
                </a:moveTo>
                <a:lnTo>
                  <a:pt x="15841" y="6230"/>
                </a:lnTo>
                <a:lnTo>
                  <a:pt x="15598" y="6376"/>
                </a:lnTo>
                <a:lnTo>
                  <a:pt x="15379" y="6497"/>
                </a:lnTo>
                <a:lnTo>
                  <a:pt x="15136" y="6668"/>
                </a:lnTo>
                <a:lnTo>
                  <a:pt x="15014" y="6765"/>
                </a:lnTo>
                <a:lnTo>
                  <a:pt x="14892" y="6862"/>
                </a:lnTo>
                <a:lnTo>
                  <a:pt x="14892" y="6181"/>
                </a:lnTo>
                <a:lnTo>
                  <a:pt x="15087" y="6108"/>
                </a:lnTo>
                <a:lnTo>
                  <a:pt x="15282" y="6011"/>
                </a:lnTo>
                <a:lnTo>
                  <a:pt x="15841" y="5694"/>
                </a:lnTo>
                <a:close/>
                <a:moveTo>
                  <a:pt x="15817" y="6692"/>
                </a:moveTo>
                <a:lnTo>
                  <a:pt x="15817" y="7179"/>
                </a:lnTo>
                <a:lnTo>
                  <a:pt x="15282" y="7422"/>
                </a:lnTo>
                <a:lnTo>
                  <a:pt x="15087" y="7495"/>
                </a:lnTo>
                <a:lnTo>
                  <a:pt x="14892" y="7592"/>
                </a:lnTo>
                <a:lnTo>
                  <a:pt x="14892" y="7057"/>
                </a:lnTo>
                <a:lnTo>
                  <a:pt x="15038" y="7033"/>
                </a:lnTo>
                <a:lnTo>
                  <a:pt x="15184" y="6984"/>
                </a:lnTo>
                <a:lnTo>
                  <a:pt x="15476" y="6838"/>
                </a:lnTo>
                <a:lnTo>
                  <a:pt x="15817" y="6692"/>
                </a:lnTo>
                <a:close/>
                <a:moveTo>
                  <a:pt x="15817" y="7617"/>
                </a:moveTo>
                <a:lnTo>
                  <a:pt x="15817" y="8079"/>
                </a:lnTo>
                <a:lnTo>
                  <a:pt x="15355" y="8298"/>
                </a:lnTo>
                <a:lnTo>
                  <a:pt x="15136" y="8420"/>
                </a:lnTo>
                <a:lnTo>
                  <a:pt x="14917" y="8566"/>
                </a:lnTo>
                <a:lnTo>
                  <a:pt x="14892" y="7933"/>
                </a:lnTo>
                <a:lnTo>
                  <a:pt x="15111" y="7884"/>
                </a:lnTo>
                <a:lnTo>
                  <a:pt x="15330" y="7811"/>
                </a:lnTo>
                <a:lnTo>
                  <a:pt x="15817" y="7617"/>
                </a:lnTo>
                <a:close/>
                <a:moveTo>
                  <a:pt x="15817" y="8420"/>
                </a:moveTo>
                <a:lnTo>
                  <a:pt x="15817" y="8931"/>
                </a:lnTo>
                <a:lnTo>
                  <a:pt x="15720" y="8955"/>
                </a:lnTo>
                <a:lnTo>
                  <a:pt x="15598" y="9004"/>
                </a:lnTo>
                <a:lnTo>
                  <a:pt x="15452" y="9101"/>
                </a:lnTo>
                <a:lnTo>
                  <a:pt x="15184" y="9271"/>
                </a:lnTo>
                <a:lnTo>
                  <a:pt x="15038" y="9368"/>
                </a:lnTo>
                <a:lnTo>
                  <a:pt x="14917" y="9490"/>
                </a:lnTo>
                <a:lnTo>
                  <a:pt x="14917" y="8882"/>
                </a:lnTo>
                <a:lnTo>
                  <a:pt x="15160" y="8760"/>
                </a:lnTo>
                <a:lnTo>
                  <a:pt x="15817" y="8420"/>
                </a:lnTo>
                <a:close/>
                <a:moveTo>
                  <a:pt x="15817" y="9295"/>
                </a:moveTo>
                <a:lnTo>
                  <a:pt x="15817" y="9782"/>
                </a:lnTo>
                <a:lnTo>
                  <a:pt x="15574" y="9904"/>
                </a:lnTo>
                <a:lnTo>
                  <a:pt x="15355" y="10025"/>
                </a:lnTo>
                <a:lnTo>
                  <a:pt x="15136" y="10147"/>
                </a:lnTo>
                <a:lnTo>
                  <a:pt x="14917" y="10269"/>
                </a:lnTo>
                <a:lnTo>
                  <a:pt x="14917" y="9782"/>
                </a:lnTo>
                <a:lnTo>
                  <a:pt x="15111" y="9709"/>
                </a:lnTo>
                <a:lnTo>
                  <a:pt x="15282" y="9612"/>
                </a:lnTo>
                <a:lnTo>
                  <a:pt x="15622" y="9393"/>
                </a:lnTo>
                <a:lnTo>
                  <a:pt x="15817" y="9295"/>
                </a:lnTo>
                <a:close/>
                <a:moveTo>
                  <a:pt x="15817" y="10244"/>
                </a:moveTo>
                <a:lnTo>
                  <a:pt x="15817" y="10634"/>
                </a:lnTo>
                <a:lnTo>
                  <a:pt x="15574" y="10804"/>
                </a:lnTo>
                <a:lnTo>
                  <a:pt x="15403" y="10950"/>
                </a:lnTo>
                <a:lnTo>
                  <a:pt x="14941" y="11242"/>
                </a:lnTo>
                <a:lnTo>
                  <a:pt x="14917" y="10682"/>
                </a:lnTo>
                <a:lnTo>
                  <a:pt x="15087" y="10609"/>
                </a:lnTo>
                <a:lnTo>
                  <a:pt x="15257" y="10536"/>
                </a:lnTo>
                <a:lnTo>
                  <a:pt x="15549" y="10366"/>
                </a:lnTo>
                <a:lnTo>
                  <a:pt x="15817" y="10244"/>
                </a:lnTo>
                <a:close/>
                <a:moveTo>
                  <a:pt x="15817" y="11145"/>
                </a:moveTo>
                <a:lnTo>
                  <a:pt x="15817" y="11850"/>
                </a:lnTo>
                <a:lnTo>
                  <a:pt x="15622" y="11972"/>
                </a:lnTo>
                <a:lnTo>
                  <a:pt x="15501" y="12069"/>
                </a:lnTo>
                <a:lnTo>
                  <a:pt x="14965" y="12459"/>
                </a:lnTo>
                <a:lnTo>
                  <a:pt x="14941" y="11656"/>
                </a:lnTo>
                <a:lnTo>
                  <a:pt x="15111" y="11583"/>
                </a:lnTo>
                <a:lnTo>
                  <a:pt x="15282" y="11485"/>
                </a:lnTo>
                <a:lnTo>
                  <a:pt x="15598" y="11291"/>
                </a:lnTo>
                <a:lnTo>
                  <a:pt x="15817" y="11145"/>
                </a:lnTo>
                <a:close/>
                <a:moveTo>
                  <a:pt x="15817" y="12337"/>
                </a:moveTo>
                <a:lnTo>
                  <a:pt x="15817" y="13091"/>
                </a:lnTo>
                <a:lnTo>
                  <a:pt x="15549" y="13237"/>
                </a:lnTo>
                <a:lnTo>
                  <a:pt x="15282" y="13432"/>
                </a:lnTo>
                <a:lnTo>
                  <a:pt x="15136" y="13529"/>
                </a:lnTo>
                <a:lnTo>
                  <a:pt x="14965" y="13651"/>
                </a:lnTo>
                <a:lnTo>
                  <a:pt x="14965" y="12872"/>
                </a:lnTo>
                <a:lnTo>
                  <a:pt x="15136" y="12775"/>
                </a:lnTo>
                <a:lnTo>
                  <a:pt x="15282" y="12702"/>
                </a:lnTo>
                <a:lnTo>
                  <a:pt x="15574" y="12507"/>
                </a:lnTo>
                <a:lnTo>
                  <a:pt x="15817" y="12337"/>
                </a:lnTo>
                <a:close/>
                <a:moveTo>
                  <a:pt x="15817" y="13481"/>
                </a:moveTo>
                <a:lnTo>
                  <a:pt x="15841" y="13919"/>
                </a:lnTo>
                <a:lnTo>
                  <a:pt x="15452" y="14138"/>
                </a:lnTo>
                <a:lnTo>
                  <a:pt x="15087" y="14405"/>
                </a:lnTo>
                <a:lnTo>
                  <a:pt x="14990" y="14478"/>
                </a:lnTo>
                <a:lnTo>
                  <a:pt x="14965" y="13992"/>
                </a:lnTo>
                <a:lnTo>
                  <a:pt x="15209" y="13870"/>
                </a:lnTo>
                <a:lnTo>
                  <a:pt x="15403" y="13748"/>
                </a:lnTo>
                <a:lnTo>
                  <a:pt x="15817" y="13481"/>
                </a:lnTo>
                <a:close/>
                <a:moveTo>
                  <a:pt x="15841" y="14381"/>
                </a:moveTo>
                <a:lnTo>
                  <a:pt x="15866" y="14795"/>
                </a:lnTo>
                <a:lnTo>
                  <a:pt x="15720" y="14868"/>
                </a:lnTo>
                <a:lnTo>
                  <a:pt x="15598" y="14965"/>
                </a:lnTo>
                <a:lnTo>
                  <a:pt x="15355" y="15135"/>
                </a:lnTo>
                <a:lnTo>
                  <a:pt x="14990" y="15354"/>
                </a:lnTo>
                <a:lnTo>
                  <a:pt x="14990" y="14941"/>
                </a:lnTo>
                <a:lnTo>
                  <a:pt x="15160" y="14843"/>
                </a:lnTo>
                <a:lnTo>
                  <a:pt x="15330" y="14722"/>
                </a:lnTo>
                <a:lnTo>
                  <a:pt x="15622" y="14503"/>
                </a:lnTo>
                <a:lnTo>
                  <a:pt x="15841" y="14381"/>
                </a:lnTo>
                <a:close/>
                <a:moveTo>
                  <a:pt x="15866" y="15330"/>
                </a:moveTo>
                <a:lnTo>
                  <a:pt x="15890" y="15865"/>
                </a:lnTo>
                <a:lnTo>
                  <a:pt x="15866" y="15865"/>
                </a:lnTo>
                <a:lnTo>
                  <a:pt x="15695" y="15914"/>
                </a:lnTo>
                <a:lnTo>
                  <a:pt x="15549" y="15963"/>
                </a:lnTo>
                <a:lnTo>
                  <a:pt x="15257" y="16157"/>
                </a:lnTo>
                <a:lnTo>
                  <a:pt x="15014" y="16279"/>
                </a:lnTo>
                <a:lnTo>
                  <a:pt x="14990" y="15768"/>
                </a:lnTo>
                <a:lnTo>
                  <a:pt x="15136" y="15719"/>
                </a:lnTo>
                <a:lnTo>
                  <a:pt x="15282" y="15646"/>
                </a:lnTo>
                <a:lnTo>
                  <a:pt x="15574" y="15500"/>
                </a:lnTo>
                <a:lnTo>
                  <a:pt x="15866" y="15330"/>
                </a:lnTo>
                <a:close/>
                <a:moveTo>
                  <a:pt x="15890" y="16230"/>
                </a:moveTo>
                <a:lnTo>
                  <a:pt x="15890" y="16644"/>
                </a:lnTo>
                <a:lnTo>
                  <a:pt x="15793" y="16644"/>
                </a:lnTo>
                <a:lnTo>
                  <a:pt x="15598" y="16717"/>
                </a:lnTo>
                <a:lnTo>
                  <a:pt x="15403" y="16790"/>
                </a:lnTo>
                <a:lnTo>
                  <a:pt x="15184" y="16887"/>
                </a:lnTo>
                <a:lnTo>
                  <a:pt x="15014" y="17009"/>
                </a:lnTo>
                <a:lnTo>
                  <a:pt x="15014" y="16644"/>
                </a:lnTo>
                <a:lnTo>
                  <a:pt x="15160" y="16595"/>
                </a:lnTo>
                <a:lnTo>
                  <a:pt x="15306" y="16522"/>
                </a:lnTo>
                <a:lnTo>
                  <a:pt x="15598" y="16401"/>
                </a:lnTo>
                <a:lnTo>
                  <a:pt x="15890" y="16230"/>
                </a:lnTo>
                <a:close/>
                <a:moveTo>
                  <a:pt x="12629" y="2166"/>
                </a:moveTo>
                <a:lnTo>
                  <a:pt x="13627" y="2239"/>
                </a:lnTo>
                <a:lnTo>
                  <a:pt x="14600" y="2239"/>
                </a:lnTo>
                <a:lnTo>
                  <a:pt x="14527" y="3285"/>
                </a:lnTo>
                <a:lnTo>
                  <a:pt x="14479" y="4380"/>
                </a:lnTo>
                <a:lnTo>
                  <a:pt x="14454" y="4380"/>
                </a:lnTo>
                <a:lnTo>
                  <a:pt x="14430" y="4405"/>
                </a:lnTo>
                <a:lnTo>
                  <a:pt x="14454" y="4429"/>
                </a:lnTo>
                <a:lnTo>
                  <a:pt x="14479" y="4429"/>
                </a:lnTo>
                <a:lnTo>
                  <a:pt x="14430" y="6059"/>
                </a:lnTo>
                <a:lnTo>
                  <a:pt x="14430" y="7738"/>
                </a:lnTo>
                <a:lnTo>
                  <a:pt x="14430" y="9441"/>
                </a:lnTo>
                <a:lnTo>
                  <a:pt x="14454" y="11169"/>
                </a:lnTo>
                <a:lnTo>
                  <a:pt x="14527" y="14527"/>
                </a:lnTo>
                <a:lnTo>
                  <a:pt x="14552" y="16109"/>
                </a:lnTo>
                <a:lnTo>
                  <a:pt x="14552" y="17617"/>
                </a:lnTo>
                <a:lnTo>
                  <a:pt x="14138" y="17617"/>
                </a:lnTo>
                <a:lnTo>
                  <a:pt x="13724" y="17593"/>
                </a:lnTo>
                <a:lnTo>
                  <a:pt x="13286" y="17593"/>
                </a:lnTo>
                <a:lnTo>
                  <a:pt x="12873" y="17568"/>
                </a:lnTo>
                <a:lnTo>
                  <a:pt x="9637" y="17593"/>
                </a:lnTo>
                <a:lnTo>
                  <a:pt x="6425" y="17593"/>
                </a:lnTo>
                <a:lnTo>
                  <a:pt x="5232" y="17544"/>
                </a:lnTo>
                <a:lnTo>
                  <a:pt x="4016" y="17520"/>
                </a:lnTo>
                <a:lnTo>
                  <a:pt x="2434" y="17520"/>
                </a:lnTo>
                <a:lnTo>
                  <a:pt x="1899" y="17544"/>
                </a:lnTo>
                <a:lnTo>
                  <a:pt x="1923" y="17495"/>
                </a:lnTo>
                <a:lnTo>
                  <a:pt x="1923" y="17447"/>
                </a:lnTo>
                <a:lnTo>
                  <a:pt x="1899" y="17252"/>
                </a:lnTo>
                <a:lnTo>
                  <a:pt x="1899" y="16936"/>
                </a:lnTo>
                <a:lnTo>
                  <a:pt x="1899" y="16620"/>
                </a:lnTo>
                <a:lnTo>
                  <a:pt x="1972" y="14040"/>
                </a:lnTo>
                <a:lnTo>
                  <a:pt x="2021" y="12751"/>
                </a:lnTo>
                <a:lnTo>
                  <a:pt x="2021" y="11485"/>
                </a:lnTo>
                <a:lnTo>
                  <a:pt x="2045" y="8955"/>
                </a:lnTo>
                <a:lnTo>
                  <a:pt x="2021" y="5208"/>
                </a:lnTo>
                <a:lnTo>
                  <a:pt x="1996" y="3164"/>
                </a:lnTo>
                <a:lnTo>
                  <a:pt x="1972" y="2507"/>
                </a:lnTo>
                <a:lnTo>
                  <a:pt x="1948" y="2190"/>
                </a:lnTo>
                <a:lnTo>
                  <a:pt x="2459" y="2263"/>
                </a:lnTo>
                <a:lnTo>
                  <a:pt x="2970" y="2312"/>
                </a:lnTo>
                <a:lnTo>
                  <a:pt x="3505" y="2336"/>
                </a:lnTo>
                <a:lnTo>
                  <a:pt x="4040" y="2336"/>
                </a:lnTo>
                <a:lnTo>
                  <a:pt x="5111" y="2288"/>
                </a:lnTo>
                <a:lnTo>
                  <a:pt x="6133" y="2239"/>
                </a:lnTo>
                <a:lnTo>
                  <a:pt x="7398" y="2215"/>
                </a:lnTo>
                <a:lnTo>
                  <a:pt x="9393" y="2190"/>
                </a:lnTo>
                <a:lnTo>
                  <a:pt x="11364" y="2166"/>
                </a:lnTo>
                <a:close/>
                <a:moveTo>
                  <a:pt x="15890" y="16912"/>
                </a:moveTo>
                <a:lnTo>
                  <a:pt x="15890" y="16960"/>
                </a:lnTo>
                <a:lnTo>
                  <a:pt x="15890" y="17350"/>
                </a:lnTo>
                <a:lnTo>
                  <a:pt x="15768" y="17350"/>
                </a:lnTo>
                <a:lnTo>
                  <a:pt x="15671" y="17398"/>
                </a:lnTo>
                <a:lnTo>
                  <a:pt x="15452" y="17520"/>
                </a:lnTo>
                <a:lnTo>
                  <a:pt x="15209" y="17666"/>
                </a:lnTo>
                <a:lnTo>
                  <a:pt x="15136" y="17593"/>
                </a:lnTo>
                <a:lnTo>
                  <a:pt x="15087" y="17568"/>
                </a:lnTo>
                <a:lnTo>
                  <a:pt x="15014" y="17544"/>
                </a:lnTo>
                <a:lnTo>
                  <a:pt x="15014" y="17301"/>
                </a:lnTo>
                <a:lnTo>
                  <a:pt x="15233" y="17228"/>
                </a:lnTo>
                <a:lnTo>
                  <a:pt x="15452" y="17131"/>
                </a:lnTo>
                <a:lnTo>
                  <a:pt x="15890" y="16912"/>
                </a:lnTo>
                <a:close/>
                <a:moveTo>
                  <a:pt x="8469" y="18663"/>
                </a:moveTo>
                <a:lnTo>
                  <a:pt x="8590" y="18712"/>
                </a:lnTo>
                <a:lnTo>
                  <a:pt x="8663" y="18809"/>
                </a:lnTo>
                <a:lnTo>
                  <a:pt x="8761" y="18980"/>
                </a:lnTo>
                <a:lnTo>
                  <a:pt x="8785" y="19077"/>
                </a:lnTo>
                <a:lnTo>
                  <a:pt x="8785" y="19199"/>
                </a:lnTo>
                <a:lnTo>
                  <a:pt x="8785" y="19320"/>
                </a:lnTo>
                <a:lnTo>
                  <a:pt x="8785" y="19442"/>
                </a:lnTo>
                <a:lnTo>
                  <a:pt x="8761" y="19539"/>
                </a:lnTo>
                <a:lnTo>
                  <a:pt x="8712" y="19661"/>
                </a:lnTo>
                <a:lnTo>
                  <a:pt x="8639" y="19758"/>
                </a:lnTo>
                <a:lnTo>
                  <a:pt x="8542" y="19831"/>
                </a:lnTo>
                <a:lnTo>
                  <a:pt x="8420" y="19904"/>
                </a:lnTo>
                <a:lnTo>
                  <a:pt x="8274" y="19929"/>
                </a:lnTo>
                <a:lnTo>
                  <a:pt x="8128" y="19929"/>
                </a:lnTo>
                <a:lnTo>
                  <a:pt x="8006" y="19880"/>
                </a:lnTo>
                <a:lnTo>
                  <a:pt x="7860" y="19831"/>
                </a:lnTo>
                <a:lnTo>
                  <a:pt x="7763" y="19734"/>
                </a:lnTo>
                <a:lnTo>
                  <a:pt x="7690" y="19612"/>
                </a:lnTo>
                <a:lnTo>
                  <a:pt x="7641" y="19491"/>
                </a:lnTo>
                <a:lnTo>
                  <a:pt x="7641" y="19345"/>
                </a:lnTo>
                <a:lnTo>
                  <a:pt x="7666" y="19174"/>
                </a:lnTo>
                <a:lnTo>
                  <a:pt x="7714" y="19053"/>
                </a:lnTo>
                <a:lnTo>
                  <a:pt x="7787" y="18907"/>
                </a:lnTo>
                <a:lnTo>
                  <a:pt x="7885" y="18809"/>
                </a:lnTo>
                <a:lnTo>
                  <a:pt x="7958" y="18736"/>
                </a:lnTo>
                <a:lnTo>
                  <a:pt x="8031" y="18761"/>
                </a:lnTo>
                <a:lnTo>
                  <a:pt x="8104" y="18736"/>
                </a:lnTo>
                <a:lnTo>
                  <a:pt x="8201" y="18712"/>
                </a:lnTo>
                <a:lnTo>
                  <a:pt x="8250" y="18712"/>
                </a:lnTo>
                <a:lnTo>
                  <a:pt x="8298" y="18688"/>
                </a:lnTo>
                <a:lnTo>
                  <a:pt x="8323" y="18663"/>
                </a:lnTo>
                <a:close/>
                <a:moveTo>
                  <a:pt x="8347" y="18177"/>
                </a:moveTo>
                <a:lnTo>
                  <a:pt x="8152" y="18201"/>
                </a:lnTo>
                <a:lnTo>
                  <a:pt x="8055" y="18250"/>
                </a:lnTo>
                <a:lnTo>
                  <a:pt x="7982" y="18298"/>
                </a:lnTo>
                <a:lnTo>
                  <a:pt x="7885" y="18323"/>
                </a:lnTo>
                <a:lnTo>
                  <a:pt x="7763" y="18347"/>
                </a:lnTo>
                <a:lnTo>
                  <a:pt x="7666" y="18420"/>
                </a:lnTo>
                <a:lnTo>
                  <a:pt x="7568" y="18469"/>
                </a:lnTo>
                <a:lnTo>
                  <a:pt x="7471" y="18566"/>
                </a:lnTo>
                <a:lnTo>
                  <a:pt x="7398" y="18663"/>
                </a:lnTo>
                <a:lnTo>
                  <a:pt x="7349" y="18761"/>
                </a:lnTo>
                <a:lnTo>
                  <a:pt x="7276" y="18882"/>
                </a:lnTo>
                <a:lnTo>
                  <a:pt x="7228" y="19126"/>
                </a:lnTo>
                <a:lnTo>
                  <a:pt x="7179" y="19369"/>
                </a:lnTo>
                <a:lnTo>
                  <a:pt x="7179" y="19515"/>
                </a:lnTo>
                <a:lnTo>
                  <a:pt x="7203" y="19637"/>
                </a:lnTo>
                <a:lnTo>
                  <a:pt x="7252" y="19758"/>
                </a:lnTo>
                <a:lnTo>
                  <a:pt x="7301" y="19880"/>
                </a:lnTo>
                <a:lnTo>
                  <a:pt x="7349" y="19977"/>
                </a:lnTo>
                <a:lnTo>
                  <a:pt x="7447" y="20075"/>
                </a:lnTo>
                <a:lnTo>
                  <a:pt x="7520" y="20148"/>
                </a:lnTo>
                <a:lnTo>
                  <a:pt x="7641" y="20221"/>
                </a:lnTo>
                <a:lnTo>
                  <a:pt x="7739" y="20294"/>
                </a:lnTo>
                <a:lnTo>
                  <a:pt x="7860" y="20342"/>
                </a:lnTo>
                <a:lnTo>
                  <a:pt x="7982" y="20367"/>
                </a:lnTo>
                <a:lnTo>
                  <a:pt x="8104" y="20391"/>
                </a:lnTo>
                <a:lnTo>
                  <a:pt x="8225" y="20391"/>
                </a:lnTo>
                <a:lnTo>
                  <a:pt x="8371" y="20367"/>
                </a:lnTo>
                <a:lnTo>
                  <a:pt x="8493" y="20342"/>
                </a:lnTo>
                <a:lnTo>
                  <a:pt x="8615" y="20294"/>
                </a:lnTo>
                <a:lnTo>
                  <a:pt x="8809" y="20196"/>
                </a:lnTo>
                <a:lnTo>
                  <a:pt x="8955" y="20050"/>
                </a:lnTo>
                <a:lnTo>
                  <a:pt x="9053" y="19880"/>
                </a:lnTo>
                <a:lnTo>
                  <a:pt x="9150" y="19685"/>
                </a:lnTo>
                <a:lnTo>
                  <a:pt x="9199" y="19491"/>
                </a:lnTo>
                <a:lnTo>
                  <a:pt x="9199" y="19272"/>
                </a:lnTo>
                <a:lnTo>
                  <a:pt x="9199" y="19053"/>
                </a:lnTo>
                <a:lnTo>
                  <a:pt x="9174" y="18858"/>
                </a:lnTo>
                <a:lnTo>
                  <a:pt x="9101" y="18688"/>
                </a:lnTo>
                <a:lnTo>
                  <a:pt x="9004" y="18517"/>
                </a:lnTo>
                <a:lnTo>
                  <a:pt x="8882" y="18371"/>
                </a:lnTo>
                <a:lnTo>
                  <a:pt x="8712" y="18250"/>
                </a:lnTo>
                <a:lnTo>
                  <a:pt x="8542" y="18201"/>
                </a:lnTo>
                <a:lnTo>
                  <a:pt x="8347" y="18177"/>
                </a:lnTo>
                <a:close/>
                <a:moveTo>
                  <a:pt x="2532" y="463"/>
                </a:moveTo>
                <a:lnTo>
                  <a:pt x="3018" y="487"/>
                </a:lnTo>
                <a:lnTo>
                  <a:pt x="3943" y="536"/>
                </a:lnTo>
                <a:lnTo>
                  <a:pt x="4843" y="560"/>
                </a:lnTo>
                <a:lnTo>
                  <a:pt x="8298" y="585"/>
                </a:lnTo>
                <a:lnTo>
                  <a:pt x="11729" y="585"/>
                </a:lnTo>
                <a:lnTo>
                  <a:pt x="13554" y="560"/>
                </a:lnTo>
                <a:lnTo>
                  <a:pt x="13530" y="585"/>
                </a:lnTo>
                <a:lnTo>
                  <a:pt x="13530" y="633"/>
                </a:lnTo>
                <a:lnTo>
                  <a:pt x="13505" y="658"/>
                </a:lnTo>
                <a:lnTo>
                  <a:pt x="13530" y="682"/>
                </a:lnTo>
                <a:lnTo>
                  <a:pt x="13554" y="706"/>
                </a:lnTo>
                <a:lnTo>
                  <a:pt x="13627" y="731"/>
                </a:lnTo>
                <a:lnTo>
                  <a:pt x="13724" y="731"/>
                </a:lnTo>
                <a:lnTo>
                  <a:pt x="13846" y="706"/>
                </a:lnTo>
                <a:lnTo>
                  <a:pt x="14065" y="633"/>
                </a:lnTo>
                <a:lnTo>
                  <a:pt x="14260" y="560"/>
                </a:lnTo>
                <a:lnTo>
                  <a:pt x="14892" y="609"/>
                </a:lnTo>
                <a:lnTo>
                  <a:pt x="14917" y="609"/>
                </a:lnTo>
                <a:lnTo>
                  <a:pt x="15063" y="658"/>
                </a:lnTo>
                <a:lnTo>
                  <a:pt x="14965" y="682"/>
                </a:lnTo>
                <a:lnTo>
                  <a:pt x="14844" y="731"/>
                </a:lnTo>
                <a:lnTo>
                  <a:pt x="14625" y="852"/>
                </a:lnTo>
                <a:lnTo>
                  <a:pt x="14260" y="1096"/>
                </a:lnTo>
                <a:lnTo>
                  <a:pt x="13749" y="1387"/>
                </a:lnTo>
                <a:lnTo>
                  <a:pt x="13505" y="1558"/>
                </a:lnTo>
                <a:lnTo>
                  <a:pt x="13286" y="1728"/>
                </a:lnTo>
                <a:lnTo>
                  <a:pt x="12824" y="1704"/>
                </a:lnTo>
                <a:lnTo>
                  <a:pt x="9564" y="1704"/>
                </a:lnTo>
                <a:lnTo>
                  <a:pt x="7593" y="1728"/>
                </a:lnTo>
                <a:lnTo>
                  <a:pt x="6327" y="1777"/>
                </a:lnTo>
                <a:lnTo>
                  <a:pt x="5135" y="1825"/>
                </a:lnTo>
                <a:lnTo>
                  <a:pt x="3943" y="1850"/>
                </a:lnTo>
                <a:lnTo>
                  <a:pt x="3359" y="1850"/>
                </a:lnTo>
                <a:lnTo>
                  <a:pt x="2751" y="1825"/>
                </a:lnTo>
                <a:lnTo>
                  <a:pt x="2167" y="1777"/>
                </a:lnTo>
                <a:lnTo>
                  <a:pt x="1583" y="1728"/>
                </a:lnTo>
                <a:lnTo>
                  <a:pt x="1510" y="1728"/>
                </a:lnTo>
                <a:lnTo>
                  <a:pt x="1437" y="1752"/>
                </a:lnTo>
                <a:lnTo>
                  <a:pt x="1412" y="1825"/>
                </a:lnTo>
                <a:lnTo>
                  <a:pt x="1388" y="1898"/>
                </a:lnTo>
                <a:lnTo>
                  <a:pt x="1388" y="1971"/>
                </a:lnTo>
                <a:lnTo>
                  <a:pt x="1412" y="2020"/>
                </a:lnTo>
                <a:lnTo>
                  <a:pt x="1461" y="2093"/>
                </a:lnTo>
                <a:lnTo>
                  <a:pt x="1534" y="2117"/>
                </a:lnTo>
                <a:lnTo>
                  <a:pt x="1534" y="2385"/>
                </a:lnTo>
                <a:lnTo>
                  <a:pt x="1558" y="2823"/>
                </a:lnTo>
                <a:lnTo>
                  <a:pt x="1534" y="4015"/>
                </a:lnTo>
                <a:lnTo>
                  <a:pt x="1510" y="5281"/>
                </a:lnTo>
                <a:lnTo>
                  <a:pt x="1485" y="6108"/>
                </a:lnTo>
                <a:lnTo>
                  <a:pt x="1461" y="6668"/>
                </a:lnTo>
                <a:lnTo>
                  <a:pt x="1437" y="7227"/>
                </a:lnTo>
                <a:lnTo>
                  <a:pt x="1461" y="8371"/>
                </a:lnTo>
                <a:lnTo>
                  <a:pt x="1510" y="9490"/>
                </a:lnTo>
                <a:lnTo>
                  <a:pt x="1510" y="10634"/>
                </a:lnTo>
                <a:lnTo>
                  <a:pt x="1485" y="13481"/>
                </a:lnTo>
                <a:lnTo>
                  <a:pt x="1461" y="14965"/>
                </a:lnTo>
                <a:lnTo>
                  <a:pt x="1412" y="16303"/>
                </a:lnTo>
                <a:lnTo>
                  <a:pt x="1339" y="16960"/>
                </a:lnTo>
                <a:lnTo>
                  <a:pt x="1339" y="17131"/>
                </a:lnTo>
                <a:lnTo>
                  <a:pt x="1364" y="17301"/>
                </a:lnTo>
                <a:lnTo>
                  <a:pt x="1388" y="17447"/>
                </a:lnTo>
                <a:lnTo>
                  <a:pt x="1437" y="17568"/>
                </a:lnTo>
                <a:lnTo>
                  <a:pt x="1485" y="17641"/>
                </a:lnTo>
                <a:lnTo>
                  <a:pt x="1437" y="17739"/>
                </a:lnTo>
                <a:lnTo>
                  <a:pt x="1437" y="17836"/>
                </a:lnTo>
                <a:lnTo>
                  <a:pt x="1485" y="17933"/>
                </a:lnTo>
                <a:lnTo>
                  <a:pt x="1510" y="17958"/>
                </a:lnTo>
                <a:lnTo>
                  <a:pt x="1583" y="17982"/>
                </a:lnTo>
                <a:lnTo>
                  <a:pt x="1875" y="18006"/>
                </a:lnTo>
                <a:lnTo>
                  <a:pt x="2167" y="18031"/>
                </a:lnTo>
                <a:lnTo>
                  <a:pt x="2799" y="18055"/>
                </a:lnTo>
                <a:lnTo>
                  <a:pt x="4016" y="18006"/>
                </a:lnTo>
                <a:lnTo>
                  <a:pt x="7252" y="18031"/>
                </a:lnTo>
                <a:lnTo>
                  <a:pt x="9247" y="18055"/>
                </a:lnTo>
                <a:lnTo>
                  <a:pt x="10488" y="18079"/>
                </a:lnTo>
                <a:lnTo>
                  <a:pt x="11145" y="18104"/>
                </a:lnTo>
                <a:lnTo>
                  <a:pt x="11778" y="18104"/>
                </a:lnTo>
                <a:lnTo>
                  <a:pt x="13043" y="18055"/>
                </a:lnTo>
                <a:lnTo>
                  <a:pt x="13481" y="18055"/>
                </a:lnTo>
                <a:lnTo>
                  <a:pt x="13919" y="18079"/>
                </a:lnTo>
                <a:lnTo>
                  <a:pt x="14333" y="18104"/>
                </a:lnTo>
                <a:lnTo>
                  <a:pt x="14771" y="18079"/>
                </a:lnTo>
                <a:lnTo>
                  <a:pt x="14819" y="18079"/>
                </a:lnTo>
                <a:lnTo>
                  <a:pt x="14844" y="18055"/>
                </a:lnTo>
                <a:lnTo>
                  <a:pt x="15063" y="18031"/>
                </a:lnTo>
                <a:lnTo>
                  <a:pt x="15136" y="18006"/>
                </a:lnTo>
                <a:lnTo>
                  <a:pt x="15184" y="17958"/>
                </a:lnTo>
                <a:lnTo>
                  <a:pt x="15209" y="17909"/>
                </a:lnTo>
                <a:lnTo>
                  <a:pt x="15233" y="17860"/>
                </a:lnTo>
                <a:lnTo>
                  <a:pt x="15598" y="17690"/>
                </a:lnTo>
                <a:lnTo>
                  <a:pt x="15744" y="17617"/>
                </a:lnTo>
                <a:lnTo>
                  <a:pt x="15890" y="17520"/>
                </a:lnTo>
                <a:lnTo>
                  <a:pt x="15890" y="17909"/>
                </a:lnTo>
                <a:lnTo>
                  <a:pt x="15744" y="18006"/>
                </a:lnTo>
                <a:lnTo>
                  <a:pt x="15598" y="18104"/>
                </a:lnTo>
                <a:lnTo>
                  <a:pt x="15257" y="18250"/>
                </a:lnTo>
                <a:lnTo>
                  <a:pt x="14917" y="18371"/>
                </a:lnTo>
                <a:lnTo>
                  <a:pt x="14235" y="18566"/>
                </a:lnTo>
                <a:lnTo>
                  <a:pt x="13919" y="18688"/>
                </a:lnTo>
                <a:lnTo>
                  <a:pt x="13773" y="18761"/>
                </a:lnTo>
                <a:lnTo>
                  <a:pt x="13627" y="18858"/>
                </a:lnTo>
                <a:lnTo>
                  <a:pt x="13578" y="18931"/>
                </a:lnTo>
                <a:lnTo>
                  <a:pt x="13578" y="18980"/>
                </a:lnTo>
                <a:lnTo>
                  <a:pt x="13603" y="19053"/>
                </a:lnTo>
                <a:lnTo>
                  <a:pt x="13676" y="19053"/>
                </a:lnTo>
                <a:lnTo>
                  <a:pt x="14016" y="19028"/>
                </a:lnTo>
                <a:lnTo>
                  <a:pt x="14357" y="18980"/>
                </a:lnTo>
                <a:lnTo>
                  <a:pt x="15038" y="18785"/>
                </a:lnTo>
                <a:lnTo>
                  <a:pt x="15476" y="18663"/>
                </a:lnTo>
                <a:lnTo>
                  <a:pt x="15695" y="18566"/>
                </a:lnTo>
                <a:lnTo>
                  <a:pt x="15890" y="18469"/>
                </a:lnTo>
                <a:lnTo>
                  <a:pt x="15890" y="18785"/>
                </a:lnTo>
                <a:lnTo>
                  <a:pt x="15622" y="18858"/>
                </a:lnTo>
                <a:lnTo>
                  <a:pt x="15355" y="18931"/>
                </a:lnTo>
                <a:lnTo>
                  <a:pt x="14844" y="19101"/>
                </a:lnTo>
                <a:lnTo>
                  <a:pt x="14527" y="19223"/>
                </a:lnTo>
                <a:lnTo>
                  <a:pt x="14235" y="19320"/>
                </a:lnTo>
                <a:lnTo>
                  <a:pt x="13943" y="19466"/>
                </a:lnTo>
                <a:lnTo>
                  <a:pt x="13676" y="19637"/>
                </a:lnTo>
                <a:lnTo>
                  <a:pt x="13676" y="19685"/>
                </a:lnTo>
                <a:lnTo>
                  <a:pt x="13676" y="19710"/>
                </a:lnTo>
                <a:lnTo>
                  <a:pt x="13700" y="19734"/>
                </a:lnTo>
                <a:lnTo>
                  <a:pt x="13724" y="19734"/>
                </a:lnTo>
                <a:lnTo>
                  <a:pt x="14041" y="19685"/>
                </a:lnTo>
                <a:lnTo>
                  <a:pt x="14333" y="19612"/>
                </a:lnTo>
                <a:lnTo>
                  <a:pt x="14917" y="19442"/>
                </a:lnTo>
                <a:lnTo>
                  <a:pt x="15403" y="19320"/>
                </a:lnTo>
                <a:lnTo>
                  <a:pt x="15671" y="19247"/>
                </a:lnTo>
                <a:lnTo>
                  <a:pt x="15914" y="19150"/>
                </a:lnTo>
                <a:lnTo>
                  <a:pt x="15914" y="19466"/>
                </a:lnTo>
                <a:lnTo>
                  <a:pt x="15647" y="19515"/>
                </a:lnTo>
                <a:lnTo>
                  <a:pt x="15379" y="19612"/>
                </a:lnTo>
                <a:lnTo>
                  <a:pt x="14892" y="19831"/>
                </a:lnTo>
                <a:lnTo>
                  <a:pt x="14381" y="20050"/>
                </a:lnTo>
                <a:lnTo>
                  <a:pt x="13895" y="20294"/>
                </a:lnTo>
                <a:lnTo>
                  <a:pt x="13895" y="20318"/>
                </a:lnTo>
                <a:lnTo>
                  <a:pt x="13919" y="20342"/>
                </a:lnTo>
                <a:lnTo>
                  <a:pt x="14162" y="20342"/>
                </a:lnTo>
                <a:lnTo>
                  <a:pt x="14430" y="20294"/>
                </a:lnTo>
                <a:lnTo>
                  <a:pt x="14673" y="20245"/>
                </a:lnTo>
                <a:lnTo>
                  <a:pt x="14941" y="20172"/>
                </a:lnTo>
                <a:lnTo>
                  <a:pt x="15428" y="20026"/>
                </a:lnTo>
                <a:lnTo>
                  <a:pt x="15914" y="19831"/>
                </a:lnTo>
                <a:lnTo>
                  <a:pt x="15914" y="19856"/>
                </a:lnTo>
                <a:lnTo>
                  <a:pt x="15817" y="20050"/>
                </a:lnTo>
                <a:lnTo>
                  <a:pt x="15720" y="20196"/>
                </a:lnTo>
                <a:lnTo>
                  <a:pt x="15598" y="20294"/>
                </a:lnTo>
                <a:lnTo>
                  <a:pt x="15452" y="20391"/>
                </a:lnTo>
                <a:lnTo>
                  <a:pt x="15282" y="20440"/>
                </a:lnTo>
                <a:lnTo>
                  <a:pt x="15111" y="20488"/>
                </a:lnTo>
                <a:lnTo>
                  <a:pt x="14746" y="20537"/>
                </a:lnTo>
                <a:lnTo>
                  <a:pt x="14381" y="20561"/>
                </a:lnTo>
                <a:lnTo>
                  <a:pt x="13992" y="20561"/>
                </a:lnTo>
                <a:lnTo>
                  <a:pt x="13213" y="20513"/>
                </a:lnTo>
                <a:lnTo>
                  <a:pt x="12410" y="20513"/>
                </a:lnTo>
                <a:lnTo>
                  <a:pt x="11632" y="20537"/>
                </a:lnTo>
                <a:lnTo>
                  <a:pt x="8006" y="20561"/>
                </a:lnTo>
                <a:lnTo>
                  <a:pt x="4405" y="20561"/>
                </a:lnTo>
                <a:lnTo>
                  <a:pt x="2848" y="20513"/>
                </a:lnTo>
                <a:lnTo>
                  <a:pt x="1753" y="20513"/>
                </a:lnTo>
                <a:lnTo>
                  <a:pt x="1631" y="20464"/>
                </a:lnTo>
                <a:lnTo>
                  <a:pt x="1339" y="20342"/>
                </a:lnTo>
                <a:lnTo>
                  <a:pt x="1169" y="20269"/>
                </a:lnTo>
                <a:lnTo>
                  <a:pt x="1023" y="20172"/>
                </a:lnTo>
                <a:lnTo>
                  <a:pt x="877" y="20050"/>
                </a:lnTo>
                <a:lnTo>
                  <a:pt x="780" y="19929"/>
                </a:lnTo>
                <a:lnTo>
                  <a:pt x="707" y="19807"/>
                </a:lnTo>
                <a:lnTo>
                  <a:pt x="658" y="19661"/>
                </a:lnTo>
                <a:lnTo>
                  <a:pt x="609" y="19393"/>
                </a:lnTo>
                <a:lnTo>
                  <a:pt x="561" y="19101"/>
                </a:lnTo>
                <a:lnTo>
                  <a:pt x="561" y="18834"/>
                </a:lnTo>
                <a:lnTo>
                  <a:pt x="536" y="17131"/>
                </a:lnTo>
                <a:lnTo>
                  <a:pt x="561" y="15427"/>
                </a:lnTo>
                <a:lnTo>
                  <a:pt x="536" y="13091"/>
                </a:lnTo>
                <a:lnTo>
                  <a:pt x="488" y="9247"/>
                </a:lnTo>
                <a:lnTo>
                  <a:pt x="463" y="5402"/>
                </a:lnTo>
                <a:lnTo>
                  <a:pt x="463" y="3967"/>
                </a:lnTo>
                <a:lnTo>
                  <a:pt x="488" y="3139"/>
                </a:lnTo>
                <a:lnTo>
                  <a:pt x="512" y="2653"/>
                </a:lnTo>
                <a:lnTo>
                  <a:pt x="585" y="2142"/>
                </a:lnTo>
                <a:lnTo>
                  <a:pt x="682" y="1655"/>
                </a:lnTo>
                <a:lnTo>
                  <a:pt x="828" y="1168"/>
                </a:lnTo>
                <a:lnTo>
                  <a:pt x="901" y="1023"/>
                </a:lnTo>
                <a:lnTo>
                  <a:pt x="1023" y="852"/>
                </a:lnTo>
                <a:lnTo>
                  <a:pt x="1218" y="731"/>
                </a:lnTo>
                <a:lnTo>
                  <a:pt x="1461" y="609"/>
                </a:lnTo>
                <a:lnTo>
                  <a:pt x="1753" y="536"/>
                </a:lnTo>
                <a:lnTo>
                  <a:pt x="2118" y="487"/>
                </a:lnTo>
                <a:lnTo>
                  <a:pt x="2532" y="463"/>
                </a:lnTo>
                <a:close/>
                <a:moveTo>
                  <a:pt x="2483" y="1"/>
                </a:moveTo>
                <a:lnTo>
                  <a:pt x="2021" y="25"/>
                </a:lnTo>
                <a:lnTo>
                  <a:pt x="1631" y="98"/>
                </a:lnTo>
                <a:lnTo>
                  <a:pt x="1315" y="171"/>
                </a:lnTo>
                <a:lnTo>
                  <a:pt x="1023" y="317"/>
                </a:lnTo>
                <a:lnTo>
                  <a:pt x="804" y="463"/>
                </a:lnTo>
                <a:lnTo>
                  <a:pt x="609" y="633"/>
                </a:lnTo>
                <a:lnTo>
                  <a:pt x="463" y="828"/>
                </a:lnTo>
                <a:lnTo>
                  <a:pt x="366" y="1023"/>
                </a:lnTo>
                <a:lnTo>
                  <a:pt x="269" y="1241"/>
                </a:lnTo>
                <a:lnTo>
                  <a:pt x="220" y="1436"/>
                </a:lnTo>
                <a:lnTo>
                  <a:pt x="196" y="1655"/>
                </a:lnTo>
                <a:lnTo>
                  <a:pt x="147" y="2020"/>
                </a:lnTo>
                <a:lnTo>
                  <a:pt x="123" y="2312"/>
                </a:lnTo>
                <a:lnTo>
                  <a:pt x="74" y="2823"/>
                </a:lnTo>
                <a:lnTo>
                  <a:pt x="25" y="3334"/>
                </a:lnTo>
                <a:lnTo>
                  <a:pt x="1" y="4356"/>
                </a:lnTo>
                <a:lnTo>
                  <a:pt x="1" y="5354"/>
                </a:lnTo>
                <a:lnTo>
                  <a:pt x="25" y="6376"/>
                </a:lnTo>
                <a:lnTo>
                  <a:pt x="50" y="7544"/>
                </a:lnTo>
                <a:lnTo>
                  <a:pt x="25" y="8736"/>
                </a:lnTo>
                <a:lnTo>
                  <a:pt x="1" y="11072"/>
                </a:lnTo>
                <a:lnTo>
                  <a:pt x="1" y="12264"/>
                </a:lnTo>
                <a:lnTo>
                  <a:pt x="50" y="13432"/>
                </a:lnTo>
                <a:lnTo>
                  <a:pt x="74" y="14624"/>
                </a:lnTo>
                <a:lnTo>
                  <a:pt x="98" y="15817"/>
                </a:lnTo>
                <a:lnTo>
                  <a:pt x="74" y="16693"/>
                </a:lnTo>
                <a:lnTo>
                  <a:pt x="98" y="17568"/>
                </a:lnTo>
                <a:lnTo>
                  <a:pt x="123" y="18444"/>
                </a:lnTo>
                <a:lnTo>
                  <a:pt x="171" y="19345"/>
                </a:lnTo>
                <a:lnTo>
                  <a:pt x="196" y="19612"/>
                </a:lnTo>
                <a:lnTo>
                  <a:pt x="244" y="19880"/>
                </a:lnTo>
                <a:lnTo>
                  <a:pt x="342" y="20123"/>
                </a:lnTo>
                <a:lnTo>
                  <a:pt x="463" y="20367"/>
                </a:lnTo>
                <a:lnTo>
                  <a:pt x="609" y="20561"/>
                </a:lnTo>
                <a:lnTo>
                  <a:pt x="804" y="20732"/>
                </a:lnTo>
                <a:lnTo>
                  <a:pt x="926" y="20805"/>
                </a:lnTo>
                <a:lnTo>
                  <a:pt x="1047" y="20853"/>
                </a:lnTo>
                <a:lnTo>
                  <a:pt x="1169" y="20902"/>
                </a:lnTo>
                <a:lnTo>
                  <a:pt x="1315" y="20926"/>
                </a:lnTo>
                <a:lnTo>
                  <a:pt x="2970" y="20951"/>
                </a:lnTo>
                <a:lnTo>
                  <a:pt x="4162" y="20975"/>
                </a:lnTo>
                <a:lnTo>
                  <a:pt x="4965" y="20999"/>
                </a:lnTo>
                <a:lnTo>
                  <a:pt x="5622" y="21024"/>
                </a:lnTo>
                <a:lnTo>
                  <a:pt x="11145" y="21024"/>
                </a:lnTo>
                <a:lnTo>
                  <a:pt x="12727" y="20999"/>
                </a:lnTo>
                <a:lnTo>
                  <a:pt x="13092" y="20999"/>
                </a:lnTo>
                <a:lnTo>
                  <a:pt x="13481" y="21024"/>
                </a:lnTo>
                <a:lnTo>
                  <a:pt x="14260" y="21072"/>
                </a:lnTo>
                <a:lnTo>
                  <a:pt x="14649" y="21072"/>
                </a:lnTo>
                <a:lnTo>
                  <a:pt x="15014" y="21048"/>
                </a:lnTo>
                <a:lnTo>
                  <a:pt x="15209" y="20999"/>
                </a:lnTo>
                <a:lnTo>
                  <a:pt x="15379" y="20951"/>
                </a:lnTo>
                <a:lnTo>
                  <a:pt x="15574" y="20902"/>
                </a:lnTo>
                <a:lnTo>
                  <a:pt x="15744" y="20805"/>
                </a:lnTo>
                <a:lnTo>
                  <a:pt x="15890" y="20683"/>
                </a:lnTo>
                <a:lnTo>
                  <a:pt x="16036" y="20513"/>
                </a:lnTo>
                <a:lnTo>
                  <a:pt x="16158" y="20318"/>
                </a:lnTo>
                <a:lnTo>
                  <a:pt x="16255" y="20075"/>
                </a:lnTo>
                <a:lnTo>
                  <a:pt x="16328" y="19807"/>
                </a:lnTo>
                <a:lnTo>
                  <a:pt x="16377" y="19515"/>
                </a:lnTo>
                <a:lnTo>
                  <a:pt x="16425" y="19223"/>
                </a:lnTo>
                <a:lnTo>
                  <a:pt x="16450" y="18907"/>
                </a:lnTo>
                <a:lnTo>
                  <a:pt x="16474" y="18298"/>
                </a:lnTo>
                <a:lnTo>
                  <a:pt x="16450" y="17739"/>
                </a:lnTo>
                <a:lnTo>
                  <a:pt x="16425" y="16960"/>
                </a:lnTo>
                <a:lnTo>
                  <a:pt x="16425" y="15573"/>
                </a:lnTo>
                <a:lnTo>
                  <a:pt x="16377" y="14186"/>
                </a:lnTo>
                <a:lnTo>
                  <a:pt x="16352" y="13286"/>
                </a:lnTo>
                <a:lnTo>
                  <a:pt x="16352" y="12118"/>
                </a:lnTo>
                <a:lnTo>
                  <a:pt x="16328" y="9441"/>
                </a:lnTo>
                <a:lnTo>
                  <a:pt x="16328" y="6960"/>
                </a:lnTo>
                <a:lnTo>
                  <a:pt x="16328" y="5500"/>
                </a:lnTo>
                <a:lnTo>
                  <a:pt x="16328" y="4794"/>
                </a:lnTo>
                <a:lnTo>
                  <a:pt x="16352" y="4113"/>
                </a:lnTo>
                <a:lnTo>
                  <a:pt x="16401" y="3431"/>
                </a:lnTo>
                <a:lnTo>
                  <a:pt x="16450" y="2726"/>
                </a:lnTo>
                <a:lnTo>
                  <a:pt x="16450" y="2336"/>
                </a:lnTo>
                <a:lnTo>
                  <a:pt x="16401" y="1898"/>
                </a:lnTo>
                <a:lnTo>
                  <a:pt x="16328" y="1509"/>
                </a:lnTo>
                <a:lnTo>
                  <a:pt x="16279" y="1314"/>
                </a:lnTo>
                <a:lnTo>
                  <a:pt x="16206" y="1120"/>
                </a:lnTo>
                <a:lnTo>
                  <a:pt x="16133" y="950"/>
                </a:lnTo>
                <a:lnTo>
                  <a:pt x="16036" y="779"/>
                </a:lnTo>
                <a:lnTo>
                  <a:pt x="15914" y="633"/>
                </a:lnTo>
                <a:lnTo>
                  <a:pt x="15768" y="512"/>
                </a:lnTo>
                <a:lnTo>
                  <a:pt x="15622" y="414"/>
                </a:lnTo>
                <a:lnTo>
                  <a:pt x="15452" y="317"/>
                </a:lnTo>
                <a:lnTo>
                  <a:pt x="15257" y="268"/>
                </a:lnTo>
                <a:lnTo>
                  <a:pt x="15038" y="220"/>
                </a:lnTo>
                <a:lnTo>
                  <a:pt x="14965" y="171"/>
                </a:lnTo>
                <a:lnTo>
                  <a:pt x="14892" y="147"/>
                </a:lnTo>
                <a:lnTo>
                  <a:pt x="14527" y="122"/>
                </a:lnTo>
                <a:lnTo>
                  <a:pt x="14138" y="98"/>
                </a:lnTo>
                <a:lnTo>
                  <a:pt x="13408" y="98"/>
                </a:lnTo>
                <a:lnTo>
                  <a:pt x="11924" y="122"/>
                </a:lnTo>
                <a:lnTo>
                  <a:pt x="8396" y="122"/>
                </a:lnTo>
                <a:lnTo>
                  <a:pt x="4843" y="98"/>
                </a:lnTo>
                <a:lnTo>
                  <a:pt x="3943" y="74"/>
                </a:lnTo>
                <a:lnTo>
                  <a:pt x="3018" y="25"/>
                </a:lnTo>
                <a:lnTo>
                  <a:pt x="2483"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 name="Google Shape;234;p17"/>
          <p:cNvSpPr/>
          <p:nvPr/>
        </p:nvSpPr>
        <p:spPr>
          <a:xfrm>
            <a:off x="7589644" y="3352783"/>
            <a:ext cx="530388" cy="296021"/>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 name="Google Shape;235;p17"/>
          <p:cNvSpPr/>
          <p:nvPr/>
        </p:nvSpPr>
        <p:spPr>
          <a:xfrm>
            <a:off x="6882745" y="3291105"/>
            <a:ext cx="514807" cy="486902"/>
          </a:xfrm>
          <a:custGeom>
            <a:rect b="b" l="l" r="r" t="t"/>
            <a:pathLst>
              <a:path extrusionOk="0" h="18251" w="19297">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 name="Google Shape;236;p17"/>
          <p:cNvSpPr/>
          <p:nvPr/>
        </p:nvSpPr>
        <p:spPr>
          <a:xfrm>
            <a:off x="8344587" y="3303456"/>
            <a:ext cx="455716" cy="459610"/>
          </a:xfrm>
          <a:custGeom>
            <a:rect b="b" l="l" r="r" t="t"/>
            <a:pathLst>
              <a:path extrusionOk="0" h="17228" w="17082">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 name="Google Shape;237;p17"/>
          <p:cNvSpPr/>
          <p:nvPr/>
        </p:nvSpPr>
        <p:spPr>
          <a:xfrm>
            <a:off x="9059915" y="3307351"/>
            <a:ext cx="461558" cy="459610"/>
          </a:xfrm>
          <a:custGeom>
            <a:rect b="b" l="l" r="r" t="t"/>
            <a:pathLst>
              <a:path extrusionOk="0" h="17228" w="17301">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 name="Google Shape;238;p17"/>
          <p:cNvSpPr/>
          <p:nvPr/>
        </p:nvSpPr>
        <p:spPr>
          <a:xfrm>
            <a:off x="9713591" y="3307351"/>
            <a:ext cx="601111" cy="486236"/>
          </a:xfrm>
          <a:custGeom>
            <a:rect b="b" l="l" r="r" t="t"/>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 name="Google Shape;239;p17"/>
          <p:cNvSpPr/>
          <p:nvPr/>
        </p:nvSpPr>
        <p:spPr>
          <a:xfrm>
            <a:off x="10543818" y="3287876"/>
            <a:ext cx="361595" cy="503096"/>
          </a:xfrm>
          <a:custGeom>
            <a:rect b="b" l="l" r="r" t="t"/>
            <a:pathLst>
              <a:path extrusionOk="0" h="18858" w="13554">
                <a:moveTo>
                  <a:pt x="7032" y="462"/>
                </a:moveTo>
                <a:lnTo>
                  <a:pt x="7300" y="487"/>
                </a:lnTo>
                <a:lnTo>
                  <a:pt x="7592" y="511"/>
                </a:lnTo>
                <a:lnTo>
                  <a:pt x="7860" y="560"/>
                </a:lnTo>
                <a:lnTo>
                  <a:pt x="8127" y="633"/>
                </a:lnTo>
                <a:lnTo>
                  <a:pt x="8395" y="706"/>
                </a:lnTo>
                <a:lnTo>
                  <a:pt x="8662" y="803"/>
                </a:lnTo>
                <a:lnTo>
                  <a:pt x="8906" y="925"/>
                </a:lnTo>
                <a:lnTo>
                  <a:pt x="9173" y="1046"/>
                </a:lnTo>
                <a:lnTo>
                  <a:pt x="9417" y="1168"/>
                </a:lnTo>
                <a:lnTo>
                  <a:pt x="9636" y="1338"/>
                </a:lnTo>
                <a:lnTo>
                  <a:pt x="9879" y="1484"/>
                </a:lnTo>
                <a:lnTo>
                  <a:pt x="10074" y="1679"/>
                </a:lnTo>
                <a:lnTo>
                  <a:pt x="10293" y="1849"/>
                </a:lnTo>
                <a:lnTo>
                  <a:pt x="10487" y="2068"/>
                </a:lnTo>
                <a:lnTo>
                  <a:pt x="10731" y="2336"/>
                </a:lnTo>
                <a:lnTo>
                  <a:pt x="10950" y="2652"/>
                </a:lnTo>
                <a:lnTo>
                  <a:pt x="11144" y="2969"/>
                </a:lnTo>
                <a:lnTo>
                  <a:pt x="11290" y="3285"/>
                </a:lnTo>
                <a:lnTo>
                  <a:pt x="11412" y="3626"/>
                </a:lnTo>
                <a:lnTo>
                  <a:pt x="11509" y="3966"/>
                </a:lnTo>
                <a:lnTo>
                  <a:pt x="11582" y="4331"/>
                </a:lnTo>
                <a:lnTo>
                  <a:pt x="11607" y="4721"/>
                </a:lnTo>
                <a:lnTo>
                  <a:pt x="11631" y="5378"/>
                </a:lnTo>
                <a:lnTo>
                  <a:pt x="11655" y="6059"/>
                </a:lnTo>
                <a:lnTo>
                  <a:pt x="11680" y="6716"/>
                </a:lnTo>
                <a:lnTo>
                  <a:pt x="11704" y="7057"/>
                </a:lnTo>
                <a:lnTo>
                  <a:pt x="11753" y="7397"/>
                </a:lnTo>
                <a:lnTo>
                  <a:pt x="10706" y="7397"/>
                </a:lnTo>
                <a:lnTo>
                  <a:pt x="10682" y="6327"/>
                </a:lnTo>
                <a:lnTo>
                  <a:pt x="10682" y="5767"/>
                </a:lnTo>
                <a:lnTo>
                  <a:pt x="10658" y="5232"/>
                </a:lnTo>
                <a:lnTo>
                  <a:pt x="10585" y="4672"/>
                </a:lnTo>
                <a:lnTo>
                  <a:pt x="10512" y="4429"/>
                </a:lnTo>
                <a:lnTo>
                  <a:pt x="10463" y="4161"/>
                </a:lnTo>
                <a:lnTo>
                  <a:pt x="10366" y="3893"/>
                </a:lnTo>
                <a:lnTo>
                  <a:pt x="10268" y="3650"/>
                </a:lnTo>
                <a:lnTo>
                  <a:pt x="10147" y="3407"/>
                </a:lnTo>
                <a:lnTo>
                  <a:pt x="10001" y="3163"/>
                </a:lnTo>
                <a:lnTo>
                  <a:pt x="9879" y="2993"/>
                </a:lnTo>
                <a:lnTo>
                  <a:pt x="9733" y="2823"/>
                </a:lnTo>
                <a:lnTo>
                  <a:pt x="9587" y="2652"/>
                </a:lnTo>
                <a:lnTo>
                  <a:pt x="9417" y="2506"/>
                </a:lnTo>
                <a:lnTo>
                  <a:pt x="9052" y="2263"/>
                </a:lnTo>
                <a:lnTo>
                  <a:pt x="8662" y="2044"/>
                </a:lnTo>
                <a:lnTo>
                  <a:pt x="8273" y="1874"/>
                </a:lnTo>
                <a:lnTo>
                  <a:pt x="7835" y="1728"/>
                </a:lnTo>
                <a:lnTo>
                  <a:pt x="7397" y="1630"/>
                </a:lnTo>
                <a:lnTo>
                  <a:pt x="6959" y="1582"/>
                </a:lnTo>
                <a:lnTo>
                  <a:pt x="6521" y="1582"/>
                </a:lnTo>
                <a:lnTo>
                  <a:pt x="6083" y="1630"/>
                </a:lnTo>
                <a:lnTo>
                  <a:pt x="5670" y="1728"/>
                </a:lnTo>
                <a:lnTo>
                  <a:pt x="5232" y="1898"/>
                </a:lnTo>
                <a:lnTo>
                  <a:pt x="4842" y="2093"/>
                </a:lnTo>
                <a:lnTo>
                  <a:pt x="4477" y="2336"/>
                </a:lnTo>
                <a:lnTo>
                  <a:pt x="4307" y="2482"/>
                </a:lnTo>
                <a:lnTo>
                  <a:pt x="4161" y="2628"/>
                </a:lnTo>
                <a:lnTo>
                  <a:pt x="4015" y="2798"/>
                </a:lnTo>
                <a:lnTo>
                  <a:pt x="3869" y="2969"/>
                </a:lnTo>
                <a:lnTo>
                  <a:pt x="3723" y="3212"/>
                </a:lnTo>
                <a:lnTo>
                  <a:pt x="3577" y="3455"/>
                </a:lnTo>
                <a:lnTo>
                  <a:pt x="3455" y="3699"/>
                </a:lnTo>
                <a:lnTo>
                  <a:pt x="3358" y="3966"/>
                </a:lnTo>
                <a:lnTo>
                  <a:pt x="3261" y="4234"/>
                </a:lnTo>
                <a:lnTo>
                  <a:pt x="3188" y="4502"/>
                </a:lnTo>
                <a:lnTo>
                  <a:pt x="3090" y="5086"/>
                </a:lnTo>
                <a:lnTo>
                  <a:pt x="3017" y="5645"/>
                </a:lnTo>
                <a:lnTo>
                  <a:pt x="2993" y="6229"/>
                </a:lnTo>
                <a:lnTo>
                  <a:pt x="2969" y="6789"/>
                </a:lnTo>
                <a:lnTo>
                  <a:pt x="2993" y="7349"/>
                </a:lnTo>
                <a:lnTo>
                  <a:pt x="2993" y="7397"/>
                </a:lnTo>
                <a:lnTo>
                  <a:pt x="2385" y="7373"/>
                </a:lnTo>
                <a:lnTo>
                  <a:pt x="1776" y="7397"/>
                </a:lnTo>
                <a:lnTo>
                  <a:pt x="1801" y="7324"/>
                </a:lnTo>
                <a:lnTo>
                  <a:pt x="1825" y="7227"/>
                </a:lnTo>
                <a:lnTo>
                  <a:pt x="1752" y="6692"/>
                </a:lnTo>
                <a:lnTo>
                  <a:pt x="1752" y="6132"/>
                </a:lnTo>
                <a:lnTo>
                  <a:pt x="1801" y="5572"/>
                </a:lnTo>
                <a:lnTo>
                  <a:pt x="1874" y="5037"/>
                </a:lnTo>
                <a:lnTo>
                  <a:pt x="1995" y="4477"/>
                </a:lnTo>
                <a:lnTo>
                  <a:pt x="2141" y="3942"/>
                </a:lnTo>
                <a:lnTo>
                  <a:pt x="2336" y="3431"/>
                </a:lnTo>
                <a:lnTo>
                  <a:pt x="2555" y="2944"/>
                </a:lnTo>
                <a:lnTo>
                  <a:pt x="2701" y="2652"/>
                </a:lnTo>
                <a:lnTo>
                  <a:pt x="2871" y="2409"/>
                </a:lnTo>
                <a:lnTo>
                  <a:pt x="3066" y="2166"/>
                </a:lnTo>
                <a:lnTo>
                  <a:pt x="3261" y="1922"/>
                </a:lnTo>
                <a:lnTo>
                  <a:pt x="3455" y="1728"/>
                </a:lnTo>
                <a:lnTo>
                  <a:pt x="3699" y="1533"/>
                </a:lnTo>
                <a:lnTo>
                  <a:pt x="3918" y="1363"/>
                </a:lnTo>
                <a:lnTo>
                  <a:pt x="4185" y="1192"/>
                </a:lnTo>
                <a:lnTo>
                  <a:pt x="4429" y="1046"/>
                </a:lnTo>
                <a:lnTo>
                  <a:pt x="4696" y="925"/>
                </a:lnTo>
                <a:lnTo>
                  <a:pt x="4988" y="803"/>
                </a:lnTo>
                <a:lnTo>
                  <a:pt x="5280" y="706"/>
                </a:lnTo>
                <a:lnTo>
                  <a:pt x="5572" y="633"/>
                </a:lnTo>
                <a:lnTo>
                  <a:pt x="5864" y="560"/>
                </a:lnTo>
                <a:lnTo>
                  <a:pt x="6156" y="511"/>
                </a:lnTo>
                <a:lnTo>
                  <a:pt x="6473" y="487"/>
                </a:lnTo>
                <a:lnTo>
                  <a:pt x="6740" y="462"/>
                </a:lnTo>
                <a:close/>
                <a:moveTo>
                  <a:pt x="6838" y="2020"/>
                </a:moveTo>
                <a:lnTo>
                  <a:pt x="7251" y="2044"/>
                </a:lnTo>
                <a:lnTo>
                  <a:pt x="7665" y="2117"/>
                </a:lnTo>
                <a:lnTo>
                  <a:pt x="8054" y="2239"/>
                </a:lnTo>
                <a:lnTo>
                  <a:pt x="8443" y="2409"/>
                </a:lnTo>
                <a:lnTo>
                  <a:pt x="8808" y="2628"/>
                </a:lnTo>
                <a:lnTo>
                  <a:pt x="9149" y="2871"/>
                </a:lnTo>
                <a:lnTo>
                  <a:pt x="9441" y="3163"/>
                </a:lnTo>
                <a:lnTo>
                  <a:pt x="9587" y="3334"/>
                </a:lnTo>
                <a:lnTo>
                  <a:pt x="9709" y="3504"/>
                </a:lnTo>
                <a:lnTo>
                  <a:pt x="9830" y="3723"/>
                </a:lnTo>
                <a:lnTo>
                  <a:pt x="9928" y="3942"/>
                </a:lnTo>
                <a:lnTo>
                  <a:pt x="10025" y="4161"/>
                </a:lnTo>
                <a:lnTo>
                  <a:pt x="10098" y="4404"/>
                </a:lnTo>
                <a:lnTo>
                  <a:pt x="10195" y="4891"/>
                </a:lnTo>
                <a:lnTo>
                  <a:pt x="10244" y="5402"/>
                </a:lnTo>
                <a:lnTo>
                  <a:pt x="10268" y="5913"/>
                </a:lnTo>
                <a:lnTo>
                  <a:pt x="10268" y="6424"/>
                </a:lnTo>
                <a:lnTo>
                  <a:pt x="10268" y="7422"/>
                </a:lnTo>
                <a:lnTo>
                  <a:pt x="6862" y="7422"/>
                </a:lnTo>
                <a:lnTo>
                  <a:pt x="5402" y="7397"/>
                </a:lnTo>
                <a:lnTo>
                  <a:pt x="3309" y="7397"/>
                </a:lnTo>
                <a:lnTo>
                  <a:pt x="3382" y="6911"/>
                </a:lnTo>
                <a:lnTo>
                  <a:pt x="3455" y="6400"/>
                </a:lnTo>
                <a:lnTo>
                  <a:pt x="3528" y="5426"/>
                </a:lnTo>
                <a:lnTo>
                  <a:pt x="3577" y="4940"/>
                </a:lnTo>
                <a:lnTo>
                  <a:pt x="3674" y="4453"/>
                </a:lnTo>
                <a:lnTo>
                  <a:pt x="3747" y="4234"/>
                </a:lnTo>
                <a:lnTo>
                  <a:pt x="3820" y="3991"/>
                </a:lnTo>
                <a:lnTo>
                  <a:pt x="3918" y="3747"/>
                </a:lnTo>
                <a:lnTo>
                  <a:pt x="4039" y="3528"/>
                </a:lnTo>
                <a:lnTo>
                  <a:pt x="4137" y="3334"/>
                </a:lnTo>
                <a:lnTo>
                  <a:pt x="4258" y="3163"/>
                </a:lnTo>
                <a:lnTo>
                  <a:pt x="4404" y="3017"/>
                </a:lnTo>
                <a:lnTo>
                  <a:pt x="4550" y="2871"/>
                </a:lnTo>
                <a:lnTo>
                  <a:pt x="4696" y="2725"/>
                </a:lnTo>
                <a:lnTo>
                  <a:pt x="4867" y="2604"/>
                </a:lnTo>
                <a:lnTo>
                  <a:pt x="5232" y="2385"/>
                </a:lnTo>
                <a:lnTo>
                  <a:pt x="5597" y="2214"/>
                </a:lnTo>
                <a:lnTo>
                  <a:pt x="6010" y="2093"/>
                </a:lnTo>
                <a:lnTo>
                  <a:pt x="6424" y="2044"/>
                </a:lnTo>
                <a:lnTo>
                  <a:pt x="6838" y="2020"/>
                </a:lnTo>
                <a:close/>
                <a:moveTo>
                  <a:pt x="6984" y="11388"/>
                </a:moveTo>
                <a:lnTo>
                  <a:pt x="6497" y="11631"/>
                </a:lnTo>
                <a:lnTo>
                  <a:pt x="6302" y="11728"/>
                </a:lnTo>
                <a:lnTo>
                  <a:pt x="6083" y="11826"/>
                </a:lnTo>
                <a:lnTo>
                  <a:pt x="6083" y="11826"/>
                </a:lnTo>
                <a:lnTo>
                  <a:pt x="6132" y="11704"/>
                </a:lnTo>
                <a:lnTo>
                  <a:pt x="6205" y="11607"/>
                </a:lnTo>
                <a:lnTo>
                  <a:pt x="6302" y="11534"/>
                </a:lnTo>
                <a:lnTo>
                  <a:pt x="6400" y="11485"/>
                </a:lnTo>
                <a:lnTo>
                  <a:pt x="6497" y="11436"/>
                </a:lnTo>
                <a:lnTo>
                  <a:pt x="6740" y="11388"/>
                </a:lnTo>
                <a:close/>
                <a:moveTo>
                  <a:pt x="7762" y="11899"/>
                </a:moveTo>
                <a:lnTo>
                  <a:pt x="7811" y="12045"/>
                </a:lnTo>
                <a:lnTo>
                  <a:pt x="7835" y="12191"/>
                </a:lnTo>
                <a:lnTo>
                  <a:pt x="7835" y="12191"/>
                </a:lnTo>
                <a:lnTo>
                  <a:pt x="7787" y="12166"/>
                </a:lnTo>
                <a:lnTo>
                  <a:pt x="7738" y="12142"/>
                </a:lnTo>
                <a:lnTo>
                  <a:pt x="7592" y="12166"/>
                </a:lnTo>
                <a:lnTo>
                  <a:pt x="7470" y="12191"/>
                </a:lnTo>
                <a:lnTo>
                  <a:pt x="7470" y="12191"/>
                </a:lnTo>
                <a:lnTo>
                  <a:pt x="7616" y="12093"/>
                </a:lnTo>
                <a:lnTo>
                  <a:pt x="7714" y="11996"/>
                </a:lnTo>
                <a:lnTo>
                  <a:pt x="7762" y="11899"/>
                </a:lnTo>
                <a:close/>
                <a:moveTo>
                  <a:pt x="7422" y="11534"/>
                </a:moveTo>
                <a:lnTo>
                  <a:pt x="7519" y="11582"/>
                </a:lnTo>
                <a:lnTo>
                  <a:pt x="7592" y="11680"/>
                </a:lnTo>
                <a:lnTo>
                  <a:pt x="7543" y="11680"/>
                </a:lnTo>
                <a:lnTo>
                  <a:pt x="7251" y="11826"/>
                </a:lnTo>
                <a:lnTo>
                  <a:pt x="6935" y="11947"/>
                </a:lnTo>
                <a:lnTo>
                  <a:pt x="6351" y="12239"/>
                </a:lnTo>
                <a:lnTo>
                  <a:pt x="6132" y="12337"/>
                </a:lnTo>
                <a:lnTo>
                  <a:pt x="5986" y="12410"/>
                </a:lnTo>
                <a:lnTo>
                  <a:pt x="5864" y="12507"/>
                </a:lnTo>
                <a:lnTo>
                  <a:pt x="5864" y="12507"/>
                </a:lnTo>
                <a:lnTo>
                  <a:pt x="5889" y="12337"/>
                </a:lnTo>
                <a:lnTo>
                  <a:pt x="5913" y="12191"/>
                </a:lnTo>
                <a:lnTo>
                  <a:pt x="6059" y="12191"/>
                </a:lnTo>
                <a:lnTo>
                  <a:pt x="6205" y="12142"/>
                </a:lnTo>
                <a:lnTo>
                  <a:pt x="6473" y="12020"/>
                </a:lnTo>
                <a:lnTo>
                  <a:pt x="6911" y="11801"/>
                </a:lnTo>
                <a:lnTo>
                  <a:pt x="7349" y="11582"/>
                </a:lnTo>
                <a:lnTo>
                  <a:pt x="7422" y="11534"/>
                </a:lnTo>
                <a:close/>
                <a:moveTo>
                  <a:pt x="5864" y="12653"/>
                </a:moveTo>
                <a:lnTo>
                  <a:pt x="5937" y="12702"/>
                </a:lnTo>
                <a:lnTo>
                  <a:pt x="6059" y="12726"/>
                </a:lnTo>
                <a:lnTo>
                  <a:pt x="6205" y="12702"/>
                </a:lnTo>
                <a:lnTo>
                  <a:pt x="6327" y="12653"/>
                </a:lnTo>
                <a:lnTo>
                  <a:pt x="6132" y="12799"/>
                </a:lnTo>
                <a:lnTo>
                  <a:pt x="6059" y="12872"/>
                </a:lnTo>
                <a:lnTo>
                  <a:pt x="5986" y="12969"/>
                </a:lnTo>
                <a:lnTo>
                  <a:pt x="5986" y="12994"/>
                </a:lnTo>
                <a:lnTo>
                  <a:pt x="5937" y="12945"/>
                </a:lnTo>
                <a:lnTo>
                  <a:pt x="5889" y="12872"/>
                </a:lnTo>
                <a:lnTo>
                  <a:pt x="5864" y="12799"/>
                </a:lnTo>
                <a:lnTo>
                  <a:pt x="5864" y="12677"/>
                </a:lnTo>
                <a:lnTo>
                  <a:pt x="5864" y="12653"/>
                </a:lnTo>
                <a:close/>
                <a:moveTo>
                  <a:pt x="7811" y="12458"/>
                </a:moveTo>
                <a:lnTo>
                  <a:pt x="7738" y="12629"/>
                </a:lnTo>
                <a:lnTo>
                  <a:pt x="7641" y="12799"/>
                </a:lnTo>
                <a:lnTo>
                  <a:pt x="7623" y="12828"/>
                </a:lnTo>
                <a:lnTo>
                  <a:pt x="7623" y="12828"/>
                </a:lnTo>
                <a:lnTo>
                  <a:pt x="7641" y="12775"/>
                </a:lnTo>
                <a:lnTo>
                  <a:pt x="7641" y="12726"/>
                </a:lnTo>
                <a:lnTo>
                  <a:pt x="7592" y="12677"/>
                </a:lnTo>
                <a:lnTo>
                  <a:pt x="7519" y="12653"/>
                </a:lnTo>
                <a:lnTo>
                  <a:pt x="7446" y="12653"/>
                </a:lnTo>
                <a:lnTo>
                  <a:pt x="7349" y="12677"/>
                </a:lnTo>
                <a:lnTo>
                  <a:pt x="7178" y="12726"/>
                </a:lnTo>
                <a:lnTo>
                  <a:pt x="6862" y="12921"/>
                </a:lnTo>
                <a:lnTo>
                  <a:pt x="6521" y="13140"/>
                </a:lnTo>
                <a:lnTo>
                  <a:pt x="6351" y="13237"/>
                </a:lnTo>
                <a:lnTo>
                  <a:pt x="6327" y="13213"/>
                </a:lnTo>
                <a:lnTo>
                  <a:pt x="6059" y="13067"/>
                </a:lnTo>
                <a:lnTo>
                  <a:pt x="6229" y="13067"/>
                </a:lnTo>
                <a:lnTo>
                  <a:pt x="6375" y="13018"/>
                </a:lnTo>
                <a:lnTo>
                  <a:pt x="6546" y="12969"/>
                </a:lnTo>
                <a:lnTo>
                  <a:pt x="6692" y="12896"/>
                </a:lnTo>
                <a:lnTo>
                  <a:pt x="6959" y="12775"/>
                </a:lnTo>
                <a:lnTo>
                  <a:pt x="7227" y="12677"/>
                </a:lnTo>
                <a:lnTo>
                  <a:pt x="7762" y="12483"/>
                </a:lnTo>
                <a:lnTo>
                  <a:pt x="7811" y="12458"/>
                </a:lnTo>
                <a:close/>
                <a:moveTo>
                  <a:pt x="7602" y="12862"/>
                </a:moveTo>
                <a:lnTo>
                  <a:pt x="7446" y="13115"/>
                </a:lnTo>
                <a:lnTo>
                  <a:pt x="7397" y="13115"/>
                </a:lnTo>
                <a:lnTo>
                  <a:pt x="7349" y="13140"/>
                </a:lnTo>
                <a:lnTo>
                  <a:pt x="7300" y="13164"/>
                </a:lnTo>
                <a:lnTo>
                  <a:pt x="7276" y="13213"/>
                </a:lnTo>
                <a:lnTo>
                  <a:pt x="7276" y="13261"/>
                </a:lnTo>
                <a:lnTo>
                  <a:pt x="7227" y="13237"/>
                </a:lnTo>
                <a:lnTo>
                  <a:pt x="7057" y="13237"/>
                </a:lnTo>
                <a:lnTo>
                  <a:pt x="6959" y="13286"/>
                </a:lnTo>
                <a:lnTo>
                  <a:pt x="6765" y="13383"/>
                </a:lnTo>
                <a:lnTo>
                  <a:pt x="6546" y="13505"/>
                </a:lnTo>
                <a:lnTo>
                  <a:pt x="6327" y="13602"/>
                </a:lnTo>
                <a:lnTo>
                  <a:pt x="6302" y="13407"/>
                </a:lnTo>
                <a:lnTo>
                  <a:pt x="6448" y="13407"/>
                </a:lnTo>
                <a:lnTo>
                  <a:pt x="6594" y="13383"/>
                </a:lnTo>
                <a:lnTo>
                  <a:pt x="6740" y="13334"/>
                </a:lnTo>
                <a:lnTo>
                  <a:pt x="6862" y="13261"/>
                </a:lnTo>
                <a:lnTo>
                  <a:pt x="7276" y="13091"/>
                </a:lnTo>
                <a:lnTo>
                  <a:pt x="7470" y="12994"/>
                </a:lnTo>
                <a:lnTo>
                  <a:pt x="7543" y="12921"/>
                </a:lnTo>
                <a:lnTo>
                  <a:pt x="7602" y="12862"/>
                </a:lnTo>
                <a:close/>
                <a:moveTo>
                  <a:pt x="7276" y="13529"/>
                </a:moveTo>
                <a:lnTo>
                  <a:pt x="7276" y="13797"/>
                </a:lnTo>
                <a:lnTo>
                  <a:pt x="7203" y="13772"/>
                </a:lnTo>
                <a:lnTo>
                  <a:pt x="7130" y="13797"/>
                </a:lnTo>
                <a:lnTo>
                  <a:pt x="6959" y="13845"/>
                </a:lnTo>
                <a:lnTo>
                  <a:pt x="6667" y="13991"/>
                </a:lnTo>
                <a:lnTo>
                  <a:pt x="6473" y="14113"/>
                </a:lnTo>
                <a:lnTo>
                  <a:pt x="6302" y="14259"/>
                </a:lnTo>
                <a:lnTo>
                  <a:pt x="6327" y="13870"/>
                </a:lnTo>
                <a:lnTo>
                  <a:pt x="6570" y="13870"/>
                </a:lnTo>
                <a:lnTo>
                  <a:pt x="6692" y="13821"/>
                </a:lnTo>
                <a:lnTo>
                  <a:pt x="6789" y="13772"/>
                </a:lnTo>
                <a:lnTo>
                  <a:pt x="7032" y="13675"/>
                </a:lnTo>
                <a:lnTo>
                  <a:pt x="7154" y="13602"/>
                </a:lnTo>
                <a:lnTo>
                  <a:pt x="7276" y="13529"/>
                </a:lnTo>
                <a:close/>
                <a:moveTo>
                  <a:pt x="7276" y="14819"/>
                </a:moveTo>
                <a:lnTo>
                  <a:pt x="7276" y="14989"/>
                </a:lnTo>
                <a:lnTo>
                  <a:pt x="6889" y="15012"/>
                </a:lnTo>
                <a:lnTo>
                  <a:pt x="6889" y="15012"/>
                </a:lnTo>
                <a:lnTo>
                  <a:pt x="7081" y="14916"/>
                </a:lnTo>
                <a:lnTo>
                  <a:pt x="7276" y="14819"/>
                </a:lnTo>
                <a:close/>
                <a:moveTo>
                  <a:pt x="7300" y="14089"/>
                </a:moveTo>
                <a:lnTo>
                  <a:pt x="7300" y="14162"/>
                </a:lnTo>
                <a:lnTo>
                  <a:pt x="7300" y="14210"/>
                </a:lnTo>
                <a:lnTo>
                  <a:pt x="7227" y="14186"/>
                </a:lnTo>
                <a:lnTo>
                  <a:pt x="7154" y="14210"/>
                </a:lnTo>
                <a:lnTo>
                  <a:pt x="6911" y="14332"/>
                </a:lnTo>
                <a:lnTo>
                  <a:pt x="6692" y="14502"/>
                </a:lnTo>
                <a:lnTo>
                  <a:pt x="6594" y="14575"/>
                </a:lnTo>
                <a:lnTo>
                  <a:pt x="6497" y="14673"/>
                </a:lnTo>
                <a:lnTo>
                  <a:pt x="6400" y="14770"/>
                </a:lnTo>
                <a:lnTo>
                  <a:pt x="6278" y="14843"/>
                </a:lnTo>
                <a:lnTo>
                  <a:pt x="6278" y="14867"/>
                </a:lnTo>
                <a:lnTo>
                  <a:pt x="6278" y="14892"/>
                </a:lnTo>
                <a:lnTo>
                  <a:pt x="6302" y="14892"/>
                </a:lnTo>
                <a:lnTo>
                  <a:pt x="6546" y="14867"/>
                </a:lnTo>
                <a:lnTo>
                  <a:pt x="6667" y="14843"/>
                </a:lnTo>
                <a:lnTo>
                  <a:pt x="6789" y="14794"/>
                </a:lnTo>
                <a:lnTo>
                  <a:pt x="7300" y="14527"/>
                </a:lnTo>
                <a:lnTo>
                  <a:pt x="7300" y="14551"/>
                </a:lnTo>
                <a:lnTo>
                  <a:pt x="7276" y="14551"/>
                </a:lnTo>
                <a:lnTo>
                  <a:pt x="7130" y="14624"/>
                </a:lnTo>
                <a:lnTo>
                  <a:pt x="7032" y="14697"/>
                </a:lnTo>
                <a:lnTo>
                  <a:pt x="6813" y="14867"/>
                </a:lnTo>
                <a:lnTo>
                  <a:pt x="6789" y="14916"/>
                </a:lnTo>
                <a:lnTo>
                  <a:pt x="6789" y="14965"/>
                </a:lnTo>
                <a:lnTo>
                  <a:pt x="6813" y="14989"/>
                </a:lnTo>
                <a:lnTo>
                  <a:pt x="6838" y="15013"/>
                </a:lnTo>
                <a:lnTo>
                  <a:pt x="6229" y="15013"/>
                </a:lnTo>
                <a:lnTo>
                  <a:pt x="6254" y="14746"/>
                </a:lnTo>
                <a:lnTo>
                  <a:pt x="6278" y="14502"/>
                </a:lnTo>
                <a:lnTo>
                  <a:pt x="6400" y="14478"/>
                </a:lnTo>
                <a:lnTo>
                  <a:pt x="6521" y="14454"/>
                </a:lnTo>
                <a:lnTo>
                  <a:pt x="6765" y="14332"/>
                </a:lnTo>
                <a:lnTo>
                  <a:pt x="7130" y="14186"/>
                </a:lnTo>
                <a:lnTo>
                  <a:pt x="7300" y="14089"/>
                </a:lnTo>
                <a:close/>
                <a:moveTo>
                  <a:pt x="6838" y="10925"/>
                </a:moveTo>
                <a:lnTo>
                  <a:pt x="6594" y="10950"/>
                </a:lnTo>
                <a:lnTo>
                  <a:pt x="6351" y="11023"/>
                </a:lnTo>
                <a:lnTo>
                  <a:pt x="6132" y="11144"/>
                </a:lnTo>
                <a:lnTo>
                  <a:pt x="5913" y="11290"/>
                </a:lnTo>
                <a:lnTo>
                  <a:pt x="5791" y="11436"/>
                </a:lnTo>
                <a:lnTo>
                  <a:pt x="5670" y="11607"/>
                </a:lnTo>
                <a:lnTo>
                  <a:pt x="5597" y="11801"/>
                </a:lnTo>
                <a:lnTo>
                  <a:pt x="5524" y="11996"/>
                </a:lnTo>
                <a:lnTo>
                  <a:pt x="5475" y="12191"/>
                </a:lnTo>
                <a:lnTo>
                  <a:pt x="5426" y="12410"/>
                </a:lnTo>
                <a:lnTo>
                  <a:pt x="5426" y="12604"/>
                </a:lnTo>
                <a:lnTo>
                  <a:pt x="5451" y="12799"/>
                </a:lnTo>
                <a:lnTo>
                  <a:pt x="5475" y="12921"/>
                </a:lnTo>
                <a:lnTo>
                  <a:pt x="5499" y="13042"/>
                </a:lnTo>
                <a:lnTo>
                  <a:pt x="5572" y="13140"/>
                </a:lnTo>
                <a:lnTo>
                  <a:pt x="5645" y="13237"/>
                </a:lnTo>
                <a:lnTo>
                  <a:pt x="5718" y="13334"/>
                </a:lnTo>
                <a:lnTo>
                  <a:pt x="5816" y="13383"/>
                </a:lnTo>
                <a:lnTo>
                  <a:pt x="5889" y="13456"/>
                </a:lnTo>
                <a:lnTo>
                  <a:pt x="6010" y="13480"/>
                </a:lnTo>
                <a:lnTo>
                  <a:pt x="5962" y="13675"/>
                </a:lnTo>
                <a:lnTo>
                  <a:pt x="5937" y="13894"/>
                </a:lnTo>
                <a:lnTo>
                  <a:pt x="5913" y="14332"/>
                </a:lnTo>
                <a:lnTo>
                  <a:pt x="5816" y="14794"/>
                </a:lnTo>
                <a:lnTo>
                  <a:pt x="5816" y="15038"/>
                </a:lnTo>
                <a:lnTo>
                  <a:pt x="5816" y="15159"/>
                </a:lnTo>
                <a:lnTo>
                  <a:pt x="5840" y="15281"/>
                </a:lnTo>
                <a:lnTo>
                  <a:pt x="5889" y="15330"/>
                </a:lnTo>
                <a:lnTo>
                  <a:pt x="5962" y="15378"/>
                </a:lnTo>
                <a:lnTo>
                  <a:pt x="6035" y="15403"/>
                </a:lnTo>
                <a:lnTo>
                  <a:pt x="6108" y="15378"/>
                </a:lnTo>
                <a:lnTo>
                  <a:pt x="6254" y="15403"/>
                </a:lnTo>
                <a:lnTo>
                  <a:pt x="6424" y="15427"/>
                </a:lnTo>
                <a:lnTo>
                  <a:pt x="6789" y="15427"/>
                </a:lnTo>
                <a:lnTo>
                  <a:pt x="7130" y="15403"/>
                </a:lnTo>
                <a:lnTo>
                  <a:pt x="7470" y="15378"/>
                </a:lnTo>
                <a:lnTo>
                  <a:pt x="7543" y="15354"/>
                </a:lnTo>
                <a:lnTo>
                  <a:pt x="7592" y="15330"/>
                </a:lnTo>
                <a:lnTo>
                  <a:pt x="7616" y="15281"/>
                </a:lnTo>
                <a:lnTo>
                  <a:pt x="7665" y="15232"/>
                </a:lnTo>
                <a:lnTo>
                  <a:pt x="7665" y="15159"/>
                </a:lnTo>
                <a:lnTo>
                  <a:pt x="7665" y="15111"/>
                </a:lnTo>
                <a:lnTo>
                  <a:pt x="7689" y="14308"/>
                </a:lnTo>
                <a:lnTo>
                  <a:pt x="7689" y="13894"/>
                </a:lnTo>
                <a:lnTo>
                  <a:pt x="7665" y="13699"/>
                </a:lnTo>
                <a:lnTo>
                  <a:pt x="7616" y="13505"/>
                </a:lnTo>
                <a:lnTo>
                  <a:pt x="7714" y="13456"/>
                </a:lnTo>
                <a:lnTo>
                  <a:pt x="7787" y="13407"/>
                </a:lnTo>
                <a:lnTo>
                  <a:pt x="7932" y="13164"/>
                </a:lnTo>
                <a:lnTo>
                  <a:pt x="8103" y="12896"/>
                </a:lnTo>
                <a:lnTo>
                  <a:pt x="8224" y="12629"/>
                </a:lnTo>
                <a:lnTo>
                  <a:pt x="8249" y="12483"/>
                </a:lnTo>
                <a:lnTo>
                  <a:pt x="8273" y="12337"/>
                </a:lnTo>
                <a:lnTo>
                  <a:pt x="8273" y="12191"/>
                </a:lnTo>
                <a:lnTo>
                  <a:pt x="8249" y="12020"/>
                </a:lnTo>
                <a:lnTo>
                  <a:pt x="8224" y="11874"/>
                </a:lnTo>
                <a:lnTo>
                  <a:pt x="8151" y="11728"/>
                </a:lnTo>
                <a:lnTo>
                  <a:pt x="8103" y="11607"/>
                </a:lnTo>
                <a:lnTo>
                  <a:pt x="8005" y="11485"/>
                </a:lnTo>
                <a:lnTo>
                  <a:pt x="7908" y="11363"/>
                </a:lnTo>
                <a:lnTo>
                  <a:pt x="7787" y="11242"/>
                </a:lnTo>
                <a:lnTo>
                  <a:pt x="7592" y="11120"/>
                </a:lnTo>
                <a:lnTo>
                  <a:pt x="7349" y="10998"/>
                </a:lnTo>
                <a:lnTo>
                  <a:pt x="7105" y="10950"/>
                </a:lnTo>
                <a:lnTo>
                  <a:pt x="6838" y="10925"/>
                </a:lnTo>
                <a:close/>
                <a:moveTo>
                  <a:pt x="12726" y="7811"/>
                </a:moveTo>
                <a:lnTo>
                  <a:pt x="12872" y="7860"/>
                </a:lnTo>
                <a:lnTo>
                  <a:pt x="12921" y="7884"/>
                </a:lnTo>
                <a:lnTo>
                  <a:pt x="12969" y="7933"/>
                </a:lnTo>
                <a:lnTo>
                  <a:pt x="12994" y="7981"/>
                </a:lnTo>
                <a:lnTo>
                  <a:pt x="13018" y="8078"/>
                </a:lnTo>
                <a:lnTo>
                  <a:pt x="13018" y="8103"/>
                </a:lnTo>
                <a:lnTo>
                  <a:pt x="12069" y="8103"/>
                </a:lnTo>
                <a:lnTo>
                  <a:pt x="11607" y="8151"/>
                </a:lnTo>
                <a:lnTo>
                  <a:pt x="11144" y="8200"/>
                </a:lnTo>
                <a:lnTo>
                  <a:pt x="10390" y="8200"/>
                </a:lnTo>
                <a:lnTo>
                  <a:pt x="10195" y="8224"/>
                </a:lnTo>
                <a:lnTo>
                  <a:pt x="10025" y="8273"/>
                </a:lnTo>
                <a:lnTo>
                  <a:pt x="9879" y="8346"/>
                </a:lnTo>
                <a:lnTo>
                  <a:pt x="9806" y="8395"/>
                </a:lnTo>
                <a:lnTo>
                  <a:pt x="9782" y="8443"/>
                </a:lnTo>
                <a:lnTo>
                  <a:pt x="9782" y="8492"/>
                </a:lnTo>
                <a:lnTo>
                  <a:pt x="9806" y="8541"/>
                </a:lnTo>
                <a:lnTo>
                  <a:pt x="9903" y="8589"/>
                </a:lnTo>
                <a:lnTo>
                  <a:pt x="11193" y="8589"/>
                </a:lnTo>
                <a:lnTo>
                  <a:pt x="11655" y="8565"/>
                </a:lnTo>
                <a:lnTo>
                  <a:pt x="12118" y="8589"/>
                </a:lnTo>
                <a:lnTo>
                  <a:pt x="12580" y="8589"/>
                </a:lnTo>
                <a:lnTo>
                  <a:pt x="12799" y="8565"/>
                </a:lnTo>
                <a:lnTo>
                  <a:pt x="13042" y="8541"/>
                </a:lnTo>
                <a:lnTo>
                  <a:pt x="13042" y="8735"/>
                </a:lnTo>
                <a:lnTo>
                  <a:pt x="13042" y="8979"/>
                </a:lnTo>
                <a:lnTo>
                  <a:pt x="12264" y="8979"/>
                </a:lnTo>
                <a:lnTo>
                  <a:pt x="11485" y="9003"/>
                </a:lnTo>
                <a:lnTo>
                  <a:pt x="11096" y="9027"/>
                </a:lnTo>
                <a:lnTo>
                  <a:pt x="10706" y="9052"/>
                </a:lnTo>
                <a:lnTo>
                  <a:pt x="10341" y="9125"/>
                </a:lnTo>
                <a:lnTo>
                  <a:pt x="10147" y="9173"/>
                </a:lnTo>
                <a:lnTo>
                  <a:pt x="9976" y="9246"/>
                </a:lnTo>
                <a:lnTo>
                  <a:pt x="9952" y="9295"/>
                </a:lnTo>
                <a:lnTo>
                  <a:pt x="9928" y="9344"/>
                </a:lnTo>
                <a:lnTo>
                  <a:pt x="9952" y="9392"/>
                </a:lnTo>
                <a:lnTo>
                  <a:pt x="10001" y="9417"/>
                </a:lnTo>
                <a:lnTo>
                  <a:pt x="10171" y="9441"/>
                </a:lnTo>
                <a:lnTo>
                  <a:pt x="10731" y="9441"/>
                </a:lnTo>
                <a:lnTo>
                  <a:pt x="11485" y="9368"/>
                </a:lnTo>
                <a:lnTo>
                  <a:pt x="12264" y="9368"/>
                </a:lnTo>
                <a:lnTo>
                  <a:pt x="13042" y="9344"/>
                </a:lnTo>
                <a:lnTo>
                  <a:pt x="13067" y="9733"/>
                </a:lnTo>
                <a:lnTo>
                  <a:pt x="12994" y="9684"/>
                </a:lnTo>
                <a:lnTo>
                  <a:pt x="12921" y="9660"/>
                </a:lnTo>
                <a:lnTo>
                  <a:pt x="12118" y="9709"/>
                </a:lnTo>
                <a:lnTo>
                  <a:pt x="11290" y="9757"/>
                </a:lnTo>
                <a:lnTo>
                  <a:pt x="10950" y="9782"/>
                </a:lnTo>
                <a:lnTo>
                  <a:pt x="10366" y="9782"/>
                </a:lnTo>
                <a:lnTo>
                  <a:pt x="10195" y="9830"/>
                </a:lnTo>
                <a:lnTo>
                  <a:pt x="10001" y="9879"/>
                </a:lnTo>
                <a:lnTo>
                  <a:pt x="9855" y="9952"/>
                </a:lnTo>
                <a:lnTo>
                  <a:pt x="9830" y="9976"/>
                </a:lnTo>
                <a:lnTo>
                  <a:pt x="9830" y="10001"/>
                </a:lnTo>
                <a:lnTo>
                  <a:pt x="9830" y="10049"/>
                </a:lnTo>
                <a:lnTo>
                  <a:pt x="9855" y="10074"/>
                </a:lnTo>
                <a:lnTo>
                  <a:pt x="10001" y="10147"/>
                </a:lnTo>
                <a:lnTo>
                  <a:pt x="10171" y="10195"/>
                </a:lnTo>
                <a:lnTo>
                  <a:pt x="10366" y="10220"/>
                </a:lnTo>
                <a:lnTo>
                  <a:pt x="10560" y="10220"/>
                </a:lnTo>
                <a:lnTo>
                  <a:pt x="10950" y="10195"/>
                </a:lnTo>
                <a:lnTo>
                  <a:pt x="11290" y="10171"/>
                </a:lnTo>
                <a:lnTo>
                  <a:pt x="12118" y="10122"/>
                </a:lnTo>
                <a:lnTo>
                  <a:pt x="12921" y="10098"/>
                </a:lnTo>
                <a:lnTo>
                  <a:pt x="13018" y="10074"/>
                </a:lnTo>
                <a:lnTo>
                  <a:pt x="13091" y="10001"/>
                </a:lnTo>
                <a:lnTo>
                  <a:pt x="13091" y="10390"/>
                </a:lnTo>
                <a:lnTo>
                  <a:pt x="13091" y="10633"/>
                </a:lnTo>
                <a:lnTo>
                  <a:pt x="12921" y="10609"/>
                </a:lnTo>
                <a:lnTo>
                  <a:pt x="12775" y="10585"/>
                </a:lnTo>
                <a:lnTo>
                  <a:pt x="12410" y="10585"/>
                </a:lnTo>
                <a:lnTo>
                  <a:pt x="12069" y="10609"/>
                </a:lnTo>
                <a:lnTo>
                  <a:pt x="11728" y="10609"/>
                </a:lnTo>
                <a:lnTo>
                  <a:pt x="11266" y="10585"/>
                </a:lnTo>
                <a:lnTo>
                  <a:pt x="10779" y="10560"/>
                </a:lnTo>
                <a:lnTo>
                  <a:pt x="10536" y="10585"/>
                </a:lnTo>
                <a:lnTo>
                  <a:pt x="10317" y="10633"/>
                </a:lnTo>
                <a:lnTo>
                  <a:pt x="10098" y="10706"/>
                </a:lnTo>
                <a:lnTo>
                  <a:pt x="9903" y="10828"/>
                </a:lnTo>
                <a:lnTo>
                  <a:pt x="9903" y="10852"/>
                </a:lnTo>
                <a:lnTo>
                  <a:pt x="9928" y="10877"/>
                </a:lnTo>
                <a:lnTo>
                  <a:pt x="10147" y="10950"/>
                </a:lnTo>
                <a:lnTo>
                  <a:pt x="10390" y="10974"/>
                </a:lnTo>
                <a:lnTo>
                  <a:pt x="10901" y="10998"/>
                </a:lnTo>
                <a:lnTo>
                  <a:pt x="11899" y="10998"/>
                </a:lnTo>
                <a:lnTo>
                  <a:pt x="12483" y="11047"/>
                </a:lnTo>
                <a:lnTo>
                  <a:pt x="12799" y="11047"/>
                </a:lnTo>
                <a:lnTo>
                  <a:pt x="13091" y="10998"/>
                </a:lnTo>
                <a:lnTo>
                  <a:pt x="13067" y="11363"/>
                </a:lnTo>
                <a:lnTo>
                  <a:pt x="12239" y="11388"/>
                </a:lnTo>
                <a:lnTo>
                  <a:pt x="11412" y="11461"/>
                </a:lnTo>
                <a:lnTo>
                  <a:pt x="11071" y="11485"/>
                </a:lnTo>
                <a:lnTo>
                  <a:pt x="10682" y="11509"/>
                </a:lnTo>
                <a:lnTo>
                  <a:pt x="10487" y="11534"/>
                </a:lnTo>
                <a:lnTo>
                  <a:pt x="10293" y="11558"/>
                </a:lnTo>
                <a:lnTo>
                  <a:pt x="10122" y="11607"/>
                </a:lnTo>
                <a:lnTo>
                  <a:pt x="9976" y="11680"/>
                </a:lnTo>
                <a:lnTo>
                  <a:pt x="9952" y="11704"/>
                </a:lnTo>
                <a:lnTo>
                  <a:pt x="9952" y="11728"/>
                </a:lnTo>
                <a:lnTo>
                  <a:pt x="9952" y="11753"/>
                </a:lnTo>
                <a:lnTo>
                  <a:pt x="9976" y="11777"/>
                </a:lnTo>
                <a:lnTo>
                  <a:pt x="10122" y="11850"/>
                </a:lnTo>
                <a:lnTo>
                  <a:pt x="10317" y="11874"/>
                </a:lnTo>
                <a:lnTo>
                  <a:pt x="10487" y="11899"/>
                </a:lnTo>
                <a:lnTo>
                  <a:pt x="10682" y="11899"/>
                </a:lnTo>
                <a:lnTo>
                  <a:pt x="11071" y="11874"/>
                </a:lnTo>
                <a:lnTo>
                  <a:pt x="11412" y="11826"/>
                </a:lnTo>
                <a:lnTo>
                  <a:pt x="12239" y="11777"/>
                </a:lnTo>
                <a:lnTo>
                  <a:pt x="13067" y="11728"/>
                </a:lnTo>
                <a:lnTo>
                  <a:pt x="13042" y="12312"/>
                </a:lnTo>
                <a:lnTo>
                  <a:pt x="12848" y="12264"/>
                </a:lnTo>
                <a:lnTo>
                  <a:pt x="12264" y="12264"/>
                </a:lnTo>
                <a:lnTo>
                  <a:pt x="11874" y="12288"/>
                </a:lnTo>
                <a:lnTo>
                  <a:pt x="11509" y="12312"/>
                </a:lnTo>
                <a:lnTo>
                  <a:pt x="11120" y="12312"/>
                </a:lnTo>
                <a:lnTo>
                  <a:pt x="10706" y="12288"/>
                </a:lnTo>
                <a:lnTo>
                  <a:pt x="10512" y="12312"/>
                </a:lnTo>
                <a:lnTo>
                  <a:pt x="10317" y="12337"/>
                </a:lnTo>
                <a:lnTo>
                  <a:pt x="10147" y="12385"/>
                </a:lnTo>
                <a:lnTo>
                  <a:pt x="9976" y="12483"/>
                </a:lnTo>
                <a:lnTo>
                  <a:pt x="9952" y="12507"/>
                </a:lnTo>
                <a:lnTo>
                  <a:pt x="9976" y="12531"/>
                </a:lnTo>
                <a:lnTo>
                  <a:pt x="10122" y="12629"/>
                </a:lnTo>
                <a:lnTo>
                  <a:pt x="10317" y="12677"/>
                </a:lnTo>
                <a:lnTo>
                  <a:pt x="10512" y="12726"/>
                </a:lnTo>
                <a:lnTo>
                  <a:pt x="11120" y="12726"/>
                </a:lnTo>
                <a:lnTo>
                  <a:pt x="11509" y="12702"/>
                </a:lnTo>
                <a:lnTo>
                  <a:pt x="12264" y="12726"/>
                </a:lnTo>
                <a:lnTo>
                  <a:pt x="12653" y="12702"/>
                </a:lnTo>
                <a:lnTo>
                  <a:pt x="12823" y="12677"/>
                </a:lnTo>
                <a:lnTo>
                  <a:pt x="13018" y="12653"/>
                </a:lnTo>
                <a:lnTo>
                  <a:pt x="12994" y="12848"/>
                </a:lnTo>
                <a:lnTo>
                  <a:pt x="12994" y="13164"/>
                </a:lnTo>
                <a:lnTo>
                  <a:pt x="12629" y="13115"/>
                </a:lnTo>
                <a:lnTo>
                  <a:pt x="12264" y="13115"/>
                </a:lnTo>
                <a:lnTo>
                  <a:pt x="11534" y="13164"/>
                </a:lnTo>
                <a:lnTo>
                  <a:pt x="11144" y="13164"/>
                </a:lnTo>
                <a:lnTo>
                  <a:pt x="10755" y="13188"/>
                </a:lnTo>
                <a:lnTo>
                  <a:pt x="10341" y="13213"/>
                </a:lnTo>
                <a:lnTo>
                  <a:pt x="10171" y="13261"/>
                </a:lnTo>
                <a:lnTo>
                  <a:pt x="9976" y="13310"/>
                </a:lnTo>
                <a:lnTo>
                  <a:pt x="9952" y="13334"/>
                </a:lnTo>
                <a:lnTo>
                  <a:pt x="9976" y="13383"/>
                </a:lnTo>
                <a:lnTo>
                  <a:pt x="10122" y="13480"/>
                </a:lnTo>
                <a:lnTo>
                  <a:pt x="10293" y="13529"/>
                </a:lnTo>
                <a:lnTo>
                  <a:pt x="10463" y="13578"/>
                </a:lnTo>
                <a:lnTo>
                  <a:pt x="11023" y="13578"/>
                </a:lnTo>
                <a:lnTo>
                  <a:pt x="11363" y="13553"/>
                </a:lnTo>
                <a:lnTo>
                  <a:pt x="12166" y="13505"/>
                </a:lnTo>
                <a:lnTo>
                  <a:pt x="12580" y="13505"/>
                </a:lnTo>
                <a:lnTo>
                  <a:pt x="12969" y="13529"/>
                </a:lnTo>
                <a:lnTo>
                  <a:pt x="12945" y="14210"/>
                </a:lnTo>
                <a:lnTo>
                  <a:pt x="12775" y="14137"/>
                </a:lnTo>
                <a:lnTo>
                  <a:pt x="12580" y="14089"/>
                </a:lnTo>
                <a:lnTo>
                  <a:pt x="12385" y="14064"/>
                </a:lnTo>
                <a:lnTo>
                  <a:pt x="11753" y="14064"/>
                </a:lnTo>
                <a:lnTo>
                  <a:pt x="11388" y="14089"/>
                </a:lnTo>
                <a:lnTo>
                  <a:pt x="10852" y="14137"/>
                </a:lnTo>
                <a:lnTo>
                  <a:pt x="10317" y="14162"/>
                </a:lnTo>
                <a:lnTo>
                  <a:pt x="10001" y="14186"/>
                </a:lnTo>
                <a:lnTo>
                  <a:pt x="9830" y="14235"/>
                </a:lnTo>
                <a:lnTo>
                  <a:pt x="9782" y="14259"/>
                </a:lnTo>
                <a:lnTo>
                  <a:pt x="9709" y="14308"/>
                </a:lnTo>
                <a:lnTo>
                  <a:pt x="9684" y="14332"/>
                </a:lnTo>
                <a:lnTo>
                  <a:pt x="9684" y="14381"/>
                </a:lnTo>
                <a:lnTo>
                  <a:pt x="9684" y="14429"/>
                </a:lnTo>
                <a:lnTo>
                  <a:pt x="9709" y="14478"/>
                </a:lnTo>
                <a:lnTo>
                  <a:pt x="9782" y="14527"/>
                </a:lnTo>
                <a:lnTo>
                  <a:pt x="9830" y="14551"/>
                </a:lnTo>
                <a:lnTo>
                  <a:pt x="10001" y="14600"/>
                </a:lnTo>
                <a:lnTo>
                  <a:pt x="10414" y="14600"/>
                </a:lnTo>
                <a:lnTo>
                  <a:pt x="10828" y="14551"/>
                </a:lnTo>
                <a:lnTo>
                  <a:pt x="11144" y="14527"/>
                </a:lnTo>
                <a:lnTo>
                  <a:pt x="11558" y="14502"/>
                </a:lnTo>
                <a:lnTo>
                  <a:pt x="11996" y="14454"/>
                </a:lnTo>
                <a:lnTo>
                  <a:pt x="12215" y="14478"/>
                </a:lnTo>
                <a:lnTo>
                  <a:pt x="12434" y="14478"/>
                </a:lnTo>
                <a:lnTo>
                  <a:pt x="12629" y="14527"/>
                </a:lnTo>
                <a:lnTo>
                  <a:pt x="12823" y="14600"/>
                </a:lnTo>
                <a:lnTo>
                  <a:pt x="12872" y="14624"/>
                </a:lnTo>
                <a:lnTo>
                  <a:pt x="12945" y="14624"/>
                </a:lnTo>
                <a:lnTo>
                  <a:pt x="12945" y="15062"/>
                </a:lnTo>
                <a:lnTo>
                  <a:pt x="12872" y="14989"/>
                </a:lnTo>
                <a:lnTo>
                  <a:pt x="12848" y="14965"/>
                </a:lnTo>
                <a:lnTo>
                  <a:pt x="12799" y="14940"/>
                </a:lnTo>
                <a:lnTo>
                  <a:pt x="12483" y="14916"/>
                </a:lnTo>
                <a:lnTo>
                  <a:pt x="12142" y="14892"/>
                </a:lnTo>
                <a:lnTo>
                  <a:pt x="11461" y="14916"/>
                </a:lnTo>
                <a:lnTo>
                  <a:pt x="10706" y="14940"/>
                </a:lnTo>
                <a:lnTo>
                  <a:pt x="10317" y="14965"/>
                </a:lnTo>
                <a:lnTo>
                  <a:pt x="9952" y="15013"/>
                </a:lnTo>
                <a:lnTo>
                  <a:pt x="9903" y="15038"/>
                </a:lnTo>
                <a:lnTo>
                  <a:pt x="9855" y="15086"/>
                </a:lnTo>
                <a:lnTo>
                  <a:pt x="9830" y="15135"/>
                </a:lnTo>
                <a:lnTo>
                  <a:pt x="9830" y="15208"/>
                </a:lnTo>
                <a:lnTo>
                  <a:pt x="9830" y="15257"/>
                </a:lnTo>
                <a:lnTo>
                  <a:pt x="9855" y="15305"/>
                </a:lnTo>
                <a:lnTo>
                  <a:pt x="9903" y="15354"/>
                </a:lnTo>
                <a:lnTo>
                  <a:pt x="9952" y="15378"/>
                </a:lnTo>
                <a:lnTo>
                  <a:pt x="10293" y="15403"/>
                </a:lnTo>
                <a:lnTo>
                  <a:pt x="10633" y="15403"/>
                </a:lnTo>
                <a:lnTo>
                  <a:pt x="11315" y="15378"/>
                </a:lnTo>
                <a:lnTo>
                  <a:pt x="12045" y="15354"/>
                </a:lnTo>
                <a:lnTo>
                  <a:pt x="12750" y="15330"/>
                </a:lnTo>
                <a:lnTo>
                  <a:pt x="12848" y="15305"/>
                </a:lnTo>
                <a:lnTo>
                  <a:pt x="12896" y="15257"/>
                </a:lnTo>
                <a:lnTo>
                  <a:pt x="12921" y="15232"/>
                </a:lnTo>
                <a:lnTo>
                  <a:pt x="12921" y="15695"/>
                </a:lnTo>
                <a:lnTo>
                  <a:pt x="12629" y="15646"/>
                </a:lnTo>
                <a:lnTo>
                  <a:pt x="12312" y="15646"/>
                </a:lnTo>
                <a:lnTo>
                  <a:pt x="11728" y="15670"/>
                </a:lnTo>
                <a:lnTo>
                  <a:pt x="11290" y="15695"/>
                </a:lnTo>
                <a:lnTo>
                  <a:pt x="10828" y="15743"/>
                </a:lnTo>
                <a:lnTo>
                  <a:pt x="10609" y="15792"/>
                </a:lnTo>
                <a:lnTo>
                  <a:pt x="10390" y="15865"/>
                </a:lnTo>
                <a:lnTo>
                  <a:pt x="10195" y="15938"/>
                </a:lnTo>
                <a:lnTo>
                  <a:pt x="10001" y="16060"/>
                </a:lnTo>
                <a:lnTo>
                  <a:pt x="9976" y="16084"/>
                </a:lnTo>
                <a:lnTo>
                  <a:pt x="9976" y="16133"/>
                </a:lnTo>
                <a:lnTo>
                  <a:pt x="9976" y="16157"/>
                </a:lnTo>
                <a:lnTo>
                  <a:pt x="10025" y="16181"/>
                </a:lnTo>
                <a:lnTo>
                  <a:pt x="10414" y="16181"/>
                </a:lnTo>
                <a:lnTo>
                  <a:pt x="10804" y="16157"/>
                </a:lnTo>
                <a:lnTo>
                  <a:pt x="11193" y="16108"/>
                </a:lnTo>
                <a:lnTo>
                  <a:pt x="11582" y="16084"/>
                </a:lnTo>
                <a:lnTo>
                  <a:pt x="12020" y="16060"/>
                </a:lnTo>
                <a:lnTo>
                  <a:pt x="12458" y="16060"/>
                </a:lnTo>
                <a:lnTo>
                  <a:pt x="12702" y="16084"/>
                </a:lnTo>
                <a:lnTo>
                  <a:pt x="12945" y="16133"/>
                </a:lnTo>
                <a:lnTo>
                  <a:pt x="12945" y="16424"/>
                </a:lnTo>
                <a:lnTo>
                  <a:pt x="12629" y="16400"/>
                </a:lnTo>
                <a:lnTo>
                  <a:pt x="12312" y="16400"/>
                </a:lnTo>
                <a:lnTo>
                  <a:pt x="11680" y="16424"/>
                </a:lnTo>
                <a:lnTo>
                  <a:pt x="11363" y="16424"/>
                </a:lnTo>
                <a:lnTo>
                  <a:pt x="10925" y="16449"/>
                </a:lnTo>
                <a:lnTo>
                  <a:pt x="10706" y="16473"/>
                </a:lnTo>
                <a:lnTo>
                  <a:pt x="10512" y="16522"/>
                </a:lnTo>
                <a:lnTo>
                  <a:pt x="10341" y="16619"/>
                </a:lnTo>
                <a:lnTo>
                  <a:pt x="10293" y="16668"/>
                </a:lnTo>
                <a:lnTo>
                  <a:pt x="10244" y="16716"/>
                </a:lnTo>
                <a:lnTo>
                  <a:pt x="10244" y="16814"/>
                </a:lnTo>
                <a:lnTo>
                  <a:pt x="10268" y="16838"/>
                </a:lnTo>
                <a:lnTo>
                  <a:pt x="10293" y="16862"/>
                </a:lnTo>
                <a:lnTo>
                  <a:pt x="10414" y="16935"/>
                </a:lnTo>
                <a:lnTo>
                  <a:pt x="10560" y="16960"/>
                </a:lnTo>
                <a:lnTo>
                  <a:pt x="10925" y="16960"/>
                </a:lnTo>
                <a:lnTo>
                  <a:pt x="11290" y="16935"/>
                </a:lnTo>
                <a:lnTo>
                  <a:pt x="11582" y="16887"/>
                </a:lnTo>
                <a:lnTo>
                  <a:pt x="12629" y="16887"/>
                </a:lnTo>
                <a:lnTo>
                  <a:pt x="12969" y="16935"/>
                </a:lnTo>
                <a:lnTo>
                  <a:pt x="12969" y="17179"/>
                </a:lnTo>
                <a:lnTo>
                  <a:pt x="12945" y="17227"/>
                </a:lnTo>
                <a:lnTo>
                  <a:pt x="12921" y="17276"/>
                </a:lnTo>
                <a:lnTo>
                  <a:pt x="12921" y="17373"/>
                </a:lnTo>
                <a:lnTo>
                  <a:pt x="12653" y="17349"/>
                </a:lnTo>
                <a:lnTo>
                  <a:pt x="12385" y="17349"/>
                </a:lnTo>
                <a:lnTo>
                  <a:pt x="11850" y="17398"/>
                </a:lnTo>
                <a:lnTo>
                  <a:pt x="11120" y="17422"/>
                </a:lnTo>
                <a:lnTo>
                  <a:pt x="10755" y="17471"/>
                </a:lnTo>
                <a:lnTo>
                  <a:pt x="10585" y="17519"/>
                </a:lnTo>
                <a:lnTo>
                  <a:pt x="10414" y="17592"/>
                </a:lnTo>
                <a:lnTo>
                  <a:pt x="10390" y="17592"/>
                </a:lnTo>
                <a:lnTo>
                  <a:pt x="10414" y="17617"/>
                </a:lnTo>
                <a:lnTo>
                  <a:pt x="10560" y="17665"/>
                </a:lnTo>
                <a:lnTo>
                  <a:pt x="10731" y="17714"/>
                </a:lnTo>
                <a:lnTo>
                  <a:pt x="11023" y="17738"/>
                </a:lnTo>
                <a:lnTo>
                  <a:pt x="12775" y="17738"/>
                </a:lnTo>
                <a:lnTo>
                  <a:pt x="12677" y="17836"/>
                </a:lnTo>
                <a:lnTo>
                  <a:pt x="12580" y="17957"/>
                </a:lnTo>
                <a:lnTo>
                  <a:pt x="12483" y="17909"/>
                </a:lnTo>
                <a:lnTo>
                  <a:pt x="12361" y="17884"/>
                </a:lnTo>
                <a:lnTo>
                  <a:pt x="11363" y="17884"/>
                </a:lnTo>
                <a:lnTo>
                  <a:pt x="11047" y="17909"/>
                </a:lnTo>
                <a:lnTo>
                  <a:pt x="10901" y="17933"/>
                </a:lnTo>
                <a:lnTo>
                  <a:pt x="10755" y="17957"/>
                </a:lnTo>
                <a:lnTo>
                  <a:pt x="10633" y="18030"/>
                </a:lnTo>
                <a:lnTo>
                  <a:pt x="10512" y="18103"/>
                </a:lnTo>
                <a:lnTo>
                  <a:pt x="10512" y="18128"/>
                </a:lnTo>
                <a:lnTo>
                  <a:pt x="10536" y="18152"/>
                </a:lnTo>
                <a:lnTo>
                  <a:pt x="10633" y="18201"/>
                </a:lnTo>
                <a:lnTo>
                  <a:pt x="10779" y="18249"/>
                </a:lnTo>
                <a:lnTo>
                  <a:pt x="10925" y="18274"/>
                </a:lnTo>
                <a:lnTo>
                  <a:pt x="11071" y="18274"/>
                </a:lnTo>
                <a:lnTo>
                  <a:pt x="11363" y="18249"/>
                </a:lnTo>
                <a:lnTo>
                  <a:pt x="11655" y="18225"/>
                </a:lnTo>
                <a:lnTo>
                  <a:pt x="11947" y="18249"/>
                </a:lnTo>
                <a:lnTo>
                  <a:pt x="11704" y="18298"/>
                </a:lnTo>
                <a:lnTo>
                  <a:pt x="11461" y="18322"/>
                </a:lnTo>
                <a:lnTo>
                  <a:pt x="10950" y="18371"/>
                </a:lnTo>
                <a:lnTo>
                  <a:pt x="10025" y="18395"/>
                </a:lnTo>
                <a:lnTo>
                  <a:pt x="9100" y="18420"/>
                </a:lnTo>
                <a:lnTo>
                  <a:pt x="8151" y="18420"/>
                </a:lnTo>
                <a:lnTo>
                  <a:pt x="7227" y="18395"/>
                </a:lnTo>
                <a:lnTo>
                  <a:pt x="6254" y="18347"/>
                </a:lnTo>
                <a:lnTo>
                  <a:pt x="5305" y="18371"/>
                </a:lnTo>
                <a:lnTo>
                  <a:pt x="3382" y="18420"/>
                </a:lnTo>
                <a:lnTo>
                  <a:pt x="2555" y="18444"/>
                </a:lnTo>
                <a:lnTo>
                  <a:pt x="2141" y="18444"/>
                </a:lnTo>
                <a:lnTo>
                  <a:pt x="1728" y="18420"/>
                </a:lnTo>
                <a:lnTo>
                  <a:pt x="1557" y="18395"/>
                </a:lnTo>
                <a:lnTo>
                  <a:pt x="1387" y="18347"/>
                </a:lnTo>
                <a:lnTo>
                  <a:pt x="1217" y="18298"/>
                </a:lnTo>
                <a:lnTo>
                  <a:pt x="1095" y="18249"/>
                </a:lnTo>
                <a:lnTo>
                  <a:pt x="949" y="18152"/>
                </a:lnTo>
                <a:lnTo>
                  <a:pt x="827" y="18079"/>
                </a:lnTo>
                <a:lnTo>
                  <a:pt x="608" y="17836"/>
                </a:lnTo>
                <a:lnTo>
                  <a:pt x="608" y="17787"/>
                </a:lnTo>
                <a:lnTo>
                  <a:pt x="633" y="17154"/>
                </a:lnTo>
                <a:lnTo>
                  <a:pt x="681" y="16497"/>
                </a:lnTo>
                <a:lnTo>
                  <a:pt x="681" y="15865"/>
                </a:lnTo>
                <a:lnTo>
                  <a:pt x="657" y="15549"/>
                </a:lnTo>
                <a:lnTo>
                  <a:pt x="633" y="15232"/>
                </a:lnTo>
                <a:lnTo>
                  <a:pt x="584" y="14892"/>
                </a:lnTo>
                <a:lnTo>
                  <a:pt x="560" y="14551"/>
                </a:lnTo>
                <a:lnTo>
                  <a:pt x="535" y="13845"/>
                </a:lnTo>
                <a:lnTo>
                  <a:pt x="560" y="13164"/>
                </a:lnTo>
                <a:lnTo>
                  <a:pt x="584" y="12483"/>
                </a:lnTo>
                <a:lnTo>
                  <a:pt x="608" y="11753"/>
                </a:lnTo>
                <a:lnTo>
                  <a:pt x="608" y="11023"/>
                </a:lnTo>
                <a:lnTo>
                  <a:pt x="608" y="9587"/>
                </a:lnTo>
                <a:lnTo>
                  <a:pt x="608" y="9052"/>
                </a:lnTo>
                <a:lnTo>
                  <a:pt x="608" y="8784"/>
                </a:lnTo>
                <a:lnTo>
                  <a:pt x="633" y="8516"/>
                </a:lnTo>
                <a:lnTo>
                  <a:pt x="657" y="8395"/>
                </a:lnTo>
                <a:lnTo>
                  <a:pt x="706" y="8297"/>
                </a:lnTo>
                <a:lnTo>
                  <a:pt x="827" y="8127"/>
                </a:lnTo>
                <a:lnTo>
                  <a:pt x="1071" y="7835"/>
                </a:lnTo>
                <a:lnTo>
                  <a:pt x="1411" y="7884"/>
                </a:lnTo>
                <a:lnTo>
                  <a:pt x="1728" y="7908"/>
                </a:lnTo>
                <a:lnTo>
                  <a:pt x="2409" y="7908"/>
                </a:lnTo>
                <a:lnTo>
                  <a:pt x="3066" y="7884"/>
                </a:lnTo>
                <a:lnTo>
                  <a:pt x="5207" y="7884"/>
                </a:lnTo>
                <a:lnTo>
                  <a:pt x="6692" y="7908"/>
                </a:lnTo>
                <a:lnTo>
                  <a:pt x="10268" y="7908"/>
                </a:lnTo>
                <a:lnTo>
                  <a:pt x="10974" y="7860"/>
                </a:lnTo>
                <a:lnTo>
                  <a:pt x="11315" y="7860"/>
                </a:lnTo>
                <a:lnTo>
                  <a:pt x="11631" y="7884"/>
                </a:lnTo>
                <a:lnTo>
                  <a:pt x="11972" y="7908"/>
                </a:lnTo>
                <a:lnTo>
                  <a:pt x="12312" y="7957"/>
                </a:lnTo>
                <a:lnTo>
                  <a:pt x="12410" y="7981"/>
                </a:lnTo>
                <a:lnTo>
                  <a:pt x="12483" y="7933"/>
                </a:lnTo>
                <a:lnTo>
                  <a:pt x="12556" y="7884"/>
                </a:lnTo>
                <a:lnTo>
                  <a:pt x="12604" y="7811"/>
                </a:lnTo>
                <a:close/>
                <a:moveTo>
                  <a:pt x="6643" y="0"/>
                </a:moveTo>
                <a:lnTo>
                  <a:pt x="6327" y="24"/>
                </a:lnTo>
                <a:lnTo>
                  <a:pt x="6010" y="49"/>
                </a:lnTo>
                <a:lnTo>
                  <a:pt x="5694" y="122"/>
                </a:lnTo>
                <a:lnTo>
                  <a:pt x="5402" y="170"/>
                </a:lnTo>
                <a:lnTo>
                  <a:pt x="5086" y="268"/>
                </a:lnTo>
                <a:lnTo>
                  <a:pt x="4794" y="365"/>
                </a:lnTo>
                <a:lnTo>
                  <a:pt x="4502" y="487"/>
                </a:lnTo>
                <a:lnTo>
                  <a:pt x="4210" y="633"/>
                </a:lnTo>
                <a:lnTo>
                  <a:pt x="3942" y="779"/>
                </a:lnTo>
                <a:lnTo>
                  <a:pt x="3674" y="949"/>
                </a:lnTo>
                <a:lnTo>
                  <a:pt x="3431" y="1144"/>
                </a:lnTo>
                <a:lnTo>
                  <a:pt x="3188" y="1338"/>
                </a:lnTo>
                <a:lnTo>
                  <a:pt x="2969" y="1557"/>
                </a:lnTo>
                <a:lnTo>
                  <a:pt x="2750" y="1776"/>
                </a:lnTo>
                <a:lnTo>
                  <a:pt x="2555" y="2044"/>
                </a:lnTo>
                <a:lnTo>
                  <a:pt x="2385" y="2287"/>
                </a:lnTo>
                <a:lnTo>
                  <a:pt x="2214" y="2579"/>
                </a:lnTo>
                <a:lnTo>
                  <a:pt x="1947" y="3090"/>
                </a:lnTo>
                <a:lnTo>
                  <a:pt x="1728" y="3674"/>
                </a:lnTo>
                <a:lnTo>
                  <a:pt x="1533" y="4283"/>
                </a:lnTo>
                <a:lnTo>
                  <a:pt x="1387" y="4891"/>
                </a:lnTo>
                <a:lnTo>
                  <a:pt x="1314" y="5524"/>
                </a:lnTo>
                <a:lnTo>
                  <a:pt x="1290" y="5840"/>
                </a:lnTo>
                <a:lnTo>
                  <a:pt x="1265" y="6156"/>
                </a:lnTo>
                <a:lnTo>
                  <a:pt x="1290" y="6448"/>
                </a:lnTo>
                <a:lnTo>
                  <a:pt x="1314" y="6765"/>
                </a:lnTo>
                <a:lnTo>
                  <a:pt x="1363" y="7057"/>
                </a:lnTo>
                <a:lnTo>
                  <a:pt x="1436" y="7349"/>
                </a:lnTo>
                <a:lnTo>
                  <a:pt x="1460" y="7422"/>
                </a:lnTo>
                <a:lnTo>
                  <a:pt x="998" y="7495"/>
                </a:lnTo>
                <a:lnTo>
                  <a:pt x="803" y="7495"/>
                </a:lnTo>
                <a:lnTo>
                  <a:pt x="730" y="7543"/>
                </a:lnTo>
                <a:lnTo>
                  <a:pt x="657" y="7568"/>
                </a:lnTo>
                <a:lnTo>
                  <a:pt x="511" y="7689"/>
                </a:lnTo>
                <a:lnTo>
                  <a:pt x="389" y="7860"/>
                </a:lnTo>
                <a:lnTo>
                  <a:pt x="292" y="8030"/>
                </a:lnTo>
                <a:lnTo>
                  <a:pt x="219" y="8200"/>
                </a:lnTo>
                <a:lnTo>
                  <a:pt x="170" y="8395"/>
                </a:lnTo>
                <a:lnTo>
                  <a:pt x="146" y="8565"/>
                </a:lnTo>
                <a:lnTo>
                  <a:pt x="97" y="8930"/>
                </a:lnTo>
                <a:lnTo>
                  <a:pt x="73" y="9319"/>
                </a:lnTo>
                <a:lnTo>
                  <a:pt x="73" y="10074"/>
                </a:lnTo>
                <a:lnTo>
                  <a:pt x="97" y="10828"/>
                </a:lnTo>
                <a:lnTo>
                  <a:pt x="97" y="11582"/>
                </a:lnTo>
                <a:lnTo>
                  <a:pt x="73" y="12361"/>
                </a:lnTo>
                <a:lnTo>
                  <a:pt x="24" y="13115"/>
                </a:lnTo>
                <a:lnTo>
                  <a:pt x="0" y="13894"/>
                </a:lnTo>
                <a:lnTo>
                  <a:pt x="0" y="14283"/>
                </a:lnTo>
                <a:lnTo>
                  <a:pt x="24" y="14673"/>
                </a:lnTo>
                <a:lnTo>
                  <a:pt x="97" y="15378"/>
                </a:lnTo>
                <a:lnTo>
                  <a:pt x="146" y="15743"/>
                </a:lnTo>
                <a:lnTo>
                  <a:pt x="146" y="16108"/>
                </a:lnTo>
                <a:lnTo>
                  <a:pt x="122" y="16935"/>
                </a:lnTo>
                <a:lnTo>
                  <a:pt x="97" y="17787"/>
                </a:lnTo>
                <a:lnTo>
                  <a:pt x="97" y="17860"/>
                </a:lnTo>
                <a:lnTo>
                  <a:pt x="146" y="17933"/>
                </a:lnTo>
                <a:lnTo>
                  <a:pt x="195" y="17982"/>
                </a:lnTo>
                <a:lnTo>
                  <a:pt x="243" y="18006"/>
                </a:lnTo>
                <a:lnTo>
                  <a:pt x="341" y="18152"/>
                </a:lnTo>
                <a:lnTo>
                  <a:pt x="438" y="18298"/>
                </a:lnTo>
                <a:lnTo>
                  <a:pt x="560" y="18420"/>
                </a:lnTo>
                <a:lnTo>
                  <a:pt x="681" y="18517"/>
                </a:lnTo>
                <a:lnTo>
                  <a:pt x="827" y="18590"/>
                </a:lnTo>
                <a:lnTo>
                  <a:pt x="973" y="18663"/>
                </a:lnTo>
                <a:lnTo>
                  <a:pt x="1314" y="18760"/>
                </a:lnTo>
                <a:lnTo>
                  <a:pt x="1655" y="18809"/>
                </a:lnTo>
                <a:lnTo>
                  <a:pt x="2020" y="18833"/>
                </a:lnTo>
                <a:lnTo>
                  <a:pt x="2677" y="18858"/>
                </a:lnTo>
                <a:lnTo>
                  <a:pt x="3869" y="18833"/>
                </a:lnTo>
                <a:lnTo>
                  <a:pt x="5037" y="18785"/>
                </a:lnTo>
                <a:lnTo>
                  <a:pt x="6813" y="18785"/>
                </a:lnTo>
                <a:lnTo>
                  <a:pt x="7422" y="18809"/>
                </a:lnTo>
                <a:lnTo>
                  <a:pt x="8443" y="18858"/>
                </a:lnTo>
                <a:lnTo>
                  <a:pt x="9465" y="18858"/>
                </a:lnTo>
                <a:lnTo>
                  <a:pt x="10487" y="18809"/>
                </a:lnTo>
                <a:lnTo>
                  <a:pt x="11509" y="18760"/>
                </a:lnTo>
                <a:lnTo>
                  <a:pt x="11801" y="18712"/>
                </a:lnTo>
                <a:lnTo>
                  <a:pt x="12069" y="18663"/>
                </a:lnTo>
                <a:lnTo>
                  <a:pt x="12337" y="18590"/>
                </a:lnTo>
                <a:lnTo>
                  <a:pt x="12556" y="18493"/>
                </a:lnTo>
                <a:lnTo>
                  <a:pt x="12775" y="18347"/>
                </a:lnTo>
                <a:lnTo>
                  <a:pt x="12969" y="18201"/>
                </a:lnTo>
                <a:lnTo>
                  <a:pt x="13115" y="17982"/>
                </a:lnTo>
                <a:lnTo>
                  <a:pt x="13237" y="17763"/>
                </a:lnTo>
                <a:lnTo>
                  <a:pt x="13286" y="17738"/>
                </a:lnTo>
                <a:lnTo>
                  <a:pt x="13310" y="17690"/>
                </a:lnTo>
                <a:lnTo>
                  <a:pt x="13334" y="17665"/>
                </a:lnTo>
                <a:lnTo>
                  <a:pt x="13334" y="17592"/>
                </a:lnTo>
                <a:lnTo>
                  <a:pt x="13334" y="17471"/>
                </a:lnTo>
                <a:lnTo>
                  <a:pt x="13359" y="17398"/>
                </a:lnTo>
                <a:lnTo>
                  <a:pt x="13359" y="17300"/>
                </a:lnTo>
                <a:lnTo>
                  <a:pt x="13310" y="17227"/>
                </a:lnTo>
                <a:lnTo>
                  <a:pt x="13310" y="16862"/>
                </a:lnTo>
                <a:lnTo>
                  <a:pt x="13334" y="16789"/>
                </a:lnTo>
                <a:lnTo>
                  <a:pt x="13359" y="16716"/>
                </a:lnTo>
                <a:lnTo>
                  <a:pt x="13334" y="16643"/>
                </a:lnTo>
                <a:lnTo>
                  <a:pt x="13310" y="16570"/>
                </a:lnTo>
                <a:lnTo>
                  <a:pt x="13286" y="16108"/>
                </a:lnTo>
                <a:lnTo>
                  <a:pt x="13334" y="16060"/>
                </a:lnTo>
                <a:lnTo>
                  <a:pt x="13359" y="15987"/>
                </a:lnTo>
                <a:lnTo>
                  <a:pt x="13359" y="15914"/>
                </a:lnTo>
                <a:lnTo>
                  <a:pt x="13310" y="15865"/>
                </a:lnTo>
                <a:lnTo>
                  <a:pt x="13359" y="14454"/>
                </a:lnTo>
                <a:lnTo>
                  <a:pt x="13432" y="13042"/>
                </a:lnTo>
                <a:lnTo>
                  <a:pt x="13480" y="11826"/>
                </a:lnTo>
                <a:lnTo>
                  <a:pt x="13529" y="10585"/>
                </a:lnTo>
                <a:lnTo>
                  <a:pt x="13553" y="10098"/>
                </a:lnTo>
                <a:lnTo>
                  <a:pt x="13553" y="9563"/>
                </a:lnTo>
                <a:lnTo>
                  <a:pt x="13529" y="9027"/>
                </a:lnTo>
                <a:lnTo>
                  <a:pt x="13505" y="8760"/>
                </a:lnTo>
                <a:lnTo>
                  <a:pt x="13456" y="8516"/>
                </a:lnTo>
                <a:lnTo>
                  <a:pt x="13432" y="8127"/>
                </a:lnTo>
                <a:lnTo>
                  <a:pt x="13383" y="7933"/>
                </a:lnTo>
                <a:lnTo>
                  <a:pt x="13334" y="7762"/>
                </a:lnTo>
                <a:lnTo>
                  <a:pt x="13261" y="7665"/>
                </a:lnTo>
                <a:lnTo>
                  <a:pt x="13188" y="7592"/>
                </a:lnTo>
                <a:lnTo>
                  <a:pt x="13091" y="7519"/>
                </a:lnTo>
                <a:lnTo>
                  <a:pt x="12969" y="7470"/>
                </a:lnTo>
                <a:lnTo>
                  <a:pt x="12848" y="7446"/>
                </a:lnTo>
                <a:lnTo>
                  <a:pt x="12726" y="7446"/>
                </a:lnTo>
                <a:lnTo>
                  <a:pt x="12604" y="7470"/>
                </a:lnTo>
                <a:lnTo>
                  <a:pt x="12483" y="7495"/>
                </a:lnTo>
                <a:lnTo>
                  <a:pt x="12434" y="7470"/>
                </a:lnTo>
                <a:lnTo>
                  <a:pt x="12239" y="7446"/>
                </a:lnTo>
                <a:lnTo>
                  <a:pt x="12239" y="7373"/>
                </a:lnTo>
                <a:lnTo>
                  <a:pt x="12166" y="6984"/>
                </a:lnTo>
                <a:lnTo>
                  <a:pt x="12118" y="6570"/>
                </a:lnTo>
                <a:lnTo>
                  <a:pt x="12093" y="6181"/>
                </a:lnTo>
                <a:lnTo>
                  <a:pt x="12093" y="5767"/>
                </a:lnTo>
                <a:lnTo>
                  <a:pt x="12093" y="4940"/>
                </a:lnTo>
                <a:lnTo>
                  <a:pt x="12069" y="4550"/>
                </a:lnTo>
                <a:lnTo>
                  <a:pt x="11996" y="4137"/>
                </a:lnTo>
                <a:lnTo>
                  <a:pt x="11923" y="3796"/>
                </a:lnTo>
                <a:lnTo>
                  <a:pt x="11826" y="3455"/>
                </a:lnTo>
                <a:lnTo>
                  <a:pt x="11704" y="3115"/>
                </a:lnTo>
                <a:lnTo>
                  <a:pt x="11558" y="2798"/>
                </a:lnTo>
                <a:lnTo>
                  <a:pt x="11388" y="2482"/>
                </a:lnTo>
                <a:lnTo>
                  <a:pt x="11193" y="2190"/>
                </a:lnTo>
                <a:lnTo>
                  <a:pt x="10974" y="1898"/>
                </a:lnTo>
                <a:lnTo>
                  <a:pt x="10731" y="1630"/>
                </a:lnTo>
                <a:lnTo>
                  <a:pt x="10512" y="1411"/>
                </a:lnTo>
                <a:lnTo>
                  <a:pt x="10293" y="1217"/>
                </a:lnTo>
                <a:lnTo>
                  <a:pt x="10049" y="1022"/>
                </a:lnTo>
                <a:lnTo>
                  <a:pt x="9806" y="852"/>
                </a:lnTo>
                <a:lnTo>
                  <a:pt x="9538" y="706"/>
                </a:lnTo>
                <a:lnTo>
                  <a:pt x="9271" y="560"/>
                </a:lnTo>
                <a:lnTo>
                  <a:pt x="9003" y="438"/>
                </a:lnTo>
                <a:lnTo>
                  <a:pt x="8711" y="341"/>
                </a:lnTo>
                <a:lnTo>
                  <a:pt x="8443" y="243"/>
                </a:lnTo>
                <a:lnTo>
                  <a:pt x="8151" y="170"/>
                </a:lnTo>
                <a:lnTo>
                  <a:pt x="7835" y="97"/>
                </a:lnTo>
                <a:lnTo>
                  <a:pt x="7543" y="49"/>
                </a:lnTo>
                <a:lnTo>
                  <a:pt x="7251" y="24"/>
                </a:lnTo>
                <a:lnTo>
                  <a:pt x="6935"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 name="Google Shape;240;p17"/>
          <p:cNvSpPr/>
          <p:nvPr/>
        </p:nvSpPr>
        <p:spPr>
          <a:xfrm>
            <a:off x="11264348" y="3313193"/>
            <a:ext cx="353138" cy="483621"/>
          </a:xfrm>
          <a:custGeom>
            <a:rect b="b" l="l" r="r" t="t"/>
            <a:pathLst>
              <a:path extrusionOk="0" h="18128" w="13237">
                <a:moveTo>
                  <a:pt x="7859" y="535"/>
                </a:moveTo>
                <a:lnTo>
                  <a:pt x="8030" y="560"/>
                </a:lnTo>
                <a:lnTo>
                  <a:pt x="8103" y="584"/>
                </a:lnTo>
                <a:lnTo>
                  <a:pt x="8176" y="633"/>
                </a:lnTo>
                <a:lnTo>
                  <a:pt x="8224" y="706"/>
                </a:lnTo>
                <a:lnTo>
                  <a:pt x="8273" y="779"/>
                </a:lnTo>
                <a:lnTo>
                  <a:pt x="8322" y="949"/>
                </a:lnTo>
                <a:lnTo>
                  <a:pt x="8370" y="1119"/>
                </a:lnTo>
                <a:lnTo>
                  <a:pt x="7446" y="1144"/>
                </a:lnTo>
                <a:lnTo>
                  <a:pt x="5718" y="1144"/>
                </a:lnTo>
                <a:lnTo>
                  <a:pt x="4939" y="1095"/>
                </a:lnTo>
                <a:lnTo>
                  <a:pt x="4964" y="925"/>
                </a:lnTo>
                <a:lnTo>
                  <a:pt x="5037" y="803"/>
                </a:lnTo>
                <a:lnTo>
                  <a:pt x="5085" y="754"/>
                </a:lnTo>
                <a:lnTo>
                  <a:pt x="5158" y="706"/>
                </a:lnTo>
                <a:lnTo>
                  <a:pt x="5353" y="657"/>
                </a:lnTo>
                <a:lnTo>
                  <a:pt x="5596" y="608"/>
                </a:lnTo>
                <a:lnTo>
                  <a:pt x="5864" y="584"/>
                </a:lnTo>
                <a:lnTo>
                  <a:pt x="6399" y="608"/>
                </a:lnTo>
                <a:lnTo>
                  <a:pt x="6862" y="584"/>
                </a:lnTo>
                <a:lnTo>
                  <a:pt x="7324" y="535"/>
                </a:lnTo>
                <a:close/>
                <a:moveTo>
                  <a:pt x="12750" y="2579"/>
                </a:moveTo>
                <a:lnTo>
                  <a:pt x="12702" y="2823"/>
                </a:lnTo>
                <a:lnTo>
                  <a:pt x="12020" y="2774"/>
                </a:lnTo>
                <a:lnTo>
                  <a:pt x="12750" y="2579"/>
                </a:lnTo>
                <a:close/>
                <a:moveTo>
                  <a:pt x="11728" y="1509"/>
                </a:moveTo>
                <a:lnTo>
                  <a:pt x="11534" y="1630"/>
                </a:lnTo>
                <a:lnTo>
                  <a:pt x="11363" y="1752"/>
                </a:lnTo>
                <a:lnTo>
                  <a:pt x="11266" y="1874"/>
                </a:lnTo>
                <a:lnTo>
                  <a:pt x="11242" y="1922"/>
                </a:lnTo>
                <a:lnTo>
                  <a:pt x="11266" y="1947"/>
                </a:lnTo>
                <a:lnTo>
                  <a:pt x="11315" y="1971"/>
                </a:lnTo>
                <a:lnTo>
                  <a:pt x="11388" y="1995"/>
                </a:lnTo>
                <a:lnTo>
                  <a:pt x="11509" y="1971"/>
                </a:lnTo>
                <a:lnTo>
                  <a:pt x="11631" y="1922"/>
                </a:lnTo>
                <a:lnTo>
                  <a:pt x="11753" y="1874"/>
                </a:lnTo>
                <a:lnTo>
                  <a:pt x="12410" y="1557"/>
                </a:lnTo>
                <a:lnTo>
                  <a:pt x="12483" y="1582"/>
                </a:lnTo>
                <a:lnTo>
                  <a:pt x="12556" y="1606"/>
                </a:lnTo>
                <a:lnTo>
                  <a:pt x="12264" y="1728"/>
                </a:lnTo>
                <a:lnTo>
                  <a:pt x="12020" y="1874"/>
                </a:lnTo>
                <a:lnTo>
                  <a:pt x="11874" y="1947"/>
                </a:lnTo>
                <a:lnTo>
                  <a:pt x="11607" y="2117"/>
                </a:lnTo>
                <a:lnTo>
                  <a:pt x="11485" y="2214"/>
                </a:lnTo>
                <a:lnTo>
                  <a:pt x="11412" y="2312"/>
                </a:lnTo>
                <a:lnTo>
                  <a:pt x="11363" y="2385"/>
                </a:lnTo>
                <a:lnTo>
                  <a:pt x="11363" y="2409"/>
                </a:lnTo>
                <a:lnTo>
                  <a:pt x="11363" y="2433"/>
                </a:lnTo>
                <a:lnTo>
                  <a:pt x="11436" y="2482"/>
                </a:lnTo>
                <a:lnTo>
                  <a:pt x="11534" y="2482"/>
                </a:lnTo>
                <a:lnTo>
                  <a:pt x="11631" y="2458"/>
                </a:lnTo>
                <a:lnTo>
                  <a:pt x="11728" y="2433"/>
                </a:lnTo>
                <a:lnTo>
                  <a:pt x="11923" y="2312"/>
                </a:lnTo>
                <a:lnTo>
                  <a:pt x="12045" y="2239"/>
                </a:lnTo>
                <a:lnTo>
                  <a:pt x="12410" y="2068"/>
                </a:lnTo>
                <a:lnTo>
                  <a:pt x="12775" y="1922"/>
                </a:lnTo>
                <a:lnTo>
                  <a:pt x="12775" y="2068"/>
                </a:lnTo>
                <a:lnTo>
                  <a:pt x="12799" y="2214"/>
                </a:lnTo>
                <a:lnTo>
                  <a:pt x="12483" y="2287"/>
                </a:lnTo>
                <a:lnTo>
                  <a:pt x="12215" y="2409"/>
                </a:lnTo>
                <a:lnTo>
                  <a:pt x="11947" y="2579"/>
                </a:lnTo>
                <a:lnTo>
                  <a:pt x="11704" y="2774"/>
                </a:lnTo>
                <a:lnTo>
                  <a:pt x="10828" y="2774"/>
                </a:lnTo>
                <a:lnTo>
                  <a:pt x="9952" y="2798"/>
                </a:lnTo>
                <a:lnTo>
                  <a:pt x="8322" y="2823"/>
                </a:lnTo>
                <a:lnTo>
                  <a:pt x="6716" y="2847"/>
                </a:lnTo>
                <a:lnTo>
                  <a:pt x="3358" y="2847"/>
                </a:lnTo>
                <a:lnTo>
                  <a:pt x="1728" y="2871"/>
                </a:lnTo>
                <a:lnTo>
                  <a:pt x="511" y="2871"/>
                </a:lnTo>
                <a:lnTo>
                  <a:pt x="487" y="2750"/>
                </a:lnTo>
                <a:lnTo>
                  <a:pt x="487" y="2579"/>
                </a:lnTo>
                <a:lnTo>
                  <a:pt x="487" y="2433"/>
                </a:lnTo>
                <a:lnTo>
                  <a:pt x="535" y="2287"/>
                </a:lnTo>
                <a:lnTo>
                  <a:pt x="584" y="2141"/>
                </a:lnTo>
                <a:lnTo>
                  <a:pt x="657" y="1995"/>
                </a:lnTo>
                <a:lnTo>
                  <a:pt x="730" y="1874"/>
                </a:lnTo>
                <a:lnTo>
                  <a:pt x="852" y="1801"/>
                </a:lnTo>
                <a:lnTo>
                  <a:pt x="998" y="1703"/>
                </a:lnTo>
                <a:lnTo>
                  <a:pt x="1144" y="1655"/>
                </a:lnTo>
                <a:lnTo>
                  <a:pt x="1314" y="1630"/>
                </a:lnTo>
                <a:lnTo>
                  <a:pt x="1509" y="1606"/>
                </a:lnTo>
                <a:lnTo>
                  <a:pt x="1849" y="1582"/>
                </a:lnTo>
                <a:lnTo>
                  <a:pt x="2190" y="1557"/>
                </a:lnTo>
                <a:lnTo>
                  <a:pt x="3309" y="1533"/>
                </a:lnTo>
                <a:lnTo>
                  <a:pt x="4453" y="1557"/>
                </a:lnTo>
                <a:lnTo>
                  <a:pt x="5572" y="1582"/>
                </a:lnTo>
                <a:lnTo>
                  <a:pt x="6691" y="1606"/>
                </a:lnTo>
                <a:lnTo>
                  <a:pt x="7811" y="1582"/>
                </a:lnTo>
                <a:lnTo>
                  <a:pt x="8906" y="1582"/>
                </a:lnTo>
                <a:lnTo>
                  <a:pt x="11096" y="1533"/>
                </a:lnTo>
                <a:lnTo>
                  <a:pt x="11728" y="1509"/>
                </a:lnTo>
                <a:close/>
                <a:moveTo>
                  <a:pt x="10025" y="5037"/>
                </a:moveTo>
                <a:lnTo>
                  <a:pt x="9976" y="5061"/>
                </a:lnTo>
                <a:lnTo>
                  <a:pt x="9928" y="5086"/>
                </a:lnTo>
                <a:lnTo>
                  <a:pt x="9879" y="5134"/>
                </a:lnTo>
                <a:lnTo>
                  <a:pt x="9806" y="5280"/>
                </a:lnTo>
                <a:lnTo>
                  <a:pt x="9757" y="5451"/>
                </a:lnTo>
                <a:lnTo>
                  <a:pt x="9757" y="5816"/>
                </a:lnTo>
                <a:lnTo>
                  <a:pt x="9733" y="6448"/>
                </a:lnTo>
                <a:lnTo>
                  <a:pt x="9757" y="7081"/>
                </a:lnTo>
                <a:lnTo>
                  <a:pt x="9757" y="7835"/>
                </a:lnTo>
                <a:lnTo>
                  <a:pt x="9757" y="8589"/>
                </a:lnTo>
                <a:lnTo>
                  <a:pt x="9709" y="10098"/>
                </a:lnTo>
                <a:lnTo>
                  <a:pt x="9733" y="10828"/>
                </a:lnTo>
                <a:lnTo>
                  <a:pt x="9733" y="11534"/>
                </a:lnTo>
                <a:lnTo>
                  <a:pt x="9757" y="12239"/>
                </a:lnTo>
                <a:lnTo>
                  <a:pt x="9757" y="12945"/>
                </a:lnTo>
                <a:lnTo>
                  <a:pt x="9709" y="13626"/>
                </a:lnTo>
                <a:lnTo>
                  <a:pt x="9684" y="14308"/>
                </a:lnTo>
                <a:lnTo>
                  <a:pt x="9660" y="14673"/>
                </a:lnTo>
                <a:lnTo>
                  <a:pt x="9684" y="15013"/>
                </a:lnTo>
                <a:lnTo>
                  <a:pt x="9733" y="15743"/>
                </a:lnTo>
                <a:lnTo>
                  <a:pt x="9757" y="15840"/>
                </a:lnTo>
                <a:lnTo>
                  <a:pt x="9830" y="15913"/>
                </a:lnTo>
                <a:lnTo>
                  <a:pt x="9903" y="15962"/>
                </a:lnTo>
                <a:lnTo>
                  <a:pt x="9976" y="15986"/>
                </a:lnTo>
                <a:lnTo>
                  <a:pt x="10074" y="15962"/>
                </a:lnTo>
                <a:lnTo>
                  <a:pt x="10147" y="15913"/>
                </a:lnTo>
                <a:lnTo>
                  <a:pt x="10195" y="15840"/>
                </a:lnTo>
                <a:lnTo>
                  <a:pt x="10220" y="15743"/>
                </a:lnTo>
                <a:lnTo>
                  <a:pt x="10195" y="15111"/>
                </a:lnTo>
                <a:lnTo>
                  <a:pt x="10171" y="14502"/>
                </a:lnTo>
                <a:lnTo>
                  <a:pt x="10171" y="14137"/>
                </a:lnTo>
                <a:lnTo>
                  <a:pt x="10195" y="13797"/>
                </a:lnTo>
                <a:lnTo>
                  <a:pt x="10244" y="13115"/>
                </a:lnTo>
                <a:lnTo>
                  <a:pt x="10268" y="12410"/>
                </a:lnTo>
                <a:lnTo>
                  <a:pt x="10268" y="11704"/>
                </a:lnTo>
                <a:lnTo>
                  <a:pt x="10244" y="10998"/>
                </a:lnTo>
                <a:lnTo>
                  <a:pt x="10220" y="10293"/>
                </a:lnTo>
                <a:lnTo>
                  <a:pt x="10220" y="9587"/>
                </a:lnTo>
                <a:lnTo>
                  <a:pt x="10244" y="8881"/>
                </a:lnTo>
                <a:lnTo>
                  <a:pt x="10268" y="8151"/>
                </a:lnTo>
                <a:lnTo>
                  <a:pt x="10268" y="7446"/>
                </a:lnTo>
                <a:lnTo>
                  <a:pt x="10244" y="6327"/>
                </a:lnTo>
                <a:lnTo>
                  <a:pt x="10220" y="5232"/>
                </a:lnTo>
                <a:lnTo>
                  <a:pt x="10220" y="5159"/>
                </a:lnTo>
                <a:lnTo>
                  <a:pt x="10171" y="5110"/>
                </a:lnTo>
                <a:lnTo>
                  <a:pt x="10147" y="5061"/>
                </a:lnTo>
                <a:lnTo>
                  <a:pt x="10098" y="5061"/>
                </a:lnTo>
                <a:lnTo>
                  <a:pt x="10025" y="5037"/>
                </a:lnTo>
                <a:close/>
                <a:moveTo>
                  <a:pt x="3163" y="5110"/>
                </a:moveTo>
                <a:lnTo>
                  <a:pt x="3090" y="5159"/>
                </a:lnTo>
                <a:lnTo>
                  <a:pt x="3066" y="5207"/>
                </a:lnTo>
                <a:lnTo>
                  <a:pt x="3042" y="5256"/>
                </a:lnTo>
                <a:lnTo>
                  <a:pt x="2993" y="5694"/>
                </a:lnTo>
                <a:lnTo>
                  <a:pt x="2969" y="5937"/>
                </a:lnTo>
                <a:lnTo>
                  <a:pt x="2944" y="6156"/>
                </a:lnTo>
                <a:lnTo>
                  <a:pt x="2944" y="6911"/>
                </a:lnTo>
                <a:lnTo>
                  <a:pt x="2969" y="7665"/>
                </a:lnTo>
                <a:lnTo>
                  <a:pt x="2944" y="9052"/>
                </a:lnTo>
                <a:lnTo>
                  <a:pt x="2944" y="10463"/>
                </a:lnTo>
                <a:lnTo>
                  <a:pt x="2944" y="11777"/>
                </a:lnTo>
                <a:lnTo>
                  <a:pt x="2944" y="13115"/>
                </a:lnTo>
                <a:lnTo>
                  <a:pt x="2993" y="15767"/>
                </a:lnTo>
                <a:lnTo>
                  <a:pt x="2993" y="15889"/>
                </a:lnTo>
                <a:lnTo>
                  <a:pt x="3066" y="15962"/>
                </a:lnTo>
                <a:lnTo>
                  <a:pt x="3139" y="16011"/>
                </a:lnTo>
                <a:lnTo>
                  <a:pt x="3334" y="16011"/>
                </a:lnTo>
                <a:lnTo>
                  <a:pt x="3407" y="15962"/>
                </a:lnTo>
                <a:lnTo>
                  <a:pt x="3455" y="15889"/>
                </a:lnTo>
                <a:lnTo>
                  <a:pt x="3480" y="15767"/>
                </a:lnTo>
                <a:lnTo>
                  <a:pt x="3480" y="14405"/>
                </a:lnTo>
                <a:lnTo>
                  <a:pt x="3455" y="13018"/>
                </a:lnTo>
                <a:lnTo>
                  <a:pt x="3431" y="11655"/>
                </a:lnTo>
                <a:lnTo>
                  <a:pt x="3431" y="10268"/>
                </a:lnTo>
                <a:lnTo>
                  <a:pt x="3431" y="8881"/>
                </a:lnTo>
                <a:lnTo>
                  <a:pt x="3431" y="7470"/>
                </a:lnTo>
                <a:lnTo>
                  <a:pt x="3407" y="5962"/>
                </a:lnTo>
                <a:lnTo>
                  <a:pt x="3407" y="5572"/>
                </a:lnTo>
                <a:lnTo>
                  <a:pt x="3382" y="5378"/>
                </a:lnTo>
                <a:lnTo>
                  <a:pt x="3334" y="5183"/>
                </a:lnTo>
                <a:lnTo>
                  <a:pt x="3309" y="5134"/>
                </a:lnTo>
                <a:lnTo>
                  <a:pt x="3261" y="5110"/>
                </a:lnTo>
                <a:close/>
                <a:moveTo>
                  <a:pt x="6716" y="5037"/>
                </a:moveTo>
                <a:lnTo>
                  <a:pt x="6667" y="5061"/>
                </a:lnTo>
                <a:lnTo>
                  <a:pt x="6643" y="5086"/>
                </a:lnTo>
                <a:lnTo>
                  <a:pt x="6570" y="5159"/>
                </a:lnTo>
                <a:lnTo>
                  <a:pt x="6521" y="5232"/>
                </a:lnTo>
                <a:lnTo>
                  <a:pt x="6472" y="5402"/>
                </a:lnTo>
                <a:lnTo>
                  <a:pt x="6448" y="5572"/>
                </a:lnTo>
                <a:lnTo>
                  <a:pt x="6448" y="5743"/>
                </a:lnTo>
                <a:lnTo>
                  <a:pt x="6424" y="7129"/>
                </a:lnTo>
                <a:lnTo>
                  <a:pt x="6399" y="8711"/>
                </a:lnTo>
                <a:lnTo>
                  <a:pt x="6375" y="10293"/>
                </a:lnTo>
                <a:lnTo>
                  <a:pt x="6351" y="11801"/>
                </a:lnTo>
                <a:lnTo>
                  <a:pt x="6351" y="12556"/>
                </a:lnTo>
                <a:lnTo>
                  <a:pt x="6302" y="13310"/>
                </a:lnTo>
                <a:lnTo>
                  <a:pt x="6229" y="13967"/>
                </a:lnTo>
                <a:lnTo>
                  <a:pt x="6205" y="14600"/>
                </a:lnTo>
                <a:lnTo>
                  <a:pt x="6180" y="14940"/>
                </a:lnTo>
                <a:lnTo>
                  <a:pt x="6205" y="15257"/>
                </a:lnTo>
                <a:lnTo>
                  <a:pt x="6229" y="15573"/>
                </a:lnTo>
                <a:lnTo>
                  <a:pt x="6278" y="15889"/>
                </a:lnTo>
                <a:lnTo>
                  <a:pt x="6326" y="16011"/>
                </a:lnTo>
                <a:lnTo>
                  <a:pt x="6375" y="16059"/>
                </a:lnTo>
                <a:lnTo>
                  <a:pt x="6472" y="16084"/>
                </a:lnTo>
                <a:lnTo>
                  <a:pt x="6570" y="16084"/>
                </a:lnTo>
                <a:lnTo>
                  <a:pt x="6643" y="16035"/>
                </a:lnTo>
                <a:lnTo>
                  <a:pt x="6716" y="15962"/>
                </a:lnTo>
                <a:lnTo>
                  <a:pt x="6764" y="15865"/>
                </a:lnTo>
                <a:lnTo>
                  <a:pt x="6764" y="15767"/>
                </a:lnTo>
                <a:lnTo>
                  <a:pt x="6716" y="15451"/>
                </a:lnTo>
                <a:lnTo>
                  <a:pt x="6691" y="15159"/>
                </a:lnTo>
                <a:lnTo>
                  <a:pt x="6691" y="14843"/>
                </a:lnTo>
                <a:lnTo>
                  <a:pt x="6691" y="14551"/>
                </a:lnTo>
                <a:lnTo>
                  <a:pt x="6740" y="13918"/>
                </a:lnTo>
                <a:lnTo>
                  <a:pt x="6789" y="13310"/>
                </a:lnTo>
                <a:lnTo>
                  <a:pt x="6837" y="12604"/>
                </a:lnTo>
                <a:lnTo>
                  <a:pt x="6862" y="11899"/>
                </a:lnTo>
                <a:lnTo>
                  <a:pt x="6886" y="10487"/>
                </a:lnTo>
                <a:lnTo>
                  <a:pt x="6910" y="7494"/>
                </a:lnTo>
                <a:lnTo>
                  <a:pt x="6935" y="6351"/>
                </a:lnTo>
                <a:lnTo>
                  <a:pt x="6935" y="5767"/>
                </a:lnTo>
                <a:lnTo>
                  <a:pt x="6910" y="5207"/>
                </a:lnTo>
                <a:lnTo>
                  <a:pt x="6862" y="5110"/>
                </a:lnTo>
                <a:lnTo>
                  <a:pt x="6813" y="5061"/>
                </a:lnTo>
                <a:lnTo>
                  <a:pt x="6716" y="5037"/>
                </a:lnTo>
                <a:close/>
                <a:moveTo>
                  <a:pt x="11704" y="3309"/>
                </a:moveTo>
                <a:lnTo>
                  <a:pt x="11655" y="3382"/>
                </a:lnTo>
                <a:lnTo>
                  <a:pt x="11290" y="3699"/>
                </a:lnTo>
                <a:lnTo>
                  <a:pt x="11144" y="3869"/>
                </a:lnTo>
                <a:lnTo>
                  <a:pt x="11096" y="3966"/>
                </a:lnTo>
                <a:lnTo>
                  <a:pt x="11047" y="4064"/>
                </a:lnTo>
                <a:lnTo>
                  <a:pt x="11071" y="4137"/>
                </a:lnTo>
                <a:lnTo>
                  <a:pt x="11120" y="4161"/>
                </a:lnTo>
                <a:lnTo>
                  <a:pt x="11217" y="4161"/>
                </a:lnTo>
                <a:lnTo>
                  <a:pt x="11315" y="4112"/>
                </a:lnTo>
                <a:lnTo>
                  <a:pt x="11485" y="4015"/>
                </a:lnTo>
                <a:lnTo>
                  <a:pt x="11655" y="3893"/>
                </a:lnTo>
                <a:lnTo>
                  <a:pt x="11801" y="3747"/>
                </a:lnTo>
                <a:lnTo>
                  <a:pt x="12020" y="3553"/>
                </a:lnTo>
                <a:lnTo>
                  <a:pt x="12142" y="3455"/>
                </a:lnTo>
                <a:lnTo>
                  <a:pt x="12239" y="3334"/>
                </a:lnTo>
                <a:lnTo>
                  <a:pt x="12264" y="3334"/>
                </a:lnTo>
                <a:lnTo>
                  <a:pt x="12264" y="3382"/>
                </a:lnTo>
                <a:lnTo>
                  <a:pt x="12239" y="3431"/>
                </a:lnTo>
                <a:lnTo>
                  <a:pt x="12239" y="3480"/>
                </a:lnTo>
                <a:lnTo>
                  <a:pt x="12239" y="3553"/>
                </a:lnTo>
                <a:lnTo>
                  <a:pt x="12239" y="3674"/>
                </a:lnTo>
                <a:lnTo>
                  <a:pt x="12239" y="3893"/>
                </a:lnTo>
                <a:lnTo>
                  <a:pt x="12118" y="3966"/>
                </a:lnTo>
                <a:lnTo>
                  <a:pt x="11996" y="4064"/>
                </a:lnTo>
                <a:lnTo>
                  <a:pt x="11777" y="4258"/>
                </a:lnTo>
                <a:lnTo>
                  <a:pt x="11509" y="4526"/>
                </a:lnTo>
                <a:lnTo>
                  <a:pt x="11412" y="4672"/>
                </a:lnTo>
                <a:lnTo>
                  <a:pt x="11363" y="4745"/>
                </a:lnTo>
                <a:lnTo>
                  <a:pt x="11339" y="4818"/>
                </a:lnTo>
                <a:lnTo>
                  <a:pt x="11363" y="4867"/>
                </a:lnTo>
                <a:lnTo>
                  <a:pt x="11388" y="4891"/>
                </a:lnTo>
                <a:lnTo>
                  <a:pt x="11461" y="4891"/>
                </a:lnTo>
                <a:lnTo>
                  <a:pt x="11534" y="4867"/>
                </a:lnTo>
                <a:lnTo>
                  <a:pt x="11680" y="4794"/>
                </a:lnTo>
                <a:lnTo>
                  <a:pt x="11899" y="4575"/>
                </a:lnTo>
                <a:lnTo>
                  <a:pt x="12264" y="4307"/>
                </a:lnTo>
                <a:lnTo>
                  <a:pt x="12264" y="4356"/>
                </a:lnTo>
                <a:lnTo>
                  <a:pt x="12264" y="4648"/>
                </a:lnTo>
                <a:lnTo>
                  <a:pt x="12215" y="4672"/>
                </a:lnTo>
                <a:lnTo>
                  <a:pt x="11826" y="4988"/>
                </a:lnTo>
                <a:lnTo>
                  <a:pt x="11655" y="5134"/>
                </a:lnTo>
                <a:lnTo>
                  <a:pt x="11485" y="5280"/>
                </a:lnTo>
                <a:lnTo>
                  <a:pt x="11339" y="5426"/>
                </a:lnTo>
                <a:lnTo>
                  <a:pt x="11217" y="5597"/>
                </a:lnTo>
                <a:lnTo>
                  <a:pt x="11217" y="5621"/>
                </a:lnTo>
                <a:lnTo>
                  <a:pt x="11217" y="5645"/>
                </a:lnTo>
                <a:lnTo>
                  <a:pt x="11242" y="5670"/>
                </a:lnTo>
                <a:lnTo>
                  <a:pt x="11266" y="5670"/>
                </a:lnTo>
                <a:lnTo>
                  <a:pt x="11728" y="5475"/>
                </a:lnTo>
                <a:lnTo>
                  <a:pt x="11947" y="5353"/>
                </a:lnTo>
                <a:lnTo>
                  <a:pt x="12142" y="5232"/>
                </a:lnTo>
                <a:lnTo>
                  <a:pt x="12264" y="5159"/>
                </a:lnTo>
                <a:lnTo>
                  <a:pt x="12264" y="5451"/>
                </a:lnTo>
                <a:lnTo>
                  <a:pt x="12118" y="5499"/>
                </a:lnTo>
                <a:lnTo>
                  <a:pt x="11972" y="5572"/>
                </a:lnTo>
                <a:lnTo>
                  <a:pt x="11704" y="5767"/>
                </a:lnTo>
                <a:lnTo>
                  <a:pt x="11582" y="5864"/>
                </a:lnTo>
                <a:lnTo>
                  <a:pt x="11436" y="5986"/>
                </a:lnTo>
                <a:lnTo>
                  <a:pt x="11315" y="6108"/>
                </a:lnTo>
                <a:lnTo>
                  <a:pt x="11290" y="6181"/>
                </a:lnTo>
                <a:lnTo>
                  <a:pt x="11266" y="6278"/>
                </a:lnTo>
                <a:lnTo>
                  <a:pt x="11290" y="6302"/>
                </a:lnTo>
                <a:lnTo>
                  <a:pt x="11315" y="6327"/>
                </a:lnTo>
                <a:lnTo>
                  <a:pt x="11412" y="6351"/>
                </a:lnTo>
                <a:lnTo>
                  <a:pt x="11485" y="6327"/>
                </a:lnTo>
                <a:lnTo>
                  <a:pt x="11631" y="6278"/>
                </a:lnTo>
                <a:lnTo>
                  <a:pt x="11899" y="6083"/>
                </a:lnTo>
                <a:lnTo>
                  <a:pt x="12093" y="5962"/>
                </a:lnTo>
                <a:lnTo>
                  <a:pt x="12264" y="5840"/>
                </a:lnTo>
                <a:lnTo>
                  <a:pt x="12264" y="6302"/>
                </a:lnTo>
                <a:lnTo>
                  <a:pt x="12045" y="6400"/>
                </a:lnTo>
                <a:lnTo>
                  <a:pt x="11850" y="6546"/>
                </a:lnTo>
                <a:lnTo>
                  <a:pt x="11509" y="6838"/>
                </a:lnTo>
                <a:lnTo>
                  <a:pt x="11436" y="6911"/>
                </a:lnTo>
                <a:lnTo>
                  <a:pt x="11339" y="7032"/>
                </a:lnTo>
                <a:lnTo>
                  <a:pt x="11290" y="7105"/>
                </a:lnTo>
                <a:lnTo>
                  <a:pt x="11266" y="7178"/>
                </a:lnTo>
                <a:lnTo>
                  <a:pt x="11266" y="7227"/>
                </a:lnTo>
                <a:lnTo>
                  <a:pt x="11315" y="7251"/>
                </a:lnTo>
                <a:lnTo>
                  <a:pt x="11388" y="7275"/>
                </a:lnTo>
                <a:lnTo>
                  <a:pt x="11461" y="7275"/>
                </a:lnTo>
                <a:lnTo>
                  <a:pt x="11607" y="7227"/>
                </a:lnTo>
                <a:lnTo>
                  <a:pt x="11753" y="7154"/>
                </a:lnTo>
                <a:lnTo>
                  <a:pt x="11874" y="7057"/>
                </a:lnTo>
                <a:lnTo>
                  <a:pt x="12239" y="6813"/>
                </a:lnTo>
                <a:lnTo>
                  <a:pt x="12239" y="7275"/>
                </a:lnTo>
                <a:lnTo>
                  <a:pt x="12142" y="7324"/>
                </a:lnTo>
                <a:lnTo>
                  <a:pt x="12069" y="7397"/>
                </a:lnTo>
                <a:lnTo>
                  <a:pt x="11923" y="7543"/>
                </a:lnTo>
                <a:lnTo>
                  <a:pt x="11655" y="7786"/>
                </a:lnTo>
                <a:lnTo>
                  <a:pt x="11363" y="8005"/>
                </a:lnTo>
                <a:lnTo>
                  <a:pt x="11315" y="8054"/>
                </a:lnTo>
                <a:lnTo>
                  <a:pt x="11315" y="8078"/>
                </a:lnTo>
                <a:lnTo>
                  <a:pt x="11315" y="8127"/>
                </a:lnTo>
                <a:lnTo>
                  <a:pt x="11315" y="8176"/>
                </a:lnTo>
                <a:lnTo>
                  <a:pt x="11339" y="8200"/>
                </a:lnTo>
                <a:lnTo>
                  <a:pt x="11388" y="8224"/>
                </a:lnTo>
                <a:lnTo>
                  <a:pt x="11436" y="8249"/>
                </a:lnTo>
                <a:lnTo>
                  <a:pt x="11485" y="8224"/>
                </a:lnTo>
                <a:lnTo>
                  <a:pt x="11631" y="8151"/>
                </a:lnTo>
                <a:lnTo>
                  <a:pt x="11777" y="8054"/>
                </a:lnTo>
                <a:lnTo>
                  <a:pt x="12045" y="7859"/>
                </a:lnTo>
                <a:lnTo>
                  <a:pt x="12239" y="7689"/>
                </a:lnTo>
                <a:lnTo>
                  <a:pt x="12215" y="8224"/>
                </a:lnTo>
                <a:lnTo>
                  <a:pt x="12069" y="8322"/>
                </a:lnTo>
                <a:lnTo>
                  <a:pt x="11947" y="8443"/>
                </a:lnTo>
                <a:lnTo>
                  <a:pt x="11777" y="8565"/>
                </a:lnTo>
                <a:lnTo>
                  <a:pt x="11631" y="8735"/>
                </a:lnTo>
                <a:lnTo>
                  <a:pt x="11509" y="8881"/>
                </a:lnTo>
                <a:lnTo>
                  <a:pt x="11412" y="9076"/>
                </a:lnTo>
                <a:lnTo>
                  <a:pt x="11388" y="9125"/>
                </a:lnTo>
                <a:lnTo>
                  <a:pt x="11412" y="9149"/>
                </a:lnTo>
                <a:lnTo>
                  <a:pt x="11461" y="9173"/>
                </a:lnTo>
                <a:lnTo>
                  <a:pt x="11509" y="9149"/>
                </a:lnTo>
                <a:lnTo>
                  <a:pt x="11801" y="8906"/>
                </a:lnTo>
                <a:lnTo>
                  <a:pt x="12118" y="8662"/>
                </a:lnTo>
                <a:lnTo>
                  <a:pt x="12215" y="8614"/>
                </a:lnTo>
                <a:lnTo>
                  <a:pt x="12215" y="8906"/>
                </a:lnTo>
                <a:lnTo>
                  <a:pt x="12020" y="9052"/>
                </a:lnTo>
                <a:lnTo>
                  <a:pt x="11850" y="9198"/>
                </a:lnTo>
                <a:lnTo>
                  <a:pt x="11680" y="9344"/>
                </a:lnTo>
                <a:lnTo>
                  <a:pt x="11509" y="9490"/>
                </a:lnTo>
                <a:lnTo>
                  <a:pt x="11436" y="9587"/>
                </a:lnTo>
                <a:lnTo>
                  <a:pt x="11363" y="9684"/>
                </a:lnTo>
                <a:lnTo>
                  <a:pt x="11266" y="9903"/>
                </a:lnTo>
                <a:lnTo>
                  <a:pt x="11242" y="9952"/>
                </a:lnTo>
                <a:lnTo>
                  <a:pt x="11266" y="9976"/>
                </a:lnTo>
                <a:lnTo>
                  <a:pt x="11315" y="10001"/>
                </a:lnTo>
                <a:lnTo>
                  <a:pt x="11363" y="9976"/>
                </a:lnTo>
                <a:lnTo>
                  <a:pt x="11534" y="9879"/>
                </a:lnTo>
                <a:lnTo>
                  <a:pt x="11704" y="9757"/>
                </a:lnTo>
                <a:lnTo>
                  <a:pt x="12045" y="9490"/>
                </a:lnTo>
                <a:lnTo>
                  <a:pt x="12191" y="9392"/>
                </a:lnTo>
                <a:lnTo>
                  <a:pt x="12191" y="9611"/>
                </a:lnTo>
                <a:lnTo>
                  <a:pt x="11874" y="9879"/>
                </a:lnTo>
                <a:lnTo>
                  <a:pt x="11582" y="10122"/>
                </a:lnTo>
                <a:lnTo>
                  <a:pt x="11436" y="10268"/>
                </a:lnTo>
                <a:lnTo>
                  <a:pt x="11339" y="10439"/>
                </a:lnTo>
                <a:lnTo>
                  <a:pt x="11315" y="10487"/>
                </a:lnTo>
                <a:lnTo>
                  <a:pt x="11339" y="10512"/>
                </a:lnTo>
                <a:lnTo>
                  <a:pt x="11363" y="10536"/>
                </a:lnTo>
                <a:lnTo>
                  <a:pt x="11412" y="10560"/>
                </a:lnTo>
                <a:lnTo>
                  <a:pt x="11607" y="10487"/>
                </a:lnTo>
                <a:lnTo>
                  <a:pt x="11801" y="10390"/>
                </a:lnTo>
                <a:lnTo>
                  <a:pt x="12142" y="10171"/>
                </a:lnTo>
                <a:lnTo>
                  <a:pt x="12191" y="10147"/>
                </a:lnTo>
                <a:lnTo>
                  <a:pt x="12166" y="10536"/>
                </a:lnTo>
                <a:lnTo>
                  <a:pt x="12020" y="10682"/>
                </a:lnTo>
                <a:lnTo>
                  <a:pt x="11850" y="10852"/>
                </a:lnTo>
                <a:lnTo>
                  <a:pt x="11704" y="10998"/>
                </a:lnTo>
                <a:lnTo>
                  <a:pt x="11412" y="11339"/>
                </a:lnTo>
                <a:lnTo>
                  <a:pt x="11412" y="11388"/>
                </a:lnTo>
                <a:lnTo>
                  <a:pt x="11412" y="11412"/>
                </a:lnTo>
                <a:lnTo>
                  <a:pt x="11436" y="11436"/>
                </a:lnTo>
                <a:lnTo>
                  <a:pt x="11485" y="11436"/>
                </a:lnTo>
                <a:lnTo>
                  <a:pt x="11826" y="11242"/>
                </a:lnTo>
                <a:lnTo>
                  <a:pt x="11972" y="11120"/>
                </a:lnTo>
                <a:lnTo>
                  <a:pt x="12118" y="10998"/>
                </a:lnTo>
                <a:lnTo>
                  <a:pt x="12166" y="10974"/>
                </a:lnTo>
                <a:lnTo>
                  <a:pt x="12166" y="11412"/>
                </a:lnTo>
                <a:lnTo>
                  <a:pt x="11972" y="11607"/>
                </a:lnTo>
                <a:lnTo>
                  <a:pt x="11826" y="11753"/>
                </a:lnTo>
                <a:lnTo>
                  <a:pt x="11704" y="11923"/>
                </a:lnTo>
                <a:lnTo>
                  <a:pt x="11582" y="12093"/>
                </a:lnTo>
                <a:lnTo>
                  <a:pt x="11485" y="12264"/>
                </a:lnTo>
                <a:lnTo>
                  <a:pt x="11485" y="12288"/>
                </a:lnTo>
                <a:lnTo>
                  <a:pt x="11509" y="12312"/>
                </a:lnTo>
                <a:lnTo>
                  <a:pt x="11534" y="12337"/>
                </a:lnTo>
                <a:lnTo>
                  <a:pt x="11558" y="12337"/>
                </a:lnTo>
                <a:lnTo>
                  <a:pt x="11728" y="12239"/>
                </a:lnTo>
                <a:lnTo>
                  <a:pt x="11899" y="12142"/>
                </a:lnTo>
                <a:lnTo>
                  <a:pt x="12191" y="11923"/>
                </a:lnTo>
                <a:lnTo>
                  <a:pt x="12215" y="12142"/>
                </a:lnTo>
                <a:lnTo>
                  <a:pt x="11972" y="12361"/>
                </a:lnTo>
                <a:lnTo>
                  <a:pt x="11655" y="12702"/>
                </a:lnTo>
                <a:lnTo>
                  <a:pt x="11509" y="12872"/>
                </a:lnTo>
                <a:lnTo>
                  <a:pt x="11388" y="13042"/>
                </a:lnTo>
                <a:lnTo>
                  <a:pt x="11363" y="13091"/>
                </a:lnTo>
                <a:lnTo>
                  <a:pt x="11388" y="13115"/>
                </a:lnTo>
                <a:lnTo>
                  <a:pt x="11412" y="13140"/>
                </a:lnTo>
                <a:lnTo>
                  <a:pt x="11436" y="13140"/>
                </a:lnTo>
                <a:lnTo>
                  <a:pt x="11631" y="13091"/>
                </a:lnTo>
                <a:lnTo>
                  <a:pt x="11801" y="12994"/>
                </a:lnTo>
                <a:lnTo>
                  <a:pt x="11972" y="12872"/>
                </a:lnTo>
                <a:lnTo>
                  <a:pt x="12118" y="12726"/>
                </a:lnTo>
                <a:lnTo>
                  <a:pt x="12239" y="12629"/>
                </a:lnTo>
                <a:lnTo>
                  <a:pt x="12239" y="12921"/>
                </a:lnTo>
                <a:lnTo>
                  <a:pt x="12191" y="12969"/>
                </a:lnTo>
                <a:lnTo>
                  <a:pt x="11996" y="13115"/>
                </a:lnTo>
                <a:lnTo>
                  <a:pt x="11801" y="13261"/>
                </a:lnTo>
                <a:lnTo>
                  <a:pt x="11436" y="13529"/>
                </a:lnTo>
                <a:lnTo>
                  <a:pt x="11266" y="13675"/>
                </a:lnTo>
                <a:lnTo>
                  <a:pt x="11120" y="13845"/>
                </a:lnTo>
                <a:lnTo>
                  <a:pt x="11120" y="13870"/>
                </a:lnTo>
                <a:lnTo>
                  <a:pt x="11120" y="13918"/>
                </a:lnTo>
                <a:lnTo>
                  <a:pt x="11193" y="13918"/>
                </a:lnTo>
                <a:lnTo>
                  <a:pt x="11631" y="13748"/>
                </a:lnTo>
                <a:lnTo>
                  <a:pt x="12045" y="13553"/>
                </a:lnTo>
                <a:lnTo>
                  <a:pt x="12288" y="13432"/>
                </a:lnTo>
                <a:lnTo>
                  <a:pt x="12288" y="13797"/>
                </a:lnTo>
                <a:lnTo>
                  <a:pt x="12239" y="13845"/>
                </a:lnTo>
                <a:lnTo>
                  <a:pt x="11923" y="14137"/>
                </a:lnTo>
                <a:lnTo>
                  <a:pt x="11680" y="14356"/>
                </a:lnTo>
                <a:lnTo>
                  <a:pt x="11436" y="14575"/>
                </a:lnTo>
                <a:lnTo>
                  <a:pt x="11436" y="14624"/>
                </a:lnTo>
                <a:lnTo>
                  <a:pt x="11461" y="14673"/>
                </a:lnTo>
                <a:lnTo>
                  <a:pt x="11631" y="14673"/>
                </a:lnTo>
                <a:lnTo>
                  <a:pt x="11801" y="14624"/>
                </a:lnTo>
                <a:lnTo>
                  <a:pt x="11947" y="14551"/>
                </a:lnTo>
                <a:lnTo>
                  <a:pt x="12069" y="14454"/>
                </a:lnTo>
                <a:lnTo>
                  <a:pt x="12312" y="14283"/>
                </a:lnTo>
                <a:lnTo>
                  <a:pt x="12312" y="14502"/>
                </a:lnTo>
                <a:lnTo>
                  <a:pt x="12215" y="14575"/>
                </a:lnTo>
                <a:lnTo>
                  <a:pt x="12118" y="14673"/>
                </a:lnTo>
                <a:lnTo>
                  <a:pt x="11947" y="14843"/>
                </a:lnTo>
                <a:lnTo>
                  <a:pt x="11582" y="15159"/>
                </a:lnTo>
                <a:lnTo>
                  <a:pt x="11217" y="15475"/>
                </a:lnTo>
                <a:lnTo>
                  <a:pt x="11193" y="15500"/>
                </a:lnTo>
                <a:lnTo>
                  <a:pt x="11217" y="15548"/>
                </a:lnTo>
                <a:lnTo>
                  <a:pt x="11266" y="15597"/>
                </a:lnTo>
                <a:lnTo>
                  <a:pt x="11315" y="15597"/>
                </a:lnTo>
                <a:lnTo>
                  <a:pt x="11509" y="15524"/>
                </a:lnTo>
                <a:lnTo>
                  <a:pt x="11704" y="15427"/>
                </a:lnTo>
                <a:lnTo>
                  <a:pt x="11874" y="15305"/>
                </a:lnTo>
                <a:lnTo>
                  <a:pt x="12045" y="15159"/>
                </a:lnTo>
                <a:lnTo>
                  <a:pt x="12312" y="14916"/>
                </a:lnTo>
                <a:lnTo>
                  <a:pt x="12312" y="15451"/>
                </a:lnTo>
                <a:lnTo>
                  <a:pt x="12215" y="15500"/>
                </a:lnTo>
                <a:lnTo>
                  <a:pt x="12118" y="15573"/>
                </a:lnTo>
                <a:lnTo>
                  <a:pt x="11947" y="15719"/>
                </a:lnTo>
                <a:lnTo>
                  <a:pt x="11339" y="16230"/>
                </a:lnTo>
                <a:lnTo>
                  <a:pt x="11315" y="16278"/>
                </a:lnTo>
                <a:lnTo>
                  <a:pt x="11339" y="16327"/>
                </a:lnTo>
                <a:lnTo>
                  <a:pt x="11388" y="16376"/>
                </a:lnTo>
                <a:lnTo>
                  <a:pt x="11436" y="16351"/>
                </a:lnTo>
                <a:lnTo>
                  <a:pt x="11801" y="16132"/>
                </a:lnTo>
                <a:lnTo>
                  <a:pt x="12166" y="15913"/>
                </a:lnTo>
                <a:lnTo>
                  <a:pt x="12312" y="15816"/>
                </a:lnTo>
                <a:lnTo>
                  <a:pt x="12288" y="16084"/>
                </a:lnTo>
                <a:lnTo>
                  <a:pt x="12118" y="16254"/>
                </a:lnTo>
                <a:lnTo>
                  <a:pt x="11923" y="16400"/>
                </a:lnTo>
                <a:lnTo>
                  <a:pt x="11582" y="16595"/>
                </a:lnTo>
                <a:lnTo>
                  <a:pt x="11217" y="16789"/>
                </a:lnTo>
                <a:lnTo>
                  <a:pt x="11193" y="16814"/>
                </a:lnTo>
                <a:lnTo>
                  <a:pt x="11169" y="16838"/>
                </a:lnTo>
                <a:lnTo>
                  <a:pt x="11193" y="16935"/>
                </a:lnTo>
                <a:lnTo>
                  <a:pt x="11242" y="16984"/>
                </a:lnTo>
                <a:lnTo>
                  <a:pt x="11315" y="16984"/>
                </a:lnTo>
                <a:lnTo>
                  <a:pt x="11704" y="16838"/>
                </a:lnTo>
                <a:lnTo>
                  <a:pt x="12093" y="16668"/>
                </a:lnTo>
                <a:lnTo>
                  <a:pt x="12264" y="16546"/>
                </a:lnTo>
                <a:lnTo>
                  <a:pt x="12264" y="16643"/>
                </a:lnTo>
                <a:lnTo>
                  <a:pt x="12093" y="16765"/>
                </a:lnTo>
                <a:lnTo>
                  <a:pt x="11972" y="16887"/>
                </a:lnTo>
                <a:lnTo>
                  <a:pt x="11680" y="17106"/>
                </a:lnTo>
                <a:lnTo>
                  <a:pt x="11582" y="17203"/>
                </a:lnTo>
                <a:lnTo>
                  <a:pt x="11509" y="17252"/>
                </a:lnTo>
                <a:lnTo>
                  <a:pt x="11461" y="17276"/>
                </a:lnTo>
                <a:lnTo>
                  <a:pt x="11412" y="17300"/>
                </a:lnTo>
                <a:lnTo>
                  <a:pt x="11412" y="17325"/>
                </a:lnTo>
                <a:lnTo>
                  <a:pt x="11412" y="17349"/>
                </a:lnTo>
                <a:lnTo>
                  <a:pt x="11436" y="17398"/>
                </a:lnTo>
                <a:lnTo>
                  <a:pt x="11509" y="17398"/>
                </a:lnTo>
                <a:lnTo>
                  <a:pt x="11582" y="17422"/>
                </a:lnTo>
                <a:lnTo>
                  <a:pt x="11728" y="17398"/>
                </a:lnTo>
                <a:lnTo>
                  <a:pt x="11874" y="17325"/>
                </a:lnTo>
                <a:lnTo>
                  <a:pt x="12020" y="17252"/>
                </a:lnTo>
                <a:lnTo>
                  <a:pt x="12191" y="17154"/>
                </a:lnTo>
                <a:lnTo>
                  <a:pt x="12118" y="17398"/>
                </a:lnTo>
                <a:lnTo>
                  <a:pt x="12069" y="17471"/>
                </a:lnTo>
                <a:lnTo>
                  <a:pt x="12020" y="17544"/>
                </a:lnTo>
                <a:lnTo>
                  <a:pt x="11996" y="17544"/>
                </a:lnTo>
                <a:lnTo>
                  <a:pt x="10414" y="17568"/>
                </a:lnTo>
                <a:lnTo>
                  <a:pt x="8857" y="17592"/>
                </a:lnTo>
                <a:lnTo>
                  <a:pt x="7300" y="17617"/>
                </a:lnTo>
                <a:lnTo>
                  <a:pt x="5718" y="17641"/>
                </a:lnTo>
                <a:lnTo>
                  <a:pt x="4064" y="17617"/>
                </a:lnTo>
                <a:lnTo>
                  <a:pt x="2385" y="17592"/>
                </a:lnTo>
                <a:lnTo>
                  <a:pt x="1874" y="17592"/>
                </a:lnTo>
                <a:lnTo>
                  <a:pt x="1630" y="17568"/>
                </a:lnTo>
                <a:lnTo>
                  <a:pt x="1509" y="17519"/>
                </a:lnTo>
                <a:lnTo>
                  <a:pt x="1387" y="17471"/>
                </a:lnTo>
                <a:lnTo>
                  <a:pt x="1314" y="17422"/>
                </a:lnTo>
                <a:lnTo>
                  <a:pt x="1241" y="17373"/>
                </a:lnTo>
                <a:lnTo>
                  <a:pt x="1144" y="17227"/>
                </a:lnTo>
                <a:lnTo>
                  <a:pt x="1095" y="17033"/>
                </a:lnTo>
                <a:lnTo>
                  <a:pt x="1071" y="16838"/>
                </a:lnTo>
                <a:lnTo>
                  <a:pt x="1046" y="16424"/>
                </a:lnTo>
                <a:lnTo>
                  <a:pt x="1046" y="16084"/>
                </a:lnTo>
                <a:lnTo>
                  <a:pt x="1046" y="15257"/>
                </a:lnTo>
                <a:lnTo>
                  <a:pt x="1071" y="14405"/>
                </a:lnTo>
                <a:lnTo>
                  <a:pt x="1119" y="12750"/>
                </a:lnTo>
                <a:lnTo>
                  <a:pt x="1119" y="11874"/>
                </a:lnTo>
                <a:lnTo>
                  <a:pt x="1119" y="10998"/>
                </a:lnTo>
                <a:lnTo>
                  <a:pt x="1095" y="9271"/>
                </a:lnTo>
                <a:lnTo>
                  <a:pt x="1095" y="8443"/>
                </a:lnTo>
                <a:lnTo>
                  <a:pt x="1119" y="7616"/>
                </a:lnTo>
                <a:lnTo>
                  <a:pt x="1119" y="6765"/>
                </a:lnTo>
                <a:lnTo>
                  <a:pt x="1119" y="5937"/>
                </a:lnTo>
                <a:lnTo>
                  <a:pt x="1119" y="5280"/>
                </a:lnTo>
                <a:lnTo>
                  <a:pt x="1071" y="4623"/>
                </a:lnTo>
                <a:lnTo>
                  <a:pt x="1046" y="4039"/>
                </a:lnTo>
                <a:lnTo>
                  <a:pt x="1046" y="3747"/>
                </a:lnTo>
                <a:lnTo>
                  <a:pt x="1095" y="3455"/>
                </a:lnTo>
                <a:lnTo>
                  <a:pt x="1874" y="3455"/>
                </a:lnTo>
                <a:lnTo>
                  <a:pt x="1703" y="3601"/>
                </a:lnTo>
                <a:lnTo>
                  <a:pt x="1533" y="3747"/>
                </a:lnTo>
                <a:lnTo>
                  <a:pt x="1460" y="3845"/>
                </a:lnTo>
                <a:lnTo>
                  <a:pt x="1387" y="3918"/>
                </a:lnTo>
                <a:lnTo>
                  <a:pt x="1338" y="4015"/>
                </a:lnTo>
                <a:lnTo>
                  <a:pt x="1338" y="4112"/>
                </a:lnTo>
                <a:lnTo>
                  <a:pt x="1338" y="4161"/>
                </a:lnTo>
                <a:lnTo>
                  <a:pt x="1387" y="4185"/>
                </a:lnTo>
                <a:lnTo>
                  <a:pt x="1484" y="4161"/>
                </a:lnTo>
                <a:lnTo>
                  <a:pt x="1557" y="4137"/>
                </a:lnTo>
                <a:lnTo>
                  <a:pt x="1728" y="4039"/>
                </a:lnTo>
                <a:lnTo>
                  <a:pt x="2020" y="3796"/>
                </a:lnTo>
                <a:lnTo>
                  <a:pt x="2166" y="3699"/>
                </a:lnTo>
                <a:lnTo>
                  <a:pt x="2336" y="3601"/>
                </a:lnTo>
                <a:lnTo>
                  <a:pt x="2506" y="3504"/>
                </a:lnTo>
                <a:lnTo>
                  <a:pt x="2652" y="3407"/>
                </a:lnTo>
                <a:lnTo>
                  <a:pt x="2847" y="3407"/>
                </a:lnTo>
                <a:lnTo>
                  <a:pt x="2774" y="3455"/>
                </a:lnTo>
                <a:lnTo>
                  <a:pt x="2360" y="3772"/>
                </a:lnTo>
                <a:lnTo>
                  <a:pt x="2141" y="3966"/>
                </a:lnTo>
                <a:lnTo>
                  <a:pt x="1971" y="4161"/>
                </a:lnTo>
                <a:lnTo>
                  <a:pt x="1971" y="4210"/>
                </a:lnTo>
                <a:lnTo>
                  <a:pt x="1995" y="4258"/>
                </a:lnTo>
                <a:lnTo>
                  <a:pt x="2044" y="4307"/>
                </a:lnTo>
                <a:lnTo>
                  <a:pt x="2093" y="4307"/>
                </a:lnTo>
                <a:lnTo>
                  <a:pt x="2214" y="4283"/>
                </a:lnTo>
                <a:lnTo>
                  <a:pt x="2312" y="4234"/>
                </a:lnTo>
                <a:lnTo>
                  <a:pt x="2531" y="4112"/>
                </a:lnTo>
                <a:lnTo>
                  <a:pt x="2920" y="3820"/>
                </a:lnTo>
                <a:lnTo>
                  <a:pt x="3212" y="3626"/>
                </a:lnTo>
                <a:lnTo>
                  <a:pt x="3358" y="3504"/>
                </a:lnTo>
                <a:lnTo>
                  <a:pt x="3504" y="3382"/>
                </a:lnTo>
                <a:lnTo>
                  <a:pt x="3893" y="3382"/>
                </a:lnTo>
                <a:lnTo>
                  <a:pt x="3674" y="3601"/>
                </a:lnTo>
                <a:lnTo>
                  <a:pt x="3480" y="3820"/>
                </a:lnTo>
                <a:lnTo>
                  <a:pt x="3382" y="3918"/>
                </a:lnTo>
                <a:lnTo>
                  <a:pt x="3261" y="4015"/>
                </a:lnTo>
                <a:lnTo>
                  <a:pt x="3115" y="4112"/>
                </a:lnTo>
                <a:lnTo>
                  <a:pt x="3066" y="4185"/>
                </a:lnTo>
                <a:lnTo>
                  <a:pt x="3066" y="4210"/>
                </a:lnTo>
                <a:lnTo>
                  <a:pt x="3066" y="4258"/>
                </a:lnTo>
                <a:lnTo>
                  <a:pt x="3090" y="4307"/>
                </a:lnTo>
                <a:lnTo>
                  <a:pt x="3139" y="4331"/>
                </a:lnTo>
                <a:lnTo>
                  <a:pt x="3236" y="4356"/>
                </a:lnTo>
                <a:lnTo>
                  <a:pt x="3334" y="4331"/>
                </a:lnTo>
                <a:lnTo>
                  <a:pt x="3455" y="4283"/>
                </a:lnTo>
                <a:lnTo>
                  <a:pt x="3674" y="4137"/>
                </a:lnTo>
                <a:lnTo>
                  <a:pt x="3820" y="3991"/>
                </a:lnTo>
                <a:lnTo>
                  <a:pt x="4234" y="3601"/>
                </a:lnTo>
                <a:lnTo>
                  <a:pt x="4331" y="3504"/>
                </a:lnTo>
                <a:lnTo>
                  <a:pt x="4429" y="3382"/>
                </a:lnTo>
                <a:lnTo>
                  <a:pt x="4988" y="3382"/>
                </a:lnTo>
                <a:lnTo>
                  <a:pt x="4794" y="3480"/>
                </a:lnTo>
                <a:lnTo>
                  <a:pt x="4623" y="3626"/>
                </a:lnTo>
                <a:lnTo>
                  <a:pt x="4477" y="3723"/>
                </a:lnTo>
                <a:lnTo>
                  <a:pt x="4331" y="3845"/>
                </a:lnTo>
                <a:lnTo>
                  <a:pt x="4210" y="3991"/>
                </a:lnTo>
                <a:lnTo>
                  <a:pt x="4185" y="4088"/>
                </a:lnTo>
                <a:lnTo>
                  <a:pt x="4137" y="4161"/>
                </a:lnTo>
                <a:lnTo>
                  <a:pt x="4137" y="4210"/>
                </a:lnTo>
                <a:lnTo>
                  <a:pt x="4161" y="4234"/>
                </a:lnTo>
                <a:lnTo>
                  <a:pt x="4185" y="4258"/>
                </a:lnTo>
                <a:lnTo>
                  <a:pt x="4234" y="4283"/>
                </a:lnTo>
                <a:lnTo>
                  <a:pt x="4307" y="4258"/>
                </a:lnTo>
                <a:lnTo>
                  <a:pt x="4380" y="4234"/>
                </a:lnTo>
                <a:lnTo>
                  <a:pt x="4526" y="4137"/>
                </a:lnTo>
                <a:lnTo>
                  <a:pt x="4794" y="3893"/>
                </a:lnTo>
                <a:lnTo>
                  <a:pt x="5110" y="3699"/>
                </a:lnTo>
                <a:lnTo>
                  <a:pt x="5256" y="3577"/>
                </a:lnTo>
                <a:lnTo>
                  <a:pt x="5304" y="3480"/>
                </a:lnTo>
                <a:lnTo>
                  <a:pt x="5353" y="3407"/>
                </a:lnTo>
                <a:lnTo>
                  <a:pt x="5353" y="3382"/>
                </a:lnTo>
                <a:lnTo>
                  <a:pt x="5888" y="3382"/>
                </a:lnTo>
                <a:lnTo>
                  <a:pt x="5645" y="3577"/>
                </a:lnTo>
                <a:lnTo>
                  <a:pt x="5450" y="3772"/>
                </a:lnTo>
                <a:lnTo>
                  <a:pt x="5256" y="3966"/>
                </a:lnTo>
                <a:lnTo>
                  <a:pt x="5110" y="4210"/>
                </a:lnTo>
                <a:lnTo>
                  <a:pt x="4988" y="4453"/>
                </a:lnTo>
                <a:lnTo>
                  <a:pt x="5012" y="4477"/>
                </a:lnTo>
                <a:lnTo>
                  <a:pt x="5037" y="4477"/>
                </a:lnTo>
                <a:lnTo>
                  <a:pt x="5207" y="4331"/>
                </a:lnTo>
                <a:lnTo>
                  <a:pt x="5377" y="4185"/>
                </a:lnTo>
                <a:lnTo>
                  <a:pt x="5694" y="3869"/>
                </a:lnTo>
                <a:lnTo>
                  <a:pt x="5913" y="3699"/>
                </a:lnTo>
                <a:lnTo>
                  <a:pt x="6132" y="3553"/>
                </a:lnTo>
                <a:lnTo>
                  <a:pt x="6302" y="3480"/>
                </a:lnTo>
                <a:lnTo>
                  <a:pt x="6351" y="3455"/>
                </a:lnTo>
                <a:lnTo>
                  <a:pt x="6424" y="3382"/>
                </a:lnTo>
                <a:lnTo>
                  <a:pt x="6910" y="3382"/>
                </a:lnTo>
                <a:lnTo>
                  <a:pt x="6764" y="3504"/>
                </a:lnTo>
                <a:lnTo>
                  <a:pt x="6570" y="3626"/>
                </a:lnTo>
                <a:lnTo>
                  <a:pt x="6351" y="3820"/>
                </a:lnTo>
                <a:lnTo>
                  <a:pt x="6253" y="3918"/>
                </a:lnTo>
                <a:lnTo>
                  <a:pt x="6180" y="4015"/>
                </a:lnTo>
                <a:lnTo>
                  <a:pt x="6107" y="4137"/>
                </a:lnTo>
                <a:lnTo>
                  <a:pt x="6083" y="4234"/>
                </a:lnTo>
                <a:lnTo>
                  <a:pt x="6107" y="4258"/>
                </a:lnTo>
                <a:lnTo>
                  <a:pt x="6132" y="4283"/>
                </a:lnTo>
                <a:lnTo>
                  <a:pt x="6229" y="4307"/>
                </a:lnTo>
                <a:lnTo>
                  <a:pt x="6326" y="4283"/>
                </a:lnTo>
                <a:lnTo>
                  <a:pt x="6424" y="4258"/>
                </a:lnTo>
                <a:lnTo>
                  <a:pt x="6521" y="4185"/>
                </a:lnTo>
                <a:lnTo>
                  <a:pt x="6691" y="4064"/>
                </a:lnTo>
                <a:lnTo>
                  <a:pt x="6837" y="3942"/>
                </a:lnTo>
                <a:lnTo>
                  <a:pt x="7056" y="3772"/>
                </a:lnTo>
                <a:lnTo>
                  <a:pt x="7300" y="3626"/>
                </a:lnTo>
                <a:lnTo>
                  <a:pt x="7519" y="3504"/>
                </a:lnTo>
                <a:lnTo>
                  <a:pt x="7616" y="3455"/>
                </a:lnTo>
                <a:lnTo>
                  <a:pt x="7713" y="3382"/>
                </a:lnTo>
                <a:lnTo>
                  <a:pt x="8103" y="3382"/>
                </a:lnTo>
                <a:lnTo>
                  <a:pt x="7884" y="3626"/>
                </a:lnTo>
                <a:lnTo>
                  <a:pt x="7616" y="3942"/>
                </a:lnTo>
                <a:lnTo>
                  <a:pt x="7470" y="4112"/>
                </a:lnTo>
                <a:lnTo>
                  <a:pt x="7348" y="4283"/>
                </a:lnTo>
                <a:lnTo>
                  <a:pt x="7348" y="4307"/>
                </a:lnTo>
                <a:lnTo>
                  <a:pt x="7373" y="4307"/>
                </a:lnTo>
                <a:lnTo>
                  <a:pt x="7543" y="4234"/>
                </a:lnTo>
                <a:lnTo>
                  <a:pt x="7689" y="4161"/>
                </a:lnTo>
                <a:lnTo>
                  <a:pt x="7835" y="4039"/>
                </a:lnTo>
                <a:lnTo>
                  <a:pt x="7957" y="3918"/>
                </a:lnTo>
                <a:lnTo>
                  <a:pt x="8541" y="3382"/>
                </a:lnTo>
                <a:lnTo>
                  <a:pt x="8760" y="3382"/>
                </a:lnTo>
                <a:lnTo>
                  <a:pt x="8589" y="3577"/>
                </a:lnTo>
                <a:lnTo>
                  <a:pt x="8346" y="3820"/>
                </a:lnTo>
                <a:lnTo>
                  <a:pt x="8200" y="3942"/>
                </a:lnTo>
                <a:lnTo>
                  <a:pt x="8151" y="4015"/>
                </a:lnTo>
                <a:lnTo>
                  <a:pt x="8103" y="4088"/>
                </a:lnTo>
                <a:lnTo>
                  <a:pt x="8103" y="4137"/>
                </a:lnTo>
                <a:lnTo>
                  <a:pt x="8127" y="4185"/>
                </a:lnTo>
                <a:lnTo>
                  <a:pt x="8151" y="4210"/>
                </a:lnTo>
                <a:lnTo>
                  <a:pt x="8200" y="4234"/>
                </a:lnTo>
                <a:lnTo>
                  <a:pt x="8273" y="4258"/>
                </a:lnTo>
                <a:lnTo>
                  <a:pt x="8370" y="4234"/>
                </a:lnTo>
                <a:lnTo>
                  <a:pt x="8468" y="4210"/>
                </a:lnTo>
                <a:lnTo>
                  <a:pt x="8541" y="4137"/>
                </a:lnTo>
                <a:lnTo>
                  <a:pt x="8711" y="4015"/>
                </a:lnTo>
                <a:lnTo>
                  <a:pt x="8833" y="3893"/>
                </a:lnTo>
                <a:lnTo>
                  <a:pt x="9052" y="3626"/>
                </a:lnTo>
                <a:lnTo>
                  <a:pt x="9271" y="3358"/>
                </a:lnTo>
                <a:lnTo>
                  <a:pt x="9903" y="3358"/>
                </a:lnTo>
                <a:lnTo>
                  <a:pt x="9782" y="3480"/>
                </a:lnTo>
                <a:lnTo>
                  <a:pt x="9660" y="3601"/>
                </a:lnTo>
                <a:lnTo>
                  <a:pt x="9538" y="3747"/>
                </a:lnTo>
                <a:lnTo>
                  <a:pt x="9441" y="3918"/>
                </a:lnTo>
                <a:lnTo>
                  <a:pt x="9441" y="3966"/>
                </a:lnTo>
                <a:lnTo>
                  <a:pt x="9465" y="3991"/>
                </a:lnTo>
                <a:lnTo>
                  <a:pt x="9490" y="4015"/>
                </a:lnTo>
                <a:lnTo>
                  <a:pt x="9538" y="3991"/>
                </a:lnTo>
                <a:lnTo>
                  <a:pt x="9684" y="3893"/>
                </a:lnTo>
                <a:lnTo>
                  <a:pt x="9806" y="3796"/>
                </a:lnTo>
                <a:lnTo>
                  <a:pt x="10074" y="3553"/>
                </a:lnTo>
                <a:lnTo>
                  <a:pt x="10220" y="3431"/>
                </a:lnTo>
                <a:lnTo>
                  <a:pt x="10366" y="3334"/>
                </a:lnTo>
                <a:lnTo>
                  <a:pt x="10633" y="3334"/>
                </a:lnTo>
                <a:lnTo>
                  <a:pt x="10560" y="3407"/>
                </a:lnTo>
                <a:lnTo>
                  <a:pt x="10293" y="3699"/>
                </a:lnTo>
                <a:lnTo>
                  <a:pt x="10171" y="3845"/>
                </a:lnTo>
                <a:lnTo>
                  <a:pt x="10074" y="4015"/>
                </a:lnTo>
                <a:lnTo>
                  <a:pt x="10049" y="4064"/>
                </a:lnTo>
                <a:lnTo>
                  <a:pt x="10049" y="4112"/>
                </a:lnTo>
                <a:lnTo>
                  <a:pt x="10098" y="4185"/>
                </a:lnTo>
                <a:lnTo>
                  <a:pt x="10171" y="4234"/>
                </a:lnTo>
                <a:lnTo>
                  <a:pt x="10220" y="4234"/>
                </a:lnTo>
                <a:lnTo>
                  <a:pt x="10268" y="4210"/>
                </a:lnTo>
                <a:lnTo>
                  <a:pt x="10390" y="4112"/>
                </a:lnTo>
                <a:lnTo>
                  <a:pt x="10536" y="3991"/>
                </a:lnTo>
                <a:lnTo>
                  <a:pt x="10755" y="3723"/>
                </a:lnTo>
                <a:lnTo>
                  <a:pt x="10974" y="3504"/>
                </a:lnTo>
                <a:lnTo>
                  <a:pt x="11217" y="3309"/>
                </a:lnTo>
                <a:close/>
                <a:moveTo>
                  <a:pt x="7567" y="0"/>
                </a:moveTo>
                <a:lnTo>
                  <a:pt x="7154" y="24"/>
                </a:lnTo>
                <a:lnTo>
                  <a:pt x="6716" y="73"/>
                </a:lnTo>
                <a:lnTo>
                  <a:pt x="5596" y="73"/>
                </a:lnTo>
                <a:lnTo>
                  <a:pt x="5256" y="146"/>
                </a:lnTo>
                <a:lnTo>
                  <a:pt x="5085" y="170"/>
                </a:lnTo>
                <a:lnTo>
                  <a:pt x="4915" y="243"/>
                </a:lnTo>
                <a:lnTo>
                  <a:pt x="4794" y="316"/>
                </a:lnTo>
                <a:lnTo>
                  <a:pt x="4696" y="389"/>
                </a:lnTo>
                <a:lnTo>
                  <a:pt x="4599" y="487"/>
                </a:lnTo>
                <a:lnTo>
                  <a:pt x="4526" y="584"/>
                </a:lnTo>
                <a:lnTo>
                  <a:pt x="4477" y="706"/>
                </a:lnTo>
                <a:lnTo>
                  <a:pt x="4453" y="827"/>
                </a:lnTo>
                <a:lnTo>
                  <a:pt x="4453" y="949"/>
                </a:lnTo>
                <a:lnTo>
                  <a:pt x="4453" y="1095"/>
                </a:lnTo>
                <a:lnTo>
                  <a:pt x="3699" y="1071"/>
                </a:lnTo>
                <a:lnTo>
                  <a:pt x="2920" y="1071"/>
                </a:lnTo>
                <a:lnTo>
                  <a:pt x="2141" y="1095"/>
                </a:lnTo>
                <a:lnTo>
                  <a:pt x="1387" y="1168"/>
                </a:lnTo>
                <a:lnTo>
                  <a:pt x="1022" y="1265"/>
                </a:lnTo>
                <a:lnTo>
                  <a:pt x="827" y="1314"/>
                </a:lnTo>
                <a:lnTo>
                  <a:pt x="657" y="1387"/>
                </a:lnTo>
                <a:lnTo>
                  <a:pt x="511" y="1484"/>
                </a:lnTo>
                <a:lnTo>
                  <a:pt x="365" y="1606"/>
                </a:lnTo>
                <a:lnTo>
                  <a:pt x="268" y="1752"/>
                </a:lnTo>
                <a:lnTo>
                  <a:pt x="170" y="1922"/>
                </a:lnTo>
                <a:lnTo>
                  <a:pt x="97" y="2141"/>
                </a:lnTo>
                <a:lnTo>
                  <a:pt x="73" y="2409"/>
                </a:lnTo>
                <a:lnTo>
                  <a:pt x="97" y="2677"/>
                </a:lnTo>
                <a:lnTo>
                  <a:pt x="122" y="2823"/>
                </a:lnTo>
                <a:lnTo>
                  <a:pt x="170" y="2920"/>
                </a:lnTo>
                <a:lnTo>
                  <a:pt x="122" y="2920"/>
                </a:lnTo>
                <a:lnTo>
                  <a:pt x="73" y="2944"/>
                </a:lnTo>
                <a:lnTo>
                  <a:pt x="24" y="2993"/>
                </a:lnTo>
                <a:lnTo>
                  <a:pt x="0" y="3042"/>
                </a:lnTo>
                <a:lnTo>
                  <a:pt x="0" y="3115"/>
                </a:lnTo>
                <a:lnTo>
                  <a:pt x="0" y="3163"/>
                </a:lnTo>
                <a:lnTo>
                  <a:pt x="24" y="3212"/>
                </a:lnTo>
                <a:lnTo>
                  <a:pt x="73" y="3261"/>
                </a:lnTo>
                <a:lnTo>
                  <a:pt x="122" y="3285"/>
                </a:lnTo>
                <a:lnTo>
                  <a:pt x="414" y="3358"/>
                </a:lnTo>
                <a:lnTo>
                  <a:pt x="706" y="3407"/>
                </a:lnTo>
                <a:lnTo>
                  <a:pt x="633" y="3674"/>
                </a:lnTo>
                <a:lnTo>
                  <a:pt x="584" y="3918"/>
                </a:lnTo>
                <a:lnTo>
                  <a:pt x="584" y="4210"/>
                </a:lnTo>
                <a:lnTo>
                  <a:pt x="584" y="4477"/>
                </a:lnTo>
                <a:lnTo>
                  <a:pt x="608" y="5037"/>
                </a:lnTo>
                <a:lnTo>
                  <a:pt x="633" y="5572"/>
                </a:lnTo>
                <a:lnTo>
                  <a:pt x="633" y="6497"/>
                </a:lnTo>
                <a:lnTo>
                  <a:pt x="633" y="7421"/>
                </a:lnTo>
                <a:lnTo>
                  <a:pt x="608" y="8346"/>
                </a:lnTo>
                <a:lnTo>
                  <a:pt x="608" y="9271"/>
                </a:lnTo>
                <a:lnTo>
                  <a:pt x="608" y="11096"/>
                </a:lnTo>
                <a:lnTo>
                  <a:pt x="633" y="12020"/>
                </a:lnTo>
                <a:lnTo>
                  <a:pt x="608" y="12921"/>
                </a:lnTo>
                <a:lnTo>
                  <a:pt x="560" y="14867"/>
                </a:lnTo>
                <a:lnTo>
                  <a:pt x="560" y="15840"/>
                </a:lnTo>
                <a:lnTo>
                  <a:pt x="584" y="16814"/>
                </a:lnTo>
                <a:lnTo>
                  <a:pt x="633" y="17057"/>
                </a:lnTo>
                <a:lnTo>
                  <a:pt x="681" y="17276"/>
                </a:lnTo>
                <a:lnTo>
                  <a:pt x="754" y="17471"/>
                </a:lnTo>
                <a:lnTo>
                  <a:pt x="876" y="17641"/>
                </a:lnTo>
                <a:lnTo>
                  <a:pt x="1022" y="17787"/>
                </a:lnTo>
                <a:lnTo>
                  <a:pt x="1192" y="17909"/>
                </a:lnTo>
                <a:lnTo>
                  <a:pt x="1387" y="17982"/>
                </a:lnTo>
                <a:lnTo>
                  <a:pt x="1630" y="18055"/>
                </a:lnTo>
                <a:lnTo>
                  <a:pt x="1971" y="18079"/>
                </a:lnTo>
                <a:lnTo>
                  <a:pt x="2287" y="18103"/>
                </a:lnTo>
                <a:lnTo>
                  <a:pt x="2969" y="18103"/>
                </a:lnTo>
                <a:lnTo>
                  <a:pt x="4842" y="18128"/>
                </a:lnTo>
                <a:lnTo>
                  <a:pt x="8419" y="18128"/>
                </a:lnTo>
                <a:lnTo>
                  <a:pt x="10220" y="18079"/>
                </a:lnTo>
                <a:lnTo>
                  <a:pt x="12069" y="18079"/>
                </a:lnTo>
                <a:lnTo>
                  <a:pt x="12118" y="18055"/>
                </a:lnTo>
                <a:lnTo>
                  <a:pt x="12191" y="17982"/>
                </a:lnTo>
                <a:lnTo>
                  <a:pt x="12337" y="17884"/>
                </a:lnTo>
                <a:lnTo>
                  <a:pt x="12434" y="17763"/>
                </a:lnTo>
                <a:lnTo>
                  <a:pt x="12531" y="17592"/>
                </a:lnTo>
                <a:lnTo>
                  <a:pt x="12604" y="17422"/>
                </a:lnTo>
                <a:lnTo>
                  <a:pt x="12653" y="17227"/>
                </a:lnTo>
                <a:lnTo>
                  <a:pt x="12702" y="17008"/>
                </a:lnTo>
                <a:lnTo>
                  <a:pt x="12775" y="16546"/>
                </a:lnTo>
                <a:lnTo>
                  <a:pt x="12799" y="16084"/>
                </a:lnTo>
                <a:lnTo>
                  <a:pt x="12799" y="15646"/>
                </a:lnTo>
                <a:lnTo>
                  <a:pt x="12799" y="15013"/>
                </a:lnTo>
                <a:lnTo>
                  <a:pt x="12799" y="14308"/>
                </a:lnTo>
                <a:lnTo>
                  <a:pt x="12750" y="13602"/>
                </a:lnTo>
                <a:lnTo>
                  <a:pt x="12677" y="12215"/>
                </a:lnTo>
                <a:lnTo>
                  <a:pt x="12775" y="12069"/>
                </a:lnTo>
                <a:lnTo>
                  <a:pt x="12775" y="11996"/>
                </a:lnTo>
                <a:lnTo>
                  <a:pt x="12775" y="11947"/>
                </a:lnTo>
                <a:lnTo>
                  <a:pt x="12726" y="11899"/>
                </a:lnTo>
                <a:lnTo>
                  <a:pt x="12653" y="11874"/>
                </a:lnTo>
                <a:lnTo>
                  <a:pt x="12653" y="11558"/>
                </a:lnTo>
                <a:lnTo>
                  <a:pt x="12702" y="11436"/>
                </a:lnTo>
                <a:lnTo>
                  <a:pt x="12726" y="11315"/>
                </a:lnTo>
                <a:lnTo>
                  <a:pt x="12702" y="11266"/>
                </a:lnTo>
                <a:lnTo>
                  <a:pt x="12653" y="11217"/>
                </a:lnTo>
                <a:lnTo>
                  <a:pt x="12629" y="11217"/>
                </a:lnTo>
                <a:lnTo>
                  <a:pt x="12629" y="11047"/>
                </a:lnTo>
                <a:lnTo>
                  <a:pt x="12653" y="9733"/>
                </a:lnTo>
                <a:lnTo>
                  <a:pt x="12677" y="9660"/>
                </a:lnTo>
                <a:lnTo>
                  <a:pt x="12702" y="9587"/>
                </a:lnTo>
                <a:lnTo>
                  <a:pt x="12702" y="9538"/>
                </a:lnTo>
                <a:lnTo>
                  <a:pt x="12653" y="9490"/>
                </a:lnTo>
                <a:lnTo>
                  <a:pt x="12726" y="7105"/>
                </a:lnTo>
                <a:lnTo>
                  <a:pt x="12726" y="5913"/>
                </a:lnTo>
                <a:lnTo>
                  <a:pt x="12726" y="4745"/>
                </a:lnTo>
                <a:lnTo>
                  <a:pt x="12750" y="4429"/>
                </a:lnTo>
                <a:lnTo>
                  <a:pt x="12750" y="4015"/>
                </a:lnTo>
                <a:lnTo>
                  <a:pt x="12750" y="3820"/>
                </a:lnTo>
                <a:lnTo>
                  <a:pt x="12726" y="3650"/>
                </a:lnTo>
                <a:lnTo>
                  <a:pt x="12677" y="3480"/>
                </a:lnTo>
                <a:lnTo>
                  <a:pt x="12604" y="3358"/>
                </a:lnTo>
                <a:lnTo>
                  <a:pt x="12920" y="3382"/>
                </a:lnTo>
                <a:lnTo>
                  <a:pt x="12993" y="3382"/>
                </a:lnTo>
                <a:lnTo>
                  <a:pt x="13066" y="3358"/>
                </a:lnTo>
                <a:lnTo>
                  <a:pt x="13115" y="3309"/>
                </a:lnTo>
                <a:lnTo>
                  <a:pt x="13164" y="3261"/>
                </a:lnTo>
                <a:lnTo>
                  <a:pt x="13164" y="3188"/>
                </a:lnTo>
                <a:lnTo>
                  <a:pt x="13164" y="3115"/>
                </a:lnTo>
                <a:lnTo>
                  <a:pt x="13164" y="3042"/>
                </a:lnTo>
                <a:lnTo>
                  <a:pt x="13139" y="2969"/>
                </a:lnTo>
                <a:lnTo>
                  <a:pt x="13188" y="2604"/>
                </a:lnTo>
                <a:lnTo>
                  <a:pt x="13237" y="2239"/>
                </a:lnTo>
                <a:lnTo>
                  <a:pt x="13237" y="2044"/>
                </a:lnTo>
                <a:lnTo>
                  <a:pt x="13212" y="1849"/>
                </a:lnTo>
                <a:lnTo>
                  <a:pt x="13164" y="1679"/>
                </a:lnTo>
                <a:lnTo>
                  <a:pt x="13091" y="1533"/>
                </a:lnTo>
                <a:lnTo>
                  <a:pt x="12969" y="1387"/>
                </a:lnTo>
                <a:lnTo>
                  <a:pt x="12823" y="1265"/>
                </a:lnTo>
                <a:lnTo>
                  <a:pt x="12677" y="1168"/>
                </a:lnTo>
                <a:lnTo>
                  <a:pt x="12507" y="1119"/>
                </a:lnTo>
                <a:lnTo>
                  <a:pt x="12312" y="1071"/>
                </a:lnTo>
                <a:lnTo>
                  <a:pt x="12142" y="1071"/>
                </a:lnTo>
                <a:lnTo>
                  <a:pt x="11753" y="1046"/>
                </a:lnTo>
                <a:lnTo>
                  <a:pt x="10317" y="1071"/>
                </a:lnTo>
                <a:lnTo>
                  <a:pt x="8881" y="1119"/>
                </a:lnTo>
                <a:lnTo>
                  <a:pt x="8881" y="1095"/>
                </a:lnTo>
                <a:lnTo>
                  <a:pt x="8833" y="876"/>
                </a:lnTo>
                <a:lnTo>
                  <a:pt x="8784" y="706"/>
                </a:lnTo>
                <a:lnTo>
                  <a:pt x="8711" y="535"/>
                </a:lnTo>
                <a:lnTo>
                  <a:pt x="8614" y="365"/>
                </a:lnTo>
                <a:lnTo>
                  <a:pt x="8516" y="243"/>
                </a:lnTo>
                <a:lnTo>
                  <a:pt x="8370" y="146"/>
                </a:lnTo>
                <a:lnTo>
                  <a:pt x="8200" y="73"/>
                </a:lnTo>
                <a:lnTo>
                  <a:pt x="7981" y="24"/>
                </a:lnTo>
                <a:lnTo>
                  <a:pt x="7762"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 name="Google Shape;241;p17"/>
          <p:cNvSpPr/>
          <p:nvPr/>
        </p:nvSpPr>
        <p:spPr>
          <a:xfrm>
            <a:off x="4748447" y="4055786"/>
            <a:ext cx="510245" cy="403800"/>
          </a:xfrm>
          <a:custGeom>
            <a:rect b="b" l="l" r="r" t="t"/>
            <a:pathLst>
              <a:path extrusionOk="0" h="15136" w="19126">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 name="Google Shape;242;p17"/>
          <p:cNvSpPr/>
          <p:nvPr/>
        </p:nvSpPr>
        <p:spPr>
          <a:xfrm>
            <a:off x="5460520" y="4085638"/>
            <a:ext cx="497280" cy="337585"/>
          </a:xfrm>
          <a:custGeom>
            <a:rect b="b" l="l" r="r" t="t"/>
            <a:pathLst>
              <a:path extrusionOk="0" h="12654" w="18640">
                <a:moveTo>
                  <a:pt x="11486" y="512"/>
                </a:moveTo>
                <a:lnTo>
                  <a:pt x="14089" y="536"/>
                </a:lnTo>
                <a:lnTo>
                  <a:pt x="16206" y="585"/>
                </a:lnTo>
                <a:lnTo>
                  <a:pt x="17106" y="585"/>
                </a:lnTo>
                <a:lnTo>
                  <a:pt x="17374" y="633"/>
                </a:lnTo>
                <a:lnTo>
                  <a:pt x="17617" y="706"/>
                </a:lnTo>
                <a:lnTo>
                  <a:pt x="17715" y="755"/>
                </a:lnTo>
                <a:lnTo>
                  <a:pt x="17812" y="828"/>
                </a:lnTo>
                <a:lnTo>
                  <a:pt x="17885" y="925"/>
                </a:lnTo>
                <a:lnTo>
                  <a:pt x="17958" y="1047"/>
                </a:lnTo>
                <a:lnTo>
                  <a:pt x="17982" y="1169"/>
                </a:lnTo>
                <a:lnTo>
                  <a:pt x="18007" y="1315"/>
                </a:lnTo>
                <a:lnTo>
                  <a:pt x="17982" y="1607"/>
                </a:lnTo>
                <a:lnTo>
                  <a:pt x="17958" y="1753"/>
                </a:lnTo>
                <a:lnTo>
                  <a:pt x="17958" y="1923"/>
                </a:lnTo>
                <a:lnTo>
                  <a:pt x="17958" y="2264"/>
                </a:lnTo>
                <a:lnTo>
                  <a:pt x="18007" y="2604"/>
                </a:lnTo>
                <a:lnTo>
                  <a:pt x="18031" y="2945"/>
                </a:lnTo>
                <a:lnTo>
                  <a:pt x="18031" y="3115"/>
                </a:lnTo>
                <a:lnTo>
                  <a:pt x="17520" y="3164"/>
                </a:lnTo>
                <a:lnTo>
                  <a:pt x="17009" y="3188"/>
                </a:lnTo>
                <a:lnTo>
                  <a:pt x="15963" y="3212"/>
                </a:lnTo>
                <a:lnTo>
                  <a:pt x="14917" y="3188"/>
                </a:lnTo>
                <a:lnTo>
                  <a:pt x="13870" y="3164"/>
                </a:lnTo>
                <a:lnTo>
                  <a:pt x="12751" y="3139"/>
                </a:lnTo>
                <a:lnTo>
                  <a:pt x="11607" y="3115"/>
                </a:lnTo>
                <a:lnTo>
                  <a:pt x="11023" y="3139"/>
                </a:lnTo>
                <a:lnTo>
                  <a:pt x="10439" y="3188"/>
                </a:lnTo>
                <a:lnTo>
                  <a:pt x="9855" y="3237"/>
                </a:lnTo>
                <a:lnTo>
                  <a:pt x="9271" y="3261"/>
                </a:lnTo>
                <a:lnTo>
                  <a:pt x="8712" y="3261"/>
                </a:lnTo>
                <a:lnTo>
                  <a:pt x="8152" y="3237"/>
                </a:lnTo>
                <a:lnTo>
                  <a:pt x="7057" y="3164"/>
                </a:lnTo>
                <a:lnTo>
                  <a:pt x="5938" y="3091"/>
                </a:lnTo>
                <a:lnTo>
                  <a:pt x="5403" y="3091"/>
                </a:lnTo>
                <a:lnTo>
                  <a:pt x="4843" y="3066"/>
                </a:lnTo>
                <a:lnTo>
                  <a:pt x="3651" y="3091"/>
                </a:lnTo>
                <a:lnTo>
                  <a:pt x="2483" y="3139"/>
                </a:lnTo>
                <a:lnTo>
                  <a:pt x="1412" y="3164"/>
                </a:lnTo>
                <a:lnTo>
                  <a:pt x="950" y="3164"/>
                </a:lnTo>
                <a:lnTo>
                  <a:pt x="731" y="3188"/>
                </a:lnTo>
                <a:lnTo>
                  <a:pt x="487" y="3212"/>
                </a:lnTo>
                <a:lnTo>
                  <a:pt x="487" y="3212"/>
                </a:lnTo>
                <a:lnTo>
                  <a:pt x="512" y="2799"/>
                </a:lnTo>
                <a:lnTo>
                  <a:pt x="560" y="2410"/>
                </a:lnTo>
                <a:lnTo>
                  <a:pt x="633" y="1996"/>
                </a:lnTo>
                <a:lnTo>
                  <a:pt x="731" y="1607"/>
                </a:lnTo>
                <a:lnTo>
                  <a:pt x="828" y="1363"/>
                </a:lnTo>
                <a:lnTo>
                  <a:pt x="925" y="1169"/>
                </a:lnTo>
                <a:lnTo>
                  <a:pt x="1071" y="998"/>
                </a:lnTo>
                <a:lnTo>
                  <a:pt x="1217" y="852"/>
                </a:lnTo>
                <a:lnTo>
                  <a:pt x="1388" y="731"/>
                </a:lnTo>
                <a:lnTo>
                  <a:pt x="1582" y="658"/>
                </a:lnTo>
                <a:lnTo>
                  <a:pt x="1777" y="585"/>
                </a:lnTo>
                <a:lnTo>
                  <a:pt x="1996" y="512"/>
                </a:lnTo>
                <a:lnTo>
                  <a:pt x="2118" y="560"/>
                </a:lnTo>
                <a:lnTo>
                  <a:pt x="2239" y="560"/>
                </a:lnTo>
                <a:lnTo>
                  <a:pt x="2483" y="585"/>
                </a:lnTo>
                <a:lnTo>
                  <a:pt x="2969" y="536"/>
                </a:lnTo>
                <a:lnTo>
                  <a:pt x="4016" y="512"/>
                </a:lnTo>
                <a:lnTo>
                  <a:pt x="5062" y="512"/>
                </a:lnTo>
                <a:lnTo>
                  <a:pt x="6084" y="536"/>
                </a:lnTo>
                <a:lnTo>
                  <a:pt x="7106" y="560"/>
                </a:lnTo>
                <a:lnTo>
                  <a:pt x="8128" y="585"/>
                </a:lnTo>
                <a:lnTo>
                  <a:pt x="8639" y="585"/>
                </a:lnTo>
                <a:lnTo>
                  <a:pt x="9150" y="560"/>
                </a:lnTo>
                <a:lnTo>
                  <a:pt x="10220" y="512"/>
                </a:lnTo>
                <a:close/>
                <a:moveTo>
                  <a:pt x="487" y="3650"/>
                </a:moveTo>
                <a:lnTo>
                  <a:pt x="560" y="3675"/>
                </a:lnTo>
                <a:lnTo>
                  <a:pt x="512" y="3748"/>
                </a:lnTo>
                <a:lnTo>
                  <a:pt x="487" y="3772"/>
                </a:lnTo>
                <a:lnTo>
                  <a:pt x="487" y="3650"/>
                </a:lnTo>
                <a:close/>
                <a:moveTo>
                  <a:pt x="10147" y="3748"/>
                </a:moveTo>
                <a:lnTo>
                  <a:pt x="9782" y="4137"/>
                </a:lnTo>
                <a:lnTo>
                  <a:pt x="9612" y="4356"/>
                </a:lnTo>
                <a:lnTo>
                  <a:pt x="9466" y="4575"/>
                </a:lnTo>
                <a:lnTo>
                  <a:pt x="9344" y="4745"/>
                </a:lnTo>
                <a:lnTo>
                  <a:pt x="9344" y="4745"/>
                </a:lnTo>
                <a:lnTo>
                  <a:pt x="9515" y="4356"/>
                </a:lnTo>
                <a:lnTo>
                  <a:pt x="9685" y="3967"/>
                </a:lnTo>
                <a:lnTo>
                  <a:pt x="9782" y="3796"/>
                </a:lnTo>
                <a:lnTo>
                  <a:pt x="9807" y="3772"/>
                </a:lnTo>
                <a:lnTo>
                  <a:pt x="10147" y="3748"/>
                </a:lnTo>
                <a:close/>
                <a:moveTo>
                  <a:pt x="1509" y="3699"/>
                </a:moveTo>
                <a:lnTo>
                  <a:pt x="1339" y="3845"/>
                </a:lnTo>
                <a:lnTo>
                  <a:pt x="1217" y="3991"/>
                </a:lnTo>
                <a:lnTo>
                  <a:pt x="950" y="4332"/>
                </a:lnTo>
                <a:lnTo>
                  <a:pt x="731" y="4648"/>
                </a:lnTo>
                <a:lnTo>
                  <a:pt x="512" y="4989"/>
                </a:lnTo>
                <a:lnTo>
                  <a:pt x="512" y="4697"/>
                </a:lnTo>
                <a:lnTo>
                  <a:pt x="633" y="4380"/>
                </a:lnTo>
                <a:lnTo>
                  <a:pt x="779" y="4040"/>
                </a:lnTo>
                <a:lnTo>
                  <a:pt x="877" y="3869"/>
                </a:lnTo>
                <a:lnTo>
                  <a:pt x="998" y="3723"/>
                </a:lnTo>
                <a:lnTo>
                  <a:pt x="1509" y="3699"/>
                </a:lnTo>
                <a:close/>
                <a:moveTo>
                  <a:pt x="15452" y="3723"/>
                </a:moveTo>
                <a:lnTo>
                  <a:pt x="15111" y="4186"/>
                </a:lnTo>
                <a:lnTo>
                  <a:pt x="14746" y="4648"/>
                </a:lnTo>
                <a:lnTo>
                  <a:pt x="14454" y="5013"/>
                </a:lnTo>
                <a:lnTo>
                  <a:pt x="14333" y="5208"/>
                </a:lnTo>
                <a:lnTo>
                  <a:pt x="14235" y="5402"/>
                </a:lnTo>
                <a:lnTo>
                  <a:pt x="13846" y="5402"/>
                </a:lnTo>
                <a:lnTo>
                  <a:pt x="13919" y="5305"/>
                </a:lnTo>
                <a:lnTo>
                  <a:pt x="13992" y="5159"/>
                </a:lnTo>
                <a:lnTo>
                  <a:pt x="14089" y="4964"/>
                </a:lnTo>
                <a:lnTo>
                  <a:pt x="14479" y="4356"/>
                </a:lnTo>
                <a:lnTo>
                  <a:pt x="14673" y="4040"/>
                </a:lnTo>
                <a:lnTo>
                  <a:pt x="14722" y="3869"/>
                </a:lnTo>
                <a:lnTo>
                  <a:pt x="14771" y="3723"/>
                </a:lnTo>
                <a:close/>
                <a:moveTo>
                  <a:pt x="14503" y="3699"/>
                </a:moveTo>
                <a:lnTo>
                  <a:pt x="14187" y="4161"/>
                </a:lnTo>
                <a:lnTo>
                  <a:pt x="13919" y="4599"/>
                </a:lnTo>
                <a:lnTo>
                  <a:pt x="13651" y="4989"/>
                </a:lnTo>
                <a:lnTo>
                  <a:pt x="13530" y="5183"/>
                </a:lnTo>
                <a:lnTo>
                  <a:pt x="13505" y="5281"/>
                </a:lnTo>
                <a:lnTo>
                  <a:pt x="13481" y="5402"/>
                </a:lnTo>
                <a:lnTo>
                  <a:pt x="13481" y="5427"/>
                </a:lnTo>
                <a:lnTo>
                  <a:pt x="13019" y="5427"/>
                </a:lnTo>
                <a:lnTo>
                  <a:pt x="13116" y="5183"/>
                </a:lnTo>
                <a:lnTo>
                  <a:pt x="13238" y="4940"/>
                </a:lnTo>
                <a:lnTo>
                  <a:pt x="13432" y="4648"/>
                </a:lnTo>
                <a:lnTo>
                  <a:pt x="13627" y="4332"/>
                </a:lnTo>
                <a:lnTo>
                  <a:pt x="13822" y="4015"/>
                </a:lnTo>
                <a:lnTo>
                  <a:pt x="13968" y="3699"/>
                </a:lnTo>
                <a:close/>
                <a:moveTo>
                  <a:pt x="16255" y="3723"/>
                </a:moveTo>
                <a:lnTo>
                  <a:pt x="15914" y="4210"/>
                </a:lnTo>
                <a:lnTo>
                  <a:pt x="15573" y="4672"/>
                </a:lnTo>
                <a:lnTo>
                  <a:pt x="15282" y="5037"/>
                </a:lnTo>
                <a:lnTo>
                  <a:pt x="15160" y="5208"/>
                </a:lnTo>
                <a:lnTo>
                  <a:pt x="15111" y="5329"/>
                </a:lnTo>
                <a:lnTo>
                  <a:pt x="15087" y="5427"/>
                </a:lnTo>
                <a:lnTo>
                  <a:pt x="14722" y="5427"/>
                </a:lnTo>
                <a:lnTo>
                  <a:pt x="14795" y="5329"/>
                </a:lnTo>
                <a:lnTo>
                  <a:pt x="15257" y="4697"/>
                </a:lnTo>
                <a:lnTo>
                  <a:pt x="15403" y="4478"/>
                </a:lnTo>
                <a:lnTo>
                  <a:pt x="15525" y="4234"/>
                </a:lnTo>
                <a:lnTo>
                  <a:pt x="15622" y="3991"/>
                </a:lnTo>
                <a:lnTo>
                  <a:pt x="15646" y="3845"/>
                </a:lnTo>
                <a:lnTo>
                  <a:pt x="15671" y="3723"/>
                </a:lnTo>
                <a:close/>
                <a:moveTo>
                  <a:pt x="3748" y="3626"/>
                </a:moveTo>
                <a:lnTo>
                  <a:pt x="3602" y="3772"/>
                </a:lnTo>
                <a:lnTo>
                  <a:pt x="3480" y="3967"/>
                </a:lnTo>
                <a:lnTo>
                  <a:pt x="3286" y="4307"/>
                </a:lnTo>
                <a:lnTo>
                  <a:pt x="3091" y="4599"/>
                </a:lnTo>
                <a:lnTo>
                  <a:pt x="2872" y="4867"/>
                </a:lnTo>
                <a:lnTo>
                  <a:pt x="2677" y="5159"/>
                </a:lnTo>
                <a:lnTo>
                  <a:pt x="2580" y="5305"/>
                </a:lnTo>
                <a:lnTo>
                  <a:pt x="2507" y="5451"/>
                </a:lnTo>
                <a:lnTo>
                  <a:pt x="2191" y="5451"/>
                </a:lnTo>
                <a:lnTo>
                  <a:pt x="2312" y="5305"/>
                </a:lnTo>
                <a:lnTo>
                  <a:pt x="2410" y="5135"/>
                </a:lnTo>
                <a:lnTo>
                  <a:pt x="2604" y="4867"/>
                </a:lnTo>
                <a:lnTo>
                  <a:pt x="2799" y="4599"/>
                </a:lnTo>
                <a:lnTo>
                  <a:pt x="2945" y="4307"/>
                </a:lnTo>
                <a:lnTo>
                  <a:pt x="3091" y="4040"/>
                </a:lnTo>
                <a:lnTo>
                  <a:pt x="3213" y="3748"/>
                </a:lnTo>
                <a:lnTo>
                  <a:pt x="3213" y="3699"/>
                </a:lnTo>
                <a:lnTo>
                  <a:pt x="3164" y="3675"/>
                </a:lnTo>
                <a:lnTo>
                  <a:pt x="3115" y="3650"/>
                </a:lnTo>
                <a:lnTo>
                  <a:pt x="3091" y="3699"/>
                </a:lnTo>
                <a:lnTo>
                  <a:pt x="2872" y="3942"/>
                </a:lnTo>
                <a:lnTo>
                  <a:pt x="2653" y="4210"/>
                </a:lnTo>
                <a:lnTo>
                  <a:pt x="2434" y="4453"/>
                </a:lnTo>
                <a:lnTo>
                  <a:pt x="2215" y="4721"/>
                </a:lnTo>
                <a:lnTo>
                  <a:pt x="1947" y="5062"/>
                </a:lnTo>
                <a:lnTo>
                  <a:pt x="1826" y="5232"/>
                </a:lnTo>
                <a:lnTo>
                  <a:pt x="1777" y="5329"/>
                </a:lnTo>
                <a:lnTo>
                  <a:pt x="1753" y="5427"/>
                </a:lnTo>
                <a:lnTo>
                  <a:pt x="1388" y="5427"/>
                </a:lnTo>
                <a:lnTo>
                  <a:pt x="1461" y="5305"/>
                </a:lnTo>
                <a:lnTo>
                  <a:pt x="1534" y="5159"/>
                </a:lnTo>
                <a:lnTo>
                  <a:pt x="1631" y="5013"/>
                </a:lnTo>
                <a:lnTo>
                  <a:pt x="1728" y="4867"/>
                </a:lnTo>
                <a:lnTo>
                  <a:pt x="1972" y="4575"/>
                </a:lnTo>
                <a:lnTo>
                  <a:pt x="2142" y="4356"/>
                </a:lnTo>
                <a:lnTo>
                  <a:pt x="2288" y="4137"/>
                </a:lnTo>
                <a:lnTo>
                  <a:pt x="2410" y="3894"/>
                </a:lnTo>
                <a:lnTo>
                  <a:pt x="2507" y="3650"/>
                </a:lnTo>
                <a:lnTo>
                  <a:pt x="3748" y="3626"/>
                </a:lnTo>
                <a:close/>
                <a:moveTo>
                  <a:pt x="4551" y="3602"/>
                </a:moveTo>
                <a:lnTo>
                  <a:pt x="4356" y="3796"/>
                </a:lnTo>
                <a:lnTo>
                  <a:pt x="4186" y="4015"/>
                </a:lnTo>
                <a:lnTo>
                  <a:pt x="3894" y="4478"/>
                </a:lnTo>
                <a:lnTo>
                  <a:pt x="3699" y="4697"/>
                </a:lnTo>
                <a:lnTo>
                  <a:pt x="3505" y="4940"/>
                </a:lnTo>
                <a:lnTo>
                  <a:pt x="3407" y="5062"/>
                </a:lnTo>
                <a:lnTo>
                  <a:pt x="3334" y="5183"/>
                </a:lnTo>
                <a:lnTo>
                  <a:pt x="3286" y="5329"/>
                </a:lnTo>
                <a:lnTo>
                  <a:pt x="3261" y="5451"/>
                </a:lnTo>
                <a:lnTo>
                  <a:pt x="2921" y="5451"/>
                </a:lnTo>
                <a:lnTo>
                  <a:pt x="3067" y="5281"/>
                </a:lnTo>
                <a:lnTo>
                  <a:pt x="3213" y="5062"/>
                </a:lnTo>
                <a:lnTo>
                  <a:pt x="3432" y="4672"/>
                </a:lnTo>
                <a:lnTo>
                  <a:pt x="3724" y="4161"/>
                </a:lnTo>
                <a:lnTo>
                  <a:pt x="4016" y="3602"/>
                </a:lnTo>
                <a:close/>
                <a:moveTo>
                  <a:pt x="13140" y="3675"/>
                </a:moveTo>
                <a:lnTo>
                  <a:pt x="13724" y="3699"/>
                </a:lnTo>
                <a:lnTo>
                  <a:pt x="13505" y="3894"/>
                </a:lnTo>
                <a:lnTo>
                  <a:pt x="13335" y="4137"/>
                </a:lnTo>
                <a:lnTo>
                  <a:pt x="12994" y="4624"/>
                </a:lnTo>
                <a:lnTo>
                  <a:pt x="12751" y="5013"/>
                </a:lnTo>
                <a:lnTo>
                  <a:pt x="12605" y="5232"/>
                </a:lnTo>
                <a:lnTo>
                  <a:pt x="12483" y="5451"/>
                </a:lnTo>
                <a:lnTo>
                  <a:pt x="12313" y="5451"/>
                </a:lnTo>
                <a:lnTo>
                  <a:pt x="12459" y="5256"/>
                </a:lnTo>
                <a:lnTo>
                  <a:pt x="12556" y="5037"/>
                </a:lnTo>
                <a:lnTo>
                  <a:pt x="12775" y="4624"/>
                </a:lnTo>
                <a:lnTo>
                  <a:pt x="12873" y="4405"/>
                </a:lnTo>
                <a:lnTo>
                  <a:pt x="12946" y="4161"/>
                </a:lnTo>
                <a:lnTo>
                  <a:pt x="13043" y="3918"/>
                </a:lnTo>
                <a:lnTo>
                  <a:pt x="13140" y="3675"/>
                </a:lnTo>
                <a:close/>
                <a:moveTo>
                  <a:pt x="16912" y="3723"/>
                </a:moveTo>
                <a:lnTo>
                  <a:pt x="16547" y="4283"/>
                </a:lnTo>
                <a:lnTo>
                  <a:pt x="16328" y="4575"/>
                </a:lnTo>
                <a:lnTo>
                  <a:pt x="16109" y="4818"/>
                </a:lnTo>
                <a:lnTo>
                  <a:pt x="15841" y="5086"/>
                </a:lnTo>
                <a:lnTo>
                  <a:pt x="15695" y="5281"/>
                </a:lnTo>
                <a:lnTo>
                  <a:pt x="15573" y="5451"/>
                </a:lnTo>
                <a:lnTo>
                  <a:pt x="15501" y="5451"/>
                </a:lnTo>
                <a:lnTo>
                  <a:pt x="15695" y="5135"/>
                </a:lnTo>
                <a:lnTo>
                  <a:pt x="15914" y="4843"/>
                </a:lnTo>
                <a:lnTo>
                  <a:pt x="16084" y="4575"/>
                </a:lnTo>
                <a:lnTo>
                  <a:pt x="16230" y="4307"/>
                </a:lnTo>
                <a:lnTo>
                  <a:pt x="16474" y="3723"/>
                </a:lnTo>
                <a:close/>
                <a:moveTo>
                  <a:pt x="12921" y="3650"/>
                </a:moveTo>
                <a:lnTo>
                  <a:pt x="12800" y="3821"/>
                </a:lnTo>
                <a:lnTo>
                  <a:pt x="12702" y="3991"/>
                </a:lnTo>
                <a:lnTo>
                  <a:pt x="12532" y="4332"/>
                </a:lnTo>
                <a:lnTo>
                  <a:pt x="12362" y="4599"/>
                </a:lnTo>
                <a:lnTo>
                  <a:pt x="12167" y="4891"/>
                </a:lnTo>
                <a:lnTo>
                  <a:pt x="11997" y="5159"/>
                </a:lnTo>
                <a:lnTo>
                  <a:pt x="11948" y="5305"/>
                </a:lnTo>
                <a:lnTo>
                  <a:pt x="11899" y="5451"/>
                </a:lnTo>
                <a:lnTo>
                  <a:pt x="11583" y="5475"/>
                </a:lnTo>
                <a:lnTo>
                  <a:pt x="11583" y="5475"/>
                </a:lnTo>
                <a:lnTo>
                  <a:pt x="11729" y="5232"/>
                </a:lnTo>
                <a:lnTo>
                  <a:pt x="11826" y="4964"/>
                </a:lnTo>
                <a:lnTo>
                  <a:pt x="12045" y="4453"/>
                </a:lnTo>
                <a:lnTo>
                  <a:pt x="12216" y="4064"/>
                </a:lnTo>
                <a:lnTo>
                  <a:pt x="12289" y="3869"/>
                </a:lnTo>
                <a:lnTo>
                  <a:pt x="12337" y="3650"/>
                </a:lnTo>
                <a:close/>
                <a:moveTo>
                  <a:pt x="4746" y="3602"/>
                </a:moveTo>
                <a:lnTo>
                  <a:pt x="5792" y="3626"/>
                </a:lnTo>
                <a:lnTo>
                  <a:pt x="6814" y="3675"/>
                </a:lnTo>
                <a:lnTo>
                  <a:pt x="6571" y="3845"/>
                </a:lnTo>
                <a:lnTo>
                  <a:pt x="6352" y="4064"/>
                </a:lnTo>
                <a:lnTo>
                  <a:pt x="6157" y="4283"/>
                </a:lnTo>
                <a:lnTo>
                  <a:pt x="5987" y="4526"/>
                </a:lnTo>
                <a:lnTo>
                  <a:pt x="5573" y="5135"/>
                </a:lnTo>
                <a:lnTo>
                  <a:pt x="5427" y="5305"/>
                </a:lnTo>
                <a:lnTo>
                  <a:pt x="5403" y="5402"/>
                </a:lnTo>
                <a:lnTo>
                  <a:pt x="5378" y="5500"/>
                </a:lnTo>
                <a:lnTo>
                  <a:pt x="5013" y="5500"/>
                </a:lnTo>
                <a:lnTo>
                  <a:pt x="5232" y="5232"/>
                </a:lnTo>
                <a:lnTo>
                  <a:pt x="5427" y="4940"/>
                </a:lnTo>
                <a:lnTo>
                  <a:pt x="6206" y="3748"/>
                </a:lnTo>
                <a:lnTo>
                  <a:pt x="6230" y="3699"/>
                </a:lnTo>
                <a:lnTo>
                  <a:pt x="6206" y="3675"/>
                </a:lnTo>
                <a:lnTo>
                  <a:pt x="6108" y="3675"/>
                </a:lnTo>
                <a:lnTo>
                  <a:pt x="5865" y="3894"/>
                </a:lnTo>
                <a:lnTo>
                  <a:pt x="5646" y="4113"/>
                </a:lnTo>
                <a:lnTo>
                  <a:pt x="5427" y="4356"/>
                </a:lnTo>
                <a:lnTo>
                  <a:pt x="5208" y="4599"/>
                </a:lnTo>
                <a:lnTo>
                  <a:pt x="4892" y="5013"/>
                </a:lnTo>
                <a:lnTo>
                  <a:pt x="4770" y="5256"/>
                </a:lnTo>
                <a:lnTo>
                  <a:pt x="4648" y="5500"/>
                </a:lnTo>
                <a:lnTo>
                  <a:pt x="4429" y="5475"/>
                </a:lnTo>
                <a:lnTo>
                  <a:pt x="4746" y="5037"/>
                </a:lnTo>
                <a:lnTo>
                  <a:pt x="4989" y="4745"/>
                </a:lnTo>
                <a:lnTo>
                  <a:pt x="5208" y="4405"/>
                </a:lnTo>
                <a:lnTo>
                  <a:pt x="5403" y="4088"/>
                </a:lnTo>
                <a:lnTo>
                  <a:pt x="5476" y="3894"/>
                </a:lnTo>
                <a:lnTo>
                  <a:pt x="5549" y="3723"/>
                </a:lnTo>
                <a:lnTo>
                  <a:pt x="5549" y="3675"/>
                </a:lnTo>
                <a:lnTo>
                  <a:pt x="5500" y="3650"/>
                </a:lnTo>
                <a:lnTo>
                  <a:pt x="5476" y="3626"/>
                </a:lnTo>
                <a:lnTo>
                  <a:pt x="5427" y="3650"/>
                </a:lnTo>
                <a:lnTo>
                  <a:pt x="5159" y="3918"/>
                </a:lnTo>
                <a:lnTo>
                  <a:pt x="4916" y="4210"/>
                </a:lnTo>
                <a:lnTo>
                  <a:pt x="4429" y="4794"/>
                </a:lnTo>
                <a:lnTo>
                  <a:pt x="4162" y="5110"/>
                </a:lnTo>
                <a:lnTo>
                  <a:pt x="4016" y="5281"/>
                </a:lnTo>
                <a:lnTo>
                  <a:pt x="3894" y="5475"/>
                </a:lnTo>
                <a:lnTo>
                  <a:pt x="3529" y="5451"/>
                </a:lnTo>
                <a:lnTo>
                  <a:pt x="3821" y="5086"/>
                </a:lnTo>
                <a:lnTo>
                  <a:pt x="4064" y="4721"/>
                </a:lnTo>
                <a:lnTo>
                  <a:pt x="4405" y="4161"/>
                </a:lnTo>
                <a:lnTo>
                  <a:pt x="4575" y="3869"/>
                </a:lnTo>
                <a:lnTo>
                  <a:pt x="4746" y="3602"/>
                </a:lnTo>
                <a:close/>
                <a:moveTo>
                  <a:pt x="11997" y="3650"/>
                </a:moveTo>
                <a:lnTo>
                  <a:pt x="11875" y="3869"/>
                </a:lnTo>
                <a:lnTo>
                  <a:pt x="11778" y="4088"/>
                </a:lnTo>
                <a:lnTo>
                  <a:pt x="11559" y="4551"/>
                </a:lnTo>
                <a:lnTo>
                  <a:pt x="11315" y="4989"/>
                </a:lnTo>
                <a:lnTo>
                  <a:pt x="11218" y="5232"/>
                </a:lnTo>
                <a:lnTo>
                  <a:pt x="11194" y="5378"/>
                </a:lnTo>
                <a:lnTo>
                  <a:pt x="11169" y="5500"/>
                </a:lnTo>
                <a:lnTo>
                  <a:pt x="10756" y="5500"/>
                </a:lnTo>
                <a:lnTo>
                  <a:pt x="10950" y="5256"/>
                </a:lnTo>
                <a:lnTo>
                  <a:pt x="11121" y="4989"/>
                </a:lnTo>
                <a:lnTo>
                  <a:pt x="11291" y="4672"/>
                </a:lnTo>
                <a:lnTo>
                  <a:pt x="11437" y="4332"/>
                </a:lnTo>
                <a:lnTo>
                  <a:pt x="11705" y="3650"/>
                </a:lnTo>
                <a:close/>
                <a:moveTo>
                  <a:pt x="17593" y="3699"/>
                </a:moveTo>
                <a:lnTo>
                  <a:pt x="17471" y="3894"/>
                </a:lnTo>
                <a:lnTo>
                  <a:pt x="17325" y="4088"/>
                </a:lnTo>
                <a:lnTo>
                  <a:pt x="17082" y="4502"/>
                </a:lnTo>
                <a:lnTo>
                  <a:pt x="16887" y="4745"/>
                </a:lnTo>
                <a:lnTo>
                  <a:pt x="16668" y="4989"/>
                </a:lnTo>
                <a:lnTo>
                  <a:pt x="16474" y="5232"/>
                </a:lnTo>
                <a:lnTo>
                  <a:pt x="16376" y="5378"/>
                </a:lnTo>
                <a:lnTo>
                  <a:pt x="16303" y="5500"/>
                </a:lnTo>
                <a:lnTo>
                  <a:pt x="16133" y="5475"/>
                </a:lnTo>
                <a:lnTo>
                  <a:pt x="16620" y="4867"/>
                </a:lnTo>
                <a:lnTo>
                  <a:pt x="16790" y="4599"/>
                </a:lnTo>
                <a:lnTo>
                  <a:pt x="16936" y="4307"/>
                </a:lnTo>
                <a:lnTo>
                  <a:pt x="17033" y="4015"/>
                </a:lnTo>
                <a:lnTo>
                  <a:pt x="17131" y="3723"/>
                </a:lnTo>
                <a:lnTo>
                  <a:pt x="17593" y="3699"/>
                </a:lnTo>
                <a:close/>
                <a:moveTo>
                  <a:pt x="2337" y="3650"/>
                </a:moveTo>
                <a:lnTo>
                  <a:pt x="1947" y="4064"/>
                </a:lnTo>
                <a:lnTo>
                  <a:pt x="1558" y="4478"/>
                </a:lnTo>
                <a:lnTo>
                  <a:pt x="1363" y="4697"/>
                </a:lnTo>
                <a:lnTo>
                  <a:pt x="1193" y="4940"/>
                </a:lnTo>
                <a:lnTo>
                  <a:pt x="1096" y="5062"/>
                </a:lnTo>
                <a:lnTo>
                  <a:pt x="1047" y="5183"/>
                </a:lnTo>
                <a:lnTo>
                  <a:pt x="1023" y="5329"/>
                </a:lnTo>
                <a:lnTo>
                  <a:pt x="1023" y="5451"/>
                </a:lnTo>
                <a:lnTo>
                  <a:pt x="804" y="5475"/>
                </a:lnTo>
                <a:lnTo>
                  <a:pt x="609" y="5524"/>
                </a:lnTo>
                <a:lnTo>
                  <a:pt x="609" y="5524"/>
                </a:lnTo>
                <a:lnTo>
                  <a:pt x="682" y="5451"/>
                </a:lnTo>
                <a:lnTo>
                  <a:pt x="755" y="5354"/>
                </a:lnTo>
                <a:lnTo>
                  <a:pt x="901" y="5135"/>
                </a:lnTo>
                <a:lnTo>
                  <a:pt x="1023" y="4891"/>
                </a:lnTo>
                <a:lnTo>
                  <a:pt x="1120" y="4697"/>
                </a:lnTo>
                <a:lnTo>
                  <a:pt x="1485" y="4186"/>
                </a:lnTo>
                <a:lnTo>
                  <a:pt x="1874" y="3675"/>
                </a:lnTo>
                <a:lnTo>
                  <a:pt x="2288" y="3650"/>
                </a:lnTo>
                <a:close/>
                <a:moveTo>
                  <a:pt x="11510" y="3650"/>
                </a:moveTo>
                <a:lnTo>
                  <a:pt x="11291" y="3967"/>
                </a:lnTo>
                <a:lnTo>
                  <a:pt x="11096" y="4283"/>
                </a:lnTo>
                <a:lnTo>
                  <a:pt x="10902" y="4599"/>
                </a:lnTo>
                <a:lnTo>
                  <a:pt x="10707" y="4891"/>
                </a:lnTo>
                <a:lnTo>
                  <a:pt x="10464" y="5208"/>
                </a:lnTo>
                <a:lnTo>
                  <a:pt x="10366" y="5354"/>
                </a:lnTo>
                <a:lnTo>
                  <a:pt x="10269" y="5524"/>
                </a:lnTo>
                <a:lnTo>
                  <a:pt x="10001" y="5524"/>
                </a:lnTo>
                <a:lnTo>
                  <a:pt x="10269" y="5208"/>
                </a:lnTo>
                <a:lnTo>
                  <a:pt x="10488" y="4891"/>
                </a:lnTo>
                <a:lnTo>
                  <a:pt x="10683" y="4599"/>
                </a:lnTo>
                <a:lnTo>
                  <a:pt x="10853" y="4307"/>
                </a:lnTo>
                <a:lnTo>
                  <a:pt x="11023" y="3991"/>
                </a:lnTo>
                <a:lnTo>
                  <a:pt x="11145" y="3675"/>
                </a:lnTo>
                <a:lnTo>
                  <a:pt x="11437" y="3650"/>
                </a:lnTo>
                <a:close/>
                <a:moveTo>
                  <a:pt x="6936" y="3699"/>
                </a:moveTo>
                <a:lnTo>
                  <a:pt x="7325" y="3723"/>
                </a:lnTo>
                <a:lnTo>
                  <a:pt x="7057" y="4015"/>
                </a:lnTo>
                <a:lnTo>
                  <a:pt x="6814" y="4356"/>
                </a:lnTo>
                <a:lnTo>
                  <a:pt x="6619" y="4599"/>
                </a:lnTo>
                <a:lnTo>
                  <a:pt x="6400" y="4867"/>
                </a:lnTo>
                <a:lnTo>
                  <a:pt x="6327" y="5013"/>
                </a:lnTo>
                <a:lnTo>
                  <a:pt x="6254" y="5159"/>
                </a:lnTo>
                <a:lnTo>
                  <a:pt x="6206" y="5329"/>
                </a:lnTo>
                <a:lnTo>
                  <a:pt x="6206" y="5475"/>
                </a:lnTo>
                <a:lnTo>
                  <a:pt x="6206" y="5500"/>
                </a:lnTo>
                <a:lnTo>
                  <a:pt x="6230" y="5548"/>
                </a:lnTo>
                <a:lnTo>
                  <a:pt x="5768" y="5524"/>
                </a:lnTo>
                <a:lnTo>
                  <a:pt x="5889" y="5378"/>
                </a:lnTo>
                <a:lnTo>
                  <a:pt x="5987" y="5208"/>
                </a:lnTo>
                <a:lnTo>
                  <a:pt x="6157" y="4916"/>
                </a:lnTo>
                <a:lnTo>
                  <a:pt x="6546" y="4332"/>
                </a:lnTo>
                <a:lnTo>
                  <a:pt x="6936" y="3723"/>
                </a:lnTo>
                <a:lnTo>
                  <a:pt x="6936" y="3699"/>
                </a:lnTo>
                <a:close/>
                <a:moveTo>
                  <a:pt x="7568" y="3723"/>
                </a:moveTo>
                <a:lnTo>
                  <a:pt x="8103" y="3748"/>
                </a:lnTo>
                <a:lnTo>
                  <a:pt x="7933" y="3991"/>
                </a:lnTo>
                <a:lnTo>
                  <a:pt x="7763" y="4234"/>
                </a:lnTo>
                <a:lnTo>
                  <a:pt x="7592" y="4478"/>
                </a:lnTo>
                <a:lnTo>
                  <a:pt x="7422" y="4721"/>
                </a:lnTo>
                <a:lnTo>
                  <a:pt x="7057" y="5110"/>
                </a:lnTo>
                <a:lnTo>
                  <a:pt x="6887" y="5329"/>
                </a:lnTo>
                <a:lnTo>
                  <a:pt x="6838" y="5427"/>
                </a:lnTo>
                <a:lnTo>
                  <a:pt x="6814" y="5548"/>
                </a:lnTo>
                <a:lnTo>
                  <a:pt x="6327" y="5548"/>
                </a:lnTo>
                <a:lnTo>
                  <a:pt x="6449" y="5451"/>
                </a:lnTo>
                <a:lnTo>
                  <a:pt x="6546" y="5354"/>
                </a:lnTo>
                <a:lnTo>
                  <a:pt x="6717" y="5110"/>
                </a:lnTo>
                <a:lnTo>
                  <a:pt x="7009" y="4624"/>
                </a:lnTo>
                <a:lnTo>
                  <a:pt x="7325" y="4186"/>
                </a:lnTo>
                <a:lnTo>
                  <a:pt x="7447" y="3967"/>
                </a:lnTo>
                <a:lnTo>
                  <a:pt x="7568" y="3723"/>
                </a:lnTo>
                <a:close/>
                <a:moveTo>
                  <a:pt x="10902" y="3675"/>
                </a:moveTo>
                <a:lnTo>
                  <a:pt x="10172" y="4721"/>
                </a:lnTo>
                <a:lnTo>
                  <a:pt x="10026" y="4916"/>
                </a:lnTo>
                <a:lnTo>
                  <a:pt x="9855" y="5110"/>
                </a:lnTo>
                <a:lnTo>
                  <a:pt x="9709" y="5329"/>
                </a:lnTo>
                <a:lnTo>
                  <a:pt x="9661" y="5427"/>
                </a:lnTo>
                <a:lnTo>
                  <a:pt x="9612" y="5548"/>
                </a:lnTo>
                <a:lnTo>
                  <a:pt x="9320" y="5548"/>
                </a:lnTo>
                <a:lnTo>
                  <a:pt x="9515" y="5208"/>
                </a:lnTo>
                <a:lnTo>
                  <a:pt x="9661" y="4867"/>
                </a:lnTo>
                <a:lnTo>
                  <a:pt x="10026" y="4307"/>
                </a:lnTo>
                <a:lnTo>
                  <a:pt x="10391" y="3723"/>
                </a:lnTo>
                <a:lnTo>
                  <a:pt x="10902" y="3675"/>
                </a:lnTo>
                <a:close/>
                <a:moveTo>
                  <a:pt x="9150" y="5062"/>
                </a:moveTo>
                <a:lnTo>
                  <a:pt x="9004" y="5305"/>
                </a:lnTo>
                <a:lnTo>
                  <a:pt x="8979" y="5427"/>
                </a:lnTo>
                <a:lnTo>
                  <a:pt x="8931" y="5548"/>
                </a:lnTo>
                <a:lnTo>
                  <a:pt x="8736" y="5573"/>
                </a:lnTo>
                <a:lnTo>
                  <a:pt x="8736" y="5573"/>
                </a:lnTo>
                <a:lnTo>
                  <a:pt x="8955" y="5281"/>
                </a:lnTo>
                <a:lnTo>
                  <a:pt x="9150" y="5062"/>
                </a:lnTo>
                <a:close/>
                <a:moveTo>
                  <a:pt x="8785" y="3772"/>
                </a:moveTo>
                <a:lnTo>
                  <a:pt x="8663" y="3918"/>
                </a:lnTo>
                <a:lnTo>
                  <a:pt x="8541" y="4064"/>
                </a:lnTo>
                <a:lnTo>
                  <a:pt x="8322" y="4380"/>
                </a:lnTo>
                <a:lnTo>
                  <a:pt x="8103" y="4672"/>
                </a:lnTo>
                <a:lnTo>
                  <a:pt x="7884" y="4940"/>
                </a:lnTo>
                <a:lnTo>
                  <a:pt x="7690" y="5256"/>
                </a:lnTo>
                <a:lnTo>
                  <a:pt x="7617" y="5402"/>
                </a:lnTo>
                <a:lnTo>
                  <a:pt x="7544" y="5573"/>
                </a:lnTo>
                <a:lnTo>
                  <a:pt x="7228" y="5573"/>
                </a:lnTo>
                <a:lnTo>
                  <a:pt x="7374" y="5402"/>
                </a:lnTo>
                <a:lnTo>
                  <a:pt x="7495" y="5256"/>
                </a:lnTo>
                <a:lnTo>
                  <a:pt x="7714" y="4940"/>
                </a:lnTo>
                <a:lnTo>
                  <a:pt x="7909" y="4672"/>
                </a:lnTo>
                <a:lnTo>
                  <a:pt x="8079" y="4380"/>
                </a:lnTo>
                <a:lnTo>
                  <a:pt x="8225" y="4088"/>
                </a:lnTo>
                <a:lnTo>
                  <a:pt x="8347" y="3772"/>
                </a:lnTo>
                <a:close/>
                <a:moveTo>
                  <a:pt x="9515" y="3772"/>
                </a:moveTo>
                <a:lnTo>
                  <a:pt x="9490" y="3821"/>
                </a:lnTo>
                <a:lnTo>
                  <a:pt x="9393" y="3918"/>
                </a:lnTo>
                <a:lnTo>
                  <a:pt x="9320" y="4040"/>
                </a:lnTo>
                <a:lnTo>
                  <a:pt x="9150" y="4332"/>
                </a:lnTo>
                <a:lnTo>
                  <a:pt x="9028" y="4624"/>
                </a:lnTo>
                <a:lnTo>
                  <a:pt x="8833" y="4843"/>
                </a:lnTo>
                <a:lnTo>
                  <a:pt x="8614" y="5086"/>
                </a:lnTo>
                <a:lnTo>
                  <a:pt x="8541" y="5183"/>
                </a:lnTo>
                <a:lnTo>
                  <a:pt x="8444" y="5305"/>
                </a:lnTo>
                <a:lnTo>
                  <a:pt x="8395" y="5427"/>
                </a:lnTo>
                <a:lnTo>
                  <a:pt x="8347" y="5573"/>
                </a:lnTo>
                <a:lnTo>
                  <a:pt x="7884" y="5573"/>
                </a:lnTo>
                <a:lnTo>
                  <a:pt x="8055" y="5378"/>
                </a:lnTo>
                <a:lnTo>
                  <a:pt x="8201" y="5183"/>
                </a:lnTo>
                <a:lnTo>
                  <a:pt x="8444" y="4794"/>
                </a:lnTo>
                <a:lnTo>
                  <a:pt x="8614" y="4551"/>
                </a:lnTo>
                <a:lnTo>
                  <a:pt x="8760" y="4307"/>
                </a:lnTo>
                <a:lnTo>
                  <a:pt x="9028" y="3796"/>
                </a:lnTo>
                <a:lnTo>
                  <a:pt x="9271" y="3796"/>
                </a:lnTo>
                <a:lnTo>
                  <a:pt x="9515" y="3772"/>
                </a:lnTo>
                <a:close/>
                <a:moveTo>
                  <a:pt x="18031" y="3650"/>
                </a:moveTo>
                <a:lnTo>
                  <a:pt x="18031" y="4015"/>
                </a:lnTo>
                <a:lnTo>
                  <a:pt x="17934" y="4186"/>
                </a:lnTo>
                <a:lnTo>
                  <a:pt x="17836" y="4380"/>
                </a:lnTo>
                <a:lnTo>
                  <a:pt x="17642" y="4745"/>
                </a:lnTo>
                <a:lnTo>
                  <a:pt x="17350" y="5159"/>
                </a:lnTo>
                <a:lnTo>
                  <a:pt x="17228" y="5354"/>
                </a:lnTo>
                <a:lnTo>
                  <a:pt x="17131" y="5573"/>
                </a:lnTo>
                <a:lnTo>
                  <a:pt x="16766" y="5548"/>
                </a:lnTo>
                <a:lnTo>
                  <a:pt x="16912" y="5378"/>
                </a:lnTo>
                <a:lnTo>
                  <a:pt x="17058" y="5183"/>
                </a:lnTo>
                <a:lnTo>
                  <a:pt x="17325" y="4818"/>
                </a:lnTo>
                <a:lnTo>
                  <a:pt x="17471" y="4551"/>
                </a:lnTo>
                <a:lnTo>
                  <a:pt x="17569" y="4259"/>
                </a:lnTo>
                <a:lnTo>
                  <a:pt x="17739" y="3699"/>
                </a:lnTo>
                <a:lnTo>
                  <a:pt x="18031" y="3650"/>
                </a:lnTo>
                <a:close/>
                <a:moveTo>
                  <a:pt x="18007" y="4818"/>
                </a:moveTo>
                <a:lnTo>
                  <a:pt x="18007" y="5597"/>
                </a:lnTo>
                <a:lnTo>
                  <a:pt x="17544" y="5597"/>
                </a:lnTo>
                <a:lnTo>
                  <a:pt x="17642" y="5378"/>
                </a:lnTo>
                <a:lnTo>
                  <a:pt x="17812" y="5110"/>
                </a:lnTo>
                <a:lnTo>
                  <a:pt x="18007" y="4818"/>
                </a:lnTo>
                <a:close/>
                <a:moveTo>
                  <a:pt x="560" y="5913"/>
                </a:moveTo>
                <a:lnTo>
                  <a:pt x="537" y="5960"/>
                </a:lnTo>
                <a:lnTo>
                  <a:pt x="537" y="5960"/>
                </a:lnTo>
                <a:lnTo>
                  <a:pt x="536" y="5938"/>
                </a:lnTo>
                <a:lnTo>
                  <a:pt x="560" y="5913"/>
                </a:lnTo>
                <a:close/>
                <a:moveTo>
                  <a:pt x="4673" y="6692"/>
                </a:moveTo>
                <a:lnTo>
                  <a:pt x="4600" y="6716"/>
                </a:lnTo>
                <a:lnTo>
                  <a:pt x="4527" y="6765"/>
                </a:lnTo>
                <a:lnTo>
                  <a:pt x="4405" y="6838"/>
                </a:lnTo>
                <a:lnTo>
                  <a:pt x="4283" y="6911"/>
                </a:lnTo>
                <a:lnTo>
                  <a:pt x="4089" y="6984"/>
                </a:lnTo>
                <a:lnTo>
                  <a:pt x="4016" y="7008"/>
                </a:lnTo>
                <a:lnTo>
                  <a:pt x="4016" y="6935"/>
                </a:lnTo>
                <a:lnTo>
                  <a:pt x="3991" y="6862"/>
                </a:lnTo>
                <a:lnTo>
                  <a:pt x="3967" y="6789"/>
                </a:lnTo>
                <a:lnTo>
                  <a:pt x="3918" y="6741"/>
                </a:lnTo>
                <a:lnTo>
                  <a:pt x="3870" y="6716"/>
                </a:lnTo>
                <a:lnTo>
                  <a:pt x="3797" y="6716"/>
                </a:lnTo>
                <a:lnTo>
                  <a:pt x="3724" y="6741"/>
                </a:lnTo>
                <a:lnTo>
                  <a:pt x="3675" y="6789"/>
                </a:lnTo>
                <a:lnTo>
                  <a:pt x="3578" y="6887"/>
                </a:lnTo>
                <a:lnTo>
                  <a:pt x="3456" y="6984"/>
                </a:lnTo>
                <a:lnTo>
                  <a:pt x="3213" y="7130"/>
                </a:lnTo>
                <a:lnTo>
                  <a:pt x="3042" y="7227"/>
                </a:lnTo>
                <a:lnTo>
                  <a:pt x="2848" y="7252"/>
                </a:lnTo>
                <a:lnTo>
                  <a:pt x="2799" y="7252"/>
                </a:lnTo>
                <a:lnTo>
                  <a:pt x="2799" y="7227"/>
                </a:lnTo>
                <a:lnTo>
                  <a:pt x="2799" y="7106"/>
                </a:lnTo>
                <a:lnTo>
                  <a:pt x="2848" y="6984"/>
                </a:lnTo>
                <a:lnTo>
                  <a:pt x="2896" y="6887"/>
                </a:lnTo>
                <a:lnTo>
                  <a:pt x="2896" y="6838"/>
                </a:lnTo>
                <a:lnTo>
                  <a:pt x="2872" y="6789"/>
                </a:lnTo>
                <a:lnTo>
                  <a:pt x="2823" y="6741"/>
                </a:lnTo>
                <a:lnTo>
                  <a:pt x="2775" y="6741"/>
                </a:lnTo>
                <a:lnTo>
                  <a:pt x="2702" y="6765"/>
                </a:lnTo>
                <a:lnTo>
                  <a:pt x="2629" y="6789"/>
                </a:lnTo>
                <a:lnTo>
                  <a:pt x="2531" y="6887"/>
                </a:lnTo>
                <a:lnTo>
                  <a:pt x="2458" y="7008"/>
                </a:lnTo>
                <a:lnTo>
                  <a:pt x="2434" y="7130"/>
                </a:lnTo>
                <a:lnTo>
                  <a:pt x="2434" y="7276"/>
                </a:lnTo>
                <a:lnTo>
                  <a:pt x="2483" y="7422"/>
                </a:lnTo>
                <a:lnTo>
                  <a:pt x="2556" y="7519"/>
                </a:lnTo>
                <a:lnTo>
                  <a:pt x="2677" y="7617"/>
                </a:lnTo>
                <a:lnTo>
                  <a:pt x="2799" y="7641"/>
                </a:lnTo>
                <a:lnTo>
                  <a:pt x="2921" y="7665"/>
                </a:lnTo>
                <a:lnTo>
                  <a:pt x="3042" y="7641"/>
                </a:lnTo>
                <a:lnTo>
                  <a:pt x="3188" y="7617"/>
                </a:lnTo>
                <a:lnTo>
                  <a:pt x="3432" y="7495"/>
                </a:lnTo>
                <a:lnTo>
                  <a:pt x="3675" y="7349"/>
                </a:lnTo>
                <a:lnTo>
                  <a:pt x="3748" y="7373"/>
                </a:lnTo>
                <a:lnTo>
                  <a:pt x="3845" y="7398"/>
                </a:lnTo>
                <a:lnTo>
                  <a:pt x="4040" y="7398"/>
                </a:lnTo>
                <a:lnTo>
                  <a:pt x="4259" y="7349"/>
                </a:lnTo>
                <a:lnTo>
                  <a:pt x="4478" y="7276"/>
                </a:lnTo>
                <a:lnTo>
                  <a:pt x="4551" y="7373"/>
                </a:lnTo>
                <a:lnTo>
                  <a:pt x="4673" y="7446"/>
                </a:lnTo>
                <a:lnTo>
                  <a:pt x="4819" y="7495"/>
                </a:lnTo>
                <a:lnTo>
                  <a:pt x="4989" y="7519"/>
                </a:lnTo>
                <a:lnTo>
                  <a:pt x="5159" y="7519"/>
                </a:lnTo>
                <a:lnTo>
                  <a:pt x="5354" y="7495"/>
                </a:lnTo>
                <a:lnTo>
                  <a:pt x="5524" y="7446"/>
                </a:lnTo>
                <a:lnTo>
                  <a:pt x="5695" y="7373"/>
                </a:lnTo>
                <a:lnTo>
                  <a:pt x="5792" y="7446"/>
                </a:lnTo>
                <a:lnTo>
                  <a:pt x="5914" y="7495"/>
                </a:lnTo>
                <a:lnTo>
                  <a:pt x="6060" y="7519"/>
                </a:lnTo>
                <a:lnTo>
                  <a:pt x="6230" y="7519"/>
                </a:lnTo>
                <a:lnTo>
                  <a:pt x="6400" y="7495"/>
                </a:lnTo>
                <a:lnTo>
                  <a:pt x="6571" y="7422"/>
                </a:lnTo>
                <a:lnTo>
                  <a:pt x="6741" y="7373"/>
                </a:lnTo>
                <a:lnTo>
                  <a:pt x="6911" y="7276"/>
                </a:lnTo>
                <a:lnTo>
                  <a:pt x="7009" y="7373"/>
                </a:lnTo>
                <a:lnTo>
                  <a:pt x="7106" y="7422"/>
                </a:lnTo>
                <a:lnTo>
                  <a:pt x="7252" y="7446"/>
                </a:lnTo>
                <a:lnTo>
                  <a:pt x="7544" y="7446"/>
                </a:lnTo>
                <a:lnTo>
                  <a:pt x="7690" y="7398"/>
                </a:lnTo>
                <a:lnTo>
                  <a:pt x="7982" y="7300"/>
                </a:lnTo>
                <a:lnTo>
                  <a:pt x="8055" y="7398"/>
                </a:lnTo>
                <a:lnTo>
                  <a:pt x="8152" y="7471"/>
                </a:lnTo>
                <a:lnTo>
                  <a:pt x="8249" y="7519"/>
                </a:lnTo>
                <a:lnTo>
                  <a:pt x="8347" y="7544"/>
                </a:lnTo>
                <a:lnTo>
                  <a:pt x="8468" y="7519"/>
                </a:lnTo>
                <a:lnTo>
                  <a:pt x="8566" y="7471"/>
                </a:lnTo>
                <a:lnTo>
                  <a:pt x="8687" y="7422"/>
                </a:lnTo>
                <a:lnTo>
                  <a:pt x="8785" y="7325"/>
                </a:lnTo>
                <a:lnTo>
                  <a:pt x="8906" y="7373"/>
                </a:lnTo>
                <a:lnTo>
                  <a:pt x="9077" y="7422"/>
                </a:lnTo>
                <a:lnTo>
                  <a:pt x="9223" y="7446"/>
                </a:lnTo>
                <a:lnTo>
                  <a:pt x="9369" y="7471"/>
                </a:lnTo>
                <a:lnTo>
                  <a:pt x="9539" y="7446"/>
                </a:lnTo>
                <a:lnTo>
                  <a:pt x="9685" y="7422"/>
                </a:lnTo>
                <a:lnTo>
                  <a:pt x="9807" y="7373"/>
                </a:lnTo>
                <a:lnTo>
                  <a:pt x="9928" y="7276"/>
                </a:lnTo>
                <a:lnTo>
                  <a:pt x="9977" y="7227"/>
                </a:lnTo>
                <a:lnTo>
                  <a:pt x="9977" y="7154"/>
                </a:lnTo>
                <a:lnTo>
                  <a:pt x="9928" y="7081"/>
                </a:lnTo>
                <a:lnTo>
                  <a:pt x="9880" y="7033"/>
                </a:lnTo>
                <a:lnTo>
                  <a:pt x="9734" y="7008"/>
                </a:lnTo>
                <a:lnTo>
                  <a:pt x="9101" y="7008"/>
                </a:lnTo>
                <a:lnTo>
                  <a:pt x="8979" y="6960"/>
                </a:lnTo>
                <a:lnTo>
                  <a:pt x="8858" y="6887"/>
                </a:lnTo>
                <a:lnTo>
                  <a:pt x="8785" y="6838"/>
                </a:lnTo>
                <a:lnTo>
                  <a:pt x="8687" y="6814"/>
                </a:lnTo>
                <a:lnTo>
                  <a:pt x="8590" y="6862"/>
                </a:lnTo>
                <a:lnTo>
                  <a:pt x="8541" y="6935"/>
                </a:lnTo>
                <a:lnTo>
                  <a:pt x="8493" y="7008"/>
                </a:lnTo>
                <a:lnTo>
                  <a:pt x="8468" y="7033"/>
                </a:lnTo>
                <a:lnTo>
                  <a:pt x="8395" y="7033"/>
                </a:lnTo>
                <a:lnTo>
                  <a:pt x="8322" y="6984"/>
                </a:lnTo>
                <a:lnTo>
                  <a:pt x="8274" y="6887"/>
                </a:lnTo>
                <a:lnTo>
                  <a:pt x="8201" y="6789"/>
                </a:lnTo>
                <a:lnTo>
                  <a:pt x="8152" y="6765"/>
                </a:lnTo>
                <a:lnTo>
                  <a:pt x="8055" y="6765"/>
                </a:lnTo>
                <a:lnTo>
                  <a:pt x="8006" y="6789"/>
                </a:lnTo>
                <a:lnTo>
                  <a:pt x="7836" y="6887"/>
                </a:lnTo>
                <a:lnTo>
                  <a:pt x="7568" y="7008"/>
                </a:lnTo>
                <a:lnTo>
                  <a:pt x="7447" y="7033"/>
                </a:lnTo>
                <a:lnTo>
                  <a:pt x="7349" y="7033"/>
                </a:lnTo>
                <a:lnTo>
                  <a:pt x="7301" y="7008"/>
                </a:lnTo>
                <a:lnTo>
                  <a:pt x="7276" y="6984"/>
                </a:lnTo>
                <a:lnTo>
                  <a:pt x="7252" y="6960"/>
                </a:lnTo>
                <a:lnTo>
                  <a:pt x="7252" y="6911"/>
                </a:lnTo>
                <a:lnTo>
                  <a:pt x="7228" y="6838"/>
                </a:lnTo>
                <a:lnTo>
                  <a:pt x="7203" y="6765"/>
                </a:lnTo>
                <a:lnTo>
                  <a:pt x="7155" y="6741"/>
                </a:lnTo>
                <a:lnTo>
                  <a:pt x="7106" y="6716"/>
                </a:lnTo>
                <a:lnTo>
                  <a:pt x="6960" y="6716"/>
                </a:lnTo>
                <a:lnTo>
                  <a:pt x="6887" y="6741"/>
                </a:lnTo>
                <a:lnTo>
                  <a:pt x="6838" y="6814"/>
                </a:lnTo>
                <a:lnTo>
                  <a:pt x="6790" y="6862"/>
                </a:lnTo>
                <a:lnTo>
                  <a:pt x="6668" y="6935"/>
                </a:lnTo>
                <a:lnTo>
                  <a:pt x="6522" y="7008"/>
                </a:lnTo>
                <a:lnTo>
                  <a:pt x="6376" y="7057"/>
                </a:lnTo>
                <a:lnTo>
                  <a:pt x="6254" y="7106"/>
                </a:lnTo>
                <a:lnTo>
                  <a:pt x="6133" y="7106"/>
                </a:lnTo>
                <a:lnTo>
                  <a:pt x="6108" y="7081"/>
                </a:lnTo>
                <a:lnTo>
                  <a:pt x="6084" y="7057"/>
                </a:lnTo>
                <a:lnTo>
                  <a:pt x="6060" y="7033"/>
                </a:lnTo>
                <a:lnTo>
                  <a:pt x="6084" y="6960"/>
                </a:lnTo>
                <a:lnTo>
                  <a:pt x="6084" y="6887"/>
                </a:lnTo>
                <a:lnTo>
                  <a:pt x="6060" y="6814"/>
                </a:lnTo>
                <a:lnTo>
                  <a:pt x="6011" y="6741"/>
                </a:lnTo>
                <a:lnTo>
                  <a:pt x="5938" y="6716"/>
                </a:lnTo>
                <a:lnTo>
                  <a:pt x="5865" y="6692"/>
                </a:lnTo>
                <a:lnTo>
                  <a:pt x="5792" y="6692"/>
                </a:lnTo>
                <a:lnTo>
                  <a:pt x="5719" y="6741"/>
                </a:lnTo>
                <a:lnTo>
                  <a:pt x="5670" y="6789"/>
                </a:lnTo>
                <a:lnTo>
                  <a:pt x="5597" y="6911"/>
                </a:lnTo>
                <a:lnTo>
                  <a:pt x="5500" y="6984"/>
                </a:lnTo>
                <a:lnTo>
                  <a:pt x="5403" y="7057"/>
                </a:lnTo>
                <a:lnTo>
                  <a:pt x="5281" y="7106"/>
                </a:lnTo>
                <a:lnTo>
                  <a:pt x="5038" y="7106"/>
                </a:lnTo>
                <a:lnTo>
                  <a:pt x="4892" y="7081"/>
                </a:lnTo>
                <a:lnTo>
                  <a:pt x="4867" y="7057"/>
                </a:lnTo>
                <a:lnTo>
                  <a:pt x="4867" y="7008"/>
                </a:lnTo>
                <a:lnTo>
                  <a:pt x="4892" y="6935"/>
                </a:lnTo>
                <a:lnTo>
                  <a:pt x="4867" y="6862"/>
                </a:lnTo>
                <a:lnTo>
                  <a:pt x="4843" y="6789"/>
                </a:lnTo>
                <a:lnTo>
                  <a:pt x="4794" y="6741"/>
                </a:lnTo>
                <a:lnTo>
                  <a:pt x="4746" y="6716"/>
                </a:lnTo>
                <a:lnTo>
                  <a:pt x="4673" y="6692"/>
                </a:lnTo>
                <a:close/>
                <a:moveTo>
                  <a:pt x="14649" y="7690"/>
                </a:moveTo>
                <a:lnTo>
                  <a:pt x="14941" y="7714"/>
                </a:lnTo>
                <a:lnTo>
                  <a:pt x="15233" y="7763"/>
                </a:lnTo>
                <a:lnTo>
                  <a:pt x="15501" y="7860"/>
                </a:lnTo>
                <a:lnTo>
                  <a:pt x="15598" y="7909"/>
                </a:lnTo>
                <a:lnTo>
                  <a:pt x="15695" y="8006"/>
                </a:lnTo>
                <a:lnTo>
                  <a:pt x="15768" y="8103"/>
                </a:lnTo>
                <a:lnTo>
                  <a:pt x="15817" y="8225"/>
                </a:lnTo>
                <a:lnTo>
                  <a:pt x="15865" y="8347"/>
                </a:lnTo>
                <a:lnTo>
                  <a:pt x="15865" y="8468"/>
                </a:lnTo>
                <a:lnTo>
                  <a:pt x="15841" y="8590"/>
                </a:lnTo>
                <a:lnTo>
                  <a:pt x="15792" y="8712"/>
                </a:lnTo>
                <a:lnTo>
                  <a:pt x="15719" y="8785"/>
                </a:lnTo>
                <a:lnTo>
                  <a:pt x="15622" y="8858"/>
                </a:lnTo>
                <a:lnTo>
                  <a:pt x="15428" y="8955"/>
                </a:lnTo>
                <a:lnTo>
                  <a:pt x="15209" y="9004"/>
                </a:lnTo>
                <a:lnTo>
                  <a:pt x="14990" y="9052"/>
                </a:lnTo>
                <a:lnTo>
                  <a:pt x="14600" y="9077"/>
                </a:lnTo>
                <a:lnTo>
                  <a:pt x="14406" y="9077"/>
                </a:lnTo>
                <a:lnTo>
                  <a:pt x="14211" y="9028"/>
                </a:lnTo>
                <a:lnTo>
                  <a:pt x="14041" y="8979"/>
                </a:lnTo>
                <a:lnTo>
                  <a:pt x="13870" y="8882"/>
                </a:lnTo>
                <a:lnTo>
                  <a:pt x="13822" y="8809"/>
                </a:lnTo>
                <a:lnTo>
                  <a:pt x="13773" y="8736"/>
                </a:lnTo>
                <a:lnTo>
                  <a:pt x="13724" y="8639"/>
                </a:lnTo>
                <a:lnTo>
                  <a:pt x="13700" y="8541"/>
                </a:lnTo>
                <a:lnTo>
                  <a:pt x="13651" y="8347"/>
                </a:lnTo>
                <a:lnTo>
                  <a:pt x="13651" y="8128"/>
                </a:lnTo>
                <a:lnTo>
                  <a:pt x="13676" y="8006"/>
                </a:lnTo>
                <a:lnTo>
                  <a:pt x="13700" y="7909"/>
                </a:lnTo>
                <a:lnTo>
                  <a:pt x="13749" y="7811"/>
                </a:lnTo>
                <a:lnTo>
                  <a:pt x="13822" y="7738"/>
                </a:lnTo>
                <a:lnTo>
                  <a:pt x="13870" y="7714"/>
                </a:lnTo>
                <a:lnTo>
                  <a:pt x="14381" y="7714"/>
                </a:lnTo>
                <a:lnTo>
                  <a:pt x="14649" y="7690"/>
                </a:lnTo>
                <a:close/>
                <a:moveTo>
                  <a:pt x="5451" y="8493"/>
                </a:moveTo>
                <a:lnTo>
                  <a:pt x="5403" y="8517"/>
                </a:lnTo>
                <a:lnTo>
                  <a:pt x="5354" y="8541"/>
                </a:lnTo>
                <a:lnTo>
                  <a:pt x="5232" y="8663"/>
                </a:lnTo>
                <a:lnTo>
                  <a:pt x="5062" y="8785"/>
                </a:lnTo>
                <a:lnTo>
                  <a:pt x="4965" y="8833"/>
                </a:lnTo>
                <a:lnTo>
                  <a:pt x="4892" y="8858"/>
                </a:lnTo>
                <a:lnTo>
                  <a:pt x="4843" y="8833"/>
                </a:lnTo>
                <a:lnTo>
                  <a:pt x="4843" y="8760"/>
                </a:lnTo>
                <a:lnTo>
                  <a:pt x="4819" y="8687"/>
                </a:lnTo>
                <a:lnTo>
                  <a:pt x="4794" y="8639"/>
                </a:lnTo>
                <a:lnTo>
                  <a:pt x="4746" y="8590"/>
                </a:lnTo>
                <a:lnTo>
                  <a:pt x="4697" y="8566"/>
                </a:lnTo>
                <a:lnTo>
                  <a:pt x="4600" y="8566"/>
                </a:lnTo>
                <a:lnTo>
                  <a:pt x="4527" y="8590"/>
                </a:lnTo>
                <a:lnTo>
                  <a:pt x="4478" y="8614"/>
                </a:lnTo>
                <a:lnTo>
                  <a:pt x="4332" y="8712"/>
                </a:lnTo>
                <a:lnTo>
                  <a:pt x="4162" y="8785"/>
                </a:lnTo>
                <a:lnTo>
                  <a:pt x="4064" y="8809"/>
                </a:lnTo>
                <a:lnTo>
                  <a:pt x="3967" y="8809"/>
                </a:lnTo>
                <a:lnTo>
                  <a:pt x="3894" y="8785"/>
                </a:lnTo>
                <a:lnTo>
                  <a:pt x="3845" y="8712"/>
                </a:lnTo>
                <a:lnTo>
                  <a:pt x="3797" y="8614"/>
                </a:lnTo>
                <a:lnTo>
                  <a:pt x="3724" y="8566"/>
                </a:lnTo>
                <a:lnTo>
                  <a:pt x="3651" y="8566"/>
                </a:lnTo>
                <a:lnTo>
                  <a:pt x="3553" y="8590"/>
                </a:lnTo>
                <a:lnTo>
                  <a:pt x="3359" y="8687"/>
                </a:lnTo>
                <a:lnTo>
                  <a:pt x="3140" y="8736"/>
                </a:lnTo>
                <a:lnTo>
                  <a:pt x="2896" y="8809"/>
                </a:lnTo>
                <a:lnTo>
                  <a:pt x="2775" y="8809"/>
                </a:lnTo>
                <a:lnTo>
                  <a:pt x="2799" y="8663"/>
                </a:lnTo>
                <a:lnTo>
                  <a:pt x="2799" y="8639"/>
                </a:lnTo>
                <a:lnTo>
                  <a:pt x="2775" y="8639"/>
                </a:lnTo>
                <a:lnTo>
                  <a:pt x="2677" y="8663"/>
                </a:lnTo>
                <a:lnTo>
                  <a:pt x="2604" y="8736"/>
                </a:lnTo>
                <a:lnTo>
                  <a:pt x="2556" y="8809"/>
                </a:lnTo>
                <a:lnTo>
                  <a:pt x="2507" y="8882"/>
                </a:lnTo>
                <a:lnTo>
                  <a:pt x="2483" y="8955"/>
                </a:lnTo>
                <a:lnTo>
                  <a:pt x="2507" y="9028"/>
                </a:lnTo>
                <a:lnTo>
                  <a:pt x="2556" y="9101"/>
                </a:lnTo>
                <a:lnTo>
                  <a:pt x="2653" y="9150"/>
                </a:lnTo>
                <a:lnTo>
                  <a:pt x="2750" y="9174"/>
                </a:lnTo>
                <a:lnTo>
                  <a:pt x="2872" y="9198"/>
                </a:lnTo>
                <a:lnTo>
                  <a:pt x="3115" y="9174"/>
                </a:lnTo>
                <a:lnTo>
                  <a:pt x="3359" y="9125"/>
                </a:lnTo>
                <a:lnTo>
                  <a:pt x="3578" y="9028"/>
                </a:lnTo>
                <a:lnTo>
                  <a:pt x="3675" y="9101"/>
                </a:lnTo>
                <a:lnTo>
                  <a:pt x="3772" y="9174"/>
                </a:lnTo>
                <a:lnTo>
                  <a:pt x="3894" y="9198"/>
                </a:lnTo>
                <a:lnTo>
                  <a:pt x="3991" y="9223"/>
                </a:lnTo>
                <a:lnTo>
                  <a:pt x="4113" y="9198"/>
                </a:lnTo>
                <a:lnTo>
                  <a:pt x="4235" y="9174"/>
                </a:lnTo>
                <a:lnTo>
                  <a:pt x="4502" y="9077"/>
                </a:lnTo>
                <a:lnTo>
                  <a:pt x="4575" y="9174"/>
                </a:lnTo>
                <a:lnTo>
                  <a:pt x="4673" y="9247"/>
                </a:lnTo>
                <a:lnTo>
                  <a:pt x="4770" y="9271"/>
                </a:lnTo>
                <a:lnTo>
                  <a:pt x="4916" y="9271"/>
                </a:lnTo>
                <a:lnTo>
                  <a:pt x="5038" y="9247"/>
                </a:lnTo>
                <a:lnTo>
                  <a:pt x="5184" y="9174"/>
                </a:lnTo>
                <a:lnTo>
                  <a:pt x="5305" y="9101"/>
                </a:lnTo>
                <a:lnTo>
                  <a:pt x="5427" y="9028"/>
                </a:lnTo>
                <a:lnTo>
                  <a:pt x="5524" y="9125"/>
                </a:lnTo>
                <a:lnTo>
                  <a:pt x="5646" y="9198"/>
                </a:lnTo>
                <a:lnTo>
                  <a:pt x="5768" y="9223"/>
                </a:lnTo>
                <a:lnTo>
                  <a:pt x="5914" y="9247"/>
                </a:lnTo>
                <a:lnTo>
                  <a:pt x="6060" y="9247"/>
                </a:lnTo>
                <a:lnTo>
                  <a:pt x="6181" y="9223"/>
                </a:lnTo>
                <a:lnTo>
                  <a:pt x="6327" y="9174"/>
                </a:lnTo>
                <a:lnTo>
                  <a:pt x="6473" y="9125"/>
                </a:lnTo>
                <a:lnTo>
                  <a:pt x="6546" y="9198"/>
                </a:lnTo>
                <a:lnTo>
                  <a:pt x="6644" y="9247"/>
                </a:lnTo>
                <a:lnTo>
                  <a:pt x="6741" y="9271"/>
                </a:lnTo>
                <a:lnTo>
                  <a:pt x="6838" y="9296"/>
                </a:lnTo>
                <a:lnTo>
                  <a:pt x="6960" y="9271"/>
                </a:lnTo>
                <a:lnTo>
                  <a:pt x="7057" y="9247"/>
                </a:lnTo>
                <a:lnTo>
                  <a:pt x="7155" y="9223"/>
                </a:lnTo>
                <a:lnTo>
                  <a:pt x="7252" y="9150"/>
                </a:lnTo>
                <a:lnTo>
                  <a:pt x="7325" y="9174"/>
                </a:lnTo>
                <a:lnTo>
                  <a:pt x="7398" y="9150"/>
                </a:lnTo>
                <a:lnTo>
                  <a:pt x="7447" y="9125"/>
                </a:lnTo>
                <a:lnTo>
                  <a:pt x="7471" y="9077"/>
                </a:lnTo>
                <a:lnTo>
                  <a:pt x="7520" y="9028"/>
                </a:lnTo>
                <a:lnTo>
                  <a:pt x="7520" y="8979"/>
                </a:lnTo>
                <a:lnTo>
                  <a:pt x="7495" y="8906"/>
                </a:lnTo>
                <a:lnTo>
                  <a:pt x="7471" y="8833"/>
                </a:lnTo>
                <a:lnTo>
                  <a:pt x="7398" y="8760"/>
                </a:lnTo>
                <a:lnTo>
                  <a:pt x="7325" y="8712"/>
                </a:lnTo>
                <a:lnTo>
                  <a:pt x="7179" y="8712"/>
                </a:lnTo>
                <a:lnTo>
                  <a:pt x="7106" y="8760"/>
                </a:lnTo>
                <a:lnTo>
                  <a:pt x="7009" y="8858"/>
                </a:lnTo>
                <a:lnTo>
                  <a:pt x="6960" y="8882"/>
                </a:lnTo>
                <a:lnTo>
                  <a:pt x="6911" y="8882"/>
                </a:lnTo>
                <a:lnTo>
                  <a:pt x="6814" y="8858"/>
                </a:lnTo>
                <a:lnTo>
                  <a:pt x="6692" y="8760"/>
                </a:lnTo>
                <a:lnTo>
                  <a:pt x="6619" y="8687"/>
                </a:lnTo>
                <a:lnTo>
                  <a:pt x="6546" y="8663"/>
                </a:lnTo>
                <a:lnTo>
                  <a:pt x="6473" y="8663"/>
                </a:lnTo>
                <a:lnTo>
                  <a:pt x="6376" y="8712"/>
                </a:lnTo>
                <a:lnTo>
                  <a:pt x="6303" y="8760"/>
                </a:lnTo>
                <a:lnTo>
                  <a:pt x="6206" y="8809"/>
                </a:lnTo>
                <a:lnTo>
                  <a:pt x="6084" y="8858"/>
                </a:lnTo>
                <a:lnTo>
                  <a:pt x="5889" y="8858"/>
                </a:lnTo>
                <a:lnTo>
                  <a:pt x="5792" y="8809"/>
                </a:lnTo>
                <a:lnTo>
                  <a:pt x="5743" y="8736"/>
                </a:lnTo>
                <a:lnTo>
                  <a:pt x="5695" y="8639"/>
                </a:lnTo>
                <a:lnTo>
                  <a:pt x="5670" y="8590"/>
                </a:lnTo>
                <a:lnTo>
                  <a:pt x="5646" y="8541"/>
                </a:lnTo>
                <a:lnTo>
                  <a:pt x="5549" y="8493"/>
                </a:lnTo>
                <a:close/>
                <a:moveTo>
                  <a:pt x="13943" y="7276"/>
                </a:moveTo>
                <a:lnTo>
                  <a:pt x="13773" y="7325"/>
                </a:lnTo>
                <a:lnTo>
                  <a:pt x="13603" y="7373"/>
                </a:lnTo>
                <a:lnTo>
                  <a:pt x="13578" y="7398"/>
                </a:lnTo>
                <a:lnTo>
                  <a:pt x="13554" y="7422"/>
                </a:lnTo>
                <a:lnTo>
                  <a:pt x="13432" y="7544"/>
                </a:lnTo>
                <a:lnTo>
                  <a:pt x="13359" y="7714"/>
                </a:lnTo>
                <a:lnTo>
                  <a:pt x="13286" y="7884"/>
                </a:lnTo>
                <a:lnTo>
                  <a:pt x="13262" y="8079"/>
                </a:lnTo>
                <a:lnTo>
                  <a:pt x="13262" y="8298"/>
                </a:lnTo>
                <a:lnTo>
                  <a:pt x="13262" y="8493"/>
                </a:lnTo>
                <a:lnTo>
                  <a:pt x="13286" y="8663"/>
                </a:lnTo>
                <a:lnTo>
                  <a:pt x="13311" y="8809"/>
                </a:lnTo>
                <a:lnTo>
                  <a:pt x="13359" y="8955"/>
                </a:lnTo>
                <a:lnTo>
                  <a:pt x="13432" y="9077"/>
                </a:lnTo>
                <a:lnTo>
                  <a:pt x="13530" y="9174"/>
                </a:lnTo>
                <a:lnTo>
                  <a:pt x="13627" y="9247"/>
                </a:lnTo>
                <a:lnTo>
                  <a:pt x="13724" y="9320"/>
                </a:lnTo>
                <a:lnTo>
                  <a:pt x="13846" y="9393"/>
                </a:lnTo>
                <a:lnTo>
                  <a:pt x="14114" y="9466"/>
                </a:lnTo>
                <a:lnTo>
                  <a:pt x="14406" y="9490"/>
                </a:lnTo>
                <a:lnTo>
                  <a:pt x="14698" y="9515"/>
                </a:lnTo>
                <a:lnTo>
                  <a:pt x="14965" y="9490"/>
                </a:lnTo>
                <a:lnTo>
                  <a:pt x="15233" y="9442"/>
                </a:lnTo>
                <a:lnTo>
                  <a:pt x="15501" y="9369"/>
                </a:lnTo>
                <a:lnTo>
                  <a:pt x="15744" y="9247"/>
                </a:lnTo>
                <a:lnTo>
                  <a:pt x="15938" y="9101"/>
                </a:lnTo>
                <a:lnTo>
                  <a:pt x="16036" y="9004"/>
                </a:lnTo>
                <a:lnTo>
                  <a:pt x="16109" y="8906"/>
                </a:lnTo>
                <a:lnTo>
                  <a:pt x="16157" y="8809"/>
                </a:lnTo>
                <a:lnTo>
                  <a:pt x="16206" y="8687"/>
                </a:lnTo>
                <a:lnTo>
                  <a:pt x="16230" y="8566"/>
                </a:lnTo>
                <a:lnTo>
                  <a:pt x="16230" y="8444"/>
                </a:lnTo>
                <a:lnTo>
                  <a:pt x="16230" y="8322"/>
                </a:lnTo>
                <a:lnTo>
                  <a:pt x="16206" y="8176"/>
                </a:lnTo>
                <a:lnTo>
                  <a:pt x="16157" y="8030"/>
                </a:lnTo>
                <a:lnTo>
                  <a:pt x="16109" y="7909"/>
                </a:lnTo>
                <a:lnTo>
                  <a:pt x="16011" y="7763"/>
                </a:lnTo>
                <a:lnTo>
                  <a:pt x="15890" y="7665"/>
                </a:lnTo>
                <a:lnTo>
                  <a:pt x="15768" y="7568"/>
                </a:lnTo>
                <a:lnTo>
                  <a:pt x="15622" y="7495"/>
                </a:lnTo>
                <a:lnTo>
                  <a:pt x="15476" y="7422"/>
                </a:lnTo>
                <a:lnTo>
                  <a:pt x="15330" y="7398"/>
                </a:lnTo>
                <a:lnTo>
                  <a:pt x="15014" y="7325"/>
                </a:lnTo>
                <a:lnTo>
                  <a:pt x="14673" y="7300"/>
                </a:lnTo>
                <a:lnTo>
                  <a:pt x="14308" y="7276"/>
                </a:lnTo>
                <a:close/>
                <a:moveTo>
                  <a:pt x="15038" y="5889"/>
                </a:moveTo>
                <a:lnTo>
                  <a:pt x="15549" y="5913"/>
                </a:lnTo>
                <a:lnTo>
                  <a:pt x="16084" y="5962"/>
                </a:lnTo>
                <a:lnTo>
                  <a:pt x="16620" y="6011"/>
                </a:lnTo>
                <a:lnTo>
                  <a:pt x="17131" y="6059"/>
                </a:lnTo>
                <a:lnTo>
                  <a:pt x="17179" y="6084"/>
                </a:lnTo>
                <a:lnTo>
                  <a:pt x="17301" y="6084"/>
                </a:lnTo>
                <a:lnTo>
                  <a:pt x="17350" y="6059"/>
                </a:lnTo>
                <a:lnTo>
                  <a:pt x="18031" y="6059"/>
                </a:lnTo>
                <a:lnTo>
                  <a:pt x="18080" y="7130"/>
                </a:lnTo>
                <a:lnTo>
                  <a:pt x="18080" y="7665"/>
                </a:lnTo>
                <a:lnTo>
                  <a:pt x="18055" y="8201"/>
                </a:lnTo>
                <a:lnTo>
                  <a:pt x="17958" y="9369"/>
                </a:lnTo>
                <a:lnTo>
                  <a:pt x="17885" y="9928"/>
                </a:lnTo>
                <a:lnTo>
                  <a:pt x="17788" y="10512"/>
                </a:lnTo>
                <a:lnTo>
                  <a:pt x="17715" y="10780"/>
                </a:lnTo>
                <a:lnTo>
                  <a:pt x="17617" y="11047"/>
                </a:lnTo>
                <a:lnTo>
                  <a:pt x="17496" y="11291"/>
                </a:lnTo>
                <a:lnTo>
                  <a:pt x="17350" y="11534"/>
                </a:lnTo>
                <a:lnTo>
                  <a:pt x="17204" y="11680"/>
                </a:lnTo>
                <a:lnTo>
                  <a:pt x="17058" y="11826"/>
                </a:lnTo>
                <a:lnTo>
                  <a:pt x="16912" y="11923"/>
                </a:lnTo>
                <a:lnTo>
                  <a:pt x="16741" y="12021"/>
                </a:lnTo>
                <a:lnTo>
                  <a:pt x="16644" y="11996"/>
                </a:lnTo>
                <a:lnTo>
                  <a:pt x="16547" y="12021"/>
                </a:lnTo>
                <a:lnTo>
                  <a:pt x="16352" y="12069"/>
                </a:lnTo>
                <a:lnTo>
                  <a:pt x="16133" y="12118"/>
                </a:lnTo>
                <a:lnTo>
                  <a:pt x="15914" y="12142"/>
                </a:lnTo>
                <a:lnTo>
                  <a:pt x="15282" y="12142"/>
                </a:lnTo>
                <a:lnTo>
                  <a:pt x="14844" y="12118"/>
                </a:lnTo>
                <a:lnTo>
                  <a:pt x="14333" y="12069"/>
                </a:lnTo>
                <a:lnTo>
                  <a:pt x="10366" y="12069"/>
                </a:lnTo>
                <a:lnTo>
                  <a:pt x="7982" y="12094"/>
                </a:lnTo>
                <a:lnTo>
                  <a:pt x="5695" y="12069"/>
                </a:lnTo>
                <a:lnTo>
                  <a:pt x="2896" y="12069"/>
                </a:lnTo>
                <a:lnTo>
                  <a:pt x="2337" y="12045"/>
                </a:lnTo>
                <a:lnTo>
                  <a:pt x="2069" y="11996"/>
                </a:lnTo>
                <a:lnTo>
                  <a:pt x="1801" y="11948"/>
                </a:lnTo>
                <a:lnTo>
                  <a:pt x="1558" y="11875"/>
                </a:lnTo>
                <a:lnTo>
                  <a:pt x="1315" y="11753"/>
                </a:lnTo>
                <a:lnTo>
                  <a:pt x="1193" y="11656"/>
                </a:lnTo>
                <a:lnTo>
                  <a:pt x="1071" y="11558"/>
                </a:lnTo>
                <a:lnTo>
                  <a:pt x="974" y="11437"/>
                </a:lnTo>
                <a:lnTo>
                  <a:pt x="877" y="11315"/>
                </a:lnTo>
                <a:lnTo>
                  <a:pt x="755" y="11023"/>
                </a:lnTo>
                <a:lnTo>
                  <a:pt x="658" y="10707"/>
                </a:lnTo>
                <a:lnTo>
                  <a:pt x="682" y="10634"/>
                </a:lnTo>
                <a:lnTo>
                  <a:pt x="658" y="10536"/>
                </a:lnTo>
                <a:lnTo>
                  <a:pt x="609" y="10342"/>
                </a:lnTo>
                <a:lnTo>
                  <a:pt x="585" y="10123"/>
                </a:lnTo>
                <a:lnTo>
                  <a:pt x="560" y="9709"/>
                </a:lnTo>
                <a:lnTo>
                  <a:pt x="560" y="9296"/>
                </a:lnTo>
                <a:lnTo>
                  <a:pt x="585" y="8882"/>
                </a:lnTo>
                <a:lnTo>
                  <a:pt x="609" y="8395"/>
                </a:lnTo>
                <a:lnTo>
                  <a:pt x="609" y="7909"/>
                </a:lnTo>
                <a:lnTo>
                  <a:pt x="585" y="6960"/>
                </a:lnTo>
                <a:lnTo>
                  <a:pt x="537" y="5963"/>
                </a:lnTo>
                <a:lnTo>
                  <a:pt x="537" y="5963"/>
                </a:lnTo>
                <a:lnTo>
                  <a:pt x="560" y="5986"/>
                </a:lnTo>
                <a:lnTo>
                  <a:pt x="731" y="5962"/>
                </a:lnTo>
                <a:lnTo>
                  <a:pt x="1315" y="5913"/>
                </a:lnTo>
                <a:lnTo>
                  <a:pt x="3067" y="5913"/>
                </a:lnTo>
                <a:lnTo>
                  <a:pt x="4892" y="5962"/>
                </a:lnTo>
                <a:lnTo>
                  <a:pt x="6741" y="6011"/>
                </a:lnTo>
                <a:lnTo>
                  <a:pt x="7909" y="6035"/>
                </a:lnTo>
                <a:lnTo>
                  <a:pt x="9101" y="6035"/>
                </a:lnTo>
                <a:lnTo>
                  <a:pt x="10269" y="5986"/>
                </a:lnTo>
                <a:lnTo>
                  <a:pt x="11437" y="5938"/>
                </a:lnTo>
                <a:lnTo>
                  <a:pt x="12410" y="5913"/>
                </a:lnTo>
                <a:lnTo>
                  <a:pt x="12435" y="5938"/>
                </a:lnTo>
                <a:lnTo>
                  <a:pt x="12459" y="5962"/>
                </a:lnTo>
                <a:lnTo>
                  <a:pt x="12508" y="5986"/>
                </a:lnTo>
                <a:lnTo>
                  <a:pt x="12532" y="5986"/>
                </a:lnTo>
                <a:lnTo>
                  <a:pt x="12654" y="5913"/>
                </a:lnTo>
                <a:lnTo>
                  <a:pt x="13846" y="5889"/>
                </a:lnTo>
                <a:close/>
                <a:moveTo>
                  <a:pt x="5062" y="1"/>
                </a:moveTo>
                <a:lnTo>
                  <a:pt x="4210" y="25"/>
                </a:lnTo>
                <a:lnTo>
                  <a:pt x="3359" y="49"/>
                </a:lnTo>
                <a:lnTo>
                  <a:pt x="2507" y="98"/>
                </a:lnTo>
                <a:lnTo>
                  <a:pt x="2458" y="74"/>
                </a:lnTo>
                <a:lnTo>
                  <a:pt x="2118" y="49"/>
                </a:lnTo>
                <a:lnTo>
                  <a:pt x="1801" y="49"/>
                </a:lnTo>
                <a:lnTo>
                  <a:pt x="1534" y="122"/>
                </a:lnTo>
                <a:lnTo>
                  <a:pt x="1290" y="220"/>
                </a:lnTo>
                <a:lnTo>
                  <a:pt x="1071" y="366"/>
                </a:lnTo>
                <a:lnTo>
                  <a:pt x="852" y="536"/>
                </a:lnTo>
                <a:lnTo>
                  <a:pt x="682" y="731"/>
                </a:lnTo>
                <a:lnTo>
                  <a:pt x="536" y="974"/>
                </a:lnTo>
                <a:lnTo>
                  <a:pt x="414" y="1217"/>
                </a:lnTo>
                <a:lnTo>
                  <a:pt x="317" y="1485"/>
                </a:lnTo>
                <a:lnTo>
                  <a:pt x="220" y="1777"/>
                </a:lnTo>
                <a:lnTo>
                  <a:pt x="147" y="2069"/>
                </a:lnTo>
                <a:lnTo>
                  <a:pt x="98" y="2361"/>
                </a:lnTo>
                <a:lnTo>
                  <a:pt x="49" y="2653"/>
                </a:lnTo>
                <a:lnTo>
                  <a:pt x="25" y="3212"/>
                </a:lnTo>
                <a:lnTo>
                  <a:pt x="1" y="3991"/>
                </a:lnTo>
                <a:lnTo>
                  <a:pt x="1" y="4794"/>
                </a:lnTo>
                <a:lnTo>
                  <a:pt x="1" y="4818"/>
                </a:lnTo>
                <a:lnTo>
                  <a:pt x="1" y="4891"/>
                </a:lnTo>
                <a:lnTo>
                  <a:pt x="25" y="4940"/>
                </a:lnTo>
                <a:lnTo>
                  <a:pt x="49" y="6376"/>
                </a:lnTo>
                <a:lnTo>
                  <a:pt x="98" y="7544"/>
                </a:lnTo>
                <a:lnTo>
                  <a:pt x="98" y="8128"/>
                </a:lnTo>
                <a:lnTo>
                  <a:pt x="98" y="8712"/>
                </a:lnTo>
                <a:lnTo>
                  <a:pt x="49" y="9198"/>
                </a:lnTo>
                <a:lnTo>
                  <a:pt x="49" y="9709"/>
                </a:lnTo>
                <a:lnTo>
                  <a:pt x="74" y="10196"/>
                </a:lnTo>
                <a:lnTo>
                  <a:pt x="98" y="10439"/>
                </a:lnTo>
                <a:lnTo>
                  <a:pt x="171" y="10682"/>
                </a:lnTo>
                <a:lnTo>
                  <a:pt x="171" y="10707"/>
                </a:lnTo>
                <a:lnTo>
                  <a:pt x="220" y="10999"/>
                </a:lnTo>
                <a:lnTo>
                  <a:pt x="293" y="11291"/>
                </a:lnTo>
                <a:lnTo>
                  <a:pt x="414" y="11558"/>
                </a:lnTo>
                <a:lnTo>
                  <a:pt x="487" y="11704"/>
                </a:lnTo>
                <a:lnTo>
                  <a:pt x="585" y="11826"/>
                </a:lnTo>
                <a:lnTo>
                  <a:pt x="731" y="11972"/>
                </a:lnTo>
                <a:lnTo>
                  <a:pt x="877" y="12094"/>
                </a:lnTo>
                <a:lnTo>
                  <a:pt x="1023" y="12191"/>
                </a:lnTo>
                <a:lnTo>
                  <a:pt x="1193" y="12288"/>
                </a:lnTo>
                <a:lnTo>
                  <a:pt x="1363" y="12337"/>
                </a:lnTo>
                <a:lnTo>
                  <a:pt x="1558" y="12386"/>
                </a:lnTo>
                <a:lnTo>
                  <a:pt x="1947" y="12459"/>
                </a:lnTo>
                <a:lnTo>
                  <a:pt x="2580" y="12507"/>
                </a:lnTo>
                <a:lnTo>
                  <a:pt x="3237" y="12532"/>
                </a:lnTo>
                <a:lnTo>
                  <a:pt x="4527" y="12507"/>
                </a:lnTo>
                <a:lnTo>
                  <a:pt x="5865" y="12532"/>
                </a:lnTo>
                <a:lnTo>
                  <a:pt x="7203" y="12556"/>
                </a:lnTo>
                <a:lnTo>
                  <a:pt x="13773" y="12556"/>
                </a:lnTo>
                <a:lnTo>
                  <a:pt x="14381" y="12580"/>
                </a:lnTo>
                <a:lnTo>
                  <a:pt x="14990" y="12605"/>
                </a:lnTo>
                <a:lnTo>
                  <a:pt x="15330" y="12629"/>
                </a:lnTo>
                <a:lnTo>
                  <a:pt x="15671" y="12653"/>
                </a:lnTo>
                <a:lnTo>
                  <a:pt x="16036" y="12653"/>
                </a:lnTo>
                <a:lnTo>
                  <a:pt x="16206" y="12629"/>
                </a:lnTo>
                <a:lnTo>
                  <a:pt x="16376" y="12580"/>
                </a:lnTo>
                <a:lnTo>
                  <a:pt x="16449" y="12605"/>
                </a:lnTo>
                <a:lnTo>
                  <a:pt x="16595" y="12605"/>
                </a:lnTo>
                <a:lnTo>
                  <a:pt x="16741" y="12580"/>
                </a:lnTo>
                <a:lnTo>
                  <a:pt x="16985" y="12507"/>
                </a:lnTo>
                <a:lnTo>
                  <a:pt x="17228" y="12386"/>
                </a:lnTo>
                <a:lnTo>
                  <a:pt x="17447" y="12215"/>
                </a:lnTo>
                <a:lnTo>
                  <a:pt x="17642" y="12021"/>
                </a:lnTo>
                <a:lnTo>
                  <a:pt x="17812" y="11802"/>
                </a:lnTo>
                <a:lnTo>
                  <a:pt x="17982" y="11583"/>
                </a:lnTo>
                <a:lnTo>
                  <a:pt x="18104" y="11364"/>
                </a:lnTo>
                <a:lnTo>
                  <a:pt x="18201" y="11096"/>
                </a:lnTo>
                <a:lnTo>
                  <a:pt x="18299" y="10804"/>
                </a:lnTo>
                <a:lnTo>
                  <a:pt x="18347" y="10512"/>
                </a:lnTo>
                <a:lnTo>
                  <a:pt x="18420" y="10245"/>
                </a:lnTo>
                <a:lnTo>
                  <a:pt x="18469" y="9661"/>
                </a:lnTo>
                <a:lnTo>
                  <a:pt x="18542" y="9077"/>
                </a:lnTo>
                <a:lnTo>
                  <a:pt x="18591" y="8371"/>
                </a:lnTo>
                <a:lnTo>
                  <a:pt x="18615" y="8030"/>
                </a:lnTo>
                <a:lnTo>
                  <a:pt x="18639" y="7665"/>
                </a:lnTo>
                <a:lnTo>
                  <a:pt x="18639" y="7179"/>
                </a:lnTo>
                <a:lnTo>
                  <a:pt x="18615" y="6692"/>
                </a:lnTo>
                <a:lnTo>
                  <a:pt x="18566" y="5719"/>
                </a:lnTo>
                <a:lnTo>
                  <a:pt x="18542" y="5208"/>
                </a:lnTo>
                <a:lnTo>
                  <a:pt x="18542" y="4697"/>
                </a:lnTo>
                <a:lnTo>
                  <a:pt x="18566" y="3675"/>
                </a:lnTo>
                <a:lnTo>
                  <a:pt x="18566" y="2750"/>
                </a:lnTo>
                <a:lnTo>
                  <a:pt x="18518" y="1680"/>
                </a:lnTo>
                <a:lnTo>
                  <a:pt x="18493" y="1582"/>
                </a:lnTo>
                <a:lnTo>
                  <a:pt x="18493" y="1436"/>
                </a:lnTo>
                <a:lnTo>
                  <a:pt x="18493" y="1242"/>
                </a:lnTo>
                <a:lnTo>
                  <a:pt x="18445" y="1047"/>
                </a:lnTo>
                <a:lnTo>
                  <a:pt x="18396" y="852"/>
                </a:lnTo>
                <a:lnTo>
                  <a:pt x="18299" y="682"/>
                </a:lnTo>
                <a:lnTo>
                  <a:pt x="18201" y="560"/>
                </a:lnTo>
                <a:lnTo>
                  <a:pt x="18080" y="439"/>
                </a:lnTo>
                <a:lnTo>
                  <a:pt x="17909" y="341"/>
                </a:lnTo>
                <a:lnTo>
                  <a:pt x="17739" y="268"/>
                </a:lnTo>
                <a:lnTo>
                  <a:pt x="17569" y="195"/>
                </a:lnTo>
                <a:lnTo>
                  <a:pt x="17398" y="171"/>
                </a:lnTo>
                <a:lnTo>
                  <a:pt x="17204" y="171"/>
                </a:lnTo>
                <a:lnTo>
                  <a:pt x="17033" y="195"/>
                </a:lnTo>
                <a:lnTo>
                  <a:pt x="16985" y="171"/>
                </a:lnTo>
                <a:lnTo>
                  <a:pt x="16912" y="171"/>
                </a:lnTo>
                <a:lnTo>
                  <a:pt x="15963" y="147"/>
                </a:lnTo>
                <a:lnTo>
                  <a:pt x="15014" y="122"/>
                </a:lnTo>
                <a:lnTo>
                  <a:pt x="13116" y="74"/>
                </a:lnTo>
                <a:lnTo>
                  <a:pt x="11218" y="25"/>
                </a:lnTo>
                <a:lnTo>
                  <a:pt x="10293" y="25"/>
                </a:lnTo>
                <a:lnTo>
                  <a:pt x="9344" y="49"/>
                </a:lnTo>
                <a:lnTo>
                  <a:pt x="8493" y="74"/>
                </a:lnTo>
                <a:lnTo>
                  <a:pt x="7641" y="74"/>
                </a:lnTo>
                <a:lnTo>
                  <a:pt x="5914" y="25"/>
                </a:lnTo>
                <a:lnTo>
                  <a:pt x="5062"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 name="Google Shape;243;p17"/>
          <p:cNvSpPr/>
          <p:nvPr/>
        </p:nvSpPr>
        <p:spPr>
          <a:xfrm>
            <a:off x="6192095" y="4071366"/>
            <a:ext cx="471935" cy="368744"/>
          </a:xfrm>
          <a:custGeom>
            <a:rect b="b" l="l" r="r" t="t"/>
            <a:pathLst>
              <a:path extrusionOk="0" h="13822" w="17690">
                <a:moveTo>
                  <a:pt x="4867" y="2166"/>
                </a:moveTo>
                <a:lnTo>
                  <a:pt x="5694" y="2215"/>
                </a:lnTo>
                <a:lnTo>
                  <a:pt x="6497" y="2263"/>
                </a:lnTo>
                <a:lnTo>
                  <a:pt x="7568" y="2288"/>
                </a:lnTo>
                <a:lnTo>
                  <a:pt x="8638" y="2312"/>
                </a:lnTo>
                <a:lnTo>
                  <a:pt x="10755" y="2312"/>
                </a:lnTo>
                <a:lnTo>
                  <a:pt x="11826" y="2361"/>
                </a:lnTo>
                <a:lnTo>
                  <a:pt x="12896" y="2434"/>
                </a:lnTo>
                <a:lnTo>
                  <a:pt x="13967" y="2507"/>
                </a:lnTo>
                <a:lnTo>
                  <a:pt x="15013" y="2555"/>
                </a:lnTo>
                <a:lnTo>
                  <a:pt x="15841" y="2531"/>
                </a:lnTo>
                <a:lnTo>
                  <a:pt x="16644" y="2531"/>
                </a:lnTo>
                <a:lnTo>
                  <a:pt x="16838" y="2555"/>
                </a:lnTo>
                <a:lnTo>
                  <a:pt x="17033" y="2604"/>
                </a:lnTo>
                <a:lnTo>
                  <a:pt x="17106" y="2628"/>
                </a:lnTo>
                <a:lnTo>
                  <a:pt x="17179" y="2701"/>
                </a:lnTo>
                <a:lnTo>
                  <a:pt x="17228" y="2774"/>
                </a:lnTo>
                <a:lnTo>
                  <a:pt x="17252" y="2872"/>
                </a:lnTo>
                <a:lnTo>
                  <a:pt x="17252" y="2872"/>
                </a:lnTo>
                <a:lnTo>
                  <a:pt x="16863" y="2799"/>
                </a:lnTo>
                <a:lnTo>
                  <a:pt x="16473" y="2774"/>
                </a:lnTo>
                <a:lnTo>
                  <a:pt x="16084" y="2750"/>
                </a:lnTo>
                <a:lnTo>
                  <a:pt x="15695" y="2726"/>
                </a:lnTo>
                <a:lnTo>
                  <a:pt x="14892" y="2726"/>
                </a:lnTo>
                <a:lnTo>
                  <a:pt x="14113" y="2750"/>
                </a:lnTo>
                <a:lnTo>
                  <a:pt x="12239" y="2750"/>
                </a:lnTo>
                <a:lnTo>
                  <a:pt x="10390" y="2726"/>
                </a:lnTo>
                <a:lnTo>
                  <a:pt x="9466" y="2677"/>
                </a:lnTo>
                <a:lnTo>
                  <a:pt x="8541" y="2653"/>
                </a:lnTo>
                <a:lnTo>
                  <a:pt x="7641" y="2604"/>
                </a:lnTo>
                <a:lnTo>
                  <a:pt x="6716" y="2580"/>
                </a:lnTo>
                <a:lnTo>
                  <a:pt x="5207" y="2555"/>
                </a:lnTo>
                <a:lnTo>
                  <a:pt x="5013" y="2555"/>
                </a:lnTo>
                <a:lnTo>
                  <a:pt x="4818" y="2580"/>
                </a:lnTo>
                <a:lnTo>
                  <a:pt x="4648" y="2628"/>
                </a:lnTo>
                <a:lnTo>
                  <a:pt x="4477" y="2701"/>
                </a:lnTo>
                <a:lnTo>
                  <a:pt x="4356" y="2239"/>
                </a:lnTo>
                <a:lnTo>
                  <a:pt x="4380" y="2215"/>
                </a:lnTo>
                <a:lnTo>
                  <a:pt x="4404" y="2215"/>
                </a:lnTo>
                <a:lnTo>
                  <a:pt x="4550" y="2166"/>
                </a:lnTo>
                <a:close/>
                <a:moveTo>
                  <a:pt x="15330" y="3163"/>
                </a:moveTo>
                <a:lnTo>
                  <a:pt x="16230" y="3188"/>
                </a:lnTo>
                <a:lnTo>
                  <a:pt x="16035" y="3577"/>
                </a:lnTo>
                <a:lnTo>
                  <a:pt x="15524" y="3577"/>
                </a:lnTo>
                <a:lnTo>
                  <a:pt x="15135" y="3601"/>
                </a:lnTo>
                <a:lnTo>
                  <a:pt x="15232" y="3334"/>
                </a:lnTo>
                <a:lnTo>
                  <a:pt x="15330" y="3163"/>
                </a:lnTo>
                <a:close/>
                <a:moveTo>
                  <a:pt x="16425" y="3212"/>
                </a:moveTo>
                <a:lnTo>
                  <a:pt x="17179" y="3261"/>
                </a:lnTo>
                <a:lnTo>
                  <a:pt x="17155" y="3285"/>
                </a:lnTo>
                <a:lnTo>
                  <a:pt x="17106" y="3382"/>
                </a:lnTo>
                <a:lnTo>
                  <a:pt x="16984" y="3577"/>
                </a:lnTo>
                <a:lnTo>
                  <a:pt x="16522" y="3601"/>
                </a:lnTo>
                <a:lnTo>
                  <a:pt x="16352" y="3577"/>
                </a:lnTo>
                <a:lnTo>
                  <a:pt x="16400" y="3382"/>
                </a:lnTo>
                <a:lnTo>
                  <a:pt x="16425" y="3212"/>
                </a:lnTo>
                <a:close/>
                <a:moveTo>
                  <a:pt x="15038" y="3139"/>
                </a:moveTo>
                <a:lnTo>
                  <a:pt x="14940" y="3334"/>
                </a:lnTo>
                <a:lnTo>
                  <a:pt x="14843" y="3504"/>
                </a:lnTo>
                <a:lnTo>
                  <a:pt x="14794" y="3601"/>
                </a:lnTo>
                <a:lnTo>
                  <a:pt x="13894" y="3650"/>
                </a:lnTo>
                <a:lnTo>
                  <a:pt x="13943" y="3407"/>
                </a:lnTo>
                <a:lnTo>
                  <a:pt x="13943" y="3139"/>
                </a:lnTo>
                <a:close/>
                <a:moveTo>
                  <a:pt x="14575" y="4064"/>
                </a:moveTo>
                <a:lnTo>
                  <a:pt x="14308" y="4623"/>
                </a:lnTo>
                <a:lnTo>
                  <a:pt x="13602" y="4623"/>
                </a:lnTo>
                <a:lnTo>
                  <a:pt x="13724" y="4356"/>
                </a:lnTo>
                <a:lnTo>
                  <a:pt x="13797" y="4064"/>
                </a:lnTo>
                <a:close/>
                <a:moveTo>
                  <a:pt x="15524" y="3991"/>
                </a:moveTo>
                <a:lnTo>
                  <a:pt x="15816" y="4015"/>
                </a:lnTo>
                <a:lnTo>
                  <a:pt x="15670" y="4283"/>
                </a:lnTo>
                <a:lnTo>
                  <a:pt x="15451" y="4648"/>
                </a:lnTo>
                <a:lnTo>
                  <a:pt x="14916" y="4648"/>
                </a:lnTo>
                <a:lnTo>
                  <a:pt x="14673" y="4623"/>
                </a:lnTo>
                <a:lnTo>
                  <a:pt x="14965" y="4039"/>
                </a:lnTo>
                <a:lnTo>
                  <a:pt x="15524" y="3991"/>
                </a:lnTo>
                <a:close/>
                <a:moveTo>
                  <a:pt x="16741" y="4039"/>
                </a:moveTo>
                <a:lnTo>
                  <a:pt x="16425" y="4648"/>
                </a:lnTo>
                <a:lnTo>
                  <a:pt x="15816" y="4648"/>
                </a:lnTo>
                <a:lnTo>
                  <a:pt x="16011" y="4307"/>
                </a:lnTo>
                <a:lnTo>
                  <a:pt x="16157" y="4039"/>
                </a:lnTo>
                <a:lnTo>
                  <a:pt x="16449" y="4064"/>
                </a:lnTo>
                <a:lnTo>
                  <a:pt x="16741" y="4039"/>
                </a:lnTo>
                <a:close/>
                <a:moveTo>
                  <a:pt x="14916" y="4988"/>
                </a:moveTo>
                <a:lnTo>
                  <a:pt x="15208" y="5013"/>
                </a:lnTo>
                <a:lnTo>
                  <a:pt x="14965" y="5426"/>
                </a:lnTo>
                <a:lnTo>
                  <a:pt x="14259" y="5426"/>
                </a:lnTo>
                <a:lnTo>
                  <a:pt x="14502" y="4988"/>
                </a:lnTo>
                <a:close/>
                <a:moveTo>
                  <a:pt x="13480" y="4964"/>
                </a:moveTo>
                <a:lnTo>
                  <a:pt x="14113" y="4988"/>
                </a:lnTo>
                <a:lnTo>
                  <a:pt x="13918" y="5378"/>
                </a:lnTo>
                <a:lnTo>
                  <a:pt x="13894" y="5426"/>
                </a:lnTo>
                <a:lnTo>
                  <a:pt x="13578" y="5426"/>
                </a:lnTo>
                <a:lnTo>
                  <a:pt x="13261" y="5451"/>
                </a:lnTo>
                <a:lnTo>
                  <a:pt x="13261" y="5451"/>
                </a:lnTo>
                <a:lnTo>
                  <a:pt x="13480" y="4964"/>
                </a:lnTo>
                <a:close/>
                <a:moveTo>
                  <a:pt x="16206" y="5037"/>
                </a:moveTo>
                <a:lnTo>
                  <a:pt x="15987" y="5451"/>
                </a:lnTo>
                <a:lnTo>
                  <a:pt x="15670" y="5402"/>
                </a:lnTo>
                <a:lnTo>
                  <a:pt x="15354" y="5402"/>
                </a:lnTo>
                <a:lnTo>
                  <a:pt x="15573" y="5037"/>
                </a:lnTo>
                <a:close/>
                <a:moveTo>
                  <a:pt x="15135" y="5816"/>
                </a:moveTo>
                <a:lnTo>
                  <a:pt x="15768" y="5840"/>
                </a:lnTo>
                <a:lnTo>
                  <a:pt x="15549" y="6278"/>
                </a:lnTo>
                <a:lnTo>
                  <a:pt x="15208" y="6278"/>
                </a:lnTo>
                <a:lnTo>
                  <a:pt x="14892" y="6327"/>
                </a:lnTo>
                <a:lnTo>
                  <a:pt x="15135" y="5816"/>
                </a:lnTo>
                <a:close/>
                <a:moveTo>
                  <a:pt x="14259" y="5791"/>
                </a:moveTo>
                <a:lnTo>
                  <a:pt x="14770" y="5816"/>
                </a:lnTo>
                <a:lnTo>
                  <a:pt x="14478" y="6351"/>
                </a:lnTo>
                <a:lnTo>
                  <a:pt x="13845" y="6351"/>
                </a:lnTo>
                <a:lnTo>
                  <a:pt x="13943" y="6083"/>
                </a:lnTo>
                <a:lnTo>
                  <a:pt x="14064" y="5840"/>
                </a:lnTo>
                <a:lnTo>
                  <a:pt x="14089" y="5791"/>
                </a:lnTo>
                <a:close/>
                <a:moveTo>
                  <a:pt x="13164" y="5694"/>
                </a:moveTo>
                <a:lnTo>
                  <a:pt x="13432" y="5743"/>
                </a:lnTo>
                <a:lnTo>
                  <a:pt x="13724" y="5767"/>
                </a:lnTo>
                <a:lnTo>
                  <a:pt x="13456" y="6327"/>
                </a:lnTo>
                <a:lnTo>
                  <a:pt x="13188" y="6351"/>
                </a:lnTo>
                <a:lnTo>
                  <a:pt x="12896" y="6400"/>
                </a:lnTo>
                <a:lnTo>
                  <a:pt x="13164" y="5694"/>
                </a:lnTo>
                <a:close/>
                <a:moveTo>
                  <a:pt x="15378" y="6594"/>
                </a:moveTo>
                <a:lnTo>
                  <a:pt x="15257" y="6838"/>
                </a:lnTo>
                <a:lnTo>
                  <a:pt x="15159" y="6862"/>
                </a:lnTo>
                <a:lnTo>
                  <a:pt x="14892" y="6911"/>
                </a:lnTo>
                <a:lnTo>
                  <a:pt x="14624" y="6935"/>
                </a:lnTo>
                <a:lnTo>
                  <a:pt x="14600" y="6935"/>
                </a:lnTo>
                <a:lnTo>
                  <a:pt x="14746" y="6643"/>
                </a:lnTo>
                <a:lnTo>
                  <a:pt x="15208" y="6594"/>
                </a:lnTo>
                <a:close/>
                <a:moveTo>
                  <a:pt x="15038" y="7349"/>
                </a:moveTo>
                <a:lnTo>
                  <a:pt x="14916" y="7592"/>
                </a:lnTo>
                <a:lnTo>
                  <a:pt x="14794" y="7811"/>
                </a:lnTo>
                <a:lnTo>
                  <a:pt x="14162" y="7811"/>
                </a:lnTo>
                <a:lnTo>
                  <a:pt x="14356" y="7397"/>
                </a:lnTo>
                <a:lnTo>
                  <a:pt x="14697" y="7397"/>
                </a:lnTo>
                <a:lnTo>
                  <a:pt x="15038" y="7349"/>
                </a:lnTo>
                <a:close/>
                <a:moveTo>
                  <a:pt x="14040" y="8030"/>
                </a:moveTo>
                <a:lnTo>
                  <a:pt x="14283" y="8079"/>
                </a:lnTo>
                <a:lnTo>
                  <a:pt x="14575" y="8103"/>
                </a:lnTo>
                <a:lnTo>
                  <a:pt x="14405" y="8273"/>
                </a:lnTo>
                <a:lnTo>
                  <a:pt x="14210" y="8395"/>
                </a:lnTo>
                <a:lnTo>
                  <a:pt x="14016" y="8492"/>
                </a:lnTo>
                <a:lnTo>
                  <a:pt x="13772" y="8565"/>
                </a:lnTo>
                <a:lnTo>
                  <a:pt x="14040" y="8030"/>
                </a:lnTo>
                <a:close/>
                <a:moveTo>
                  <a:pt x="13748" y="6619"/>
                </a:moveTo>
                <a:lnTo>
                  <a:pt x="14332" y="6643"/>
                </a:lnTo>
                <a:lnTo>
                  <a:pt x="14162" y="6935"/>
                </a:lnTo>
                <a:lnTo>
                  <a:pt x="13967" y="6935"/>
                </a:lnTo>
                <a:lnTo>
                  <a:pt x="13772" y="6959"/>
                </a:lnTo>
                <a:lnTo>
                  <a:pt x="13724" y="6984"/>
                </a:lnTo>
                <a:lnTo>
                  <a:pt x="13699" y="7008"/>
                </a:lnTo>
                <a:lnTo>
                  <a:pt x="13675" y="7057"/>
                </a:lnTo>
                <a:lnTo>
                  <a:pt x="13675" y="7130"/>
                </a:lnTo>
                <a:lnTo>
                  <a:pt x="13724" y="7203"/>
                </a:lnTo>
                <a:lnTo>
                  <a:pt x="13845" y="7276"/>
                </a:lnTo>
                <a:lnTo>
                  <a:pt x="13967" y="7324"/>
                </a:lnTo>
                <a:lnTo>
                  <a:pt x="13724" y="7811"/>
                </a:lnTo>
                <a:lnTo>
                  <a:pt x="13456" y="7811"/>
                </a:lnTo>
                <a:lnTo>
                  <a:pt x="13432" y="7835"/>
                </a:lnTo>
                <a:lnTo>
                  <a:pt x="13456" y="7860"/>
                </a:lnTo>
                <a:lnTo>
                  <a:pt x="13480" y="7884"/>
                </a:lnTo>
                <a:lnTo>
                  <a:pt x="13651" y="7933"/>
                </a:lnTo>
                <a:lnTo>
                  <a:pt x="13310" y="8614"/>
                </a:lnTo>
                <a:lnTo>
                  <a:pt x="12896" y="8638"/>
                </a:lnTo>
                <a:lnTo>
                  <a:pt x="12872" y="8638"/>
                </a:lnTo>
                <a:lnTo>
                  <a:pt x="13018" y="8419"/>
                </a:lnTo>
                <a:lnTo>
                  <a:pt x="13140" y="8176"/>
                </a:lnTo>
                <a:lnTo>
                  <a:pt x="13359" y="7665"/>
                </a:lnTo>
                <a:lnTo>
                  <a:pt x="13553" y="7130"/>
                </a:lnTo>
                <a:lnTo>
                  <a:pt x="13748" y="6619"/>
                </a:lnTo>
                <a:close/>
                <a:moveTo>
                  <a:pt x="12872" y="6473"/>
                </a:moveTo>
                <a:lnTo>
                  <a:pt x="13359" y="6570"/>
                </a:lnTo>
                <a:lnTo>
                  <a:pt x="12945" y="7616"/>
                </a:lnTo>
                <a:lnTo>
                  <a:pt x="12702" y="8152"/>
                </a:lnTo>
                <a:lnTo>
                  <a:pt x="12434" y="8638"/>
                </a:lnTo>
                <a:lnTo>
                  <a:pt x="12434" y="8687"/>
                </a:lnTo>
                <a:lnTo>
                  <a:pt x="12166" y="8687"/>
                </a:lnTo>
                <a:lnTo>
                  <a:pt x="12264" y="8395"/>
                </a:lnTo>
                <a:lnTo>
                  <a:pt x="12507" y="7641"/>
                </a:lnTo>
                <a:lnTo>
                  <a:pt x="12750" y="6886"/>
                </a:lnTo>
                <a:lnTo>
                  <a:pt x="12872" y="6473"/>
                </a:lnTo>
                <a:close/>
                <a:moveTo>
                  <a:pt x="13821" y="3115"/>
                </a:moveTo>
                <a:lnTo>
                  <a:pt x="13578" y="3674"/>
                </a:lnTo>
                <a:lnTo>
                  <a:pt x="12921" y="3650"/>
                </a:lnTo>
                <a:lnTo>
                  <a:pt x="12872" y="3674"/>
                </a:lnTo>
                <a:lnTo>
                  <a:pt x="12823" y="3723"/>
                </a:lnTo>
                <a:lnTo>
                  <a:pt x="12823" y="3796"/>
                </a:lnTo>
                <a:lnTo>
                  <a:pt x="12872" y="3820"/>
                </a:lnTo>
                <a:lnTo>
                  <a:pt x="13140" y="3942"/>
                </a:lnTo>
                <a:lnTo>
                  <a:pt x="13432" y="4015"/>
                </a:lnTo>
                <a:lnTo>
                  <a:pt x="13164" y="4672"/>
                </a:lnTo>
                <a:lnTo>
                  <a:pt x="12872" y="4696"/>
                </a:lnTo>
                <a:lnTo>
                  <a:pt x="12823" y="4745"/>
                </a:lnTo>
                <a:lnTo>
                  <a:pt x="12799" y="4794"/>
                </a:lnTo>
                <a:lnTo>
                  <a:pt x="12823" y="4842"/>
                </a:lnTo>
                <a:lnTo>
                  <a:pt x="12872" y="4867"/>
                </a:lnTo>
                <a:lnTo>
                  <a:pt x="13042" y="4891"/>
                </a:lnTo>
                <a:lnTo>
                  <a:pt x="12750" y="5670"/>
                </a:lnTo>
                <a:lnTo>
                  <a:pt x="12483" y="6448"/>
                </a:lnTo>
                <a:lnTo>
                  <a:pt x="12045" y="7860"/>
                </a:lnTo>
                <a:lnTo>
                  <a:pt x="11826" y="8444"/>
                </a:lnTo>
                <a:lnTo>
                  <a:pt x="11753" y="8638"/>
                </a:lnTo>
                <a:lnTo>
                  <a:pt x="11704" y="8711"/>
                </a:lnTo>
                <a:lnTo>
                  <a:pt x="11777" y="8663"/>
                </a:lnTo>
                <a:lnTo>
                  <a:pt x="11729" y="8736"/>
                </a:lnTo>
                <a:lnTo>
                  <a:pt x="10999" y="8784"/>
                </a:lnTo>
                <a:lnTo>
                  <a:pt x="11120" y="8517"/>
                </a:lnTo>
                <a:lnTo>
                  <a:pt x="11218" y="8225"/>
                </a:lnTo>
                <a:lnTo>
                  <a:pt x="11364" y="7689"/>
                </a:lnTo>
                <a:lnTo>
                  <a:pt x="11607" y="6789"/>
                </a:lnTo>
                <a:lnTo>
                  <a:pt x="11753" y="6351"/>
                </a:lnTo>
                <a:lnTo>
                  <a:pt x="11899" y="5889"/>
                </a:lnTo>
                <a:lnTo>
                  <a:pt x="12118" y="5207"/>
                </a:lnTo>
                <a:lnTo>
                  <a:pt x="12337" y="4502"/>
                </a:lnTo>
                <a:lnTo>
                  <a:pt x="12556" y="3820"/>
                </a:lnTo>
                <a:lnTo>
                  <a:pt x="12799" y="3115"/>
                </a:lnTo>
                <a:close/>
                <a:moveTo>
                  <a:pt x="12434" y="3115"/>
                </a:moveTo>
                <a:lnTo>
                  <a:pt x="12288" y="3382"/>
                </a:lnTo>
                <a:lnTo>
                  <a:pt x="12142" y="3674"/>
                </a:lnTo>
                <a:lnTo>
                  <a:pt x="12045" y="3991"/>
                </a:lnTo>
                <a:lnTo>
                  <a:pt x="11948" y="4307"/>
                </a:lnTo>
                <a:lnTo>
                  <a:pt x="11777" y="4964"/>
                </a:lnTo>
                <a:lnTo>
                  <a:pt x="11607" y="5572"/>
                </a:lnTo>
                <a:lnTo>
                  <a:pt x="10536" y="8809"/>
                </a:lnTo>
                <a:lnTo>
                  <a:pt x="10342" y="8833"/>
                </a:lnTo>
                <a:lnTo>
                  <a:pt x="10488" y="8249"/>
                </a:lnTo>
                <a:lnTo>
                  <a:pt x="10585" y="7665"/>
                </a:lnTo>
                <a:lnTo>
                  <a:pt x="10950" y="6132"/>
                </a:lnTo>
                <a:lnTo>
                  <a:pt x="11120" y="5402"/>
                </a:lnTo>
                <a:lnTo>
                  <a:pt x="11315" y="4648"/>
                </a:lnTo>
                <a:lnTo>
                  <a:pt x="11388" y="4258"/>
                </a:lnTo>
                <a:lnTo>
                  <a:pt x="11437" y="3869"/>
                </a:lnTo>
                <a:lnTo>
                  <a:pt x="11485" y="3480"/>
                </a:lnTo>
                <a:lnTo>
                  <a:pt x="11485" y="3115"/>
                </a:lnTo>
                <a:close/>
                <a:moveTo>
                  <a:pt x="11169" y="3090"/>
                </a:moveTo>
                <a:lnTo>
                  <a:pt x="11072" y="3455"/>
                </a:lnTo>
                <a:lnTo>
                  <a:pt x="10974" y="3820"/>
                </a:lnTo>
                <a:lnTo>
                  <a:pt x="10804" y="4550"/>
                </a:lnTo>
                <a:lnTo>
                  <a:pt x="10658" y="5305"/>
                </a:lnTo>
                <a:lnTo>
                  <a:pt x="10512" y="6035"/>
                </a:lnTo>
                <a:lnTo>
                  <a:pt x="10342" y="6716"/>
                </a:lnTo>
                <a:lnTo>
                  <a:pt x="10147" y="7422"/>
                </a:lnTo>
                <a:lnTo>
                  <a:pt x="9977" y="8152"/>
                </a:lnTo>
                <a:lnTo>
                  <a:pt x="9904" y="8517"/>
                </a:lnTo>
                <a:lnTo>
                  <a:pt x="9855" y="8857"/>
                </a:lnTo>
                <a:lnTo>
                  <a:pt x="9490" y="8906"/>
                </a:lnTo>
                <a:lnTo>
                  <a:pt x="9539" y="8687"/>
                </a:lnTo>
                <a:lnTo>
                  <a:pt x="9539" y="8468"/>
                </a:lnTo>
                <a:lnTo>
                  <a:pt x="9514" y="8054"/>
                </a:lnTo>
                <a:lnTo>
                  <a:pt x="9539" y="7616"/>
                </a:lnTo>
                <a:lnTo>
                  <a:pt x="9563" y="7178"/>
                </a:lnTo>
                <a:lnTo>
                  <a:pt x="9685" y="6327"/>
                </a:lnTo>
                <a:lnTo>
                  <a:pt x="9758" y="5816"/>
                </a:lnTo>
                <a:lnTo>
                  <a:pt x="9855" y="5353"/>
                </a:lnTo>
                <a:lnTo>
                  <a:pt x="9977" y="4867"/>
                </a:lnTo>
                <a:lnTo>
                  <a:pt x="10098" y="4380"/>
                </a:lnTo>
                <a:lnTo>
                  <a:pt x="10171" y="4088"/>
                </a:lnTo>
                <a:lnTo>
                  <a:pt x="10244" y="3747"/>
                </a:lnTo>
                <a:lnTo>
                  <a:pt x="10293" y="3407"/>
                </a:lnTo>
                <a:lnTo>
                  <a:pt x="10293" y="3236"/>
                </a:lnTo>
                <a:lnTo>
                  <a:pt x="10269" y="3090"/>
                </a:lnTo>
                <a:close/>
                <a:moveTo>
                  <a:pt x="9149" y="3042"/>
                </a:moveTo>
                <a:lnTo>
                  <a:pt x="9952" y="3066"/>
                </a:lnTo>
                <a:lnTo>
                  <a:pt x="9879" y="3382"/>
                </a:lnTo>
                <a:lnTo>
                  <a:pt x="9831" y="3674"/>
                </a:lnTo>
                <a:lnTo>
                  <a:pt x="9782" y="3991"/>
                </a:lnTo>
                <a:lnTo>
                  <a:pt x="9709" y="4283"/>
                </a:lnTo>
                <a:lnTo>
                  <a:pt x="9490" y="5110"/>
                </a:lnTo>
                <a:lnTo>
                  <a:pt x="9393" y="5548"/>
                </a:lnTo>
                <a:lnTo>
                  <a:pt x="9320" y="5962"/>
                </a:lnTo>
                <a:lnTo>
                  <a:pt x="9222" y="6789"/>
                </a:lnTo>
                <a:lnTo>
                  <a:pt x="9125" y="7592"/>
                </a:lnTo>
                <a:lnTo>
                  <a:pt x="9125" y="7738"/>
                </a:lnTo>
                <a:lnTo>
                  <a:pt x="9125" y="7908"/>
                </a:lnTo>
                <a:lnTo>
                  <a:pt x="9149" y="8273"/>
                </a:lnTo>
                <a:lnTo>
                  <a:pt x="9149" y="8614"/>
                </a:lnTo>
                <a:lnTo>
                  <a:pt x="9125" y="8784"/>
                </a:lnTo>
                <a:lnTo>
                  <a:pt x="9076" y="8930"/>
                </a:lnTo>
                <a:lnTo>
                  <a:pt x="9052" y="8955"/>
                </a:lnTo>
                <a:lnTo>
                  <a:pt x="8906" y="8955"/>
                </a:lnTo>
                <a:lnTo>
                  <a:pt x="8517" y="9003"/>
                </a:lnTo>
                <a:lnTo>
                  <a:pt x="8638" y="8273"/>
                </a:lnTo>
                <a:lnTo>
                  <a:pt x="8736" y="7519"/>
                </a:lnTo>
                <a:lnTo>
                  <a:pt x="8857" y="6035"/>
                </a:lnTo>
                <a:lnTo>
                  <a:pt x="8955" y="5280"/>
                </a:lnTo>
                <a:lnTo>
                  <a:pt x="9052" y="4550"/>
                </a:lnTo>
                <a:lnTo>
                  <a:pt x="9149" y="3796"/>
                </a:lnTo>
                <a:lnTo>
                  <a:pt x="9149" y="3407"/>
                </a:lnTo>
                <a:lnTo>
                  <a:pt x="9149" y="3042"/>
                </a:lnTo>
                <a:close/>
                <a:moveTo>
                  <a:pt x="8006" y="2993"/>
                </a:moveTo>
                <a:lnTo>
                  <a:pt x="8809" y="3017"/>
                </a:lnTo>
                <a:lnTo>
                  <a:pt x="8784" y="3139"/>
                </a:lnTo>
                <a:lnTo>
                  <a:pt x="8784" y="3261"/>
                </a:lnTo>
                <a:lnTo>
                  <a:pt x="8784" y="3504"/>
                </a:lnTo>
                <a:lnTo>
                  <a:pt x="8784" y="3747"/>
                </a:lnTo>
                <a:lnTo>
                  <a:pt x="8760" y="3991"/>
                </a:lnTo>
                <a:lnTo>
                  <a:pt x="8687" y="4502"/>
                </a:lnTo>
                <a:lnTo>
                  <a:pt x="8590" y="4988"/>
                </a:lnTo>
                <a:lnTo>
                  <a:pt x="8517" y="5475"/>
                </a:lnTo>
                <a:lnTo>
                  <a:pt x="8395" y="6375"/>
                </a:lnTo>
                <a:lnTo>
                  <a:pt x="8298" y="7251"/>
                </a:lnTo>
                <a:lnTo>
                  <a:pt x="8200" y="8152"/>
                </a:lnTo>
                <a:lnTo>
                  <a:pt x="8079" y="9028"/>
                </a:lnTo>
                <a:lnTo>
                  <a:pt x="7957" y="9028"/>
                </a:lnTo>
                <a:lnTo>
                  <a:pt x="7981" y="8273"/>
                </a:lnTo>
                <a:lnTo>
                  <a:pt x="8006" y="7495"/>
                </a:lnTo>
                <a:lnTo>
                  <a:pt x="8103" y="5962"/>
                </a:lnTo>
                <a:lnTo>
                  <a:pt x="8127" y="5572"/>
                </a:lnTo>
                <a:lnTo>
                  <a:pt x="8103" y="5159"/>
                </a:lnTo>
                <a:lnTo>
                  <a:pt x="8054" y="4380"/>
                </a:lnTo>
                <a:lnTo>
                  <a:pt x="8030" y="3674"/>
                </a:lnTo>
                <a:lnTo>
                  <a:pt x="8030" y="3334"/>
                </a:lnTo>
                <a:lnTo>
                  <a:pt x="8006" y="2993"/>
                </a:lnTo>
                <a:close/>
                <a:moveTo>
                  <a:pt x="6959" y="2945"/>
                </a:moveTo>
                <a:lnTo>
                  <a:pt x="7081" y="2969"/>
                </a:lnTo>
                <a:lnTo>
                  <a:pt x="7714" y="2969"/>
                </a:lnTo>
                <a:lnTo>
                  <a:pt x="7641" y="3285"/>
                </a:lnTo>
                <a:lnTo>
                  <a:pt x="7592" y="3626"/>
                </a:lnTo>
                <a:lnTo>
                  <a:pt x="7592" y="3966"/>
                </a:lnTo>
                <a:lnTo>
                  <a:pt x="7616" y="4307"/>
                </a:lnTo>
                <a:lnTo>
                  <a:pt x="7665" y="5013"/>
                </a:lnTo>
                <a:lnTo>
                  <a:pt x="7689" y="5329"/>
                </a:lnTo>
                <a:lnTo>
                  <a:pt x="7689" y="5670"/>
                </a:lnTo>
                <a:lnTo>
                  <a:pt x="7665" y="6497"/>
                </a:lnTo>
                <a:lnTo>
                  <a:pt x="7592" y="7349"/>
                </a:lnTo>
                <a:lnTo>
                  <a:pt x="7543" y="8200"/>
                </a:lnTo>
                <a:lnTo>
                  <a:pt x="7543" y="8638"/>
                </a:lnTo>
                <a:lnTo>
                  <a:pt x="7543" y="9052"/>
                </a:lnTo>
                <a:lnTo>
                  <a:pt x="7081" y="9052"/>
                </a:lnTo>
                <a:lnTo>
                  <a:pt x="7130" y="8614"/>
                </a:lnTo>
                <a:lnTo>
                  <a:pt x="7178" y="8152"/>
                </a:lnTo>
                <a:lnTo>
                  <a:pt x="7178" y="7689"/>
                </a:lnTo>
                <a:lnTo>
                  <a:pt x="7178" y="7227"/>
                </a:lnTo>
                <a:lnTo>
                  <a:pt x="7154" y="6302"/>
                </a:lnTo>
                <a:lnTo>
                  <a:pt x="7081" y="5402"/>
                </a:lnTo>
                <a:lnTo>
                  <a:pt x="7008" y="4648"/>
                </a:lnTo>
                <a:lnTo>
                  <a:pt x="6935" y="3893"/>
                </a:lnTo>
                <a:lnTo>
                  <a:pt x="6935" y="3674"/>
                </a:lnTo>
                <a:lnTo>
                  <a:pt x="6959" y="3431"/>
                </a:lnTo>
                <a:lnTo>
                  <a:pt x="6959" y="3188"/>
                </a:lnTo>
                <a:lnTo>
                  <a:pt x="6959" y="2945"/>
                </a:lnTo>
                <a:close/>
                <a:moveTo>
                  <a:pt x="6570" y="2945"/>
                </a:moveTo>
                <a:lnTo>
                  <a:pt x="6546" y="3163"/>
                </a:lnTo>
                <a:lnTo>
                  <a:pt x="6521" y="3382"/>
                </a:lnTo>
                <a:lnTo>
                  <a:pt x="6497" y="3796"/>
                </a:lnTo>
                <a:lnTo>
                  <a:pt x="6521" y="4210"/>
                </a:lnTo>
                <a:lnTo>
                  <a:pt x="6619" y="5061"/>
                </a:lnTo>
                <a:lnTo>
                  <a:pt x="6716" y="6059"/>
                </a:lnTo>
                <a:lnTo>
                  <a:pt x="6740" y="6546"/>
                </a:lnTo>
                <a:lnTo>
                  <a:pt x="6765" y="7057"/>
                </a:lnTo>
                <a:lnTo>
                  <a:pt x="6765" y="7568"/>
                </a:lnTo>
                <a:lnTo>
                  <a:pt x="6765" y="8079"/>
                </a:lnTo>
                <a:lnTo>
                  <a:pt x="6716" y="8590"/>
                </a:lnTo>
                <a:lnTo>
                  <a:pt x="6643" y="9076"/>
                </a:lnTo>
                <a:lnTo>
                  <a:pt x="6473" y="9076"/>
                </a:lnTo>
                <a:lnTo>
                  <a:pt x="6473" y="8979"/>
                </a:lnTo>
                <a:lnTo>
                  <a:pt x="6448" y="8882"/>
                </a:lnTo>
                <a:lnTo>
                  <a:pt x="6400" y="8711"/>
                </a:lnTo>
                <a:lnTo>
                  <a:pt x="6351" y="8298"/>
                </a:lnTo>
                <a:lnTo>
                  <a:pt x="6302" y="7884"/>
                </a:lnTo>
                <a:lnTo>
                  <a:pt x="6229" y="7081"/>
                </a:lnTo>
                <a:lnTo>
                  <a:pt x="6181" y="6424"/>
                </a:lnTo>
                <a:lnTo>
                  <a:pt x="6108" y="5767"/>
                </a:lnTo>
                <a:lnTo>
                  <a:pt x="5913" y="4137"/>
                </a:lnTo>
                <a:lnTo>
                  <a:pt x="5864" y="3820"/>
                </a:lnTo>
                <a:lnTo>
                  <a:pt x="5816" y="3528"/>
                </a:lnTo>
                <a:lnTo>
                  <a:pt x="5743" y="3212"/>
                </a:lnTo>
                <a:lnTo>
                  <a:pt x="5645" y="2945"/>
                </a:lnTo>
                <a:close/>
                <a:moveTo>
                  <a:pt x="5013" y="2920"/>
                </a:moveTo>
                <a:lnTo>
                  <a:pt x="5475" y="2945"/>
                </a:lnTo>
                <a:lnTo>
                  <a:pt x="5451" y="3236"/>
                </a:lnTo>
                <a:lnTo>
                  <a:pt x="5475" y="3528"/>
                </a:lnTo>
                <a:lnTo>
                  <a:pt x="5524" y="4137"/>
                </a:lnTo>
                <a:lnTo>
                  <a:pt x="5718" y="5767"/>
                </a:lnTo>
                <a:lnTo>
                  <a:pt x="5791" y="6424"/>
                </a:lnTo>
                <a:lnTo>
                  <a:pt x="5840" y="7081"/>
                </a:lnTo>
                <a:lnTo>
                  <a:pt x="5889" y="7860"/>
                </a:lnTo>
                <a:lnTo>
                  <a:pt x="5986" y="8663"/>
                </a:lnTo>
                <a:lnTo>
                  <a:pt x="6010" y="8857"/>
                </a:lnTo>
                <a:lnTo>
                  <a:pt x="6035" y="9003"/>
                </a:lnTo>
                <a:lnTo>
                  <a:pt x="6083" y="9125"/>
                </a:lnTo>
                <a:lnTo>
                  <a:pt x="5913" y="9149"/>
                </a:lnTo>
                <a:lnTo>
                  <a:pt x="5962" y="9052"/>
                </a:lnTo>
                <a:lnTo>
                  <a:pt x="5962" y="8906"/>
                </a:lnTo>
                <a:lnTo>
                  <a:pt x="5864" y="8395"/>
                </a:lnTo>
                <a:lnTo>
                  <a:pt x="5718" y="7860"/>
                </a:lnTo>
                <a:lnTo>
                  <a:pt x="5572" y="7349"/>
                </a:lnTo>
                <a:lnTo>
                  <a:pt x="5451" y="6838"/>
                </a:lnTo>
                <a:lnTo>
                  <a:pt x="5207" y="5670"/>
                </a:lnTo>
                <a:lnTo>
                  <a:pt x="5086" y="5110"/>
                </a:lnTo>
                <a:lnTo>
                  <a:pt x="4940" y="4550"/>
                </a:lnTo>
                <a:lnTo>
                  <a:pt x="4721" y="3723"/>
                </a:lnTo>
                <a:lnTo>
                  <a:pt x="4526" y="2920"/>
                </a:lnTo>
                <a:close/>
                <a:moveTo>
                  <a:pt x="5572" y="9612"/>
                </a:moveTo>
                <a:lnTo>
                  <a:pt x="5791" y="9660"/>
                </a:lnTo>
                <a:lnTo>
                  <a:pt x="5621" y="9904"/>
                </a:lnTo>
                <a:lnTo>
                  <a:pt x="5499" y="10147"/>
                </a:lnTo>
                <a:lnTo>
                  <a:pt x="5426" y="10293"/>
                </a:lnTo>
                <a:lnTo>
                  <a:pt x="5378" y="10439"/>
                </a:lnTo>
                <a:lnTo>
                  <a:pt x="5329" y="10609"/>
                </a:lnTo>
                <a:lnTo>
                  <a:pt x="5353" y="10755"/>
                </a:lnTo>
                <a:lnTo>
                  <a:pt x="5378" y="10804"/>
                </a:lnTo>
                <a:lnTo>
                  <a:pt x="5402" y="10853"/>
                </a:lnTo>
                <a:lnTo>
                  <a:pt x="5402" y="10926"/>
                </a:lnTo>
                <a:lnTo>
                  <a:pt x="5426" y="10999"/>
                </a:lnTo>
                <a:lnTo>
                  <a:pt x="5451" y="11120"/>
                </a:lnTo>
                <a:lnTo>
                  <a:pt x="5499" y="11217"/>
                </a:lnTo>
                <a:lnTo>
                  <a:pt x="5305" y="11242"/>
                </a:lnTo>
                <a:lnTo>
                  <a:pt x="5110" y="11290"/>
                </a:lnTo>
                <a:lnTo>
                  <a:pt x="4988" y="11193"/>
                </a:lnTo>
                <a:lnTo>
                  <a:pt x="4940" y="11144"/>
                </a:lnTo>
                <a:lnTo>
                  <a:pt x="4867" y="11071"/>
                </a:lnTo>
                <a:lnTo>
                  <a:pt x="5037" y="10853"/>
                </a:lnTo>
                <a:lnTo>
                  <a:pt x="5159" y="10585"/>
                </a:lnTo>
                <a:lnTo>
                  <a:pt x="5353" y="10074"/>
                </a:lnTo>
                <a:lnTo>
                  <a:pt x="5451" y="9831"/>
                </a:lnTo>
                <a:lnTo>
                  <a:pt x="5572" y="9612"/>
                </a:lnTo>
                <a:close/>
                <a:moveTo>
                  <a:pt x="14016" y="11193"/>
                </a:moveTo>
                <a:lnTo>
                  <a:pt x="14040" y="11290"/>
                </a:lnTo>
                <a:lnTo>
                  <a:pt x="13845" y="11290"/>
                </a:lnTo>
                <a:lnTo>
                  <a:pt x="13724" y="11315"/>
                </a:lnTo>
                <a:lnTo>
                  <a:pt x="13651" y="11217"/>
                </a:lnTo>
                <a:lnTo>
                  <a:pt x="13772" y="11217"/>
                </a:lnTo>
                <a:lnTo>
                  <a:pt x="14016" y="11193"/>
                </a:lnTo>
                <a:close/>
                <a:moveTo>
                  <a:pt x="5864" y="10950"/>
                </a:moveTo>
                <a:lnTo>
                  <a:pt x="6083" y="11023"/>
                </a:lnTo>
                <a:lnTo>
                  <a:pt x="6302" y="11047"/>
                </a:lnTo>
                <a:lnTo>
                  <a:pt x="6692" y="11071"/>
                </a:lnTo>
                <a:lnTo>
                  <a:pt x="7397" y="11096"/>
                </a:lnTo>
                <a:lnTo>
                  <a:pt x="8079" y="11120"/>
                </a:lnTo>
                <a:lnTo>
                  <a:pt x="9490" y="11120"/>
                </a:lnTo>
                <a:lnTo>
                  <a:pt x="10877" y="11169"/>
                </a:lnTo>
                <a:lnTo>
                  <a:pt x="12288" y="11217"/>
                </a:lnTo>
                <a:lnTo>
                  <a:pt x="13188" y="11217"/>
                </a:lnTo>
                <a:lnTo>
                  <a:pt x="13261" y="11315"/>
                </a:lnTo>
                <a:lnTo>
                  <a:pt x="13310" y="11388"/>
                </a:lnTo>
                <a:lnTo>
                  <a:pt x="12872" y="11339"/>
                </a:lnTo>
                <a:lnTo>
                  <a:pt x="12434" y="11315"/>
                </a:lnTo>
                <a:lnTo>
                  <a:pt x="11534" y="11315"/>
                </a:lnTo>
                <a:lnTo>
                  <a:pt x="10634" y="11363"/>
                </a:lnTo>
                <a:lnTo>
                  <a:pt x="9733" y="11363"/>
                </a:lnTo>
                <a:lnTo>
                  <a:pt x="9247" y="11339"/>
                </a:lnTo>
                <a:lnTo>
                  <a:pt x="8736" y="11290"/>
                </a:lnTo>
                <a:lnTo>
                  <a:pt x="8225" y="11242"/>
                </a:lnTo>
                <a:lnTo>
                  <a:pt x="7738" y="11193"/>
                </a:lnTo>
                <a:lnTo>
                  <a:pt x="6862" y="11120"/>
                </a:lnTo>
                <a:lnTo>
                  <a:pt x="6424" y="11120"/>
                </a:lnTo>
                <a:lnTo>
                  <a:pt x="6205" y="11144"/>
                </a:lnTo>
                <a:lnTo>
                  <a:pt x="6010" y="11193"/>
                </a:lnTo>
                <a:lnTo>
                  <a:pt x="5986" y="11169"/>
                </a:lnTo>
                <a:lnTo>
                  <a:pt x="5864" y="10950"/>
                </a:lnTo>
                <a:close/>
                <a:moveTo>
                  <a:pt x="5572" y="12191"/>
                </a:moveTo>
                <a:lnTo>
                  <a:pt x="5499" y="12215"/>
                </a:lnTo>
                <a:lnTo>
                  <a:pt x="5402" y="12264"/>
                </a:lnTo>
                <a:lnTo>
                  <a:pt x="5329" y="12312"/>
                </a:lnTo>
                <a:lnTo>
                  <a:pt x="5256" y="12361"/>
                </a:lnTo>
                <a:lnTo>
                  <a:pt x="5232" y="12434"/>
                </a:lnTo>
                <a:lnTo>
                  <a:pt x="5183" y="12507"/>
                </a:lnTo>
                <a:lnTo>
                  <a:pt x="5183" y="12580"/>
                </a:lnTo>
                <a:lnTo>
                  <a:pt x="5207" y="12629"/>
                </a:lnTo>
                <a:lnTo>
                  <a:pt x="5232" y="12726"/>
                </a:lnTo>
                <a:lnTo>
                  <a:pt x="5305" y="12799"/>
                </a:lnTo>
                <a:lnTo>
                  <a:pt x="5378" y="12823"/>
                </a:lnTo>
                <a:lnTo>
                  <a:pt x="5475" y="12848"/>
                </a:lnTo>
                <a:lnTo>
                  <a:pt x="5572" y="12823"/>
                </a:lnTo>
                <a:lnTo>
                  <a:pt x="5670" y="12799"/>
                </a:lnTo>
                <a:lnTo>
                  <a:pt x="5767" y="12750"/>
                </a:lnTo>
                <a:lnTo>
                  <a:pt x="5840" y="12653"/>
                </a:lnTo>
                <a:lnTo>
                  <a:pt x="5864" y="12580"/>
                </a:lnTo>
                <a:lnTo>
                  <a:pt x="5889" y="12483"/>
                </a:lnTo>
                <a:lnTo>
                  <a:pt x="5864" y="12410"/>
                </a:lnTo>
                <a:lnTo>
                  <a:pt x="5816" y="12312"/>
                </a:lnTo>
                <a:lnTo>
                  <a:pt x="5743" y="12264"/>
                </a:lnTo>
                <a:lnTo>
                  <a:pt x="5670" y="12215"/>
                </a:lnTo>
                <a:lnTo>
                  <a:pt x="5572" y="12191"/>
                </a:lnTo>
                <a:close/>
                <a:moveTo>
                  <a:pt x="14040" y="12239"/>
                </a:moveTo>
                <a:lnTo>
                  <a:pt x="13967" y="12264"/>
                </a:lnTo>
                <a:lnTo>
                  <a:pt x="13918" y="12288"/>
                </a:lnTo>
                <a:lnTo>
                  <a:pt x="13797" y="12361"/>
                </a:lnTo>
                <a:lnTo>
                  <a:pt x="13724" y="12458"/>
                </a:lnTo>
                <a:lnTo>
                  <a:pt x="13699" y="12531"/>
                </a:lnTo>
                <a:lnTo>
                  <a:pt x="13675" y="12604"/>
                </a:lnTo>
                <a:lnTo>
                  <a:pt x="13699" y="12677"/>
                </a:lnTo>
                <a:lnTo>
                  <a:pt x="13724" y="12750"/>
                </a:lnTo>
                <a:lnTo>
                  <a:pt x="13797" y="12872"/>
                </a:lnTo>
                <a:lnTo>
                  <a:pt x="13918" y="12945"/>
                </a:lnTo>
                <a:lnTo>
                  <a:pt x="13967" y="12969"/>
                </a:lnTo>
                <a:lnTo>
                  <a:pt x="14113" y="12969"/>
                </a:lnTo>
                <a:lnTo>
                  <a:pt x="14186" y="12945"/>
                </a:lnTo>
                <a:lnTo>
                  <a:pt x="14308" y="12872"/>
                </a:lnTo>
                <a:lnTo>
                  <a:pt x="14381" y="12750"/>
                </a:lnTo>
                <a:lnTo>
                  <a:pt x="14405" y="12677"/>
                </a:lnTo>
                <a:lnTo>
                  <a:pt x="14405" y="12604"/>
                </a:lnTo>
                <a:lnTo>
                  <a:pt x="14405" y="12531"/>
                </a:lnTo>
                <a:lnTo>
                  <a:pt x="14381" y="12458"/>
                </a:lnTo>
                <a:lnTo>
                  <a:pt x="14308" y="12361"/>
                </a:lnTo>
                <a:lnTo>
                  <a:pt x="14186" y="12288"/>
                </a:lnTo>
                <a:lnTo>
                  <a:pt x="14113" y="12264"/>
                </a:lnTo>
                <a:lnTo>
                  <a:pt x="14040" y="12239"/>
                </a:lnTo>
                <a:close/>
                <a:moveTo>
                  <a:pt x="14089" y="11753"/>
                </a:moveTo>
                <a:lnTo>
                  <a:pt x="14235" y="11777"/>
                </a:lnTo>
                <a:lnTo>
                  <a:pt x="14381" y="11801"/>
                </a:lnTo>
                <a:lnTo>
                  <a:pt x="14502" y="11874"/>
                </a:lnTo>
                <a:lnTo>
                  <a:pt x="14600" y="11972"/>
                </a:lnTo>
                <a:lnTo>
                  <a:pt x="14673" y="12093"/>
                </a:lnTo>
                <a:lnTo>
                  <a:pt x="14746" y="12215"/>
                </a:lnTo>
                <a:lnTo>
                  <a:pt x="14770" y="12385"/>
                </a:lnTo>
                <a:lnTo>
                  <a:pt x="14794" y="12580"/>
                </a:lnTo>
                <a:lnTo>
                  <a:pt x="14770" y="12750"/>
                </a:lnTo>
                <a:lnTo>
                  <a:pt x="14721" y="12896"/>
                </a:lnTo>
                <a:lnTo>
                  <a:pt x="14648" y="13042"/>
                </a:lnTo>
                <a:lnTo>
                  <a:pt x="14551" y="13164"/>
                </a:lnTo>
                <a:lnTo>
                  <a:pt x="14405" y="13261"/>
                </a:lnTo>
                <a:lnTo>
                  <a:pt x="14259" y="13334"/>
                </a:lnTo>
                <a:lnTo>
                  <a:pt x="14089" y="13383"/>
                </a:lnTo>
                <a:lnTo>
                  <a:pt x="13870" y="13383"/>
                </a:lnTo>
                <a:lnTo>
                  <a:pt x="13651" y="13334"/>
                </a:lnTo>
                <a:lnTo>
                  <a:pt x="13480" y="13261"/>
                </a:lnTo>
                <a:lnTo>
                  <a:pt x="13334" y="13164"/>
                </a:lnTo>
                <a:lnTo>
                  <a:pt x="13237" y="13018"/>
                </a:lnTo>
                <a:lnTo>
                  <a:pt x="13164" y="12848"/>
                </a:lnTo>
                <a:lnTo>
                  <a:pt x="13164" y="12653"/>
                </a:lnTo>
                <a:lnTo>
                  <a:pt x="13213" y="12434"/>
                </a:lnTo>
                <a:lnTo>
                  <a:pt x="13286" y="12264"/>
                </a:lnTo>
                <a:lnTo>
                  <a:pt x="13359" y="12118"/>
                </a:lnTo>
                <a:lnTo>
                  <a:pt x="13480" y="11972"/>
                </a:lnTo>
                <a:lnTo>
                  <a:pt x="13602" y="11850"/>
                </a:lnTo>
                <a:lnTo>
                  <a:pt x="13602" y="11826"/>
                </a:lnTo>
                <a:lnTo>
                  <a:pt x="13675" y="11850"/>
                </a:lnTo>
                <a:lnTo>
                  <a:pt x="13748" y="11850"/>
                </a:lnTo>
                <a:lnTo>
                  <a:pt x="13797" y="11826"/>
                </a:lnTo>
                <a:lnTo>
                  <a:pt x="13845" y="11777"/>
                </a:lnTo>
                <a:lnTo>
                  <a:pt x="13918" y="11777"/>
                </a:lnTo>
                <a:lnTo>
                  <a:pt x="14089" y="11753"/>
                </a:lnTo>
                <a:close/>
                <a:moveTo>
                  <a:pt x="5475" y="11631"/>
                </a:moveTo>
                <a:lnTo>
                  <a:pt x="5524" y="11704"/>
                </a:lnTo>
                <a:lnTo>
                  <a:pt x="5597" y="11728"/>
                </a:lnTo>
                <a:lnTo>
                  <a:pt x="5645" y="11753"/>
                </a:lnTo>
                <a:lnTo>
                  <a:pt x="5743" y="11753"/>
                </a:lnTo>
                <a:lnTo>
                  <a:pt x="5840" y="11728"/>
                </a:lnTo>
                <a:lnTo>
                  <a:pt x="5937" y="11753"/>
                </a:lnTo>
                <a:lnTo>
                  <a:pt x="6010" y="11801"/>
                </a:lnTo>
                <a:lnTo>
                  <a:pt x="6083" y="11874"/>
                </a:lnTo>
                <a:lnTo>
                  <a:pt x="6132" y="11972"/>
                </a:lnTo>
                <a:lnTo>
                  <a:pt x="6181" y="12093"/>
                </a:lnTo>
                <a:lnTo>
                  <a:pt x="6229" y="12361"/>
                </a:lnTo>
                <a:lnTo>
                  <a:pt x="6229" y="12653"/>
                </a:lnTo>
                <a:lnTo>
                  <a:pt x="6181" y="12945"/>
                </a:lnTo>
                <a:lnTo>
                  <a:pt x="6132" y="13067"/>
                </a:lnTo>
                <a:lnTo>
                  <a:pt x="6083" y="13164"/>
                </a:lnTo>
                <a:lnTo>
                  <a:pt x="6010" y="13261"/>
                </a:lnTo>
                <a:lnTo>
                  <a:pt x="5937" y="13310"/>
                </a:lnTo>
                <a:lnTo>
                  <a:pt x="5840" y="13359"/>
                </a:lnTo>
                <a:lnTo>
                  <a:pt x="5743" y="13383"/>
                </a:lnTo>
                <a:lnTo>
                  <a:pt x="5645" y="13407"/>
                </a:lnTo>
                <a:lnTo>
                  <a:pt x="5548" y="13407"/>
                </a:lnTo>
                <a:lnTo>
                  <a:pt x="5353" y="13359"/>
                </a:lnTo>
                <a:lnTo>
                  <a:pt x="5159" y="13286"/>
                </a:lnTo>
                <a:lnTo>
                  <a:pt x="5013" y="13140"/>
                </a:lnTo>
                <a:lnTo>
                  <a:pt x="4867" y="12994"/>
                </a:lnTo>
                <a:lnTo>
                  <a:pt x="4769" y="12823"/>
                </a:lnTo>
                <a:lnTo>
                  <a:pt x="4721" y="12629"/>
                </a:lnTo>
                <a:lnTo>
                  <a:pt x="4721" y="12434"/>
                </a:lnTo>
                <a:lnTo>
                  <a:pt x="4745" y="12264"/>
                </a:lnTo>
                <a:lnTo>
                  <a:pt x="4818" y="12118"/>
                </a:lnTo>
                <a:lnTo>
                  <a:pt x="4915" y="11972"/>
                </a:lnTo>
                <a:lnTo>
                  <a:pt x="5037" y="11850"/>
                </a:lnTo>
                <a:lnTo>
                  <a:pt x="5159" y="11753"/>
                </a:lnTo>
                <a:lnTo>
                  <a:pt x="5329" y="11680"/>
                </a:lnTo>
                <a:lnTo>
                  <a:pt x="5475" y="11631"/>
                </a:lnTo>
                <a:close/>
                <a:moveTo>
                  <a:pt x="706" y="0"/>
                </a:moveTo>
                <a:lnTo>
                  <a:pt x="511" y="25"/>
                </a:lnTo>
                <a:lnTo>
                  <a:pt x="317" y="49"/>
                </a:lnTo>
                <a:lnTo>
                  <a:pt x="146" y="122"/>
                </a:lnTo>
                <a:lnTo>
                  <a:pt x="73" y="171"/>
                </a:lnTo>
                <a:lnTo>
                  <a:pt x="25" y="268"/>
                </a:lnTo>
                <a:lnTo>
                  <a:pt x="0" y="341"/>
                </a:lnTo>
                <a:lnTo>
                  <a:pt x="25" y="438"/>
                </a:lnTo>
                <a:lnTo>
                  <a:pt x="49" y="536"/>
                </a:lnTo>
                <a:lnTo>
                  <a:pt x="122" y="609"/>
                </a:lnTo>
                <a:lnTo>
                  <a:pt x="195" y="633"/>
                </a:lnTo>
                <a:lnTo>
                  <a:pt x="292" y="657"/>
                </a:lnTo>
                <a:lnTo>
                  <a:pt x="657" y="657"/>
                </a:lnTo>
                <a:lnTo>
                  <a:pt x="1047" y="682"/>
                </a:lnTo>
                <a:lnTo>
                  <a:pt x="1412" y="730"/>
                </a:lnTo>
                <a:lnTo>
                  <a:pt x="1777" y="755"/>
                </a:lnTo>
                <a:lnTo>
                  <a:pt x="3188" y="828"/>
                </a:lnTo>
                <a:lnTo>
                  <a:pt x="3212" y="998"/>
                </a:lnTo>
                <a:lnTo>
                  <a:pt x="3237" y="1144"/>
                </a:lnTo>
                <a:lnTo>
                  <a:pt x="3358" y="1460"/>
                </a:lnTo>
                <a:lnTo>
                  <a:pt x="3480" y="1777"/>
                </a:lnTo>
                <a:lnTo>
                  <a:pt x="3602" y="2069"/>
                </a:lnTo>
                <a:lnTo>
                  <a:pt x="3772" y="2701"/>
                </a:lnTo>
                <a:lnTo>
                  <a:pt x="3918" y="3309"/>
                </a:lnTo>
                <a:lnTo>
                  <a:pt x="4210" y="4550"/>
                </a:lnTo>
                <a:lnTo>
                  <a:pt x="5329" y="9076"/>
                </a:lnTo>
                <a:lnTo>
                  <a:pt x="5329" y="9101"/>
                </a:lnTo>
                <a:lnTo>
                  <a:pt x="5159" y="9344"/>
                </a:lnTo>
                <a:lnTo>
                  <a:pt x="5037" y="9563"/>
                </a:lnTo>
                <a:lnTo>
                  <a:pt x="4842" y="9928"/>
                </a:lnTo>
                <a:lnTo>
                  <a:pt x="4696" y="10317"/>
                </a:lnTo>
                <a:lnTo>
                  <a:pt x="4526" y="10634"/>
                </a:lnTo>
                <a:lnTo>
                  <a:pt x="4453" y="10780"/>
                </a:lnTo>
                <a:lnTo>
                  <a:pt x="4380" y="10950"/>
                </a:lnTo>
                <a:lnTo>
                  <a:pt x="4356" y="10999"/>
                </a:lnTo>
                <a:lnTo>
                  <a:pt x="4380" y="11047"/>
                </a:lnTo>
                <a:lnTo>
                  <a:pt x="4404" y="11144"/>
                </a:lnTo>
                <a:lnTo>
                  <a:pt x="4429" y="11217"/>
                </a:lnTo>
                <a:lnTo>
                  <a:pt x="4453" y="11315"/>
                </a:lnTo>
                <a:lnTo>
                  <a:pt x="4526" y="11412"/>
                </a:lnTo>
                <a:lnTo>
                  <a:pt x="4672" y="11607"/>
                </a:lnTo>
                <a:lnTo>
                  <a:pt x="4502" y="11801"/>
                </a:lnTo>
                <a:lnTo>
                  <a:pt x="4380" y="12045"/>
                </a:lnTo>
                <a:lnTo>
                  <a:pt x="4307" y="12288"/>
                </a:lnTo>
                <a:lnTo>
                  <a:pt x="4283" y="12556"/>
                </a:lnTo>
                <a:lnTo>
                  <a:pt x="4283" y="12726"/>
                </a:lnTo>
                <a:lnTo>
                  <a:pt x="4307" y="12872"/>
                </a:lnTo>
                <a:lnTo>
                  <a:pt x="4356" y="13018"/>
                </a:lnTo>
                <a:lnTo>
                  <a:pt x="4429" y="13140"/>
                </a:lnTo>
                <a:lnTo>
                  <a:pt x="4502" y="13261"/>
                </a:lnTo>
                <a:lnTo>
                  <a:pt x="4575" y="13383"/>
                </a:lnTo>
                <a:lnTo>
                  <a:pt x="4696" y="13480"/>
                </a:lnTo>
                <a:lnTo>
                  <a:pt x="4818" y="13578"/>
                </a:lnTo>
                <a:lnTo>
                  <a:pt x="4940" y="13651"/>
                </a:lnTo>
                <a:lnTo>
                  <a:pt x="5061" y="13724"/>
                </a:lnTo>
                <a:lnTo>
                  <a:pt x="5207" y="13772"/>
                </a:lnTo>
                <a:lnTo>
                  <a:pt x="5353" y="13797"/>
                </a:lnTo>
                <a:lnTo>
                  <a:pt x="5499" y="13821"/>
                </a:lnTo>
                <a:lnTo>
                  <a:pt x="5791" y="13821"/>
                </a:lnTo>
                <a:lnTo>
                  <a:pt x="5937" y="13797"/>
                </a:lnTo>
                <a:lnTo>
                  <a:pt x="6108" y="13748"/>
                </a:lnTo>
                <a:lnTo>
                  <a:pt x="6254" y="13675"/>
                </a:lnTo>
                <a:lnTo>
                  <a:pt x="6375" y="13553"/>
                </a:lnTo>
                <a:lnTo>
                  <a:pt x="6473" y="13432"/>
                </a:lnTo>
                <a:lnTo>
                  <a:pt x="6570" y="13286"/>
                </a:lnTo>
                <a:lnTo>
                  <a:pt x="6619" y="13140"/>
                </a:lnTo>
                <a:lnTo>
                  <a:pt x="6667" y="12969"/>
                </a:lnTo>
                <a:lnTo>
                  <a:pt x="6692" y="12799"/>
                </a:lnTo>
                <a:lnTo>
                  <a:pt x="6692" y="12629"/>
                </a:lnTo>
                <a:lnTo>
                  <a:pt x="6692" y="12434"/>
                </a:lnTo>
                <a:lnTo>
                  <a:pt x="6667" y="12264"/>
                </a:lnTo>
                <a:lnTo>
                  <a:pt x="6619" y="12093"/>
                </a:lnTo>
                <a:lnTo>
                  <a:pt x="6570" y="11923"/>
                </a:lnTo>
                <a:lnTo>
                  <a:pt x="6497" y="11777"/>
                </a:lnTo>
                <a:lnTo>
                  <a:pt x="6424" y="11631"/>
                </a:lnTo>
                <a:lnTo>
                  <a:pt x="6327" y="11509"/>
                </a:lnTo>
                <a:lnTo>
                  <a:pt x="6862" y="11534"/>
                </a:lnTo>
                <a:lnTo>
                  <a:pt x="7373" y="11534"/>
                </a:lnTo>
                <a:lnTo>
                  <a:pt x="8371" y="11631"/>
                </a:lnTo>
                <a:lnTo>
                  <a:pt x="9368" y="11728"/>
                </a:lnTo>
                <a:lnTo>
                  <a:pt x="9831" y="11753"/>
                </a:lnTo>
                <a:lnTo>
                  <a:pt x="10293" y="11753"/>
                </a:lnTo>
                <a:lnTo>
                  <a:pt x="11218" y="11704"/>
                </a:lnTo>
                <a:lnTo>
                  <a:pt x="11704" y="11680"/>
                </a:lnTo>
                <a:lnTo>
                  <a:pt x="12166" y="11680"/>
                </a:lnTo>
                <a:lnTo>
                  <a:pt x="12629" y="11704"/>
                </a:lnTo>
                <a:lnTo>
                  <a:pt x="13091" y="11753"/>
                </a:lnTo>
                <a:lnTo>
                  <a:pt x="12921" y="11996"/>
                </a:lnTo>
                <a:lnTo>
                  <a:pt x="12799" y="12264"/>
                </a:lnTo>
                <a:lnTo>
                  <a:pt x="12750" y="12434"/>
                </a:lnTo>
                <a:lnTo>
                  <a:pt x="12702" y="12580"/>
                </a:lnTo>
                <a:lnTo>
                  <a:pt x="12702" y="12726"/>
                </a:lnTo>
                <a:lnTo>
                  <a:pt x="12702" y="12872"/>
                </a:lnTo>
                <a:lnTo>
                  <a:pt x="12750" y="13018"/>
                </a:lnTo>
                <a:lnTo>
                  <a:pt x="12799" y="13140"/>
                </a:lnTo>
                <a:lnTo>
                  <a:pt x="12848" y="13261"/>
                </a:lnTo>
                <a:lnTo>
                  <a:pt x="12945" y="13383"/>
                </a:lnTo>
                <a:lnTo>
                  <a:pt x="13042" y="13480"/>
                </a:lnTo>
                <a:lnTo>
                  <a:pt x="13140" y="13553"/>
                </a:lnTo>
                <a:lnTo>
                  <a:pt x="13261" y="13626"/>
                </a:lnTo>
                <a:lnTo>
                  <a:pt x="13407" y="13699"/>
                </a:lnTo>
                <a:lnTo>
                  <a:pt x="13553" y="13748"/>
                </a:lnTo>
                <a:lnTo>
                  <a:pt x="13699" y="13797"/>
                </a:lnTo>
                <a:lnTo>
                  <a:pt x="13845" y="13821"/>
                </a:lnTo>
                <a:lnTo>
                  <a:pt x="14016" y="13821"/>
                </a:lnTo>
                <a:lnTo>
                  <a:pt x="14283" y="13797"/>
                </a:lnTo>
                <a:lnTo>
                  <a:pt x="14502" y="13748"/>
                </a:lnTo>
                <a:lnTo>
                  <a:pt x="14697" y="13651"/>
                </a:lnTo>
                <a:lnTo>
                  <a:pt x="14867" y="13505"/>
                </a:lnTo>
                <a:lnTo>
                  <a:pt x="14989" y="13359"/>
                </a:lnTo>
                <a:lnTo>
                  <a:pt x="15086" y="13164"/>
                </a:lnTo>
                <a:lnTo>
                  <a:pt x="15159" y="12969"/>
                </a:lnTo>
                <a:lnTo>
                  <a:pt x="15208" y="12750"/>
                </a:lnTo>
                <a:lnTo>
                  <a:pt x="15208" y="12531"/>
                </a:lnTo>
                <a:lnTo>
                  <a:pt x="15184" y="12337"/>
                </a:lnTo>
                <a:lnTo>
                  <a:pt x="15159" y="12118"/>
                </a:lnTo>
                <a:lnTo>
                  <a:pt x="15086" y="11923"/>
                </a:lnTo>
                <a:lnTo>
                  <a:pt x="14989" y="11728"/>
                </a:lnTo>
                <a:lnTo>
                  <a:pt x="14867" y="11582"/>
                </a:lnTo>
                <a:lnTo>
                  <a:pt x="14721" y="11436"/>
                </a:lnTo>
                <a:lnTo>
                  <a:pt x="14551" y="11339"/>
                </a:lnTo>
                <a:lnTo>
                  <a:pt x="14405" y="11144"/>
                </a:lnTo>
                <a:lnTo>
                  <a:pt x="14648" y="11120"/>
                </a:lnTo>
                <a:lnTo>
                  <a:pt x="14989" y="11120"/>
                </a:lnTo>
                <a:lnTo>
                  <a:pt x="15062" y="11071"/>
                </a:lnTo>
                <a:lnTo>
                  <a:pt x="15086" y="10999"/>
                </a:lnTo>
                <a:lnTo>
                  <a:pt x="15111" y="10926"/>
                </a:lnTo>
                <a:lnTo>
                  <a:pt x="15086" y="10853"/>
                </a:lnTo>
                <a:lnTo>
                  <a:pt x="15062" y="10780"/>
                </a:lnTo>
                <a:lnTo>
                  <a:pt x="14989" y="10707"/>
                </a:lnTo>
                <a:lnTo>
                  <a:pt x="14892" y="10682"/>
                </a:lnTo>
                <a:lnTo>
                  <a:pt x="14648" y="10682"/>
                </a:lnTo>
                <a:lnTo>
                  <a:pt x="14429" y="10707"/>
                </a:lnTo>
                <a:lnTo>
                  <a:pt x="13967" y="10780"/>
                </a:lnTo>
                <a:lnTo>
                  <a:pt x="12653" y="10780"/>
                </a:lnTo>
                <a:lnTo>
                  <a:pt x="11339" y="10755"/>
                </a:lnTo>
                <a:lnTo>
                  <a:pt x="10050" y="10707"/>
                </a:lnTo>
                <a:lnTo>
                  <a:pt x="8760" y="10707"/>
                </a:lnTo>
                <a:lnTo>
                  <a:pt x="7495" y="10731"/>
                </a:lnTo>
                <a:lnTo>
                  <a:pt x="7081" y="10707"/>
                </a:lnTo>
                <a:lnTo>
                  <a:pt x="6643" y="10682"/>
                </a:lnTo>
                <a:lnTo>
                  <a:pt x="6229" y="10634"/>
                </a:lnTo>
                <a:lnTo>
                  <a:pt x="5816" y="10634"/>
                </a:lnTo>
                <a:lnTo>
                  <a:pt x="5864" y="10439"/>
                </a:lnTo>
                <a:lnTo>
                  <a:pt x="5913" y="10269"/>
                </a:lnTo>
                <a:lnTo>
                  <a:pt x="6035" y="9977"/>
                </a:lnTo>
                <a:lnTo>
                  <a:pt x="6059" y="9831"/>
                </a:lnTo>
                <a:lnTo>
                  <a:pt x="6083" y="9709"/>
                </a:lnTo>
                <a:lnTo>
                  <a:pt x="6400" y="9709"/>
                </a:lnTo>
                <a:lnTo>
                  <a:pt x="6716" y="9685"/>
                </a:lnTo>
                <a:lnTo>
                  <a:pt x="7300" y="9660"/>
                </a:lnTo>
                <a:lnTo>
                  <a:pt x="7860" y="9636"/>
                </a:lnTo>
                <a:lnTo>
                  <a:pt x="8395" y="9612"/>
                </a:lnTo>
                <a:lnTo>
                  <a:pt x="9466" y="9514"/>
                </a:lnTo>
                <a:lnTo>
                  <a:pt x="10512" y="9417"/>
                </a:lnTo>
                <a:lnTo>
                  <a:pt x="11558" y="9368"/>
                </a:lnTo>
                <a:lnTo>
                  <a:pt x="12604" y="9295"/>
                </a:lnTo>
                <a:lnTo>
                  <a:pt x="13140" y="9247"/>
                </a:lnTo>
                <a:lnTo>
                  <a:pt x="13651" y="9174"/>
                </a:lnTo>
                <a:lnTo>
                  <a:pt x="13991" y="9125"/>
                </a:lnTo>
                <a:lnTo>
                  <a:pt x="14332" y="9003"/>
                </a:lnTo>
                <a:lnTo>
                  <a:pt x="14624" y="8833"/>
                </a:lnTo>
                <a:lnTo>
                  <a:pt x="14916" y="8614"/>
                </a:lnTo>
                <a:lnTo>
                  <a:pt x="15062" y="8492"/>
                </a:lnTo>
                <a:lnTo>
                  <a:pt x="15159" y="8322"/>
                </a:lnTo>
                <a:lnTo>
                  <a:pt x="15257" y="8152"/>
                </a:lnTo>
                <a:lnTo>
                  <a:pt x="15354" y="7957"/>
                </a:lnTo>
                <a:lnTo>
                  <a:pt x="15500" y="7592"/>
                </a:lnTo>
                <a:lnTo>
                  <a:pt x="15646" y="7227"/>
                </a:lnTo>
                <a:lnTo>
                  <a:pt x="15914" y="6546"/>
                </a:lnTo>
                <a:lnTo>
                  <a:pt x="15987" y="6546"/>
                </a:lnTo>
                <a:lnTo>
                  <a:pt x="16011" y="6521"/>
                </a:lnTo>
                <a:lnTo>
                  <a:pt x="16035" y="6497"/>
                </a:lnTo>
                <a:lnTo>
                  <a:pt x="16035" y="6473"/>
                </a:lnTo>
                <a:lnTo>
                  <a:pt x="16011" y="6424"/>
                </a:lnTo>
                <a:lnTo>
                  <a:pt x="15987" y="6424"/>
                </a:lnTo>
                <a:lnTo>
                  <a:pt x="16303" y="5816"/>
                </a:lnTo>
                <a:lnTo>
                  <a:pt x="16327" y="5767"/>
                </a:lnTo>
                <a:lnTo>
                  <a:pt x="16352" y="5743"/>
                </a:lnTo>
                <a:lnTo>
                  <a:pt x="16376" y="5670"/>
                </a:lnTo>
                <a:lnTo>
                  <a:pt x="17009" y="4550"/>
                </a:lnTo>
                <a:lnTo>
                  <a:pt x="17325" y="3991"/>
                </a:lnTo>
                <a:lnTo>
                  <a:pt x="17641" y="3431"/>
                </a:lnTo>
                <a:lnTo>
                  <a:pt x="17666" y="3334"/>
                </a:lnTo>
                <a:lnTo>
                  <a:pt x="17641" y="3236"/>
                </a:lnTo>
                <a:lnTo>
                  <a:pt x="17690" y="2945"/>
                </a:lnTo>
                <a:lnTo>
                  <a:pt x="17690" y="2799"/>
                </a:lnTo>
                <a:lnTo>
                  <a:pt x="17690" y="2677"/>
                </a:lnTo>
                <a:lnTo>
                  <a:pt x="17641" y="2555"/>
                </a:lnTo>
                <a:lnTo>
                  <a:pt x="17568" y="2458"/>
                </a:lnTo>
                <a:lnTo>
                  <a:pt x="17495" y="2361"/>
                </a:lnTo>
                <a:lnTo>
                  <a:pt x="17398" y="2288"/>
                </a:lnTo>
                <a:lnTo>
                  <a:pt x="17301" y="2215"/>
                </a:lnTo>
                <a:lnTo>
                  <a:pt x="17155" y="2166"/>
                </a:lnTo>
                <a:lnTo>
                  <a:pt x="16984" y="2117"/>
                </a:lnTo>
                <a:lnTo>
                  <a:pt x="16790" y="2069"/>
                </a:lnTo>
                <a:lnTo>
                  <a:pt x="16376" y="2069"/>
                </a:lnTo>
                <a:lnTo>
                  <a:pt x="15597" y="2093"/>
                </a:lnTo>
                <a:lnTo>
                  <a:pt x="14283" y="2093"/>
                </a:lnTo>
                <a:lnTo>
                  <a:pt x="13651" y="2069"/>
                </a:lnTo>
                <a:lnTo>
                  <a:pt x="12994" y="2020"/>
                </a:lnTo>
                <a:lnTo>
                  <a:pt x="11753" y="1923"/>
                </a:lnTo>
                <a:lnTo>
                  <a:pt x="10488" y="1898"/>
                </a:lnTo>
                <a:lnTo>
                  <a:pt x="9222" y="1874"/>
                </a:lnTo>
                <a:lnTo>
                  <a:pt x="7981" y="1874"/>
                </a:lnTo>
                <a:lnTo>
                  <a:pt x="7032" y="1850"/>
                </a:lnTo>
                <a:lnTo>
                  <a:pt x="6083" y="1825"/>
                </a:lnTo>
                <a:lnTo>
                  <a:pt x="5159" y="1801"/>
                </a:lnTo>
                <a:lnTo>
                  <a:pt x="4210" y="1801"/>
                </a:lnTo>
                <a:lnTo>
                  <a:pt x="4112" y="1509"/>
                </a:lnTo>
                <a:lnTo>
                  <a:pt x="3991" y="1241"/>
                </a:lnTo>
                <a:lnTo>
                  <a:pt x="3942" y="998"/>
                </a:lnTo>
                <a:lnTo>
                  <a:pt x="3845" y="633"/>
                </a:lnTo>
                <a:lnTo>
                  <a:pt x="3796" y="463"/>
                </a:lnTo>
                <a:lnTo>
                  <a:pt x="3723" y="292"/>
                </a:lnTo>
                <a:lnTo>
                  <a:pt x="3650" y="195"/>
                </a:lnTo>
                <a:lnTo>
                  <a:pt x="3577" y="146"/>
                </a:lnTo>
                <a:lnTo>
                  <a:pt x="3529" y="146"/>
                </a:lnTo>
                <a:lnTo>
                  <a:pt x="2604" y="122"/>
                </a:lnTo>
                <a:lnTo>
                  <a:pt x="1655" y="73"/>
                </a:lnTo>
                <a:lnTo>
                  <a:pt x="901"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 name="Google Shape;244;p17"/>
          <p:cNvSpPr/>
          <p:nvPr/>
        </p:nvSpPr>
        <p:spPr>
          <a:xfrm>
            <a:off x="6906115" y="4061628"/>
            <a:ext cx="475218" cy="386272"/>
          </a:xfrm>
          <a:custGeom>
            <a:rect b="b" l="l" r="r" t="t"/>
            <a:pathLst>
              <a:path extrusionOk="0" h="14479" w="17813">
                <a:moveTo>
                  <a:pt x="9904" y="1387"/>
                </a:moveTo>
                <a:lnTo>
                  <a:pt x="10074" y="1412"/>
                </a:lnTo>
                <a:lnTo>
                  <a:pt x="10245" y="1460"/>
                </a:lnTo>
                <a:lnTo>
                  <a:pt x="10391" y="1509"/>
                </a:lnTo>
                <a:lnTo>
                  <a:pt x="10464" y="1558"/>
                </a:lnTo>
                <a:lnTo>
                  <a:pt x="10537" y="1631"/>
                </a:lnTo>
                <a:lnTo>
                  <a:pt x="10610" y="1777"/>
                </a:lnTo>
                <a:lnTo>
                  <a:pt x="9880" y="1728"/>
                </a:lnTo>
                <a:lnTo>
                  <a:pt x="9150" y="1704"/>
                </a:lnTo>
                <a:lnTo>
                  <a:pt x="7057" y="1728"/>
                </a:lnTo>
                <a:lnTo>
                  <a:pt x="7082" y="1606"/>
                </a:lnTo>
                <a:lnTo>
                  <a:pt x="7179" y="1509"/>
                </a:lnTo>
                <a:lnTo>
                  <a:pt x="7276" y="1436"/>
                </a:lnTo>
                <a:lnTo>
                  <a:pt x="7422" y="1412"/>
                </a:lnTo>
                <a:lnTo>
                  <a:pt x="7568" y="1387"/>
                </a:lnTo>
                <a:lnTo>
                  <a:pt x="7714" y="1387"/>
                </a:lnTo>
                <a:lnTo>
                  <a:pt x="7982" y="1412"/>
                </a:lnTo>
                <a:lnTo>
                  <a:pt x="8980" y="1412"/>
                </a:lnTo>
                <a:lnTo>
                  <a:pt x="9344" y="1387"/>
                </a:lnTo>
                <a:close/>
                <a:moveTo>
                  <a:pt x="9393" y="414"/>
                </a:moveTo>
                <a:lnTo>
                  <a:pt x="9880" y="463"/>
                </a:lnTo>
                <a:lnTo>
                  <a:pt x="10123" y="511"/>
                </a:lnTo>
                <a:lnTo>
                  <a:pt x="10342" y="560"/>
                </a:lnTo>
                <a:lnTo>
                  <a:pt x="10561" y="633"/>
                </a:lnTo>
                <a:lnTo>
                  <a:pt x="10756" y="730"/>
                </a:lnTo>
                <a:lnTo>
                  <a:pt x="10926" y="852"/>
                </a:lnTo>
                <a:lnTo>
                  <a:pt x="11072" y="974"/>
                </a:lnTo>
                <a:lnTo>
                  <a:pt x="11194" y="1144"/>
                </a:lnTo>
                <a:lnTo>
                  <a:pt x="11291" y="1339"/>
                </a:lnTo>
                <a:lnTo>
                  <a:pt x="11364" y="1558"/>
                </a:lnTo>
                <a:lnTo>
                  <a:pt x="11364" y="1825"/>
                </a:lnTo>
                <a:lnTo>
                  <a:pt x="10999" y="1801"/>
                </a:lnTo>
                <a:lnTo>
                  <a:pt x="10999" y="1679"/>
                </a:lnTo>
                <a:lnTo>
                  <a:pt x="10975" y="1582"/>
                </a:lnTo>
                <a:lnTo>
                  <a:pt x="10926" y="1485"/>
                </a:lnTo>
                <a:lnTo>
                  <a:pt x="10877" y="1387"/>
                </a:lnTo>
                <a:lnTo>
                  <a:pt x="10707" y="1217"/>
                </a:lnTo>
                <a:lnTo>
                  <a:pt x="10537" y="1095"/>
                </a:lnTo>
                <a:lnTo>
                  <a:pt x="10293" y="1022"/>
                </a:lnTo>
                <a:lnTo>
                  <a:pt x="10050" y="974"/>
                </a:lnTo>
                <a:lnTo>
                  <a:pt x="9807" y="949"/>
                </a:lnTo>
                <a:lnTo>
                  <a:pt x="9539" y="925"/>
                </a:lnTo>
                <a:lnTo>
                  <a:pt x="9004" y="974"/>
                </a:lnTo>
                <a:lnTo>
                  <a:pt x="8493" y="998"/>
                </a:lnTo>
                <a:lnTo>
                  <a:pt x="8152" y="998"/>
                </a:lnTo>
                <a:lnTo>
                  <a:pt x="7787" y="974"/>
                </a:lnTo>
                <a:lnTo>
                  <a:pt x="7593" y="974"/>
                </a:lnTo>
                <a:lnTo>
                  <a:pt x="7422" y="998"/>
                </a:lnTo>
                <a:lnTo>
                  <a:pt x="7252" y="1047"/>
                </a:lnTo>
                <a:lnTo>
                  <a:pt x="7082" y="1095"/>
                </a:lnTo>
                <a:lnTo>
                  <a:pt x="6911" y="1217"/>
                </a:lnTo>
                <a:lnTo>
                  <a:pt x="6790" y="1363"/>
                </a:lnTo>
                <a:lnTo>
                  <a:pt x="6741" y="1460"/>
                </a:lnTo>
                <a:lnTo>
                  <a:pt x="6692" y="1558"/>
                </a:lnTo>
                <a:lnTo>
                  <a:pt x="6692" y="1631"/>
                </a:lnTo>
                <a:lnTo>
                  <a:pt x="6692" y="1728"/>
                </a:lnTo>
                <a:lnTo>
                  <a:pt x="6181" y="1728"/>
                </a:lnTo>
                <a:lnTo>
                  <a:pt x="6206" y="1436"/>
                </a:lnTo>
                <a:lnTo>
                  <a:pt x="6230" y="1290"/>
                </a:lnTo>
                <a:lnTo>
                  <a:pt x="6303" y="1168"/>
                </a:lnTo>
                <a:lnTo>
                  <a:pt x="6425" y="998"/>
                </a:lnTo>
                <a:lnTo>
                  <a:pt x="6571" y="876"/>
                </a:lnTo>
                <a:lnTo>
                  <a:pt x="6765" y="779"/>
                </a:lnTo>
                <a:lnTo>
                  <a:pt x="6936" y="706"/>
                </a:lnTo>
                <a:lnTo>
                  <a:pt x="7301" y="584"/>
                </a:lnTo>
                <a:lnTo>
                  <a:pt x="7690" y="487"/>
                </a:lnTo>
                <a:lnTo>
                  <a:pt x="8079" y="438"/>
                </a:lnTo>
                <a:lnTo>
                  <a:pt x="8493" y="414"/>
                </a:lnTo>
                <a:close/>
                <a:moveTo>
                  <a:pt x="17131" y="2336"/>
                </a:moveTo>
                <a:lnTo>
                  <a:pt x="17179" y="2604"/>
                </a:lnTo>
                <a:lnTo>
                  <a:pt x="16839" y="2945"/>
                </a:lnTo>
                <a:lnTo>
                  <a:pt x="16790" y="2482"/>
                </a:lnTo>
                <a:lnTo>
                  <a:pt x="16936" y="2336"/>
                </a:lnTo>
                <a:close/>
                <a:moveTo>
                  <a:pt x="17179" y="2969"/>
                </a:moveTo>
                <a:lnTo>
                  <a:pt x="17155" y="3431"/>
                </a:lnTo>
                <a:lnTo>
                  <a:pt x="16888" y="3577"/>
                </a:lnTo>
                <a:lnTo>
                  <a:pt x="16888" y="3455"/>
                </a:lnTo>
                <a:lnTo>
                  <a:pt x="16863" y="3310"/>
                </a:lnTo>
                <a:lnTo>
                  <a:pt x="17009" y="3188"/>
                </a:lnTo>
                <a:lnTo>
                  <a:pt x="17131" y="3042"/>
                </a:lnTo>
                <a:lnTo>
                  <a:pt x="17179" y="2969"/>
                </a:lnTo>
                <a:close/>
                <a:moveTo>
                  <a:pt x="17155" y="3626"/>
                </a:moveTo>
                <a:lnTo>
                  <a:pt x="17155" y="4064"/>
                </a:lnTo>
                <a:lnTo>
                  <a:pt x="16936" y="4234"/>
                </a:lnTo>
                <a:lnTo>
                  <a:pt x="16912" y="3869"/>
                </a:lnTo>
                <a:lnTo>
                  <a:pt x="17033" y="3747"/>
                </a:lnTo>
                <a:lnTo>
                  <a:pt x="17155" y="3626"/>
                </a:lnTo>
                <a:close/>
                <a:moveTo>
                  <a:pt x="17155" y="4258"/>
                </a:moveTo>
                <a:lnTo>
                  <a:pt x="17179" y="4599"/>
                </a:lnTo>
                <a:lnTo>
                  <a:pt x="16912" y="4769"/>
                </a:lnTo>
                <a:lnTo>
                  <a:pt x="16936" y="4526"/>
                </a:lnTo>
                <a:lnTo>
                  <a:pt x="17155" y="4258"/>
                </a:lnTo>
                <a:close/>
                <a:moveTo>
                  <a:pt x="1509" y="2093"/>
                </a:moveTo>
                <a:lnTo>
                  <a:pt x="2045" y="2117"/>
                </a:lnTo>
                <a:lnTo>
                  <a:pt x="4332" y="2190"/>
                </a:lnTo>
                <a:lnTo>
                  <a:pt x="5524" y="2239"/>
                </a:lnTo>
                <a:lnTo>
                  <a:pt x="6741" y="2239"/>
                </a:lnTo>
                <a:lnTo>
                  <a:pt x="9150" y="2215"/>
                </a:lnTo>
                <a:lnTo>
                  <a:pt x="9734" y="2215"/>
                </a:lnTo>
                <a:lnTo>
                  <a:pt x="10293" y="2239"/>
                </a:lnTo>
                <a:lnTo>
                  <a:pt x="11437" y="2312"/>
                </a:lnTo>
                <a:lnTo>
                  <a:pt x="12581" y="2385"/>
                </a:lnTo>
                <a:lnTo>
                  <a:pt x="13165" y="2409"/>
                </a:lnTo>
                <a:lnTo>
                  <a:pt x="13724" y="2409"/>
                </a:lnTo>
                <a:lnTo>
                  <a:pt x="14819" y="2361"/>
                </a:lnTo>
                <a:lnTo>
                  <a:pt x="15379" y="2361"/>
                </a:lnTo>
                <a:lnTo>
                  <a:pt x="15914" y="2336"/>
                </a:lnTo>
                <a:lnTo>
                  <a:pt x="16450" y="2361"/>
                </a:lnTo>
                <a:lnTo>
                  <a:pt x="16304" y="2458"/>
                </a:lnTo>
                <a:lnTo>
                  <a:pt x="16133" y="2555"/>
                </a:lnTo>
                <a:lnTo>
                  <a:pt x="15987" y="2653"/>
                </a:lnTo>
                <a:lnTo>
                  <a:pt x="15914" y="2726"/>
                </a:lnTo>
                <a:lnTo>
                  <a:pt x="15841" y="2799"/>
                </a:lnTo>
                <a:lnTo>
                  <a:pt x="15817" y="2872"/>
                </a:lnTo>
                <a:lnTo>
                  <a:pt x="15793" y="2969"/>
                </a:lnTo>
                <a:lnTo>
                  <a:pt x="15817" y="3018"/>
                </a:lnTo>
                <a:lnTo>
                  <a:pt x="15866" y="3042"/>
                </a:lnTo>
                <a:lnTo>
                  <a:pt x="15963" y="3042"/>
                </a:lnTo>
                <a:lnTo>
                  <a:pt x="16036" y="3018"/>
                </a:lnTo>
                <a:lnTo>
                  <a:pt x="16206" y="2920"/>
                </a:lnTo>
                <a:lnTo>
                  <a:pt x="16523" y="2677"/>
                </a:lnTo>
                <a:lnTo>
                  <a:pt x="16571" y="2653"/>
                </a:lnTo>
                <a:lnTo>
                  <a:pt x="16644" y="3091"/>
                </a:lnTo>
                <a:lnTo>
                  <a:pt x="16596" y="3139"/>
                </a:lnTo>
                <a:lnTo>
                  <a:pt x="16133" y="3407"/>
                </a:lnTo>
                <a:lnTo>
                  <a:pt x="15939" y="3577"/>
                </a:lnTo>
                <a:lnTo>
                  <a:pt x="15866" y="3674"/>
                </a:lnTo>
                <a:lnTo>
                  <a:pt x="15793" y="3772"/>
                </a:lnTo>
                <a:lnTo>
                  <a:pt x="15793" y="3820"/>
                </a:lnTo>
                <a:lnTo>
                  <a:pt x="15793" y="3869"/>
                </a:lnTo>
                <a:lnTo>
                  <a:pt x="15841" y="3893"/>
                </a:lnTo>
                <a:lnTo>
                  <a:pt x="15890" y="3893"/>
                </a:lnTo>
                <a:lnTo>
                  <a:pt x="16085" y="3820"/>
                </a:lnTo>
                <a:lnTo>
                  <a:pt x="16304" y="3723"/>
                </a:lnTo>
                <a:lnTo>
                  <a:pt x="16498" y="3601"/>
                </a:lnTo>
                <a:lnTo>
                  <a:pt x="16669" y="3455"/>
                </a:lnTo>
                <a:lnTo>
                  <a:pt x="16693" y="3699"/>
                </a:lnTo>
                <a:lnTo>
                  <a:pt x="16158" y="4039"/>
                </a:lnTo>
                <a:lnTo>
                  <a:pt x="15963" y="4185"/>
                </a:lnTo>
                <a:lnTo>
                  <a:pt x="15744" y="4356"/>
                </a:lnTo>
                <a:lnTo>
                  <a:pt x="15647" y="4453"/>
                </a:lnTo>
                <a:lnTo>
                  <a:pt x="15574" y="4575"/>
                </a:lnTo>
                <a:lnTo>
                  <a:pt x="15525" y="4672"/>
                </a:lnTo>
                <a:lnTo>
                  <a:pt x="15525" y="4794"/>
                </a:lnTo>
                <a:lnTo>
                  <a:pt x="15549" y="4818"/>
                </a:lnTo>
                <a:lnTo>
                  <a:pt x="15574" y="4842"/>
                </a:lnTo>
                <a:lnTo>
                  <a:pt x="15647" y="4867"/>
                </a:lnTo>
                <a:lnTo>
                  <a:pt x="15744" y="4818"/>
                </a:lnTo>
                <a:lnTo>
                  <a:pt x="15841" y="4769"/>
                </a:lnTo>
                <a:lnTo>
                  <a:pt x="15987" y="4599"/>
                </a:lnTo>
                <a:lnTo>
                  <a:pt x="16255" y="4356"/>
                </a:lnTo>
                <a:lnTo>
                  <a:pt x="16547" y="4137"/>
                </a:lnTo>
                <a:lnTo>
                  <a:pt x="16693" y="4039"/>
                </a:lnTo>
                <a:lnTo>
                  <a:pt x="16693" y="4404"/>
                </a:lnTo>
                <a:lnTo>
                  <a:pt x="16255" y="4672"/>
                </a:lnTo>
                <a:lnTo>
                  <a:pt x="16036" y="4818"/>
                </a:lnTo>
                <a:lnTo>
                  <a:pt x="15841" y="4964"/>
                </a:lnTo>
                <a:lnTo>
                  <a:pt x="15647" y="5134"/>
                </a:lnTo>
                <a:lnTo>
                  <a:pt x="15574" y="5232"/>
                </a:lnTo>
                <a:lnTo>
                  <a:pt x="15525" y="5329"/>
                </a:lnTo>
                <a:lnTo>
                  <a:pt x="15525" y="5378"/>
                </a:lnTo>
                <a:lnTo>
                  <a:pt x="15549" y="5402"/>
                </a:lnTo>
                <a:lnTo>
                  <a:pt x="15574" y="5426"/>
                </a:lnTo>
                <a:lnTo>
                  <a:pt x="15622" y="5426"/>
                </a:lnTo>
                <a:lnTo>
                  <a:pt x="15744" y="5378"/>
                </a:lnTo>
                <a:lnTo>
                  <a:pt x="15866" y="5329"/>
                </a:lnTo>
                <a:lnTo>
                  <a:pt x="16109" y="5159"/>
                </a:lnTo>
                <a:lnTo>
                  <a:pt x="16571" y="4818"/>
                </a:lnTo>
                <a:lnTo>
                  <a:pt x="16669" y="4745"/>
                </a:lnTo>
                <a:lnTo>
                  <a:pt x="16669" y="4745"/>
                </a:lnTo>
                <a:lnTo>
                  <a:pt x="16644" y="4964"/>
                </a:lnTo>
                <a:lnTo>
                  <a:pt x="16328" y="5207"/>
                </a:lnTo>
                <a:lnTo>
                  <a:pt x="16133" y="5378"/>
                </a:lnTo>
                <a:lnTo>
                  <a:pt x="15914" y="5572"/>
                </a:lnTo>
                <a:lnTo>
                  <a:pt x="15817" y="5694"/>
                </a:lnTo>
                <a:lnTo>
                  <a:pt x="15744" y="5791"/>
                </a:lnTo>
                <a:lnTo>
                  <a:pt x="15695" y="5913"/>
                </a:lnTo>
                <a:lnTo>
                  <a:pt x="15720" y="6035"/>
                </a:lnTo>
                <a:lnTo>
                  <a:pt x="15403" y="6083"/>
                </a:lnTo>
                <a:lnTo>
                  <a:pt x="15136" y="6108"/>
                </a:lnTo>
                <a:lnTo>
                  <a:pt x="14089" y="6108"/>
                </a:lnTo>
                <a:lnTo>
                  <a:pt x="13554" y="6059"/>
                </a:lnTo>
                <a:lnTo>
                  <a:pt x="13019" y="6059"/>
                </a:lnTo>
                <a:lnTo>
                  <a:pt x="11340" y="6108"/>
                </a:lnTo>
                <a:lnTo>
                  <a:pt x="10318" y="6108"/>
                </a:lnTo>
                <a:lnTo>
                  <a:pt x="10001" y="6156"/>
                </a:lnTo>
                <a:lnTo>
                  <a:pt x="9928" y="5962"/>
                </a:lnTo>
                <a:lnTo>
                  <a:pt x="9831" y="5791"/>
                </a:lnTo>
                <a:lnTo>
                  <a:pt x="9709" y="5670"/>
                </a:lnTo>
                <a:lnTo>
                  <a:pt x="9539" y="5548"/>
                </a:lnTo>
                <a:lnTo>
                  <a:pt x="9417" y="5499"/>
                </a:lnTo>
                <a:lnTo>
                  <a:pt x="9296" y="5475"/>
                </a:lnTo>
                <a:lnTo>
                  <a:pt x="9028" y="5426"/>
                </a:lnTo>
                <a:lnTo>
                  <a:pt x="8882" y="5451"/>
                </a:lnTo>
                <a:lnTo>
                  <a:pt x="8761" y="5451"/>
                </a:lnTo>
                <a:lnTo>
                  <a:pt x="8615" y="5499"/>
                </a:lnTo>
                <a:lnTo>
                  <a:pt x="8517" y="5548"/>
                </a:lnTo>
                <a:lnTo>
                  <a:pt x="8420" y="5572"/>
                </a:lnTo>
                <a:lnTo>
                  <a:pt x="8323" y="5597"/>
                </a:lnTo>
                <a:lnTo>
                  <a:pt x="8225" y="5645"/>
                </a:lnTo>
                <a:lnTo>
                  <a:pt x="8128" y="5718"/>
                </a:lnTo>
                <a:lnTo>
                  <a:pt x="8055" y="5816"/>
                </a:lnTo>
                <a:lnTo>
                  <a:pt x="7982" y="5913"/>
                </a:lnTo>
                <a:lnTo>
                  <a:pt x="7933" y="6059"/>
                </a:lnTo>
                <a:lnTo>
                  <a:pt x="7885" y="6205"/>
                </a:lnTo>
                <a:lnTo>
                  <a:pt x="7568" y="6229"/>
                </a:lnTo>
                <a:lnTo>
                  <a:pt x="7228" y="6229"/>
                </a:lnTo>
                <a:lnTo>
                  <a:pt x="6546" y="6205"/>
                </a:lnTo>
                <a:lnTo>
                  <a:pt x="5865" y="6181"/>
                </a:lnTo>
                <a:lnTo>
                  <a:pt x="5524" y="6156"/>
                </a:lnTo>
                <a:lnTo>
                  <a:pt x="5208" y="6181"/>
                </a:lnTo>
                <a:lnTo>
                  <a:pt x="4551" y="6205"/>
                </a:lnTo>
                <a:lnTo>
                  <a:pt x="3918" y="6205"/>
                </a:lnTo>
                <a:lnTo>
                  <a:pt x="3310" y="6181"/>
                </a:lnTo>
                <a:lnTo>
                  <a:pt x="2994" y="6156"/>
                </a:lnTo>
                <a:lnTo>
                  <a:pt x="2677" y="6108"/>
                </a:lnTo>
                <a:lnTo>
                  <a:pt x="2385" y="6035"/>
                </a:lnTo>
                <a:lnTo>
                  <a:pt x="2118" y="5962"/>
                </a:lnTo>
                <a:lnTo>
                  <a:pt x="1850" y="5840"/>
                </a:lnTo>
                <a:lnTo>
                  <a:pt x="1631" y="5718"/>
                </a:lnTo>
                <a:lnTo>
                  <a:pt x="1412" y="5548"/>
                </a:lnTo>
                <a:lnTo>
                  <a:pt x="1242" y="5329"/>
                </a:lnTo>
                <a:lnTo>
                  <a:pt x="1096" y="5110"/>
                </a:lnTo>
                <a:lnTo>
                  <a:pt x="974" y="4818"/>
                </a:lnTo>
                <a:lnTo>
                  <a:pt x="901" y="4477"/>
                </a:lnTo>
                <a:lnTo>
                  <a:pt x="877" y="4137"/>
                </a:lnTo>
                <a:lnTo>
                  <a:pt x="901" y="3796"/>
                </a:lnTo>
                <a:lnTo>
                  <a:pt x="926" y="3455"/>
                </a:lnTo>
                <a:lnTo>
                  <a:pt x="974" y="2774"/>
                </a:lnTo>
                <a:lnTo>
                  <a:pt x="974" y="2434"/>
                </a:lnTo>
                <a:lnTo>
                  <a:pt x="950" y="2093"/>
                </a:lnTo>
                <a:close/>
                <a:moveTo>
                  <a:pt x="17155" y="5767"/>
                </a:moveTo>
                <a:lnTo>
                  <a:pt x="17106" y="5864"/>
                </a:lnTo>
                <a:lnTo>
                  <a:pt x="17033" y="5986"/>
                </a:lnTo>
                <a:lnTo>
                  <a:pt x="16961" y="6083"/>
                </a:lnTo>
                <a:lnTo>
                  <a:pt x="16863" y="6181"/>
                </a:lnTo>
                <a:lnTo>
                  <a:pt x="16717" y="6302"/>
                </a:lnTo>
                <a:lnTo>
                  <a:pt x="16523" y="6400"/>
                </a:lnTo>
                <a:lnTo>
                  <a:pt x="16523" y="6400"/>
                </a:lnTo>
                <a:lnTo>
                  <a:pt x="16669" y="6229"/>
                </a:lnTo>
                <a:lnTo>
                  <a:pt x="17155" y="5767"/>
                </a:lnTo>
                <a:close/>
                <a:moveTo>
                  <a:pt x="877" y="2093"/>
                </a:moveTo>
                <a:lnTo>
                  <a:pt x="804" y="2434"/>
                </a:lnTo>
                <a:lnTo>
                  <a:pt x="755" y="2799"/>
                </a:lnTo>
                <a:lnTo>
                  <a:pt x="707" y="3164"/>
                </a:lnTo>
                <a:lnTo>
                  <a:pt x="682" y="3553"/>
                </a:lnTo>
                <a:lnTo>
                  <a:pt x="682" y="3918"/>
                </a:lnTo>
                <a:lnTo>
                  <a:pt x="707" y="4283"/>
                </a:lnTo>
                <a:lnTo>
                  <a:pt x="780" y="4648"/>
                </a:lnTo>
                <a:lnTo>
                  <a:pt x="853" y="4988"/>
                </a:lnTo>
                <a:lnTo>
                  <a:pt x="950" y="5232"/>
                </a:lnTo>
                <a:lnTo>
                  <a:pt x="1072" y="5426"/>
                </a:lnTo>
                <a:lnTo>
                  <a:pt x="1242" y="5621"/>
                </a:lnTo>
                <a:lnTo>
                  <a:pt x="1412" y="5767"/>
                </a:lnTo>
                <a:lnTo>
                  <a:pt x="1607" y="5913"/>
                </a:lnTo>
                <a:lnTo>
                  <a:pt x="1801" y="6035"/>
                </a:lnTo>
                <a:lnTo>
                  <a:pt x="2045" y="6132"/>
                </a:lnTo>
                <a:lnTo>
                  <a:pt x="2264" y="6205"/>
                </a:lnTo>
                <a:lnTo>
                  <a:pt x="2580" y="6302"/>
                </a:lnTo>
                <a:lnTo>
                  <a:pt x="2896" y="6351"/>
                </a:lnTo>
                <a:lnTo>
                  <a:pt x="3213" y="6351"/>
                </a:lnTo>
                <a:lnTo>
                  <a:pt x="3553" y="6375"/>
                </a:lnTo>
                <a:lnTo>
                  <a:pt x="4210" y="6327"/>
                </a:lnTo>
                <a:lnTo>
                  <a:pt x="4843" y="6302"/>
                </a:lnTo>
                <a:lnTo>
                  <a:pt x="5695" y="6254"/>
                </a:lnTo>
                <a:lnTo>
                  <a:pt x="6108" y="6254"/>
                </a:lnTo>
                <a:lnTo>
                  <a:pt x="6546" y="6278"/>
                </a:lnTo>
                <a:lnTo>
                  <a:pt x="7203" y="6327"/>
                </a:lnTo>
                <a:lnTo>
                  <a:pt x="7544" y="6327"/>
                </a:lnTo>
                <a:lnTo>
                  <a:pt x="7860" y="6302"/>
                </a:lnTo>
                <a:lnTo>
                  <a:pt x="7836" y="6521"/>
                </a:lnTo>
                <a:lnTo>
                  <a:pt x="7812" y="6521"/>
                </a:lnTo>
                <a:lnTo>
                  <a:pt x="6133" y="6546"/>
                </a:lnTo>
                <a:lnTo>
                  <a:pt x="4454" y="6570"/>
                </a:lnTo>
                <a:lnTo>
                  <a:pt x="2921" y="6546"/>
                </a:lnTo>
                <a:lnTo>
                  <a:pt x="2142" y="6546"/>
                </a:lnTo>
                <a:lnTo>
                  <a:pt x="1753" y="6521"/>
                </a:lnTo>
                <a:lnTo>
                  <a:pt x="1388" y="6473"/>
                </a:lnTo>
                <a:lnTo>
                  <a:pt x="1242" y="6424"/>
                </a:lnTo>
                <a:lnTo>
                  <a:pt x="1096" y="6351"/>
                </a:lnTo>
                <a:lnTo>
                  <a:pt x="974" y="6254"/>
                </a:lnTo>
                <a:lnTo>
                  <a:pt x="877" y="6132"/>
                </a:lnTo>
                <a:lnTo>
                  <a:pt x="780" y="6010"/>
                </a:lnTo>
                <a:lnTo>
                  <a:pt x="731" y="5864"/>
                </a:lnTo>
                <a:lnTo>
                  <a:pt x="609" y="5548"/>
                </a:lnTo>
                <a:lnTo>
                  <a:pt x="536" y="5207"/>
                </a:lnTo>
                <a:lnTo>
                  <a:pt x="512" y="4867"/>
                </a:lnTo>
                <a:lnTo>
                  <a:pt x="488" y="4234"/>
                </a:lnTo>
                <a:lnTo>
                  <a:pt x="463" y="3577"/>
                </a:lnTo>
                <a:lnTo>
                  <a:pt x="488" y="2896"/>
                </a:lnTo>
                <a:lnTo>
                  <a:pt x="488" y="2531"/>
                </a:lnTo>
                <a:lnTo>
                  <a:pt x="463" y="2312"/>
                </a:lnTo>
                <a:lnTo>
                  <a:pt x="439" y="2142"/>
                </a:lnTo>
                <a:lnTo>
                  <a:pt x="877" y="2093"/>
                </a:lnTo>
                <a:close/>
                <a:moveTo>
                  <a:pt x="17179" y="4842"/>
                </a:moveTo>
                <a:lnTo>
                  <a:pt x="17204" y="4964"/>
                </a:lnTo>
                <a:lnTo>
                  <a:pt x="17204" y="5183"/>
                </a:lnTo>
                <a:lnTo>
                  <a:pt x="17204" y="5378"/>
                </a:lnTo>
                <a:lnTo>
                  <a:pt x="16888" y="5597"/>
                </a:lnTo>
                <a:lnTo>
                  <a:pt x="16571" y="5864"/>
                </a:lnTo>
                <a:lnTo>
                  <a:pt x="16401" y="5986"/>
                </a:lnTo>
                <a:lnTo>
                  <a:pt x="16206" y="6132"/>
                </a:lnTo>
                <a:lnTo>
                  <a:pt x="16133" y="6229"/>
                </a:lnTo>
                <a:lnTo>
                  <a:pt x="16060" y="6327"/>
                </a:lnTo>
                <a:lnTo>
                  <a:pt x="16012" y="6424"/>
                </a:lnTo>
                <a:lnTo>
                  <a:pt x="15987" y="6521"/>
                </a:lnTo>
                <a:lnTo>
                  <a:pt x="15744" y="6546"/>
                </a:lnTo>
                <a:lnTo>
                  <a:pt x="15209" y="6570"/>
                </a:lnTo>
                <a:lnTo>
                  <a:pt x="14673" y="6546"/>
                </a:lnTo>
                <a:lnTo>
                  <a:pt x="14138" y="6521"/>
                </a:lnTo>
                <a:lnTo>
                  <a:pt x="13603" y="6521"/>
                </a:lnTo>
                <a:lnTo>
                  <a:pt x="11778" y="6546"/>
                </a:lnTo>
                <a:lnTo>
                  <a:pt x="10488" y="6546"/>
                </a:lnTo>
                <a:lnTo>
                  <a:pt x="10269" y="6570"/>
                </a:lnTo>
                <a:lnTo>
                  <a:pt x="10074" y="6619"/>
                </a:lnTo>
                <a:lnTo>
                  <a:pt x="10050" y="6327"/>
                </a:lnTo>
                <a:lnTo>
                  <a:pt x="10415" y="6351"/>
                </a:lnTo>
                <a:lnTo>
                  <a:pt x="10780" y="6327"/>
                </a:lnTo>
                <a:lnTo>
                  <a:pt x="11510" y="6302"/>
                </a:lnTo>
                <a:lnTo>
                  <a:pt x="12459" y="6254"/>
                </a:lnTo>
                <a:lnTo>
                  <a:pt x="13384" y="6254"/>
                </a:lnTo>
                <a:lnTo>
                  <a:pt x="13968" y="6278"/>
                </a:lnTo>
                <a:lnTo>
                  <a:pt x="14552" y="6302"/>
                </a:lnTo>
                <a:lnTo>
                  <a:pt x="15428" y="6302"/>
                </a:lnTo>
                <a:lnTo>
                  <a:pt x="15720" y="6254"/>
                </a:lnTo>
                <a:lnTo>
                  <a:pt x="15963" y="6205"/>
                </a:lnTo>
                <a:lnTo>
                  <a:pt x="16158" y="6132"/>
                </a:lnTo>
                <a:lnTo>
                  <a:pt x="16328" y="6010"/>
                </a:lnTo>
                <a:lnTo>
                  <a:pt x="16450" y="5889"/>
                </a:lnTo>
                <a:lnTo>
                  <a:pt x="16571" y="5743"/>
                </a:lnTo>
                <a:lnTo>
                  <a:pt x="16669" y="5572"/>
                </a:lnTo>
                <a:lnTo>
                  <a:pt x="16766" y="5402"/>
                </a:lnTo>
                <a:lnTo>
                  <a:pt x="16815" y="5207"/>
                </a:lnTo>
                <a:lnTo>
                  <a:pt x="17179" y="4842"/>
                </a:lnTo>
                <a:close/>
                <a:moveTo>
                  <a:pt x="9174" y="5937"/>
                </a:moveTo>
                <a:lnTo>
                  <a:pt x="9296" y="5986"/>
                </a:lnTo>
                <a:lnTo>
                  <a:pt x="9417" y="6059"/>
                </a:lnTo>
                <a:lnTo>
                  <a:pt x="9515" y="6181"/>
                </a:lnTo>
                <a:lnTo>
                  <a:pt x="9588" y="6351"/>
                </a:lnTo>
                <a:lnTo>
                  <a:pt x="9612" y="6521"/>
                </a:lnTo>
                <a:lnTo>
                  <a:pt x="9612" y="6692"/>
                </a:lnTo>
                <a:lnTo>
                  <a:pt x="9612" y="6911"/>
                </a:lnTo>
                <a:lnTo>
                  <a:pt x="9588" y="7105"/>
                </a:lnTo>
                <a:lnTo>
                  <a:pt x="9515" y="7300"/>
                </a:lnTo>
                <a:lnTo>
                  <a:pt x="9442" y="7470"/>
                </a:lnTo>
                <a:lnTo>
                  <a:pt x="9320" y="7592"/>
                </a:lnTo>
                <a:lnTo>
                  <a:pt x="9247" y="7665"/>
                </a:lnTo>
                <a:lnTo>
                  <a:pt x="9174" y="7689"/>
                </a:lnTo>
                <a:lnTo>
                  <a:pt x="9077" y="7714"/>
                </a:lnTo>
                <a:lnTo>
                  <a:pt x="8834" y="7714"/>
                </a:lnTo>
                <a:lnTo>
                  <a:pt x="8736" y="7689"/>
                </a:lnTo>
                <a:lnTo>
                  <a:pt x="8615" y="7641"/>
                </a:lnTo>
                <a:lnTo>
                  <a:pt x="8517" y="7568"/>
                </a:lnTo>
                <a:lnTo>
                  <a:pt x="8444" y="7495"/>
                </a:lnTo>
                <a:lnTo>
                  <a:pt x="8371" y="7422"/>
                </a:lnTo>
                <a:lnTo>
                  <a:pt x="8323" y="7349"/>
                </a:lnTo>
                <a:lnTo>
                  <a:pt x="8298" y="7251"/>
                </a:lnTo>
                <a:lnTo>
                  <a:pt x="8274" y="7057"/>
                </a:lnTo>
                <a:lnTo>
                  <a:pt x="8250" y="6862"/>
                </a:lnTo>
                <a:lnTo>
                  <a:pt x="8274" y="6692"/>
                </a:lnTo>
                <a:lnTo>
                  <a:pt x="8323" y="6302"/>
                </a:lnTo>
                <a:lnTo>
                  <a:pt x="8371" y="6108"/>
                </a:lnTo>
                <a:lnTo>
                  <a:pt x="8396" y="6035"/>
                </a:lnTo>
                <a:lnTo>
                  <a:pt x="8444" y="5962"/>
                </a:lnTo>
                <a:lnTo>
                  <a:pt x="8542" y="5986"/>
                </a:lnTo>
                <a:lnTo>
                  <a:pt x="8858" y="5937"/>
                </a:lnTo>
                <a:close/>
                <a:moveTo>
                  <a:pt x="8493" y="0"/>
                </a:moveTo>
                <a:lnTo>
                  <a:pt x="7958" y="49"/>
                </a:lnTo>
                <a:lnTo>
                  <a:pt x="7422" y="122"/>
                </a:lnTo>
                <a:lnTo>
                  <a:pt x="7179" y="195"/>
                </a:lnTo>
                <a:lnTo>
                  <a:pt x="6936" y="268"/>
                </a:lnTo>
                <a:lnTo>
                  <a:pt x="6692" y="365"/>
                </a:lnTo>
                <a:lnTo>
                  <a:pt x="6449" y="487"/>
                </a:lnTo>
                <a:lnTo>
                  <a:pt x="6303" y="584"/>
                </a:lnTo>
                <a:lnTo>
                  <a:pt x="6157" y="706"/>
                </a:lnTo>
                <a:lnTo>
                  <a:pt x="6035" y="852"/>
                </a:lnTo>
                <a:lnTo>
                  <a:pt x="5938" y="1022"/>
                </a:lnTo>
                <a:lnTo>
                  <a:pt x="5841" y="1193"/>
                </a:lnTo>
                <a:lnTo>
                  <a:pt x="5792" y="1387"/>
                </a:lnTo>
                <a:lnTo>
                  <a:pt x="5792" y="1558"/>
                </a:lnTo>
                <a:lnTo>
                  <a:pt x="5841" y="1728"/>
                </a:lnTo>
                <a:lnTo>
                  <a:pt x="4332" y="1704"/>
                </a:lnTo>
                <a:lnTo>
                  <a:pt x="3188" y="1655"/>
                </a:lnTo>
                <a:lnTo>
                  <a:pt x="2045" y="1606"/>
                </a:lnTo>
                <a:lnTo>
                  <a:pt x="853" y="1606"/>
                </a:lnTo>
                <a:lnTo>
                  <a:pt x="609" y="1631"/>
                </a:lnTo>
                <a:lnTo>
                  <a:pt x="366" y="1679"/>
                </a:lnTo>
                <a:lnTo>
                  <a:pt x="147" y="1752"/>
                </a:lnTo>
                <a:lnTo>
                  <a:pt x="74" y="1801"/>
                </a:lnTo>
                <a:lnTo>
                  <a:pt x="50" y="1825"/>
                </a:lnTo>
                <a:lnTo>
                  <a:pt x="1" y="1923"/>
                </a:lnTo>
                <a:lnTo>
                  <a:pt x="1" y="2020"/>
                </a:lnTo>
                <a:lnTo>
                  <a:pt x="50" y="2117"/>
                </a:lnTo>
                <a:lnTo>
                  <a:pt x="25" y="2336"/>
                </a:lnTo>
                <a:lnTo>
                  <a:pt x="25" y="2580"/>
                </a:lnTo>
                <a:lnTo>
                  <a:pt x="25" y="3042"/>
                </a:lnTo>
                <a:lnTo>
                  <a:pt x="1" y="3869"/>
                </a:lnTo>
                <a:lnTo>
                  <a:pt x="1" y="4258"/>
                </a:lnTo>
                <a:lnTo>
                  <a:pt x="25" y="4672"/>
                </a:lnTo>
                <a:lnTo>
                  <a:pt x="50" y="4988"/>
                </a:lnTo>
                <a:lnTo>
                  <a:pt x="98" y="5329"/>
                </a:lnTo>
                <a:lnTo>
                  <a:pt x="171" y="5645"/>
                </a:lnTo>
                <a:lnTo>
                  <a:pt x="269" y="5962"/>
                </a:lnTo>
                <a:lnTo>
                  <a:pt x="220" y="6010"/>
                </a:lnTo>
                <a:lnTo>
                  <a:pt x="220" y="6083"/>
                </a:lnTo>
                <a:lnTo>
                  <a:pt x="171" y="7251"/>
                </a:lnTo>
                <a:lnTo>
                  <a:pt x="147" y="8419"/>
                </a:lnTo>
                <a:lnTo>
                  <a:pt x="147" y="10731"/>
                </a:lnTo>
                <a:lnTo>
                  <a:pt x="147" y="11169"/>
                </a:lnTo>
                <a:lnTo>
                  <a:pt x="123" y="11582"/>
                </a:lnTo>
                <a:lnTo>
                  <a:pt x="50" y="12410"/>
                </a:lnTo>
                <a:lnTo>
                  <a:pt x="25" y="12775"/>
                </a:lnTo>
                <a:lnTo>
                  <a:pt x="25" y="13140"/>
                </a:lnTo>
                <a:lnTo>
                  <a:pt x="50" y="13310"/>
                </a:lnTo>
                <a:lnTo>
                  <a:pt x="98" y="13505"/>
                </a:lnTo>
                <a:lnTo>
                  <a:pt x="147" y="13675"/>
                </a:lnTo>
                <a:lnTo>
                  <a:pt x="220" y="13845"/>
                </a:lnTo>
                <a:lnTo>
                  <a:pt x="317" y="13991"/>
                </a:lnTo>
                <a:lnTo>
                  <a:pt x="415" y="14113"/>
                </a:lnTo>
                <a:lnTo>
                  <a:pt x="561" y="14210"/>
                </a:lnTo>
                <a:lnTo>
                  <a:pt x="707" y="14283"/>
                </a:lnTo>
                <a:lnTo>
                  <a:pt x="877" y="14356"/>
                </a:lnTo>
                <a:lnTo>
                  <a:pt x="1047" y="14405"/>
                </a:lnTo>
                <a:lnTo>
                  <a:pt x="1412" y="14454"/>
                </a:lnTo>
                <a:lnTo>
                  <a:pt x="1801" y="14478"/>
                </a:lnTo>
                <a:lnTo>
                  <a:pt x="2191" y="14454"/>
                </a:lnTo>
                <a:lnTo>
                  <a:pt x="2848" y="14405"/>
                </a:lnTo>
                <a:lnTo>
                  <a:pt x="3894" y="14332"/>
                </a:lnTo>
                <a:lnTo>
                  <a:pt x="4940" y="14308"/>
                </a:lnTo>
                <a:lnTo>
                  <a:pt x="7009" y="14235"/>
                </a:lnTo>
                <a:lnTo>
                  <a:pt x="9369" y="14210"/>
                </a:lnTo>
                <a:lnTo>
                  <a:pt x="11729" y="14235"/>
                </a:lnTo>
                <a:lnTo>
                  <a:pt x="12824" y="14283"/>
                </a:lnTo>
                <a:lnTo>
                  <a:pt x="13919" y="14332"/>
                </a:lnTo>
                <a:lnTo>
                  <a:pt x="15014" y="14356"/>
                </a:lnTo>
                <a:lnTo>
                  <a:pt x="16279" y="14356"/>
                </a:lnTo>
                <a:lnTo>
                  <a:pt x="16450" y="14332"/>
                </a:lnTo>
                <a:lnTo>
                  <a:pt x="16620" y="14283"/>
                </a:lnTo>
                <a:lnTo>
                  <a:pt x="16766" y="14235"/>
                </a:lnTo>
                <a:lnTo>
                  <a:pt x="16888" y="14162"/>
                </a:lnTo>
                <a:lnTo>
                  <a:pt x="17009" y="14089"/>
                </a:lnTo>
                <a:lnTo>
                  <a:pt x="17131" y="14016"/>
                </a:lnTo>
                <a:lnTo>
                  <a:pt x="17228" y="13918"/>
                </a:lnTo>
                <a:lnTo>
                  <a:pt x="17398" y="13675"/>
                </a:lnTo>
                <a:lnTo>
                  <a:pt x="17544" y="13407"/>
                </a:lnTo>
                <a:lnTo>
                  <a:pt x="17642" y="13091"/>
                </a:lnTo>
                <a:lnTo>
                  <a:pt x="17690" y="12750"/>
                </a:lnTo>
                <a:lnTo>
                  <a:pt x="17739" y="12337"/>
                </a:lnTo>
                <a:lnTo>
                  <a:pt x="17763" y="11631"/>
                </a:lnTo>
                <a:lnTo>
                  <a:pt x="17812" y="9733"/>
                </a:lnTo>
                <a:lnTo>
                  <a:pt x="17812" y="8760"/>
                </a:lnTo>
                <a:lnTo>
                  <a:pt x="17812" y="7860"/>
                </a:lnTo>
                <a:lnTo>
                  <a:pt x="17763" y="7154"/>
                </a:lnTo>
                <a:lnTo>
                  <a:pt x="17739" y="6911"/>
                </a:lnTo>
                <a:lnTo>
                  <a:pt x="17715" y="6765"/>
                </a:lnTo>
                <a:lnTo>
                  <a:pt x="17690" y="6692"/>
                </a:lnTo>
                <a:lnTo>
                  <a:pt x="17642" y="6643"/>
                </a:lnTo>
                <a:lnTo>
                  <a:pt x="17569" y="6619"/>
                </a:lnTo>
                <a:lnTo>
                  <a:pt x="17520" y="6619"/>
                </a:lnTo>
                <a:lnTo>
                  <a:pt x="17447" y="6643"/>
                </a:lnTo>
                <a:lnTo>
                  <a:pt x="17398" y="6667"/>
                </a:lnTo>
                <a:lnTo>
                  <a:pt x="17350" y="6692"/>
                </a:lnTo>
                <a:lnTo>
                  <a:pt x="17325" y="6740"/>
                </a:lnTo>
                <a:lnTo>
                  <a:pt x="17228" y="6765"/>
                </a:lnTo>
                <a:lnTo>
                  <a:pt x="17155" y="6813"/>
                </a:lnTo>
                <a:lnTo>
                  <a:pt x="16985" y="6959"/>
                </a:lnTo>
                <a:lnTo>
                  <a:pt x="16839" y="7130"/>
                </a:lnTo>
                <a:lnTo>
                  <a:pt x="16717" y="7276"/>
                </a:lnTo>
                <a:lnTo>
                  <a:pt x="16547" y="7495"/>
                </a:lnTo>
                <a:lnTo>
                  <a:pt x="16401" y="7762"/>
                </a:lnTo>
                <a:lnTo>
                  <a:pt x="16328" y="7908"/>
                </a:lnTo>
                <a:lnTo>
                  <a:pt x="16255" y="8054"/>
                </a:lnTo>
                <a:lnTo>
                  <a:pt x="16231" y="8176"/>
                </a:lnTo>
                <a:lnTo>
                  <a:pt x="16206" y="8322"/>
                </a:lnTo>
                <a:lnTo>
                  <a:pt x="16231" y="8371"/>
                </a:lnTo>
                <a:lnTo>
                  <a:pt x="16255" y="8395"/>
                </a:lnTo>
                <a:lnTo>
                  <a:pt x="16304" y="8395"/>
                </a:lnTo>
                <a:lnTo>
                  <a:pt x="16401" y="8346"/>
                </a:lnTo>
                <a:lnTo>
                  <a:pt x="16498" y="8273"/>
                </a:lnTo>
                <a:lnTo>
                  <a:pt x="16644" y="8103"/>
                </a:lnTo>
                <a:lnTo>
                  <a:pt x="16766" y="7884"/>
                </a:lnTo>
                <a:lnTo>
                  <a:pt x="16888" y="7689"/>
                </a:lnTo>
                <a:lnTo>
                  <a:pt x="17106" y="7373"/>
                </a:lnTo>
                <a:lnTo>
                  <a:pt x="17350" y="7057"/>
                </a:lnTo>
                <a:lnTo>
                  <a:pt x="17398" y="7762"/>
                </a:lnTo>
                <a:lnTo>
                  <a:pt x="17301" y="7787"/>
                </a:lnTo>
                <a:lnTo>
                  <a:pt x="17179" y="7811"/>
                </a:lnTo>
                <a:lnTo>
                  <a:pt x="17082" y="7884"/>
                </a:lnTo>
                <a:lnTo>
                  <a:pt x="16985" y="7957"/>
                </a:lnTo>
                <a:lnTo>
                  <a:pt x="16790" y="8152"/>
                </a:lnTo>
                <a:lnTo>
                  <a:pt x="16669" y="8322"/>
                </a:lnTo>
                <a:lnTo>
                  <a:pt x="16450" y="8590"/>
                </a:lnTo>
                <a:lnTo>
                  <a:pt x="16231" y="8882"/>
                </a:lnTo>
                <a:lnTo>
                  <a:pt x="16109" y="9101"/>
                </a:lnTo>
                <a:lnTo>
                  <a:pt x="16060" y="9198"/>
                </a:lnTo>
                <a:lnTo>
                  <a:pt x="16036" y="9271"/>
                </a:lnTo>
                <a:lnTo>
                  <a:pt x="16060" y="9320"/>
                </a:lnTo>
                <a:lnTo>
                  <a:pt x="16060" y="9393"/>
                </a:lnTo>
                <a:lnTo>
                  <a:pt x="16109" y="9417"/>
                </a:lnTo>
                <a:lnTo>
                  <a:pt x="16182" y="9417"/>
                </a:lnTo>
                <a:lnTo>
                  <a:pt x="16255" y="9368"/>
                </a:lnTo>
                <a:lnTo>
                  <a:pt x="16352" y="9271"/>
                </a:lnTo>
                <a:lnTo>
                  <a:pt x="16523" y="9028"/>
                </a:lnTo>
                <a:lnTo>
                  <a:pt x="16620" y="8882"/>
                </a:lnTo>
                <a:lnTo>
                  <a:pt x="16815" y="8638"/>
                </a:lnTo>
                <a:lnTo>
                  <a:pt x="16985" y="8419"/>
                </a:lnTo>
                <a:lnTo>
                  <a:pt x="17204" y="8200"/>
                </a:lnTo>
                <a:lnTo>
                  <a:pt x="17398" y="8006"/>
                </a:lnTo>
                <a:lnTo>
                  <a:pt x="17423" y="8468"/>
                </a:lnTo>
                <a:lnTo>
                  <a:pt x="17252" y="8565"/>
                </a:lnTo>
                <a:lnTo>
                  <a:pt x="17106" y="8687"/>
                </a:lnTo>
                <a:lnTo>
                  <a:pt x="16839" y="8955"/>
                </a:lnTo>
                <a:lnTo>
                  <a:pt x="16669" y="9149"/>
                </a:lnTo>
                <a:lnTo>
                  <a:pt x="16498" y="9368"/>
                </a:lnTo>
                <a:lnTo>
                  <a:pt x="16352" y="9587"/>
                </a:lnTo>
                <a:lnTo>
                  <a:pt x="16304" y="9709"/>
                </a:lnTo>
                <a:lnTo>
                  <a:pt x="16255" y="9831"/>
                </a:lnTo>
                <a:lnTo>
                  <a:pt x="16255" y="9879"/>
                </a:lnTo>
                <a:lnTo>
                  <a:pt x="16279" y="9904"/>
                </a:lnTo>
                <a:lnTo>
                  <a:pt x="16304" y="9928"/>
                </a:lnTo>
                <a:lnTo>
                  <a:pt x="16352" y="9928"/>
                </a:lnTo>
                <a:lnTo>
                  <a:pt x="16450" y="9879"/>
                </a:lnTo>
                <a:lnTo>
                  <a:pt x="16547" y="9806"/>
                </a:lnTo>
                <a:lnTo>
                  <a:pt x="16693" y="9660"/>
                </a:lnTo>
                <a:lnTo>
                  <a:pt x="16839" y="9514"/>
                </a:lnTo>
                <a:lnTo>
                  <a:pt x="16961" y="9320"/>
                </a:lnTo>
                <a:lnTo>
                  <a:pt x="17423" y="8784"/>
                </a:lnTo>
                <a:lnTo>
                  <a:pt x="17423" y="9076"/>
                </a:lnTo>
                <a:lnTo>
                  <a:pt x="17423" y="9101"/>
                </a:lnTo>
                <a:lnTo>
                  <a:pt x="17082" y="9441"/>
                </a:lnTo>
                <a:lnTo>
                  <a:pt x="16742" y="9806"/>
                </a:lnTo>
                <a:lnTo>
                  <a:pt x="16425" y="10123"/>
                </a:lnTo>
                <a:lnTo>
                  <a:pt x="16304" y="10293"/>
                </a:lnTo>
                <a:lnTo>
                  <a:pt x="16255" y="10366"/>
                </a:lnTo>
                <a:lnTo>
                  <a:pt x="16206" y="10463"/>
                </a:lnTo>
                <a:lnTo>
                  <a:pt x="16206" y="10512"/>
                </a:lnTo>
                <a:lnTo>
                  <a:pt x="16231" y="10536"/>
                </a:lnTo>
                <a:lnTo>
                  <a:pt x="16255" y="10561"/>
                </a:lnTo>
                <a:lnTo>
                  <a:pt x="16304" y="10561"/>
                </a:lnTo>
                <a:lnTo>
                  <a:pt x="16401" y="10512"/>
                </a:lnTo>
                <a:lnTo>
                  <a:pt x="16474" y="10463"/>
                </a:lnTo>
                <a:lnTo>
                  <a:pt x="16620" y="10293"/>
                </a:lnTo>
                <a:lnTo>
                  <a:pt x="16888" y="9977"/>
                </a:lnTo>
                <a:lnTo>
                  <a:pt x="17155" y="9612"/>
                </a:lnTo>
                <a:lnTo>
                  <a:pt x="17423" y="9222"/>
                </a:lnTo>
                <a:lnTo>
                  <a:pt x="17423" y="9928"/>
                </a:lnTo>
                <a:lnTo>
                  <a:pt x="17398" y="9928"/>
                </a:lnTo>
                <a:lnTo>
                  <a:pt x="16961" y="10293"/>
                </a:lnTo>
                <a:lnTo>
                  <a:pt x="16766" y="10488"/>
                </a:lnTo>
                <a:lnTo>
                  <a:pt x="16547" y="10682"/>
                </a:lnTo>
                <a:lnTo>
                  <a:pt x="16377" y="10853"/>
                </a:lnTo>
                <a:lnTo>
                  <a:pt x="16231" y="11047"/>
                </a:lnTo>
                <a:lnTo>
                  <a:pt x="16158" y="11145"/>
                </a:lnTo>
                <a:lnTo>
                  <a:pt x="16109" y="11266"/>
                </a:lnTo>
                <a:lnTo>
                  <a:pt x="16085" y="11388"/>
                </a:lnTo>
                <a:lnTo>
                  <a:pt x="16085" y="11485"/>
                </a:lnTo>
                <a:lnTo>
                  <a:pt x="16133" y="11534"/>
                </a:lnTo>
                <a:lnTo>
                  <a:pt x="16206" y="11558"/>
                </a:lnTo>
                <a:lnTo>
                  <a:pt x="16304" y="11509"/>
                </a:lnTo>
                <a:lnTo>
                  <a:pt x="16377" y="11461"/>
                </a:lnTo>
                <a:lnTo>
                  <a:pt x="16547" y="11291"/>
                </a:lnTo>
                <a:lnTo>
                  <a:pt x="16669" y="11096"/>
                </a:lnTo>
                <a:lnTo>
                  <a:pt x="16790" y="10926"/>
                </a:lnTo>
                <a:lnTo>
                  <a:pt x="17423" y="10196"/>
                </a:lnTo>
                <a:lnTo>
                  <a:pt x="17423" y="10755"/>
                </a:lnTo>
                <a:lnTo>
                  <a:pt x="17033" y="11096"/>
                </a:lnTo>
                <a:lnTo>
                  <a:pt x="16669" y="11436"/>
                </a:lnTo>
                <a:lnTo>
                  <a:pt x="16498" y="11607"/>
                </a:lnTo>
                <a:lnTo>
                  <a:pt x="16352" y="11777"/>
                </a:lnTo>
                <a:lnTo>
                  <a:pt x="16231" y="11972"/>
                </a:lnTo>
                <a:lnTo>
                  <a:pt x="16182" y="12093"/>
                </a:lnTo>
                <a:lnTo>
                  <a:pt x="16158" y="12191"/>
                </a:lnTo>
                <a:lnTo>
                  <a:pt x="16158" y="12239"/>
                </a:lnTo>
                <a:lnTo>
                  <a:pt x="16182" y="12288"/>
                </a:lnTo>
                <a:lnTo>
                  <a:pt x="16279" y="12288"/>
                </a:lnTo>
                <a:lnTo>
                  <a:pt x="16352" y="12239"/>
                </a:lnTo>
                <a:lnTo>
                  <a:pt x="16450" y="12166"/>
                </a:lnTo>
                <a:lnTo>
                  <a:pt x="16596" y="11996"/>
                </a:lnTo>
                <a:lnTo>
                  <a:pt x="16888" y="11655"/>
                </a:lnTo>
                <a:lnTo>
                  <a:pt x="17423" y="10999"/>
                </a:lnTo>
                <a:lnTo>
                  <a:pt x="17398" y="11485"/>
                </a:lnTo>
                <a:lnTo>
                  <a:pt x="17301" y="11582"/>
                </a:lnTo>
                <a:lnTo>
                  <a:pt x="17204" y="11680"/>
                </a:lnTo>
                <a:lnTo>
                  <a:pt x="17009" y="11899"/>
                </a:lnTo>
                <a:lnTo>
                  <a:pt x="16863" y="12045"/>
                </a:lnTo>
                <a:lnTo>
                  <a:pt x="16693" y="12191"/>
                </a:lnTo>
                <a:lnTo>
                  <a:pt x="16328" y="12410"/>
                </a:lnTo>
                <a:lnTo>
                  <a:pt x="16158" y="12556"/>
                </a:lnTo>
                <a:lnTo>
                  <a:pt x="15914" y="12750"/>
                </a:lnTo>
                <a:lnTo>
                  <a:pt x="15817" y="12848"/>
                </a:lnTo>
                <a:lnTo>
                  <a:pt x="15768" y="12969"/>
                </a:lnTo>
                <a:lnTo>
                  <a:pt x="15744" y="13018"/>
                </a:lnTo>
                <a:lnTo>
                  <a:pt x="15744" y="13067"/>
                </a:lnTo>
                <a:lnTo>
                  <a:pt x="15768" y="13115"/>
                </a:lnTo>
                <a:lnTo>
                  <a:pt x="15817" y="13164"/>
                </a:lnTo>
                <a:lnTo>
                  <a:pt x="15866" y="13213"/>
                </a:lnTo>
                <a:lnTo>
                  <a:pt x="15939" y="13188"/>
                </a:lnTo>
                <a:lnTo>
                  <a:pt x="16012" y="13164"/>
                </a:lnTo>
                <a:lnTo>
                  <a:pt x="16085" y="13140"/>
                </a:lnTo>
                <a:lnTo>
                  <a:pt x="16377" y="12872"/>
                </a:lnTo>
                <a:lnTo>
                  <a:pt x="16693" y="12653"/>
                </a:lnTo>
                <a:lnTo>
                  <a:pt x="17058" y="12361"/>
                </a:lnTo>
                <a:lnTo>
                  <a:pt x="17228" y="12191"/>
                </a:lnTo>
                <a:lnTo>
                  <a:pt x="17398" y="12020"/>
                </a:lnTo>
                <a:lnTo>
                  <a:pt x="17374" y="12312"/>
                </a:lnTo>
                <a:lnTo>
                  <a:pt x="17228" y="12385"/>
                </a:lnTo>
                <a:lnTo>
                  <a:pt x="17082" y="12507"/>
                </a:lnTo>
                <a:lnTo>
                  <a:pt x="16815" y="12726"/>
                </a:lnTo>
                <a:lnTo>
                  <a:pt x="16620" y="12921"/>
                </a:lnTo>
                <a:lnTo>
                  <a:pt x="16401" y="13115"/>
                </a:lnTo>
                <a:lnTo>
                  <a:pt x="16182" y="13359"/>
                </a:lnTo>
                <a:lnTo>
                  <a:pt x="16109" y="13456"/>
                </a:lnTo>
                <a:lnTo>
                  <a:pt x="16036" y="13578"/>
                </a:lnTo>
                <a:lnTo>
                  <a:pt x="16036" y="13626"/>
                </a:lnTo>
                <a:lnTo>
                  <a:pt x="16036" y="13675"/>
                </a:lnTo>
                <a:lnTo>
                  <a:pt x="16085" y="13699"/>
                </a:lnTo>
                <a:lnTo>
                  <a:pt x="16133" y="13699"/>
                </a:lnTo>
                <a:lnTo>
                  <a:pt x="16255" y="13651"/>
                </a:lnTo>
                <a:lnTo>
                  <a:pt x="16352" y="13602"/>
                </a:lnTo>
                <a:lnTo>
                  <a:pt x="16547" y="13432"/>
                </a:lnTo>
                <a:lnTo>
                  <a:pt x="16888" y="13067"/>
                </a:lnTo>
                <a:lnTo>
                  <a:pt x="17301" y="12677"/>
                </a:lnTo>
                <a:lnTo>
                  <a:pt x="17350" y="12629"/>
                </a:lnTo>
                <a:lnTo>
                  <a:pt x="17350" y="12629"/>
                </a:lnTo>
                <a:lnTo>
                  <a:pt x="17301" y="12969"/>
                </a:lnTo>
                <a:lnTo>
                  <a:pt x="17204" y="13286"/>
                </a:lnTo>
                <a:lnTo>
                  <a:pt x="17131" y="13456"/>
                </a:lnTo>
                <a:lnTo>
                  <a:pt x="17033" y="13578"/>
                </a:lnTo>
                <a:lnTo>
                  <a:pt x="16936" y="13699"/>
                </a:lnTo>
                <a:lnTo>
                  <a:pt x="16815" y="13797"/>
                </a:lnTo>
                <a:lnTo>
                  <a:pt x="16669" y="13894"/>
                </a:lnTo>
                <a:lnTo>
                  <a:pt x="16474" y="13967"/>
                </a:lnTo>
                <a:lnTo>
                  <a:pt x="16279" y="13991"/>
                </a:lnTo>
                <a:lnTo>
                  <a:pt x="15671" y="13991"/>
                </a:lnTo>
                <a:lnTo>
                  <a:pt x="15282" y="13943"/>
                </a:lnTo>
                <a:lnTo>
                  <a:pt x="14162" y="13894"/>
                </a:lnTo>
                <a:lnTo>
                  <a:pt x="13043" y="13821"/>
                </a:lnTo>
                <a:lnTo>
                  <a:pt x="11924" y="13797"/>
                </a:lnTo>
                <a:lnTo>
                  <a:pt x="10780" y="13772"/>
                </a:lnTo>
                <a:lnTo>
                  <a:pt x="8517" y="13772"/>
                </a:lnTo>
                <a:lnTo>
                  <a:pt x="6279" y="13797"/>
                </a:lnTo>
                <a:lnTo>
                  <a:pt x="4016" y="13870"/>
                </a:lnTo>
                <a:lnTo>
                  <a:pt x="3651" y="13894"/>
                </a:lnTo>
                <a:lnTo>
                  <a:pt x="3237" y="13943"/>
                </a:lnTo>
                <a:lnTo>
                  <a:pt x="2410" y="14016"/>
                </a:lnTo>
                <a:lnTo>
                  <a:pt x="1996" y="14040"/>
                </a:lnTo>
                <a:lnTo>
                  <a:pt x="1582" y="14016"/>
                </a:lnTo>
                <a:lnTo>
                  <a:pt x="1193" y="13943"/>
                </a:lnTo>
                <a:lnTo>
                  <a:pt x="1023" y="13894"/>
                </a:lnTo>
                <a:lnTo>
                  <a:pt x="828" y="13821"/>
                </a:lnTo>
                <a:lnTo>
                  <a:pt x="755" y="13772"/>
                </a:lnTo>
                <a:lnTo>
                  <a:pt x="682" y="13699"/>
                </a:lnTo>
                <a:lnTo>
                  <a:pt x="609" y="13626"/>
                </a:lnTo>
                <a:lnTo>
                  <a:pt x="561" y="13529"/>
                </a:lnTo>
                <a:lnTo>
                  <a:pt x="512" y="13334"/>
                </a:lnTo>
                <a:lnTo>
                  <a:pt x="488" y="13115"/>
                </a:lnTo>
                <a:lnTo>
                  <a:pt x="463" y="12896"/>
                </a:lnTo>
                <a:lnTo>
                  <a:pt x="488" y="12677"/>
                </a:lnTo>
                <a:lnTo>
                  <a:pt x="536" y="12288"/>
                </a:lnTo>
                <a:lnTo>
                  <a:pt x="585" y="11412"/>
                </a:lnTo>
                <a:lnTo>
                  <a:pt x="609" y="10561"/>
                </a:lnTo>
                <a:lnTo>
                  <a:pt x="609" y="9563"/>
                </a:lnTo>
                <a:lnTo>
                  <a:pt x="634" y="8565"/>
                </a:lnTo>
                <a:lnTo>
                  <a:pt x="634" y="7543"/>
                </a:lnTo>
                <a:lnTo>
                  <a:pt x="609" y="6546"/>
                </a:lnTo>
                <a:lnTo>
                  <a:pt x="731" y="6667"/>
                </a:lnTo>
                <a:lnTo>
                  <a:pt x="853" y="6765"/>
                </a:lnTo>
                <a:lnTo>
                  <a:pt x="999" y="6862"/>
                </a:lnTo>
                <a:lnTo>
                  <a:pt x="1144" y="6911"/>
                </a:lnTo>
                <a:lnTo>
                  <a:pt x="1315" y="6959"/>
                </a:lnTo>
                <a:lnTo>
                  <a:pt x="1485" y="6984"/>
                </a:lnTo>
                <a:lnTo>
                  <a:pt x="1290" y="7154"/>
                </a:lnTo>
                <a:lnTo>
                  <a:pt x="1193" y="7227"/>
                </a:lnTo>
                <a:lnTo>
                  <a:pt x="1096" y="7324"/>
                </a:lnTo>
                <a:lnTo>
                  <a:pt x="1047" y="7373"/>
                </a:lnTo>
                <a:lnTo>
                  <a:pt x="1023" y="7446"/>
                </a:lnTo>
                <a:lnTo>
                  <a:pt x="1047" y="7495"/>
                </a:lnTo>
                <a:lnTo>
                  <a:pt x="1096" y="7543"/>
                </a:lnTo>
                <a:lnTo>
                  <a:pt x="1169" y="7592"/>
                </a:lnTo>
                <a:lnTo>
                  <a:pt x="1217" y="7592"/>
                </a:lnTo>
                <a:lnTo>
                  <a:pt x="1242" y="7568"/>
                </a:lnTo>
                <a:lnTo>
                  <a:pt x="1363" y="7470"/>
                </a:lnTo>
                <a:lnTo>
                  <a:pt x="1509" y="7349"/>
                </a:lnTo>
                <a:lnTo>
                  <a:pt x="1704" y="7154"/>
                </a:lnTo>
                <a:lnTo>
                  <a:pt x="1826" y="7008"/>
                </a:lnTo>
                <a:lnTo>
                  <a:pt x="2020" y="7032"/>
                </a:lnTo>
                <a:lnTo>
                  <a:pt x="2264" y="7032"/>
                </a:lnTo>
                <a:lnTo>
                  <a:pt x="2093" y="7154"/>
                </a:lnTo>
                <a:lnTo>
                  <a:pt x="1850" y="7349"/>
                </a:lnTo>
                <a:lnTo>
                  <a:pt x="1753" y="7446"/>
                </a:lnTo>
                <a:lnTo>
                  <a:pt x="1680" y="7543"/>
                </a:lnTo>
                <a:lnTo>
                  <a:pt x="1655" y="7641"/>
                </a:lnTo>
                <a:lnTo>
                  <a:pt x="1680" y="7714"/>
                </a:lnTo>
                <a:lnTo>
                  <a:pt x="1753" y="7738"/>
                </a:lnTo>
                <a:lnTo>
                  <a:pt x="1850" y="7714"/>
                </a:lnTo>
                <a:lnTo>
                  <a:pt x="1947" y="7665"/>
                </a:lnTo>
                <a:lnTo>
                  <a:pt x="2045" y="7568"/>
                </a:lnTo>
                <a:lnTo>
                  <a:pt x="2239" y="7373"/>
                </a:lnTo>
                <a:lnTo>
                  <a:pt x="2410" y="7203"/>
                </a:lnTo>
                <a:lnTo>
                  <a:pt x="2580" y="7032"/>
                </a:lnTo>
                <a:lnTo>
                  <a:pt x="2775" y="7032"/>
                </a:lnTo>
                <a:lnTo>
                  <a:pt x="2726" y="7081"/>
                </a:lnTo>
                <a:lnTo>
                  <a:pt x="2483" y="7276"/>
                </a:lnTo>
                <a:lnTo>
                  <a:pt x="2361" y="7397"/>
                </a:lnTo>
                <a:lnTo>
                  <a:pt x="2288" y="7519"/>
                </a:lnTo>
                <a:lnTo>
                  <a:pt x="2264" y="7568"/>
                </a:lnTo>
                <a:lnTo>
                  <a:pt x="2264" y="7641"/>
                </a:lnTo>
                <a:lnTo>
                  <a:pt x="2288" y="7689"/>
                </a:lnTo>
                <a:lnTo>
                  <a:pt x="2312" y="7738"/>
                </a:lnTo>
                <a:lnTo>
                  <a:pt x="2361" y="7762"/>
                </a:lnTo>
                <a:lnTo>
                  <a:pt x="2410" y="7787"/>
                </a:lnTo>
                <a:lnTo>
                  <a:pt x="2458" y="7787"/>
                </a:lnTo>
                <a:lnTo>
                  <a:pt x="2531" y="7762"/>
                </a:lnTo>
                <a:lnTo>
                  <a:pt x="2653" y="7665"/>
                </a:lnTo>
                <a:lnTo>
                  <a:pt x="2848" y="7470"/>
                </a:lnTo>
                <a:lnTo>
                  <a:pt x="3042" y="7251"/>
                </a:lnTo>
                <a:lnTo>
                  <a:pt x="3140" y="7154"/>
                </a:lnTo>
                <a:lnTo>
                  <a:pt x="3188" y="7057"/>
                </a:lnTo>
                <a:lnTo>
                  <a:pt x="3505" y="7057"/>
                </a:lnTo>
                <a:lnTo>
                  <a:pt x="3261" y="7203"/>
                </a:lnTo>
                <a:lnTo>
                  <a:pt x="3067" y="7349"/>
                </a:lnTo>
                <a:lnTo>
                  <a:pt x="2969" y="7446"/>
                </a:lnTo>
                <a:lnTo>
                  <a:pt x="2921" y="7543"/>
                </a:lnTo>
                <a:lnTo>
                  <a:pt x="2896" y="7616"/>
                </a:lnTo>
                <a:lnTo>
                  <a:pt x="2896" y="7665"/>
                </a:lnTo>
                <a:lnTo>
                  <a:pt x="2921" y="7714"/>
                </a:lnTo>
                <a:lnTo>
                  <a:pt x="2945" y="7738"/>
                </a:lnTo>
                <a:lnTo>
                  <a:pt x="2994" y="7762"/>
                </a:lnTo>
                <a:lnTo>
                  <a:pt x="3042" y="7787"/>
                </a:lnTo>
                <a:lnTo>
                  <a:pt x="3091" y="7762"/>
                </a:lnTo>
                <a:lnTo>
                  <a:pt x="3164" y="7738"/>
                </a:lnTo>
                <a:lnTo>
                  <a:pt x="3310" y="7568"/>
                </a:lnTo>
                <a:lnTo>
                  <a:pt x="3456" y="7397"/>
                </a:lnTo>
                <a:lnTo>
                  <a:pt x="3748" y="7057"/>
                </a:lnTo>
                <a:lnTo>
                  <a:pt x="4186" y="7057"/>
                </a:lnTo>
                <a:lnTo>
                  <a:pt x="4040" y="7154"/>
                </a:lnTo>
                <a:lnTo>
                  <a:pt x="3870" y="7324"/>
                </a:lnTo>
                <a:lnTo>
                  <a:pt x="3724" y="7495"/>
                </a:lnTo>
                <a:lnTo>
                  <a:pt x="3699" y="7568"/>
                </a:lnTo>
                <a:lnTo>
                  <a:pt x="3699" y="7616"/>
                </a:lnTo>
                <a:lnTo>
                  <a:pt x="3724" y="7665"/>
                </a:lnTo>
                <a:lnTo>
                  <a:pt x="3772" y="7714"/>
                </a:lnTo>
                <a:lnTo>
                  <a:pt x="3845" y="7738"/>
                </a:lnTo>
                <a:lnTo>
                  <a:pt x="3894" y="7738"/>
                </a:lnTo>
                <a:lnTo>
                  <a:pt x="3967" y="7714"/>
                </a:lnTo>
                <a:lnTo>
                  <a:pt x="4016" y="7665"/>
                </a:lnTo>
                <a:lnTo>
                  <a:pt x="4137" y="7495"/>
                </a:lnTo>
                <a:lnTo>
                  <a:pt x="4259" y="7324"/>
                </a:lnTo>
                <a:lnTo>
                  <a:pt x="4332" y="7203"/>
                </a:lnTo>
                <a:lnTo>
                  <a:pt x="4381" y="7057"/>
                </a:lnTo>
                <a:lnTo>
                  <a:pt x="4624" y="7057"/>
                </a:lnTo>
                <a:lnTo>
                  <a:pt x="4502" y="7154"/>
                </a:lnTo>
                <a:lnTo>
                  <a:pt x="4405" y="7300"/>
                </a:lnTo>
                <a:lnTo>
                  <a:pt x="4332" y="7422"/>
                </a:lnTo>
                <a:lnTo>
                  <a:pt x="4259" y="7543"/>
                </a:lnTo>
                <a:lnTo>
                  <a:pt x="4259" y="7616"/>
                </a:lnTo>
                <a:lnTo>
                  <a:pt x="4283" y="7665"/>
                </a:lnTo>
                <a:lnTo>
                  <a:pt x="4308" y="7714"/>
                </a:lnTo>
                <a:lnTo>
                  <a:pt x="4356" y="7762"/>
                </a:lnTo>
                <a:lnTo>
                  <a:pt x="4405" y="7787"/>
                </a:lnTo>
                <a:lnTo>
                  <a:pt x="4454" y="7787"/>
                </a:lnTo>
                <a:lnTo>
                  <a:pt x="4527" y="7762"/>
                </a:lnTo>
                <a:lnTo>
                  <a:pt x="4575" y="7738"/>
                </a:lnTo>
                <a:lnTo>
                  <a:pt x="4600" y="7689"/>
                </a:lnTo>
                <a:lnTo>
                  <a:pt x="4746" y="7495"/>
                </a:lnTo>
                <a:lnTo>
                  <a:pt x="4867" y="7300"/>
                </a:lnTo>
                <a:lnTo>
                  <a:pt x="4965" y="7178"/>
                </a:lnTo>
                <a:lnTo>
                  <a:pt x="5038" y="7032"/>
                </a:lnTo>
                <a:lnTo>
                  <a:pt x="5354" y="7032"/>
                </a:lnTo>
                <a:lnTo>
                  <a:pt x="5208" y="7178"/>
                </a:lnTo>
                <a:lnTo>
                  <a:pt x="5062" y="7373"/>
                </a:lnTo>
                <a:lnTo>
                  <a:pt x="4989" y="7470"/>
                </a:lnTo>
                <a:lnTo>
                  <a:pt x="4940" y="7592"/>
                </a:lnTo>
                <a:lnTo>
                  <a:pt x="4940" y="7641"/>
                </a:lnTo>
                <a:lnTo>
                  <a:pt x="4940" y="7665"/>
                </a:lnTo>
                <a:lnTo>
                  <a:pt x="4989" y="7762"/>
                </a:lnTo>
                <a:lnTo>
                  <a:pt x="5086" y="7787"/>
                </a:lnTo>
                <a:lnTo>
                  <a:pt x="5135" y="7787"/>
                </a:lnTo>
                <a:lnTo>
                  <a:pt x="5159" y="7762"/>
                </a:lnTo>
                <a:lnTo>
                  <a:pt x="5257" y="7689"/>
                </a:lnTo>
                <a:lnTo>
                  <a:pt x="5330" y="7616"/>
                </a:lnTo>
                <a:lnTo>
                  <a:pt x="5451" y="7422"/>
                </a:lnTo>
                <a:lnTo>
                  <a:pt x="5670" y="7032"/>
                </a:lnTo>
                <a:lnTo>
                  <a:pt x="6011" y="7032"/>
                </a:lnTo>
                <a:lnTo>
                  <a:pt x="5889" y="7130"/>
                </a:lnTo>
                <a:lnTo>
                  <a:pt x="5719" y="7300"/>
                </a:lnTo>
                <a:lnTo>
                  <a:pt x="5573" y="7495"/>
                </a:lnTo>
                <a:lnTo>
                  <a:pt x="5549" y="7568"/>
                </a:lnTo>
                <a:lnTo>
                  <a:pt x="5573" y="7616"/>
                </a:lnTo>
                <a:lnTo>
                  <a:pt x="5597" y="7665"/>
                </a:lnTo>
                <a:lnTo>
                  <a:pt x="5646" y="7714"/>
                </a:lnTo>
                <a:lnTo>
                  <a:pt x="5695" y="7738"/>
                </a:lnTo>
                <a:lnTo>
                  <a:pt x="5743" y="7738"/>
                </a:lnTo>
                <a:lnTo>
                  <a:pt x="5816" y="7714"/>
                </a:lnTo>
                <a:lnTo>
                  <a:pt x="5865" y="7665"/>
                </a:lnTo>
                <a:lnTo>
                  <a:pt x="6060" y="7349"/>
                </a:lnTo>
                <a:lnTo>
                  <a:pt x="6157" y="7178"/>
                </a:lnTo>
                <a:lnTo>
                  <a:pt x="6230" y="7032"/>
                </a:lnTo>
                <a:lnTo>
                  <a:pt x="6936" y="7008"/>
                </a:lnTo>
                <a:lnTo>
                  <a:pt x="6936" y="7008"/>
                </a:lnTo>
                <a:lnTo>
                  <a:pt x="6765" y="7154"/>
                </a:lnTo>
                <a:lnTo>
                  <a:pt x="6619" y="7276"/>
                </a:lnTo>
                <a:lnTo>
                  <a:pt x="6449" y="7422"/>
                </a:lnTo>
                <a:lnTo>
                  <a:pt x="6303" y="7592"/>
                </a:lnTo>
                <a:lnTo>
                  <a:pt x="6279" y="7641"/>
                </a:lnTo>
                <a:lnTo>
                  <a:pt x="6254" y="7714"/>
                </a:lnTo>
                <a:lnTo>
                  <a:pt x="6279" y="7762"/>
                </a:lnTo>
                <a:lnTo>
                  <a:pt x="6303" y="7811"/>
                </a:lnTo>
                <a:lnTo>
                  <a:pt x="6352" y="7835"/>
                </a:lnTo>
                <a:lnTo>
                  <a:pt x="6400" y="7860"/>
                </a:lnTo>
                <a:lnTo>
                  <a:pt x="6473" y="7835"/>
                </a:lnTo>
                <a:lnTo>
                  <a:pt x="6522" y="7811"/>
                </a:lnTo>
                <a:lnTo>
                  <a:pt x="6790" y="7470"/>
                </a:lnTo>
                <a:lnTo>
                  <a:pt x="6911" y="7251"/>
                </a:lnTo>
                <a:lnTo>
                  <a:pt x="7009" y="7032"/>
                </a:lnTo>
                <a:lnTo>
                  <a:pt x="7009" y="7008"/>
                </a:lnTo>
                <a:lnTo>
                  <a:pt x="7398" y="7008"/>
                </a:lnTo>
                <a:lnTo>
                  <a:pt x="7252" y="7130"/>
                </a:lnTo>
                <a:lnTo>
                  <a:pt x="7106" y="7276"/>
                </a:lnTo>
                <a:lnTo>
                  <a:pt x="6984" y="7446"/>
                </a:lnTo>
                <a:lnTo>
                  <a:pt x="6887" y="7616"/>
                </a:lnTo>
                <a:lnTo>
                  <a:pt x="6863" y="7689"/>
                </a:lnTo>
                <a:lnTo>
                  <a:pt x="6887" y="7738"/>
                </a:lnTo>
                <a:lnTo>
                  <a:pt x="6911" y="7787"/>
                </a:lnTo>
                <a:lnTo>
                  <a:pt x="6960" y="7835"/>
                </a:lnTo>
                <a:lnTo>
                  <a:pt x="7009" y="7860"/>
                </a:lnTo>
                <a:lnTo>
                  <a:pt x="7057" y="7860"/>
                </a:lnTo>
                <a:lnTo>
                  <a:pt x="7130" y="7835"/>
                </a:lnTo>
                <a:lnTo>
                  <a:pt x="7179" y="7787"/>
                </a:lnTo>
                <a:lnTo>
                  <a:pt x="7398" y="7397"/>
                </a:lnTo>
                <a:lnTo>
                  <a:pt x="7617" y="7008"/>
                </a:lnTo>
                <a:lnTo>
                  <a:pt x="7812" y="7008"/>
                </a:lnTo>
                <a:lnTo>
                  <a:pt x="7812" y="7081"/>
                </a:lnTo>
                <a:lnTo>
                  <a:pt x="7690" y="7251"/>
                </a:lnTo>
                <a:lnTo>
                  <a:pt x="7568" y="7446"/>
                </a:lnTo>
                <a:lnTo>
                  <a:pt x="7520" y="7568"/>
                </a:lnTo>
                <a:lnTo>
                  <a:pt x="7471" y="7665"/>
                </a:lnTo>
                <a:lnTo>
                  <a:pt x="7471" y="7762"/>
                </a:lnTo>
                <a:lnTo>
                  <a:pt x="7495" y="7811"/>
                </a:lnTo>
                <a:lnTo>
                  <a:pt x="7544" y="7860"/>
                </a:lnTo>
                <a:lnTo>
                  <a:pt x="7593" y="7884"/>
                </a:lnTo>
                <a:lnTo>
                  <a:pt x="7666" y="7908"/>
                </a:lnTo>
                <a:lnTo>
                  <a:pt x="7739" y="7884"/>
                </a:lnTo>
                <a:lnTo>
                  <a:pt x="7787" y="7835"/>
                </a:lnTo>
                <a:lnTo>
                  <a:pt x="7836" y="7762"/>
                </a:lnTo>
                <a:lnTo>
                  <a:pt x="7933" y="7519"/>
                </a:lnTo>
                <a:lnTo>
                  <a:pt x="8031" y="7665"/>
                </a:lnTo>
                <a:lnTo>
                  <a:pt x="8152" y="7835"/>
                </a:lnTo>
                <a:lnTo>
                  <a:pt x="8274" y="7957"/>
                </a:lnTo>
                <a:lnTo>
                  <a:pt x="8444" y="8054"/>
                </a:lnTo>
                <a:lnTo>
                  <a:pt x="8615" y="8127"/>
                </a:lnTo>
                <a:lnTo>
                  <a:pt x="8785" y="8176"/>
                </a:lnTo>
                <a:lnTo>
                  <a:pt x="9004" y="8200"/>
                </a:lnTo>
                <a:lnTo>
                  <a:pt x="9198" y="8152"/>
                </a:lnTo>
                <a:lnTo>
                  <a:pt x="9393" y="8079"/>
                </a:lnTo>
                <a:lnTo>
                  <a:pt x="9563" y="7981"/>
                </a:lnTo>
                <a:lnTo>
                  <a:pt x="9709" y="7860"/>
                </a:lnTo>
                <a:lnTo>
                  <a:pt x="9807" y="7714"/>
                </a:lnTo>
                <a:lnTo>
                  <a:pt x="9904" y="7543"/>
                </a:lnTo>
                <a:lnTo>
                  <a:pt x="9977" y="7373"/>
                </a:lnTo>
                <a:lnTo>
                  <a:pt x="10026" y="7178"/>
                </a:lnTo>
                <a:lnTo>
                  <a:pt x="10050" y="6984"/>
                </a:lnTo>
                <a:lnTo>
                  <a:pt x="10415" y="7032"/>
                </a:lnTo>
                <a:lnTo>
                  <a:pt x="10293" y="7130"/>
                </a:lnTo>
                <a:lnTo>
                  <a:pt x="10172" y="7227"/>
                </a:lnTo>
                <a:lnTo>
                  <a:pt x="10026" y="7397"/>
                </a:lnTo>
                <a:lnTo>
                  <a:pt x="9928" y="7616"/>
                </a:lnTo>
                <a:lnTo>
                  <a:pt x="9904" y="7665"/>
                </a:lnTo>
                <a:lnTo>
                  <a:pt x="9928" y="7738"/>
                </a:lnTo>
                <a:lnTo>
                  <a:pt x="9977" y="7762"/>
                </a:lnTo>
                <a:lnTo>
                  <a:pt x="10026" y="7811"/>
                </a:lnTo>
                <a:lnTo>
                  <a:pt x="10099" y="7811"/>
                </a:lnTo>
                <a:lnTo>
                  <a:pt x="10147" y="7787"/>
                </a:lnTo>
                <a:lnTo>
                  <a:pt x="10220" y="7762"/>
                </a:lnTo>
                <a:lnTo>
                  <a:pt x="10245" y="7689"/>
                </a:lnTo>
                <a:lnTo>
                  <a:pt x="10342" y="7519"/>
                </a:lnTo>
                <a:lnTo>
                  <a:pt x="10439" y="7349"/>
                </a:lnTo>
                <a:lnTo>
                  <a:pt x="10488" y="7203"/>
                </a:lnTo>
                <a:lnTo>
                  <a:pt x="10512" y="7057"/>
                </a:lnTo>
                <a:lnTo>
                  <a:pt x="11048" y="7057"/>
                </a:lnTo>
                <a:lnTo>
                  <a:pt x="10926" y="7178"/>
                </a:lnTo>
                <a:lnTo>
                  <a:pt x="10829" y="7300"/>
                </a:lnTo>
                <a:lnTo>
                  <a:pt x="10756" y="7446"/>
                </a:lnTo>
                <a:lnTo>
                  <a:pt x="10683" y="7592"/>
                </a:lnTo>
                <a:lnTo>
                  <a:pt x="10683" y="7641"/>
                </a:lnTo>
                <a:lnTo>
                  <a:pt x="10683" y="7665"/>
                </a:lnTo>
                <a:lnTo>
                  <a:pt x="10707" y="7714"/>
                </a:lnTo>
                <a:lnTo>
                  <a:pt x="10756" y="7714"/>
                </a:lnTo>
                <a:lnTo>
                  <a:pt x="10829" y="7738"/>
                </a:lnTo>
                <a:lnTo>
                  <a:pt x="10877" y="7714"/>
                </a:lnTo>
                <a:lnTo>
                  <a:pt x="10902" y="7689"/>
                </a:lnTo>
                <a:lnTo>
                  <a:pt x="10999" y="7543"/>
                </a:lnTo>
                <a:lnTo>
                  <a:pt x="11096" y="7373"/>
                </a:lnTo>
                <a:lnTo>
                  <a:pt x="11267" y="7057"/>
                </a:lnTo>
                <a:lnTo>
                  <a:pt x="11534" y="7032"/>
                </a:lnTo>
                <a:lnTo>
                  <a:pt x="11340" y="7300"/>
                </a:lnTo>
                <a:lnTo>
                  <a:pt x="11242" y="7446"/>
                </a:lnTo>
                <a:lnTo>
                  <a:pt x="11169" y="7592"/>
                </a:lnTo>
                <a:lnTo>
                  <a:pt x="11169" y="7665"/>
                </a:lnTo>
                <a:lnTo>
                  <a:pt x="11194" y="7714"/>
                </a:lnTo>
                <a:lnTo>
                  <a:pt x="11218" y="7762"/>
                </a:lnTo>
                <a:lnTo>
                  <a:pt x="11267" y="7787"/>
                </a:lnTo>
                <a:lnTo>
                  <a:pt x="11388" y="7787"/>
                </a:lnTo>
                <a:lnTo>
                  <a:pt x="11437" y="7762"/>
                </a:lnTo>
                <a:lnTo>
                  <a:pt x="11461" y="7714"/>
                </a:lnTo>
                <a:lnTo>
                  <a:pt x="11632" y="7373"/>
                </a:lnTo>
                <a:lnTo>
                  <a:pt x="11778" y="7032"/>
                </a:lnTo>
                <a:lnTo>
                  <a:pt x="12191" y="7032"/>
                </a:lnTo>
                <a:lnTo>
                  <a:pt x="12021" y="7227"/>
                </a:lnTo>
                <a:lnTo>
                  <a:pt x="11948" y="7349"/>
                </a:lnTo>
                <a:lnTo>
                  <a:pt x="11875" y="7470"/>
                </a:lnTo>
                <a:lnTo>
                  <a:pt x="11851" y="7592"/>
                </a:lnTo>
                <a:lnTo>
                  <a:pt x="11851" y="7641"/>
                </a:lnTo>
                <a:lnTo>
                  <a:pt x="11875" y="7714"/>
                </a:lnTo>
                <a:lnTo>
                  <a:pt x="11924" y="7738"/>
                </a:lnTo>
                <a:lnTo>
                  <a:pt x="11972" y="7762"/>
                </a:lnTo>
                <a:lnTo>
                  <a:pt x="12021" y="7738"/>
                </a:lnTo>
                <a:lnTo>
                  <a:pt x="12070" y="7689"/>
                </a:lnTo>
                <a:lnTo>
                  <a:pt x="12143" y="7592"/>
                </a:lnTo>
                <a:lnTo>
                  <a:pt x="12240" y="7349"/>
                </a:lnTo>
                <a:lnTo>
                  <a:pt x="12386" y="7032"/>
                </a:lnTo>
                <a:lnTo>
                  <a:pt x="12775" y="7008"/>
                </a:lnTo>
                <a:lnTo>
                  <a:pt x="12654" y="7130"/>
                </a:lnTo>
                <a:lnTo>
                  <a:pt x="12556" y="7276"/>
                </a:lnTo>
                <a:lnTo>
                  <a:pt x="12459" y="7397"/>
                </a:lnTo>
                <a:lnTo>
                  <a:pt x="12386" y="7568"/>
                </a:lnTo>
                <a:lnTo>
                  <a:pt x="12386" y="7616"/>
                </a:lnTo>
                <a:lnTo>
                  <a:pt x="12410" y="7665"/>
                </a:lnTo>
                <a:lnTo>
                  <a:pt x="12435" y="7689"/>
                </a:lnTo>
                <a:lnTo>
                  <a:pt x="12483" y="7714"/>
                </a:lnTo>
                <a:lnTo>
                  <a:pt x="12581" y="7714"/>
                </a:lnTo>
                <a:lnTo>
                  <a:pt x="12605" y="7689"/>
                </a:lnTo>
                <a:lnTo>
                  <a:pt x="12654" y="7641"/>
                </a:lnTo>
                <a:lnTo>
                  <a:pt x="12702" y="7470"/>
                </a:lnTo>
                <a:lnTo>
                  <a:pt x="12775" y="7300"/>
                </a:lnTo>
                <a:lnTo>
                  <a:pt x="12970" y="7008"/>
                </a:lnTo>
                <a:lnTo>
                  <a:pt x="13384" y="7008"/>
                </a:lnTo>
                <a:lnTo>
                  <a:pt x="13165" y="7276"/>
                </a:lnTo>
                <a:lnTo>
                  <a:pt x="12994" y="7568"/>
                </a:lnTo>
                <a:lnTo>
                  <a:pt x="12970" y="7641"/>
                </a:lnTo>
                <a:lnTo>
                  <a:pt x="12994" y="7714"/>
                </a:lnTo>
                <a:lnTo>
                  <a:pt x="13043" y="7762"/>
                </a:lnTo>
                <a:lnTo>
                  <a:pt x="13116" y="7787"/>
                </a:lnTo>
                <a:lnTo>
                  <a:pt x="13189" y="7762"/>
                </a:lnTo>
                <a:lnTo>
                  <a:pt x="13238" y="7714"/>
                </a:lnTo>
                <a:lnTo>
                  <a:pt x="13408" y="7373"/>
                </a:lnTo>
                <a:lnTo>
                  <a:pt x="13578" y="7008"/>
                </a:lnTo>
                <a:lnTo>
                  <a:pt x="13919" y="7008"/>
                </a:lnTo>
                <a:lnTo>
                  <a:pt x="13676" y="7300"/>
                </a:lnTo>
                <a:lnTo>
                  <a:pt x="13457" y="7592"/>
                </a:lnTo>
                <a:lnTo>
                  <a:pt x="13432" y="7665"/>
                </a:lnTo>
                <a:lnTo>
                  <a:pt x="13432" y="7714"/>
                </a:lnTo>
                <a:lnTo>
                  <a:pt x="13457" y="7738"/>
                </a:lnTo>
                <a:lnTo>
                  <a:pt x="13505" y="7787"/>
                </a:lnTo>
                <a:lnTo>
                  <a:pt x="13554" y="7811"/>
                </a:lnTo>
                <a:lnTo>
                  <a:pt x="13603" y="7811"/>
                </a:lnTo>
                <a:lnTo>
                  <a:pt x="13651" y="7787"/>
                </a:lnTo>
                <a:lnTo>
                  <a:pt x="13700" y="7738"/>
                </a:lnTo>
                <a:lnTo>
                  <a:pt x="13943" y="7397"/>
                </a:lnTo>
                <a:lnTo>
                  <a:pt x="14041" y="7203"/>
                </a:lnTo>
                <a:lnTo>
                  <a:pt x="14089" y="7008"/>
                </a:lnTo>
                <a:lnTo>
                  <a:pt x="14357" y="7032"/>
                </a:lnTo>
                <a:lnTo>
                  <a:pt x="14211" y="7178"/>
                </a:lnTo>
                <a:lnTo>
                  <a:pt x="14065" y="7349"/>
                </a:lnTo>
                <a:lnTo>
                  <a:pt x="13943" y="7519"/>
                </a:lnTo>
                <a:lnTo>
                  <a:pt x="13846" y="7714"/>
                </a:lnTo>
                <a:lnTo>
                  <a:pt x="13846" y="7787"/>
                </a:lnTo>
                <a:lnTo>
                  <a:pt x="13846" y="7860"/>
                </a:lnTo>
                <a:lnTo>
                  <a:pt x="13895" y="7884"/>
                </a:lnTo>
                <a:lnTo>
                  <a:pt x="13943" y="7908"/>
                </a:lnTo>
                <a:lnTo>
                  <a:pt x="14016" y="7933"/>
                </a:lnTo>
                <a:lnTo>
                  <a:pt x="14065" y="7908"/>
                </a:lnTo>
                <a:lnTo>
                  <a:pt x="14138" y="7860"/>
                </a:lnTo>
                <a:lnTo>
                  <a:pt x="14162" y="7811"/>
                </a:lnTo>
                <a:lnTo>
                  <a:pt x="14260" y="7616"/>
                </a:lnTo>
                <a:lnTo>
                  <a:pt x="14357" y="7446"/>
                </a:lnTo>
                <a:lnTo>
                  <a:pt x="14576" y="7105"/>
                </a:lnTo>
                <a:lnTo>
                  <a:pt x="14576" y="7081"/>
                </a:lnTo>
                <a:lnTo>
                  <a:pt x="14576" y="7032"/>
                </a:lnTo>
                <a:lnTo>
                  <a:pt x="15014" y="7057"/>
                </a:lnTo>
                <a:lnTo>
                  <a:pt x="14795" y="7203"/>
                </a:lnTo>
                <a:lnTo>
                  <a:pt x="14625" y="7397"/>
                </a:lnTo>
                <a:lnTo>
                  <a:pt x="14552" y="7495"/>
                </a:lnTo>
                <a:lnTo>
                  <a:pt x="14479" y="7616"/>
                </a:lnTo>
                <a:lnTo>
                  <a:pt x="14454" y="7738"/>
                </a:lnTo>
                <a:lnTo>
                  <a:pt x="14430" y="7860"/>
                </a:lnTo>
                <a:lnTo>
                  <a:pt x="14430" y="7908"/>
                </a:lnTo>
                <a:lnTo>
                  <a:pt x="14454" y="7957"/>
                </a:lnTo>
                <a:lnTo>
                  <a:pt x="14503" y="7981"/>
                </a:lnTo>
                <a:lnTo>
                  <a:pt x="14552" y="8006"/>
                </a:lnTo>
                <a:lnTo>
                  <a:pt x="14649" y="8006"/>
                </a:lnTo>
                <a:lnTo>
                  <a:pt x="14673" y="7981"/>
                </a:lnTo>
                <a:lnTo>
                  <a:pt x="14722" y="7933"/>
                </a:lnTo>
                <a:lnTo>
                  <a:pt x="14819" y="7689"/>
                </a:lnTo>
                <a:lnTo>
                  <a:pt x="14941" y="7470"/>
                </a:lnTo>
                <a:lnTo>
                  <a:pt x="15160" y="7057"/>
                </a:lnTo>
                <a:lnTo>
                  <a:pt x="15720" y="7032"/>
                </a:lnTo>
                <a:lnTo>
                  <a:pt x="15622" y="7130"/>
                </a:lnTo>
                <a:lnTo>
                  <a:pt x="15476" y="7251"/>
                </a:lnTo>
                <a:lnTo>
                  <a:pt x="15379" y="7397"/>
                </a:lnTo>
                <a:lnTo>
                  <a:pt x="15282" y="7543"/>
                </a:lnTo>
                <a:lnTo>
                  <a:pt x="15209" y="7714"/>
                </a:lnTo>
                <a:lnTo>
                  <a:pt x="15184" y="7787"/>
                </a:lnTo>
                <a:lnTo>
                  <a:pt x="15209" y="7860"/>
                </a:lnTo>
                <a:lnTo>
                  <a:pt x="15257" y="7908"/>
                </a:lnTo>
                <a:lnTo>
                  <a:pt x="15330" y="7933"/>
                </a:lnTo>
                <a:lnTo>
                  <a:pt x="15403" y="7957"/>
                </a:lnTo>
                <a:lnTo>
                  <a:pt x="15452" y="7957"/>
                </a:lnTo>
                <a:lnTo>
                  <a:pt x="15525" y="7933"/>
                </a:lnTo>
                <a:lnTo>
                  <a:pt x="15574" y="7860"/>
                </a:lnTo>
                <a:lnTo>
                  <a:pt x="15647" y="7714"/>
                </a:lnTo>
                <a:lnTo>
                  <a:pt x="15744" y="7568"/>
                </a:lnTo>
                <a:lnTo>
                  <a:pt x="15963" y="7300"/>
                </a:lnTo>
                <a:lnTo>
                  <a:pt x="16060" y="7154"/>
                </a:lnTo>
                <a:lnTo>
                  <a:pt x="16133" y="7081"/>
                </a:lnTo>
                <a:lnTo>
                  <a:pt x="16158" y="6984"/>
                </a:lnTo>
                <a:lnTo>
                  <a:pt x="16450" y="6935"/>
                </a:lnTo>
                <a:lnTo>
                  <a:pt x="16693" y="6838"/>
                </a:lnTo>
                <a:lnTo>
                  <a:pt x="16474" y="7008"/>
                </a:lnTo>
                <a:lnTo>
                  <a:pt x="16279" y="7178"/>
                </a:lnTo>
                <a:lnTo>
                  <a:pt x="16158" y="7300"/>
                </a:lnTo>
                <a:lnTo>
                  <a:pt x="16036" y="7446"/>
                </a:lnTo>
                <a:lnTo>
                  <a:pt x="15939" y="7592"/>
                </a:lnTo>
                <a:lnTo>
                  <a:pt x="15866" y="7762"/>
                </a:lnTo>
                <a:lnTo>
                  <a:pt x="15866" y="7835"/>
                </a:lnTo>
                <a:lnTo>
                  <a:pt x="15890" y="7884"/>
                </a:lnTo>
                <a:lnTo>
                  <a:pt x="15914" y="7933"/>
                </a:lnTo>
                <a:lnTo>
                  <a:pt x="15963" y="7957"/>
                </a:lnTo>
                <a:lnTo>
                  <a:pt x="16085" y="7957"/>
                </a:lnTo>
                <a:lnTo>
                  <a:pt x="16133" y="7933"/>
                </a:lnTo>
                <a:lnTo>
                  <a:pt x="16182" y="7884"/>
                </a:lnTo>
                <a:lnTo>
                  <a:pt x="16352" y="7616"/>
                </a:lnTo>
                <a:lnTo>
                  <a:pt x="16547" y="7373"/>
                </a:lnTo>
                <a:lnTo>
                  <a:pt x="16766" y="7105"/>
                </a:lnTo>
                <a:lnTo>
                  <a:pt x="16863" y="6984"/>
                </a:lnTo>
                <a:lnTo>
                  <a:pt x="16936" y="6838"/>
                </a:lnTo>
                <a:lnTo>
                  <a:pt x="16961" y="6813"/>
                </a:lnTo>
                <a:lnTo>
                  <a:pt x="16936" y="6789"/>
                </a:lnTo>
                <a:lnTo>
                  <a:pt x="16912" y="6740"/>
                </a:lnTo>
                <a:lnTo>
                  <a:pt x="17082" y="6643"/>
                </a:lnTo>
                <a:lnTo>
                  <a:pt x="17252" y="6497"/>
                </a:lnTo>
                <a:lnTo>
                  <a:pt x="17374" y="6327"/>
                </a:lnTo>
                <a:lnTo>
                  <a:pt x="17496" y="6156"/>
                </a:lnTo>
                <a:lnTo>
                  <a:pt x="17593" y="5962"/>
                </a:lnTo>
                <a:lnTo>
                  <a:pt x="17642" y="5743"/>
                </a:lnTo>
                <a:lnTo>
                  <a:pt x="17690" y="5499"/>
                </a:lnTo>
                <a:lnTo>
                  <a:pt x="17690" y="5256"/>
                </a:lnTo>
                <a:lnTo>
                  <a:pt x="17690" y="4842"/>
                </a:lnTo>
                <a:lnTo>
                  <a:pt x="17666" y="4429"/>
                </a:lnTo>
                <a:lnTo>
                  <a:pt x="17642" y="3991"/>
                </a:lnTo>
                <a:lnTo>
                  <a:pt x="17642" y="3577"/>
                </a:lnTo>
                <a:lnTo>
                  <a:pt x="17690" y="2945"/>
                </a:lnTo>
                <a:lnTo>
                  <a:pt x="17690" y="2628"/>
                </a:lnTo>
                <a:lnTo>
                  <a:pt x="17642" y="2312"/>
                </a:lnTo>
                <a:lnTo>
                  <a:pt x="17690" y="2239"/>
                </a:lnTo>
                <a:lnTo>
                  <a:pt x="17739" y="2166"/>
                </a:lnTo>
                <a:lnTo>
                  <a:pt x="17763" y="2069"/>
                </a:lnTo>
                <a:lnTo>
                  <a:pt x="17715" y="1971"/>
                </a:lnTo>
                <a:lnTo>
                  <a:pt x="17666" y="1898"/>
                </a:lnTo>
                <a:lnTo>
                  <a:pt x="17569" y="1850"/>
                </a:lnTo>
                <a:lnTo>
                  <a:pt x="17423" y="1825"/>
                </a:lnTo>
                <a:lnTo>
                  <a:pt x="17252" y="1801"/>
                </a:lnTo>
                <a:lnTo>
                  <a:pt x="16912" y="1801"/>
                </a:lnTo>
                <a:lnTo>
                  <a:pt x="16571" y="1825"/>
                </a:lnTo>
                <a:lnTo>
                  <a:pt x="16279" y="1850"/>
                </a:lnTo>
                <a:lnTo>
                  <a:pt x="14649" y="1850"/>
                </a:lnTo>
                <a:lnTo>
                  <a:pt x="14089" y="1874"/>
                </a:lnTo>
                <a:lnTo>
                  <a:pt x="13530" y="1923"/>
                </a:lnTo>
                <a:lnTo>
                  <a:pt x="12946" y="1898"/>
                </a:lnTo>
                <a:lnTo>
                  <a:pt x="12362" y="1898"/>
                </a:lnTo>
                <a:lnTo>
                  <a:pt x="11802" y="1850"/>
                </a:lnTo>
                <a:lnTo>
                  <a:pt x="11778" y="1533"/>
                </a:lnTo>
                <a:lnTo>
                  <a:pt x="11729" y="1266"/>
                </a:lnTo>
                <a:lnTo>
                  <a:pt x="11632" y="1022"/>
                </a:lnTo>
                <a:lnTo>
                  <a:pt x="11486" y="803"/>
                </a:lnTo>
                <a:lnTo>
                  <a:pt x="11315" y="633"/>
                </a:lnTo>
                <a:lnTo>
                  <a:pt x="11121" y="463"/>
                </a:lnTo>
                <a:lnTo>
                  <a:pt x="10902" y="341"/>
                </a:lnTo>
                <a:lnTo>
                  <a:pt x="10658" y="244"/>
                </a:lnTo>
                <a:lnTo>
                  <a:pt x="10415" y="171"/>
                </a:lnTo>
                <a:lnTo>
                  <a:pt x="10147" y="98"/>
                </a:lnTo>
                <a:lnTo>
                  <a:pt x="9855" y="49"/>
                </a:lnTo>
                <a:lnTo>
                  <a:pt x="9588" y="25"/>
                </a:lnTo>
                <a:lnTo>
                  <a:pt x="9004"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 name="Google Shape;245;p17"/>
          <p:cNvSpPr/>
          <p:nvPr/>
        </p:nvSpPr>
        <p:spPr>
          <a:xfrm>
            <a:off x="7648734" y="4030469"/>
            <a:ext cx="429090" cy="432986"/>
          </a:xfrm>
          <a:custGeom>
            <a:rect b="b" l="l" r="r" t="t"/>
            <a:pathLst>
              <a:path extrusionOk="0" h="16230" w="16084">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 name="Google Shape;246;p17"/>
          <p:cNvSpPr/>
          <p:nvPr/>
        </p:nvSpPr>
        <p:spPr>
          <a:xfrm>
            <a:off x="8327060" y="4084997"/>
            <a:ext cx="484928" cy="357060"/>
          </a:xfrm>
          <a:custGeom>
            <a:rect b="b" l="l" r="r" t="t"/>
            <a:pathLst>
              <a:path extrusionOk="0" h="13384" w="18177">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 name="Google Shape;247;p17"/>
          <p:cNvSpPr/>
          <p:nvPr/>
        </p:nvSpPr>
        <p:spPr>
          <a:xfrm>
            <a:off x="9045643" y="4084997"/>
            <a:ext cx="484287" cy="357060"/>
          </a:xfrm>
          <a:custGeom>
            <a:rect b="b" l="l" r="r" t="t"/>
            <a:pathLst>
              <a:path extrusionOk="0" h="13384" w="18153">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 name="Google Shape;248;p17"/>
          <p:cNvSpPr/>
          <p:nvPr/>
        </p:nvSpPr>
        <p:spPr>
          <a:xfrm>
            <a:off x="9775909" y="4049944"/>
            <a:ext cx="466734" cy="408976"/>
          </a:xfrm>
          <a:custGeom>
            <a:rect b="b" l="l" r="r" t="t"/>
            <a:pathLst>
              <a:path extrusionOk="0" h="15330" w="17495">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 name="Google Shape;249;p17"/>
          <p:cNvSpPr/>
          <p:nvPr/>
        </p:nvSpPr>
        <p:spPr>
          <a:xfrm>
            <a:off x="10469149" y="4000617"/>
            <a:ext cx="512219" cy="516088"/>
          </a:xfrm>
          <a:custGeom>
            <a:rect b="b" l="l" r="r" t="t"/>
            <a:pathLst>
              <a:path extrusionOk="0" h="19345" w="1920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 name="Google Shape;250;p17"/>
          <p:cNvSpPr/>
          <p:nvPr/>
        </p:nvSpPr>
        <p:spPr>
          <a:xfrm>
            <a:off x="11223451" y="4029828"/>
            <a:ext cx="438828" cy="444671"/>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 name="Google Shape;251;p17"/>
          <p:cNvSpPr/>
          <p:nvPr/>
        </p:nvSpPr>
        <p:spPr>
          <a:xfrm>
            <a:off x="4741298" y="4728269"/>
            <a:ext cx="499868" cy="486875"/>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2" name="Google Shape;252;p17"/>
          <p:cNvSpPr/>
          <p:nvPr/>
        </p:nvSpPr>
        <p:spPr>
          <a:xfrm>
            <a:off x="5436510" y="4806807"/>
            <a:ext cx="532976" cy="325899"/>
          </a:xfrm>
          <a:custGeom>
            <a:rect b="b" l="l" r="r" t="t"/>
            <a:pathLst>
              <a:path extrusionOk="0" h="12216" w="19978">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3" name="Google Shape;253;p17"/>
          <p:cNvSpPr/>
          <p:nvPr/>
        </p:nvSpPr>
        <p:spPr>
          <a:xfrm>
            <a:off x="6279062" y="4695163"/>
            <a:ext cx="312934" cy="533615"/>
          </a:xfrm>
          <a:custGeom>
            <a:rect b="b" l="l" r="r" t="t"/>
            <a:pathLst>
              <a:path extrusionOk="0" h="20002" w="1173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 name="Google Shape;254;p17"/>
          <p:cNvSpPr/>
          <p:nvPr/>
        </p:nvSpPr>
        <p:spPr>
          <a:xfrm>
            <a:off x="6951574" y="4746437"/>
            <a:ext cx="392755" cy="492744"/>
          </a:xfrm>
          <a:custGeom>
            <a:rect b="b" l="l" r="r" t="t"/>
            <a:pathLst>
              <a:path extrusionOk="0" h="18470" w="14722">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 name="Google Shape;255;p17"/>
          <p:cNvSpPr/>
          <p:nvPr/>
        </p:nvSpPr>
        <p:spPr>
          <a:xfrm>
            <a:off x="7638996" y="4784105"/>
            <a:ext cx="442083" cy="384298"/>
          </a:xfrm>
          <a:custGeom>
            <a:rect b="b" l="l" r="r" t="t"/>
            <a:pathLst>
              <a:path extrusionOk="0" h="14405" w="16571">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 name="Google Shape;256;p17"/>
          <p:cNvSpPr/>
          <p:nvPr/>
        </p:nvSpPr>
        <p:spPr>
          <a:xfrm>
            <a:off x="8353657" y="4749691"/>
            <a:ext cx="443391" cy="444030"/>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 name="Google Shape;257;p17"/>
          <p:cNvSpPr/>
          <p:nvPr/>
        </p:nvSpPr>
        <p:spPr>
          <a:xfrm>
            <a:off x="9069012" y="4743849"/>
            <a:ext cx="446618" cy="457022"/>
          </a:xfrm>
          <a:custGeom>
            <a:rect b="b" l="l" r="r" t="t"/>
            <a:pathLst>
              <a:path extrusionOk="0" h="17131" w="16741">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 name="Google Shape;258;p17"/>
          <p:cNvSpPr/>
          <p:nvPr/>
        </p:nvSpPr>
        <p:spPr>
          <a:xfrm>
            <a:off x="9751873" y="4748384"/>
            <a:ext cx="515448" cy="435600"/>
          </a:xfrm>
          <a:custGeom>
            <a:rect b="b" l="l" r="r" t="t"/>
            <a:pathLst>
              <a:path extrusionOk="0" h="16328" w="19321">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9" name="Google Shape;259;p17"/>
          <p:cNvSpPr/>
          <p:nvPr/>
        </p:nvSpPr>
        <p:spPr>
          <a:xfrm>
            <a:off x="10491237" y="4739314"/>
            <a:ext cx="469349" cy="463505"/>
          </a:xfrm>
          <a:custGeom>
            <a:rect b="b" l="l" r="r" t="t"/>
            <a:pathLst>
              <a:path extrusionOk="0" h="17374" w="17593">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0" name="Google Shape;260;p17"/>
          <p:cNvSpPr/>
          <p:nvPr/>
        </p:nvSpPr>
        <p:spPr>
          <a:xfrm>
            <a:off x="11220197" y="4717226"/>
            <a:ext cx="449873" cy="503123"/>
          </a:xfrm>
          <a:custGeom>
            <a:rect b="b" l="l" r="r" t="t"/>
            <a:pathLst>
              <a:path extrusionOk="0" h="18859" w="16863">
                <a:moveTo>
                  <a:pt x="7057" y="439"/>
                </a:moveTo>
                <a:lnTo>
                  <a:pt x="7178" y="463"/>
                </a:lnTo>
                <a:lnTo>
                  <a:pt x="7300" y="488"/>
                </a:lnTo>
                <a:lnTo>
                  <a:pt x="7543" y="488"/>
                </a:lnTo>
                <a:lnTo>
                  <a:pt x="8054" y="463"/>
                </a:lnTo>
                <a:lnTo>
                  <a:pt x="8809" y="463"/>
                </a:lnTo>
                <a:lnTo>
                  <a:pt x="9563" y="488"/>
                </a:lnTo>
                <a:lnTo>
                  <a:pt x="9563" y="707"/>
                </a:lnTo>
                <a:lnTo>
                  <a:pt x="9563" y="926"/>
                </a:lnTo>
                <a:lnTo>
                  <a:pt x="8882" y="926"/>
                </a:lnTo>
                <a:lnTo>
                  <a:pt x="8176" y="974"/>
                </a:lnTo>
                <a:lnTo>
                  <a:pt x="7349" y="974"/>
                </a:lnTo>
                <a:lnTo>
                  <a:pt x="7081" y="1023"/>
                </a:lnTo>
                <a:lnTo>
                  <a:pt x="7057" y="439"/>
                </a:lnTo>
                <a:close/>
                <a:moveTo>
                  <a:pt x="5670" y="3480"/>
                </a:moveTo>
                <a:lnTo>
                  <a:pt x="5865" y="3505"/>
                </a:lnTo>
                <a:lnTo>
                  <a:pt x="5670" y="3991"/>
                </a:lnTo>
                <a:lnTo>
                  <a:pt x="5670" y="3480"/>
                </a:lnTo>
                <a:close/>
                <a:moveTo>
                  <a:pt x="8906" y="3456"/>
                </a:moveTo>
                <a:lnTo>
                  <a:pt x="8638" y="3967"/>
                </a:lnTo>
                <a:lnTo>
                  <a:pt x="8541" y="4162"/>
                </a:lnTo>
                <a:lnTo>
                  <a:pt x="8468" y="4356"/>
                </a:lnTo>
                <a:lnTo>
                  <a:pt x="8444" y="4356"/>
                </a:lnTo>
                <a:lnTo>
                  <a:pt x="8395" y="4332"/>
                </a:lnTo>
                <a:lnTo>
                  <a:pt x="8346" y="4308"/>
                </a:lnTo>
                <a:lnTo>
                  <a:pt x="8225" y="4308"/>
                </a:lnTo>
                <a:lnTo>
                  <a:pt x="8006" y="4405"/>
                </a:lnTo>
                <a:lnTo>
                  <a:pt x="8079" y="4186"/>
                </a:lnTo>
                <a:lnTo>
                  <a:pt x="8225" y="3821"/>
                </a:lnTo>
                <a:lnTo>
                  <a:pt x="8346" y="3456"/>
                </a:lnTo>
                <a:close/>
                <a:moveTo>
                  <a:pt x="9587" y="3456"/>
                </a:moveTo>
                <a:lnTo>
                  <a:pt x="9247" y="4016"/>
                </a:lnTo>
                <a:lnTo>
                  <a:pt x="9101" y="4235"/>
                </a:lnTo>
                <a:lnTo>
                  <a:pt x="8979" y="4478"/>
                </a:lnTo>
                <a:lnTo>
                  <a:pt x="8736" y="4405"/>
                </a:lnTo>
                <a:lnTo>
                  <a:pt x="8833" y="4162"/>
                </a:lnTo>
                <a:lnTo>
                  <a:pt x="9101" y="3456"/>
                </a:lnTo>
                <a:close/>
                <a:moveTo>
                  <a:pt x="8152" y="3480"/>
                </a:moveTo>
                <a:lnTo>
                  <a:pt x="7981" y="3699"/>
                </a:lnTo>
                <a:lnTo>
                  <a:pt x="7811" y="3967"/>
                </a:lnTo>
                <a:lnTo>
                  <a:pt x="7665" y="4235"/>
                </a:lnTo>
                <a:lnTo>
                  <a:pt x="7616" y="4405"/>
                </a:lnTo>
                <a:lnTo>
                  <a:pt x="7568" y="4551"/>
                </a:lnTo>
                <a:lnTo>
                  <a:pt x="7373" y="4624"/>
                </a:lnTo>
                <a:lnTo>
                  <a:pt x="7422" y="4502"/>
                </a:lnTo>
                <a:lnTo>
                  <a:pt x="7616" y="4040"/>
                </a:lnTo>
                <a:lnTo>
                  <a:pt x="7787" y="3578"/>
                </a:lnTo>
                <a:lnTo>
                  <a:pt x="7787" y="3553"/>
                </a:lnTo>
                <a:lnTo>
                  <a:pt x="7762" y="3529"/>
                </a:lnTo>
                <a:lnTo>
                  <a:pt x="7714" y="3529"/>
                </a:lnTo>
                <a:lnTo>
                  <a:pt x="7689" y="3553"/>
                </a:lnTo>
                <a:lnTo>
                  <a:pt x="7325" y="4120"/>
                </a:lnTo>
                <a:lnTo>
                  <a:pt x="7568" y="3480"/>
                </a:lnTo>
                <a:close/>
                <a:moveTo>
                  <a:pt x="10269" y="3432"/>
                </a:moveTo>
                <a:lnTo>
                  <a:pt x="9831" y="4137"/>
                </a:lnTo>
                <a:lnTo>
                  <a:pt x="9660" y="4405"/>
                </a:lnTo>
                <a:lnTo>
                  <a:pt x="9514" y="4673"/>
                </a:lnTo>
                <a:lnTo>
                  <a:pt x="9271" y="4575"/>
                </a:lnTo>
                <a:lnTo>
                  <a:pt x="9466" y="4137"/>
                </a:lnTo>
                <a:lnTo>
                  <a:pt x="9758" y="3432"/>
                </a:lnTo>
                <a:close/>
                <a:moveTo>
                  <a:pt x="10780" y="3432"/>
                </a:moveTo>
                <a:lnTo>
                  <a:pt x="10463" y="3918"/>
                </a:lnTo>
                <a:lnTo>
                  <a:pt x="10171" y="4429"/>
                </a:lnTo>
                <a:lnTo>
                  <a:pt x="9928" y="4843"/>
                </a:lnTo>
                <a:lnTo>
                  <a:pt x="9758" y="4770"/>
                </a:lnTo>
                <a:lnTo>
                  <a:pt x="9904" y="4502"/>
                </a:lnTo>
                <a:lnTo>
                  <a:pt x="10001" y="4235"/>
                </a:lnTo>
                <a:lnTo>
                  <a:pt x="10366" y="3432"/>
                </a:lnTo>
                <a:close/>
                <a:moveTo>
                  <a:pt x="7324" y="3480"/>
                </a:moveTo>
                <a:lnTo>
                  <a:pt x="6935" y="4162"/>
                </a:lnTo>
                <a:lnTo>
                  <a:pt x="6740" y="4551"/>
                </a:lnTo>
                <a:lnTo>
                  <a:pt x="6643" y="4721"/>
                </a:lnTo>
                <a:lnTo>
                  <a:pt x="6594" y="4916"/>
                </a:lnTo>
                <a:lnTo>
                  <a:pt x="6303" y="5038"/>
                </a:lnTo>
                <a:lnTo>
                  <a:pt x="6424" y="4697"/>
                </a:lnTo>
                <a:lnTo>
                  <a:pt x="6546" y="4381"/>
                </a:lnTo>
                <a:lnTo>
                  <a:pt x="6692" y="3943"/>
                </a:lnTo>
                <a:lnTo>
                  <a:pt x="6838" y="3480"/>
                </a:lnTo>
                <a:close/>
                <a:moveTo>
                  <a:pt x="10926" y="3432"/>
                </a:moveTo>
                <a:lnTo>
                  <a:pt x="10901" y="3772"/>
                </a:lnTo>
                <a:lnTo>
                  <a:pt x="10877" y="4137"/>
                </a:lnTo>
                <a:lnTo>
                  <a:pt x="10609" y="4673"/>
                </a:lnTo>
                <a:lnTo>
                  <a:pt x="10439" y="5062"/>
                </a:lnTo>
                <a:lnTo>
                  <a:pt x="10244" y="4965"/>
                </a:lnTo>
                <a:lnTo>
                  <a:pt x="10366" y="4697"/>
                </a:lnTo>
                <a:lnTo>
                  <a:pt x="10488" y="4429"/>
                </a:lnTo>
                <a:lnTo>
                  <a:pt x="10707" y="3943"/>
                </a:lnTo>
                <a:lnTo>
                  <a:pt x="10901" y="3432"/>
                </a:lnTo>
                <a:close/>
                <a:moveTo>
                  <a:pt x="3845" y="4989"/>
                </a:moveTo>
                <a:lnTo>
                  <a:pt x="4015" y="5013"/>
                </a:lnTo>
                <a:lnTo>
                  <a:pt x="3894" y="5232"/>
                </a:lnTo>
                <a:lnTo>
                  <a:pt x="3869" y="5111"/>
                </a:lnTo>
                <a:lnTo>
                  <a:pt x="3845" y="4989"/>
                </a:lnTo>
                <a:close/>
                <a:moveTo>
                  <a:pt x="10901" y="4575"/>
                </a:moveTo>
                <a:lnTo>
                  <a:pt x="10901" y="4746"/>
                </a:lnTo>
                <a:lnTo>
                  <a:pt x="10926" y="4819"/>
                </a:lnTo>
                <a:lnTo>
                  <a:pt x="10974" y="4892"/>
                </a:lnTo>
                <a:lnTo>
                  <a:pt x="11023" y="4916"/>
                </a:lnTo>
                <a:lnTo>
                  <a:pt x="11072" y="4965"/>
                </a:lnTo>
                <a:lnTo>
                  <a:pt x="10999" y="5159"/>
                </a:lnTo>
                <a:lnTo>
                  <a:pt x="10950" y="5257"/>
                </a:lnTo>
                <a:lnTo>
                  <a:pt x="10682" y="5135"/>
                </a:lnTo>
                <a:lnTo>
                  <a:pt x="10828" y="4770"/>
                </a:lnTo>
                <a:lnTo>
                  <a:pt x="10901" y="4575"/>
                </a:lnTo>
                <a:close/>
                <a:moveTo>
                  <a:pt x="12215" y="5013"/>
                </a:moveTo>
                <a:lnTo>
                  <a:pt x="12021" y="5305"/>
                </a:lnTo>
                <a:lnTo>
                  <a:pt x="12142" y="5013"/>
                </a:lnTo>
                <a:close/>
                <a:moveTo>
                  <a:pt x="6643" y="3505"/>
                </a:moveTo>
                <a:lnTo>
                  <a:pt x="6351" y="4137"/>
                </a:lnTo>
                <a:lnTo>
                  <a:pt x="6132" y="4648"/>
                </a:lnTo>
                <a:lnTo>
                  <a:pt x="6035" y="4892"/>
                </a:lnTo>
                <a:lnTo>
                  <a:pt x="5962" y="5159"/>
                </a:lnTo>
                <a:lnTo>
                  <a:pt x="5183" y="5451"/>
                </a:lnTo>
                <a:lnTo>
                  <a:pt x="5183" y="5427"/>
                </a:lnTo>
                <a:lnTo>
                  <a:pt x="5354" y="4989"/>
                </a:lnTo>
                <a:lnTo>
                  <a:pt x="5402" y="4989"/>
                </a:lnTo>
                <a:lnTo>
                  <a:pt x="5378" y="5184"/>
                </a:lnTo>
                <a:lnTo>
                  <a:pt x="5378" y="5208"/>
                </a:lnTo>
                <a:lnTo>
                  <a:pt x="5402" y="5257"/>
                </a:lnTo>
                <a:lnTo>
                  <a:pt x="5475" y="5281"/>
                </a:lnTo>
                <a:lnTo>
                  <a:pt x="5548" y="5281"/>
                </a:lnTo>
                <a:lnTo>
                  <a:pt x="5573" y="5257"/>
                </a:lnTo>
                <a:lnTo>
                  <a:pt x="5597" y="5232"/>
                </a:lnTo>
                <a:lnTo>
                  <a:pt x="5694" y="5038"/>
                </a:lnTo>
                <a:lnTo>
                  <a:pt x="5767" y="4819"/>
                </a:lnTo>
                <a:lnTo>
                  <a:pt x="5889" y="4405"/>
                </a:lnTo>
                <a:lnTo>
                  <a:pt x="5986" y="3943"/>
                </a:lnTo>
                <a:lnTo>
                  <a:pt x="6059" y="3505"/>
                </a:lnTo>
                <a:close/>
                <a:moveTo>
                  <a:pt x="11315" y="4940"/>
                </a:moveTo>
                <a:lnTo>
                  <a:pt x="11558" y="4989"/>
                </a:lnTo>
                <a:lnTo>
                  <a:pt x="11850" y="5013"/>
                </a:lnTo>
                <a:lnTo>
                  <a:pt x="11558" y="5476"/>
                </a:lnTo>
                <a:lnTo>
                  <a:pt x="11145" y="5330"/>
                </a:lnTo>
                <a:lnTo>
                  <a:pt x="11169" y="5257"/>
                </a:lnTo>
                <a:lnTo>
                  <a:pt x="11242" y="4965"/>
                </a:lnTo>
                <a:lnTo>
                  <a:pt x="11291" y="4940"/>
                </a:lnTo>
                <a:close/>
                <a:moveTo>
                  <a:pt x="5086" y="5038"/>
                </a:moveTo>
                <a:lnTo>
                  <a:pt x="4940" y="5330"/>
                </a:lnTo>
                <a:lnTo>
                  <a:pt x="4891" y="5451"/>
                </a:lnTo>
                <a:lnTo>
                  <a:pt x="4843" y="5573"/>
                </a:lnTo>
                <a:lnTo>
                  <a:pt x="4818" y="5597"/>
                </a:lnTo>
                <a:lnTo>
                  <a:pt x="4697" y="5646"/>
                </a:lnTo>
                <a:lnTo>
                  <a:pt x="4697" y="5646"/>
                </a:lnTo>
                <a:lnTo>
                  <a:pt x="4721" y="5573"/>
                </a:lnTo>
                <a:lnTo>
                  <a:pt x="4794" y="5305"/>
                </a:lnTo>
                <a:lnTo>
                  <a:pt x="4843" y="5038"/>
                </a:lnTo>
                <a:close/>
                <a:moveTo>
                  <a:pt x="12702" y="4989"/>
                </a:moveTo>
                <a:lnTo>
                  <a:pt x="12678" y="5062"/>
                </a:lnTo>
                <a:lnTo>
                  <a:pt x="12653" y="5086"/>
                </a:lnTo>
                <a:lnTo>
                  <a:pt x="12459" y="5403"/>
                </a:lnTo>
                <a:lnTo>
                  <a:pt x="12361" y="5573"/>
                </a:lnTo>
                <a:lnTo>
                  <a:pt x="12288" y="5743"/>
                </a:lnTo>
                <a:lnTo>
                  <a:pt x="12167" y="5719"/>
                </a:lnTo>
                <a:lnTo>
                  <a:pt x="12288" y="5451"/>
                </a:lnTo>
                <a:lnTo>
                  <a:pt x="12386" y="5232"/>
                </a:lnTo>
                <a:lnTo>
                  <a:pt x="12483" y="5013"/>
                </a:lnTo>
                <a:lnTo>
                  <a:pt x="12702" y="4989"/>
                </a:lnTo>
                <a:close/>
                <a:moveTo>
                  <a:pt x="4672" y="5038"/>
                </a:moveTo>
                <a:lnTo>
                  <a:pt x="4478" y="5403"/>
                </a:lnTo>
                <a:lnTo>
                  <a:pt x="4380" y="5597"/>
                </a:lnTo>
                <a:lnTo>
                  <a:pt x="4332" y="5695"/>
                </a:lnTo>
                <a:lnTo>
                  <a:pt x="4307" y="5792"/>
                </a:lnTo>
                <a:lnTo>
                  <a:pt x="4113" y="5865"/>
                </a:lnTo>
                <a:lnTo>
                  <a:pt x="4210" y="5427"/>
                </a:lnTo>
                <a:lnTo>
                  <a:pt x="4307" y="5232"/>
                </a:lnTo>
                <a:lnTo>
                  <a:pt x="4405" y="5038"/>
                </a:lnTo>
                <a:close/>
                <a:moveTo>
                  <a:pt x="12605" y="5719"/>
                </a:moveTo>
                <a:lnTo>
                  <a:pt x="12605" y="5865"/>
                </a:lnTo>
                <a:lnTo>
                  <a:pt x="12532" y="5841"/>
                </a:lnTo>
                <a:lnTo>
                  <a:pt x="12605" y="5719"/>
                </a:lnTo>
                <a:close/>
                <a:moveTo>
                  <a:pt x="7081" y="1339"/>
                </a:moveTo>
                <a:lnTo>
                  <a:pt x="7349" y="1388"/>
                </a:lnTo>
                <a:lnTo>
                  <a:pt x="8176" y="1388"/>
                </a:lnTo>
                <a:lnTo>
                  <a:pt x="8882" y="1412"/>
                </a:lnTo>
                <a:lnTo>
                  <a:pt x="9222" y="1412"/>
                </a:lnTo>
                <a:lnTo>
                  <a:pt x="9587" y="1388"/>
                </a:lnTo>
                <a:lnTo>
                  <a:pt x="9587" y="1656"/>
                </a:lnTo>
                <a:lnTo>
                  <a:pt x="9612" y="1923"/>
                </a:lnTo>
                <a:lnTo>
                  <a:pt x="9636" y="2167"/>
                </a:lnTo>
                <a:lnTo>
                  <a:pt x="9709" y="2410"/>
                </a:lnTo>
                <a:lnTo>
                  <a:pt x="9758" y="2483"/>
                </a:lnTo>
                <a:lnTo>
                  <a:pt x="9831" y="2507"/>
                </a:lnTo>
                <a:lnTo>
                  <a:pt x="9977" y="2507"/>
                </a:lnTo>
                <a:lnTo>
                  <a:pt x="10098" y="2556"/>
                </a:lnTo>
                <a:lnTo>
                  <a:pt x="10269" y="2580"/>
                </a:lnTo>
                <a:lnTo>
                  <a:pt x="10585" y="2580"/>
                </a:lnTo>
                <a:lnTo>
                  <a:pt x="11218" y="2605"/>
                </a:lnTo>
                <a:lnTo>
                  <a:pt x="11875" y="2629"/>
                </a:lnTo>
                <a:lnTo>
                  <a:pt x="11875" y="3164"/>
                </a:lnTo>
                <a:lnTo>
                  <a:pt x="11875" y="3578"/>
                </a:lnTo>
                <a:lnTo>
                  <a:pt x="11875" y="3772"/>
                </a:lnTo>
                <a:lnTo>
                  <a:pt x="11923" y="3991"/>
                </a:lnTo>
                <a:lnTo>
                  <a:pt x="11948" y="4040"/>
                </a:lnTo>
                <a:lnTo>
                  <a:pt x="11972" y="4089"/>
                </a:lnTo>
                <a:lnTo>
                  <a:pt x="12069" y="4113"/>
                </a:lnTo>
                <a:lnTo>
                  <a:pt x="12215" y="4113"/>
                </a:lnTo>
                <a:lnTo>
                  <a:pt x="12264" y="4064"/>
                </a:lnTo>
                <a:lnTo>
                  <a:pt x="12605" y="4113"/>
                </a:lnTo>
                <a:lnTo>
                  <a:pt x="12945" y="4137"/>
                </a:lnTo>
                <a:lnTo>
                  <a:pt x="13602" y="4137"/>
                </a:lnTo>
                <a:lnTo>
                  <a:pt x="13602" y="4283"/>
                </a:lnTo>
                <a:lnTo>
                  <a:pt x="13602" y="4429"/>
                </a:lnTo>
                <a:lnTo>
                  <a:pt x="13627" y="4746"/>
                </a:lnTo>
                <a:lnTo>
                  <a:pt x="13627" y="5111"/>
                </a:lnTo>
                <a:lnTo>
                  <a:pt x="13602" y="5500"/>
                </a:lnTo>
                <a:lnTo>
                  <a:pt x="13602" y="5889"/>
                </a:lnTo>
                <a:lnTo>
                  <a:pt x="13627" y="6254"/>
                </a:lnTo>
                <a:lnTo>
                  <a:pt x="13335" y="6157"/>
                </a:lnTo>
                <a:lnTo>
                  <a:pt x="13043" y="6035"/>
                </a:lnTo>
                <a:lnTo>
                  <a:pt x="13067" y="5914"/>
                </a:lnTo>
                <a:lnTo>
                  <a:pt x="13067" y="5792"/>
                </a:lnTo>
                <a:lnTo>
                  <a:pt x="13067" y="5549"/>
                </a:lnTo>
                <a:lnTo>
                  <a:pt x="13067" y="5257"/>
                </a:lnTo>
                <a:lnTo>
                  <a:pt x="13067" y="5111"/>
                </a:lnTo>
                <a:lnTo>
                  <a:pt x="13043" y="4965"/>
                </a:lnTo>
                <a:lnTo>
                  <a:pt x="13018" y="4940"/>
                </a:lnTo>
                <a:lnTo>
                  <a:pt x="13091" y="4892"/>
                </a:lnTo>
                <a:lnTo>
                  <a:pt x="13140" y="4843"/>
                </a:lnTo>
                <a:lnTo>
                  <a:pt x="13164" y="4770"/>
                </a:lnTo>
                <a:lnTo>
                  <a:pt x="13164" y="4697"/>
                </a:lnTo>
                <a:lnTo>
                  <a:pt x="13140" y="4624"/>
                </a:lnTo>
                <a:lnTo>
                  <a:pt x="13091" y="4551"/>
                </a:lnTo>
                <a:lnTo>
                  <a:pt x="13018" y="4502"/>
                </a:lnTo>
                <a:lnTo>
                  <a:pt x="12945" y="4478"/>
                </a:lnTo>
                <a:lnTo>
                  <a:pt x="12556" y="4478"/>
                </a:lnTo>
                <a:lnTo>
                  <a:pt x="12142" y="4502"/>
                </a:lnTo>
                <a:lnTo>
                  <a:pt x="11777" y="4502"/>
                </a:lnTo>
                <a:lnTo>
                  <a:pt x="11388" y="4527"/>
                </a:lnTo>
                <a:lnTo>
                  <a:pt x="11388" y="3918"/>
                </a:lnTo>
                <a:lnTo>
                  <a:pt x="11388" y="3602"/>
                </a:lnTo>
                <a:lnTo>
                  <a:pt x="11364" y="3286"/>
                </a:lnTo>
                <a:lnTo>
                  <a:pt x="11315" y="3164"/>
                </a:lnTo>
                <a:lnTo>
                  <a:pt x="11291" y="3115"/>
                </a:lnTo>
                <a:lnTo>
                  <a:pt x="11242" y="3091"/>
                </a:lnTo>
                <a:lnTo>
                  <a:pt x="11193" y="3042"/>
                </a:lnTo>
                <a:lnTo>
                  <a:pt x="11169" y="2994"/>
                </a:lnTo>
                <a:lnTo>
                  <a:pt x="11096" y="2945"/>
                </a:lnTo>
                <a:lnTo>
                  <a:pt x="11023" y="2945"/>
                </a:lnTo>
                <a:lnTo>
                  <a:pt x="8152" y="2994"/>
                </a:lnTo>
                <a:lnTo>
                  <a:pt x="7738" y="2994"/>
                </a:lnTo>
                <a:lnTo>
                  <a:pt x="7714" y="2969"/>
                </a:lnTo>
                <a:lnTo>
                  <a:pt x="7665" y="2945"/>
                </a:lnTo>
                <a:lnTo>
                  <a:pt x="7641" y="2945"/>
                </a:lnTo>
                <a:lnTo>
                  <a:pt x="7592" y="2969"/>
                </a:lnTo>
                <a:lnTo>
                  <a:pt x="7592" y="2994"/>
                </a:lnTo>
                <a:lnTo>
                  <a:pt x="6813" y="3018"/>
                </a:lnTo>
                <a:lnTo>
                  <a:pt x="6181" y="3018"/>
                </a:lnTo>
                <a:lnTo>
                  <a:pt x="5865" y="3042"/>
                </a:lnTo>
                <a:lnTo>
                  <a:pt x="5548" y="3091"/>
                </a:lnTo>
                <a:lnTo>
                  <a:pt x="5500" y="3067"/>
                </a:lnTo>
                <a:lnTo>
                  <a:pt x="5378" y="3067"/>
                </a:lnTo>
                <a:lnTo>
                  <a:pt x="5329" y="3091"/>
                </a:lnTo>
                <a:lnTo>
                  <a:pt x="5281" y="3140"/>
                </a:lnTo>
                <a:lnTo>
                  <a:pt x="5232" y="3188"/>
                </a:lnTo>
                <a:lnTo>
                  <a:pt x="5208" y="3237"/>
                </a:lnTo>
                <a:lnTo>
                  <a:pt x="5183" y="3553"/>
                </a:lnTo>
                <a:lnTo>
                  <a:pt x="5159" y="3870"/>
                </a:lnTo>
                <a:lnTo>
                  <a:pt x="5135" y="4527"/>
                </a:lnTo>
                <a:lnTo>
                  <a:pt x="4867" y="4527"/>
                </a:lnTo>
                <a:lnTo>
                  <a:pt x="4599" y="4551"/>
                </a:lnTo>
                <a:lnTo>
                  <a:pt x="4186" y="4575"/>
                </a:lnTo>
                <a:lnTo>
                  <a:pt x="3967" y="4600"/>
                </a:lnTo>
                <a:lnTo>
                  <a:pt x="3772" y="4624"/>
                </a:lnTo>
                <a:lnTo>
                  <a:pt x="3699" y="4648"/>
                </a:lnTo>
                <a:lnTo>
                  <a:pt x="3650" y="4721"/>
                </a:lnTo>
                <a:lnTo>
                  <a:pt x="3650" y="4794"/>
                </a:lnTo>
                <a:lnTo>
                  <a:pt x="3650" y="4867"/>
                </a:lnTo>
                <a:lnTo>
                  <a:pt x="3626" y="4940"/>
                </a:lnTo>
                <a:lnTo>
                  <a:pt x="3602" y="5013"/>
                </a:lnTo>
                <a:lnTo>
                  <a:pt x="3577" y="5184"/>
                </a:lnTo>
                <a:lnTo>
                  <a:pt x="3577" y="5500"/>
                </a:lnTo>
                <a:lnTo>
                  <a:pt x="3577" y="5768"/>
                </a:lnTo>
                <a:lnTo>
                  <a:pt x="3577" y="5914"/>
                </a:lnTo>
                <a:lnTo>
                  <a:pt x="3626" y="6035"/>
                </a:lnTo>
                <a:lnTo>
                  <a:pt x="2993" y="6279"/>
                </a:lnTo>
                <a:lnTo>
                  <a:pt x="2993" y="6279"/>
                </a:lnTo>
                <a:lnTo>
                  <a:pt x="3042" y="5597"/>
                </a:lnTo>
                <a:lnTo>
                  <a:pt x="3066" y="4916"/>
                </a:lnTo>
                <a:lnTo>
                  <a:pt x="3115" y="4478"/>
                </a:lnTo>
                <a:lnTo>
                  <a:pt x="3115" y="4259"/>
                </a:lnTo>
                <a:lnTo>
                  <a:pt x="3091" y="4040"/>
                </a:lnTo>
                <a:lnTo>
                  <a:pt x="3456" y="4064"/>
                </a:lnTo>
                <a:lnTo>
                  <a:pt x="3845" y="4064"/>
                </a:lnTo>
                <a:lnTo>
                  <a:pt x="4210" y="4016"/>
                </a:lnTo>
                <a:lnTo>
                  <a:pt x="4575" y="3967"/>
                </a:lnTo>
                <a:lnTo>
                  <a:pt x="4624" y="3943"/>
                </a:lnTo>
                <a:lnTo>
                  <a:pt x="4672" y="3918"/>
                </a:lnTo>
                <a:lnTo>
                  <a:pt x="4745" y="3845"/>
                </a:lnTo>
                <a:lnTo>
                  <a:pt x="4770" y="3724"/>
                </a:lnTo>
                <a:lnTo>
                  <a:pt x="4745" y="3626"/>
                </a:lnTo>
                <a:lnTo>
                  <a:pt x="4770" y="3505"/>
                </a:lnTo>
                <a:lnTo>
                  <a:pt x="4770" y="3018"/>
                </a:lnTo>
                <a:lnTo>
                  <a:pt x="4770" y="2751"/>
                </a:lnTo>
                <a:lnTo>
                  <a:pt x="4745" y="2507"/>
                </a:lnTo>
                <a:lnTo>
                  <a:pt x="4867" y="2532"/>
                </a:lnTo>
                <a:lnTo>
                  <a:pt x="4989" y="2556"/>
                </a:lnTo>
                <a:lnTo>
                  <a:pt x="5256" y="2556"/>
                </a:lnTo>
                <a:lnTo>
                  <a:pt x="5646" y="2580"/>
                </a:lnTo>
                <a:lnTo>
                  <a:pt x="6035" y="2580"/>
                </a:lnTo>
                <a:lnTo>
                  <a:pt x="6789" y="2532"/>
                </a:lnTo>
                <a:lnTo>
                  <a:pt x="6886" y="2507"/>
                </a:lnTo>
                <a:lnTo>
                  <a:pt x="6959" y="2459"/>
                </a:lnTo>
                <a:lnTo>
                  <a:pt x="6984" y="2386"/>
                </a:lnTo>
                <a:lnTo>
                  <a:pt x="7008" y="2313"/>
                </a:lnTo>
                <a:lnTo>
                  <a:pt x="7032" y="2264"/>
                </a:lnTo>
                <a:lnTo>
                  <a:pt x="7057" y="1826"/>
                </a:lnTo>
                <a:lnTo>
                  <a:pt x="7081" y="1339"/>
                </a:lnTo>
                <a:close/>
                <a:moveTo>
                  <a:pt x="6911" y="5841"/>
                </a:moveTo>
                <a:lnTo>
                  <a:pt x="6838" y="5865"/>
                </a:lnTo>
                <a:lnTo>
                  <a:pt x="6716" y="5987"/>
                </a:lnTo>
                <a:lnTo>
                  <a:pt x="6619" y="6133"/>
                </a:lnTo>
                <a:lnTo>
                  <a:pt x="6546" y="6279"/>
                </a:lnTo>
                <a:lnTo>
                  <a:pt x="6522" y="6449"/>
                </a:lnTo>
                <a:lnTo>
                  <a:pt x="6522" y="6619"/>
                </a:lnTo>
                <a:lnTo>
                  <a:pt x="6546" y="6790"/>
                </a:lnTo>
                <a:lnTo>
                  <a:pt x="6594" y="6960"/>
                </a:lnTo>
                <a:lnTo>
                  <a:pt x="6667" y="7106"/>
                </a:lnTo>
                <a:lnTo>
                  <a:pt x="6716" y="7155"/>
                </a:lnTo>
                <a:lnTo>
                  <a:pt x="6765" y="7203"/>
                </a:lnTo>
                <a:lnTo>
                  <a:pt x="6838" y="7252"/>
                </a:lnTo>
                <a:lnTo>
                  <a:pt x="6911" y="7252"/>
                </a:lnTo>
                <a:lnTo>
                  <a:pt x="6984" y="7276"/>
                </a:lnTo>
                <a:lnTo>
                  <a:pt x="7057" y="7252"/>
                </a:lnTo>
                <a:lnTo>
                  <a:pt x="7130" y="7228"/>
                </a:lnTo>
                <a:lnTo>
                  <a:pt x="7178" y="7179"/>
                </a:lnTo>
                <a:lnTo>
                  <a:pt x="7349" y="6936"/>
                </a:lnTo>
                <a:lnTo>
                  <a:pt x="7397" y="6814"/>
                </a:lnTo>
                <a:lnTo>
                  <a:pt x="7446" y="6692"/>
                </a:lnTo>
                <a:lnTo>
                  <a:pt x="7470" y="6546"/>
                </a:lnTo>
                <a:lnTo>
                  <a:pt x="7470" y="6425"/>
                </a:lnTo>
                <a:lnTo>
                  <a:pt x="7446" y="6133"/>
                </a:lnTo>
                <a:lnTo>
                  <a:pt x="7422" y="6035"/>
                </a:lnTo>
                <a:lnTo>
                  <a:pt x="7349" y="5962"/>
                </a:lnTo>
                <a:lnTo>
                  <a:pt x="7227" y="5914"/>
                </a:lnTo>
                <a:lnTo>
                  <a:pt x="7130" y="5889"/>
                </a:lnTo>
                <a:lnTo>
                  <a:pt x="7057" y="5865"/>
                </a:lnTo>
                <a:lnTo>
                  <a:pt x="6984" y="5841"/>
                </a:lnTo>
                <a:close/>
                <a:moveTo>
                  <a:pt x="9612" y="5792"/>
                </a:moveTo>
                <a:lnTo>
                  <a:pt x="9539" y="5816"/>
                </a:lnTo>
                <a:lnTo>
                  <a:pt x="9466" y="5865"/>
                </a:lnTo>
                <a:lnTo>
                  <a:pt x="9393" y="5938"/>
                </a:lnTo>
                <a:lnTo>
                  <a:pt x="9344" y="6011"/>
                </a:lnTo>
                <a:lnTo>
                  <a:pt x="9247" y="6181"/>
                </a:lnTo>
                <a:lnTo>
                  <a:pt x="9174" y="6352"/>
                </a:lnTo>
                <a:lnTo>
                  <a:pt x="9149" y="6522"/>
                </a:lnTo>
                <a:lnTo>
                  <a:pt x="9149" y="6717"/>
                </a:lnTo>
                <a:lnTo>
                  <a:pt x="9174" y="6887"/>
                </a:lnTo>
                <a:lnTo>
                  <a:pt x="9222" y="7057"/>
                </a:lnTo>
                <a:lnTo>
                  <a:pt x="9271" y="7155"/>
                </a:lnTo>
                <a:lnTo>
                  <a:pt x="9344" y="7228"/>
                </a:lnTo>
                <a:lnTo>
                  <a:pt x="9417" y="7276"/>
                </a:lnTo>
                <a:lnTo>
                  <a:pt x="9514" y="7301"/>
                </a:lnTo>
                <a:lnTo>
                  <a:pt x="9685" y="7301"/>
                </a:lnTo>
                <a:lnTo>
                  <a:pt x="9782" y="7252"/>
                </a:lnTo>
                <a:lnTo>
                  <a:pt x="9855" y="7179"/>
                </a:lnTo>
                <a:lnTo>
                  <a:pt x="9928" y="7106"/>
                </a:lnTo>
                <a:lnTo>
                  <a:pt x="9977" y="7009"/>
                </a:lnTo>
                <a:lnTo>
                  <a:pt x="10050" y="6765"/>
                </a:lnTo>
                <a:lnTo>
                  <a:pt x="10098" y="6522"/>
                </a:lnTo>
                <a:lnTo>
                  <a:pt x="10098" y="6303"/>
                </a:lnTo>
                <a:lnTo>
                  <a:pt x="10098" y="6181"/>
                </a:lnTo>
                <a:lnTo>
                  <a:pt x="10050" y="6108"/>
                </a:lnTo>
                <a:lnTo>
                  <a:pt x="9977" y="6060"/>
                </a:lnTo>
                <a:lnTo>
                  <a:pt x="9879" y="6035"/>
                </a:lnTo>
                <a:lnTo>
                  <a:pt x="9879" y="6011"/>
                </a:lnTo>
                <a:lnTo>
                  <a:pt x="9855" y="5914"/>
                </a:lnTo>
                <a:lnTo>
                  <a:pt x="9806" y="5841"/>
                </a:lnTo>
                <a:lnTo>
                  <a:pt x="9709" y="5792"/>
                </a:lnTo>
                <a:close/>
                <a:moveTo>
                  <a:pt x="8468" y="4673"/>
                </a:moveTo>
                <a:lnTo>
                  <a:pt x="8687" y="4794"/>
                </a:lnTo>
                <a:lnTo>
                  <a:pt x="8930" y="4892"/>
                </a:lnTo>
                <a:lnTo>
                  <a:pt x="8955" y="4916"/>
                </a:lnTo>
                <a:lnTo>
                  <a:pt x="9466" y="5111"/>
                </a:lnTo>
                <a:lnTo>
                  <a:pt x="9806" y="5232"/>
                </a:lnTo>
                <a:lnTo>
                  <a:pt x="9806" y="5305"/>
                </a:lnTo>
                <a:lnTo>
                  <a:pt x="9806" y="5354"/>
                </a:lnTo>
                <a:lnTo>
                  <a:pt x="9855" y="5403"/>
                </a:lnTo>
                <a:lnTo>
                  <a:pt x="9904" y="5403"/>
                </a:lnTo>
                <a:lnTo>
                  <a:pt x="9952" y="5378"/>
                </a:lnTo>
                <a:lnTo>
                  <a:pt x="10001" y="5330"/>
                </a:lnTo>
                <a:lnTo>
                  <a:pt x="10707" y="5597"/>
                </a:lnTo>
                <a:lnTo>
                  <a:pt x="13383" y="6668"/>
                </a:lnTo>
                <a:lnTo>
                  <a:pt x="14040" y="6911"/>
                </a:lnTo>
                <a:lnTo>
                  <a:pt x="14357" y="7082"/>
                </a:lnTo>
                <a:lnTo>
                  <a:pt x="14527" y="7155"/>
                </a:lnTo>
                <a:lnTo>
                  <a:pt x="14648" y="7276"/>
                </a:lnTo>
                <a:lnTo>
                  <a:pt x="14794" y="7422"/>
                </a:lnTo>
                <a:lnTo>
                  <a:pt x="14843" y="7568"/>
                </a:lnTo>
                <a:lnTo>
                  <a:pt x="14892" y="7739"/>
                </a:lnTo>
                <a:lnTo>
                  <a:pt x="14867" y="7909"/>
                </a:lnTo>
                <a:lnTo>
                  <a:pt x="14405" y="7617"/>
                </a:lnTo>
                <a:lnTo>
                  <a:pt x="13919" y="7349"/>
                </a:lnTo>
                <a:lnTo>
                  <a:pt x="13675" y="7252"/>
                </a:lnTo>
                <a:lnTo>
                  <a:pt x="13408" y="7130"/>
                </a:lnTo>
                <a:lnTo>
                  <a:pt x="13164" y="7057"/>
                </a:lnTo>
                <a:lnTo>
                  <a:pt x="12872" y="7057"/>
                </a:lnTo>
                <a:lnTo>
                  <a:pt x="12848" y="7082"/>
                </a:lnTo>
                <a:lnTo>
                  <a:pt x="12848" y="7106"/>
                </a:lnTo>
                <a:lnTo>
                  <a:pt x="12848" y="7155"/>
                </a:lnTo>
                <a:lnTo>
                  <a:pt x="13043" y="7301"/>
                </a:lnTo>
                <a:lnTo>
                  <a:pt x="13262" y="7422"/>
                </a:lnTo>
                <a:lnTo>
                  <a:pt x="13724" y="7666"/>
                </a:lnTo>
                <a:lnTo>
                  <a:pt x="14259" y="7958"/>
                </a:lnTo>
                <a:lnTo>
                  <a:pt x="14770" y="8274"/>
                </a:lnTo>
                <a:lnTo>
                  <a:pt x="14697" y="8493"/>
                </a:lnTo>
                <a:lnTo>
                  <a:pt x="14575" y="8371"/>
                </a:lnTo>
                <a:lnTo>
                  <a:pt x="14454" y="8274"/>
                </a:lnTo>
                <a:lnTo>
                  <a:pt x="14284" y="8177"/>
                </a:lnTo>
                <a:lnTo>
                  <a:pt x="14113" y="8079"/>
                </a:lnTo>
                <a:lnTo>
                  <a:pt x="13773" y="7933"/>
                </a:lnTo>
                <a:lnTo>
                  <a:pt x="13383" y="7763"/>
                </a:lnTo>
                <a:lnTo>
                  <a:pt x="13189" y="7714"/>
                </a:lnTo>
                <a:lnTo>
                  <a:pt x="12994" y="7666"/>
                </a:lnTo>
                <a:lnTo>
                  <a:pt x="12799" y="7641"/>
                </a:lnTo>
                <a:lnTo>
                  <a:pt x="12605" y="7666"/>
                </a:lnTo>
                <a:lnTo>
                  <a:pt x="12580" y="7690"/>
                </a:lnTo>
                <a:lnTo>
                  <a:pt x="12605" y="7714"/>
                </a:lnTo>
                <a:lnTo>
                  <a:pt x="12702" y="7812"/>
                </a:lnTo>
                <a:lnTo>
                  <a:pt x="12824" y="7909"/>
                </a:lnTo>
                <a:lnTo>
                  <a:pt x="12945" y="7982"/>
                </a:lnTo>
                <a:lnTo>
                  <a:pt x="13091" y="8055"/>
                </a:lnTo>
                <a:lnTo>
                  <a:pt x="13383" y="8177"/>
                </a:lnTo>
                <a:lnTo>
                  <a:pt x="13651" y="8274"/>
                </a:lnTo>
                <a:lnTo>
                  <a:pt x="13894" y="8396"/>
                </a:lnTo>
                <a:lnTo>
                  <a:pt x="14113" y="8517"/>
                </a:lnTo>
                <a:lnTo>
                  <a:pt x="14551" y="8809"/>
                </a:lnTo>
                <a:lnTo>
                  <a:pt x="14430" y="9126"/>
                </a:lnTo>
                <a:lnTo>
                  <a:pt x="13967" y="8858"/>
                </a:lnTo>
                <a:lnTo>
                  <a:pt x="13481" y="8590"/>
                </a:lnTo>
                <a:lnTo>
                  <a:pt x="12921" y="8274"/>
                </a:lnTo>
                <a:lnTo>
                  <a:pt x="12629" y="8152"/>
                </a:lnTo>
                <a:lnTo>
                  <a:pt x="12337" y="8031"/>
                </a:lnTo>
                <a:lnTo>
                  <a:pt x="12313" y="8031"/>
                </a:lnTo>
                <a:lnTo>
                  <a:pt x="12288" y="8055"/>
                </a:lnTo>
                <a:lnTo>
                  <a:pt x="12288" y="8079"/>
                </a:lnTo>
                <a:lnTo>
                  <a:pt x="12288" y="8104"/>
                </a:lnTo>
                <a:lnTo>
                  <a:pt x="12507" y="8323"/>
                </a:lnTo>
                <a:lnTo>
                  <a:pt x="12751" y="8542"/>
                </a:lnTo>
                <a:lnTo>
                  <a:pt x="13018" y="8712"/>
                </a:lnTo>
                <a:lnTo>
                  <a:pt x="13286" y="8882"/>
                </a:lnTo>
                <a:lnTo>
                  <a:pt x="13797" y="9199"/>
                </a:lnTo>
                <a:lnTo>
                  <a:pt x="14040" y="9345"/>
                </a:lnTo>
                <a:lnTo>
                  <a:pt x="14308" y="9466"/>
                </a:lnTo>
                <a:lnTo>
                  <a:pt x="14211" y="9661"/>
                </a:lnTo>
                <a:lnTo>
                  <a:pt x="14065" y="9564"/>
                </a:lnTo>
                <a:lnTo>
                  <a:pt x="13919" y="9491"/>
                </a:lnTo>
                <a:lnTo>
                  <a:pt x="13602" y="9345"/>
                </a:lnTo>
                <a:lnTo>
                  <a:pt x="13359" y="9199"/>
                </a:lnTo>
                <a:lnTo>
                  <a:pt x="13067" y="9077"/>
                </a:lnTo>
                <a:lnTo>
                  <a:pt x="12921" y="9028"/>
                </a:lnTo>
                <a:lnTo>
                  <a:pt x="12775" y="9004"/>
                </a:lnTo>
                <a:lnTo>
                  <a:pt x="12629" y="8980"/>
                </a:lnTo>
                <a:lnTo>
                  <a:pt x="12483" y="8980"/>
                </a:lnTo>
                <a:lnTo>
                  <a:pt x="12459" y="9004"/>
                </a:lnTo>
                <a:lnTo>
                  <a:pt x="12459" y="9053"/>
                </a:lnTo>
                <a:lnTo>
                  <a:pt x="12556" y="9150"/>
                </a:lnTo>
                <a:lnTo>
                  <a:pt x="12653" y="9247"/>
                </a:lnTo>
                <a:lnTo>
                  <a:pt x="12897" y="9418"/>
                </a:lnTo>
                <a:lnTo>
                  <a:pt x="13408" y="9685"/>
                </a:lnTo>
                <a:lnTo>
                  <a:pt x="13724" y="9880"/>
                </a:lnTo>
                <a:lnTo>
                  <a:pt x="13894" y="10002"/>
                </a:lnTo>
                <a:lnTo>
                  <a:pt x="14065" y="10075"/>
                </a:lnTo>
                <a:lnTo>
                  <a:pt x="13967" y="10269"/>
                </a:lnTo>
                <a:lnTo>
                  <a:pt x="13505" y="10075"/>
                </a:lnTo>
                <a:lnTo>
                  <a:pt x="13043" y="9880"/>
                </a:lnTo>
                <a:lnTo>
                  <a:pt x="12556" y="9758"/>
                </a:lnTo>
                <a:lnTo>
                  <a:pt x="12069" y="9661"/>
                </a:lnTo>
                <a:lnTo>
                  <a:pt x="12045" y="9661"/>
                </a:lnTo>
                <a:lnTo>
                  <a:pt x="12045" y="9685"/>
                </a:lnTo>
                <a:lnTo>
                  <a:pt x="12434" y="10002"/>
                </a:lnTo>
                <a:lnTo>
                  <a:pt x="12872" y="10245"/>
                </a:lnTo>
                <a:lnTo>
                  <a:pt x="13335" y="10488"/>
                </a:lnTo>
                <a:lnTo>
                  <a:pt x="13797" y="10683"/>
                </a:lnTo>
                <a:lnTo>
                  <a:pt x="13627" y="11072"/>
                </a:lnTo>
                <a:lnTo>
                  <a:pt x="13456" y="10926"/>
                </a:lnTo>
                <a:lnTo>
                  <a:pt x="13262" y="10829"/>
                </a:lnTo>
                <a:lnTo>
                  <a:pt x="12848" y="10659"/>
                </a:lnTo>
                <a:lnTo>
                  <a:pt x="12653" y="10586"/>
                </a:lnTo>
                <a:lnTo>
                  <a:pt x="12483" y="10513"/>
                </a:lnTo>
                <a:lnTo>
                  <a:pt x="12288" y="10488"/>
                </a:lnTo>
                <a:lnTo>
                  <a:pt x="12069" y="10488"/>
                </a:lnTo>
                <a:lnTo>
                  <a:pt x="12045" y="10513"/>
                </a:lnTo>
                <a:lnTo>
                  <a:pt x="12045" y="10537"/>
                </a:lnTo>
                <a:lnTo>
                  <a:pt x="12118" y="10634"/>
                </a:lnTo>
                <a:lnTo>
                  <a:pt x="12191" y="10707"/>
                </a:lnTo>
                <a:lnTo>
                  <a:pt x="12337" y="10829"/>
                </a:lnTo>
                <a:lnTo>
                  <a:pt x="12532" y="10926"/>
                </a:lnTo>
                <a:lnTo>
                  <a:pt x="12702" y="11023"/>
                </a:lnTo>
                <a:lnTo>
                  <a:pt x="13091" y="11218"/>
                </a:lnTo>
                <a:lnTo>
                  <a:pt x="13310" y="11291"/>
                </a:lnTo>
                <a:lnTo>
                  <a:pt x="13505" y="11340"/>
                </a:lnTo>
                <a:lnTo>
                  <a:pt x="13481" y="11413"/>
                </a:lnTo>
                <a:lnTo>
                  <a:pt x="13335" y="11388"/>
                </a:lnTo>
                <a:lnTo>
                  <a:pt x="13189" y="11340"/>
                </a:lnTo>
                <a:lnTo>
                  <a:pt x="12897" y="11315"/>
                </a:lnTo>
                <a:lnTo>
                  <a:pt x="12678" y="11267"/>
                </a:lnTo>
                <a:lnTo>
                  <a:pt x="12434" y="11242"/>
                </a:lnTo>
                <a:lnTo>
                  <a:pt x="12191" y="11267"/>
                </a:lnTo>
                <a:lnTo>
                  <a:pt x="12069" y="11291"/>
                </a:lnTo>
                <a:lnTo>
                  <a:pt x="11972" y="11315"/>
                </a:lnTo>
                <a:lnTo>
                  <a:pt x="11948" y="11340"/>
                </a:lnTo>
                <a:lnTo>
                  <a:pt x="11948" y="11364"/>
                </a:lnTo>
                <a:lnTo>
                  <a:pt x="11972" y="11413"/>
                </a:lnTo>
                <a:lnTo>
                  <a:pt x="12069" y="11486"/>
                </a:lnTo>
                <a:lnTo>
                  <a:pt x="12191" y="11534"/>
                </a:lnTo>
                <a:lnTo>
                  <a:pt x="12434" y="11607"/>
                </a:lnTo>
                <a:lnTo>
                  <a:pt x="12921" y="11705"/>
                </a:lnTo>
                <a:lnTo>
                  <a:pt x="13164" y="11778"/>
                </a:lnTo>
                <a:lnTo>
                  <a:pt x="13432" y="11826"/>
                </a:lnTo>
                <a:lnTo>
                  <a:pt x="13408" y="11972"/>
                </a:lnTo>
                <a:lnTo>
                  <a:pt x="13018" y="11948"/>
                </a:lnTo>
                <a:lnTo>
                  <a:pt x="12434" y="11948"/>
                </a:lnTo>
                <a:lnTo>
                  <a:pt x="12313" y="11972"/>
                </a:lnTo>
                <a:lnTo>
                  <a:pt x="12215" y="12021"/>
                </a:lnTo>
                <a:lnTo>
                  <a:pt x="12118" y="12070"/>
                </a:lnTo>
                <a:lnTo>
                  <a:pt x="12118" y="12118"/>
                </a:lnTo>
                <a:lnTo>
                  <a:pt x="12118" y="12143"/>
                </a:lnTo>
                <a:lnTo>
                  <a:pt x="12215" y="12191"/>
                </a:lnTo>
                <a:lnTo>
                  <a:pt x="12313" y="12240"/>
                </a:lnTo>
                <a:lnTo>
                  <a:pt x="12507" y="12264"/>
                </a:lnTo>
                <a:lnTo>
                  <a:pt x="12897" y="12264"/>
                </a:lnTo>
                <a:lnTo>
                  <a:pt x="13383" y="12313"/>
                </a:lnTo>
                <a:lnTo>
                  <a:pt x="13383" y="12654"/>
                </a:lnTo>
                <a:lnTo>
                  <a:pt x="13043" y="12654"/>
                </a:lnTo>
                <a:lnTo>
                  <a:pt x="12678" y="12678"/>
                </a:lnTo>
                <a:lnTo>
                  <a:pt x="12288" y="12727"/>
                </a:lnTo>
                <a:lnTo>
                  <a:pt x="12094" y="12775"/>
                </a:lnTo>
                <a:lnTo>
                  <a:pt x="11923" y="12873"/>
                </a:lnTo>
                <a:lnTo>
                  <a:pt x="12118" y="12921"/>
                </a:lnTo>
                <a:lnTo>
                  <a:pt x="12288" y="12946"/>
                </a:lnTo>
                <a:lnTo>
                  <a:pt x="12678" y="12946"/>
                </a:lnTo>
                <a:lnTo>
                  <a:pt x="13408" y="12970"/>
                </a:lnTo>
                <a:lnTo>
                  <a:pt x="13408" y="13116"/>
                </a:lnTo>
                <a:lnTo>
                  <a:pt x="13408" y="13262"/>
                </a:lnTo>
                <a:lnTo>
                  <a:pt x="13140" y="13262"/>
                </a:lnTo>
                <a:lnTo>
                  <a:pt x="12848" y="13286"/>
                </a:lnTo>
                <a:lnTo>
                  <a:pt x="12337" y="13286"/>
                </a:lnTo>
                <a:lnTo>
                  <a:pt x="12069" y="13335"/>
                </a:lnTo>
                <a:lnTo>
                  <a:pt x="11948" y="13384"/>
                </a:lnTo>
                <a:lnTo>
                  <a:pt x="11850" y="13432"/>
                </a:lnTo>
                <a:lnTo>
                  <a:pt x="11826" y="13481"/>
                </a:lnTo>
                <a:lnTo>
                  <a:pt x="11850" y="13505"/>
                </a:lnTo>
                <a:lnTo>
                  <a:pt x="11948" y="13554"/>
                </a:lnTo>
                <a:lnTo>
                  <a:pt x="12069" y="13603"/>
                </a:lnTo>
                <a:lnTo>
                  <a:pt x="12337" y="13627"/>
                </a:lnTo>
                <a:lnTo>
                  <a:pt x="12605" y="13651"/>
                </a:lnTo>
                <a:lnTo>
                  <a:pt x="13432" y="13651"/>
                </a:lnTo>
                <a:lnTo>
                  <a:pt x="13432" y="13797"/>
                </a:lnTo>
                <a:lnTo>
                  <a:pt x="13286" y="13773"/>
                </a:lnTo>
                <a:lnTo>
                  <a:pt x="13164" y="13797"/>
                </a:lnTo>
                <a:lnTo>
                  <a:pt x="12897" y="13822"/>
                </a:lnTo>
                <a:lnTo>
                  <a:pt x="12483" y="13846"/>
                </a:lnTo>
                <a:lnTo>
                  <a:pt x="12288" y="13895"/>
                </a:lnTo>
                <a:lnTo>
                  <a:pt x="12094" y="13968"/>
                </a:lnTo>
                <a:lnTo>
                  <a:pt x="12094" y="13992"/>
                </a:lnTo>
                <a:lnTo>
                  <a:pt x="12094" y="14016"/>
                </a:lnTo>
                <a:lnTo>
                  <a:pt x="12118" y="14041"/>
                </a:lnTo>
                <a:lnTo>
                  <a:pt x="12313" y="14089"/>
                </a:lnTo>
                <a:lnTo>
                  <a:pt x="12507" y="14114"/>
                </a:lnTo>
                <a:lnTo>
                  <a:pt x="13310" y="14114"/>
                </a:lnTo>
                <a:lnTo>
                  <a:pt x="13432" y="14089"/>
                </a:lnTo>
                <a:lnTo>
                  <a:pt x="13456" y="14600"/>
                </a:lnTo>
                <a:lnTo>
                  <a:pt x="13237" y="14576"/>
                </a:lnTo>
                <a:lnTo>
                  <a:pt x="13018" y="14552"/>
                </a:lnTo>
                <a:lnTo>
                  <a:pt x="12824" y="14552"/>
                </a:lnTo>
                <a:lnTo>
                  <a:pt x="12434" y="14600"/>
                </a:lnTo>
                <a:lnTo>
                  <a:pt x="12045" y="14698"/>
                </a:lnTo>
                <a:lnTo>
                  <a:pt x="11656" y="14819"/>
                </a:lnTo>
                <a:lnTo>
                  <a:pt x="11193" y="14941"/>
                </a:lnTo>
                <a:lnTo>
                  <a:pt x="10974" y="14965"/>
                </a:lnTo>
                <a:lnTo>
                  <a:pt x="10755" y="14990"/>
                </a:lnTo>
                <a:lnTo>
                  <a:pt x="10536" y="14990"/>
                </a:lnTo>
                <a:lnTo>
                  <a:pt x="10317" y="14965"/>
                </a:lnTo>
                <a:lnTo>
                  <a:pt x="10098" y="14917"/>
                </a:lnTo>
                <a:lnTo>
                  <a:pt x="9879" y="14819"/>
                </a:lnTo>
                <a:lnTo>
                  <a:pt x="9514" y="14698"/>
                </a:lnTo>
                <a:lnTo>
                  <a:pt x="9149" y="14576"/>
                </a:lnTo>
                <a:lnTo>
                  <a:pt x="8979" y="14552"/>
                </a:lnTo>
                <a:lnTo>
                  <a:pt x="8809" y="14527"/>
                </a:lnTo>
                <a:lnTo>
                  <a:pt x="8614" y="14527"/>
                </a:lnTo>
                <a:lnTo>
                  <a:pt x="8419" y="14552"/>
                </a:lnTo>
                <a:lnTo>
                  <a:pt x="7981" y="14649"/>
                </a:lnTo>
                <a:lnTo>
                  <a:pt x="7568" y="14795"/>
                </a:lnTo>
                <a:lnTo>
                  <a:pt x="7130" y="14917"/>
                </a:lnTo>
                <a:lnTo>
                  <a:pt x="6935" y="14965"/>
                </a:lnTo>
                <a:lnTo>
                  <a:pt x="6692" y="14990"/>
                </a:lnTo>
                <a:lnTo>
                  <a:pt x="6473" y="14990"/>
                </a:lnTo>
                <a:lnTo>
                  <a:pt x="6230" y="14965"/>
                </a:lnTo>
                <a:lnTo>
                  <a:pt x="5986" y="14917"/>
                </a:lnTo>
                <a:lnTo>
                  <a:pt x="5767" y="14844"/>
                </a:lnTo>
                <a:lnTo>
                  <a:pt x="5281" y="14722"/>
                </a:lnTo>
                <a:lnTo>
                  <a:pt x="5062" y="14649"/>
                </a:lnTo>
                <a:lnTo>
                  <a:pt x="4818" y="14625"/>
                </a:lnTo>
                <a:lnTo>
                  <a:pt x="4453" y="14576"/>
                </a:lnTo>
                <a:lnTo>
                  <a:pt x="4040" y="14576"/>
                </a:lnTo>
                <a:lnTo>
                  <a:pt x="3602" y="14625"/>
                </a:lnTo>
                <a:lnTo>
                  <a:pt x="3164" y="14722"/>
                </a:lnTo>
                <a:lnTo>
                  <a:pt x="3188" y="14308"/>
                </a:lnTo>
                <a:lnTo>
                  <a:pt x="3188" y="13895"/>
                </a:lnTo>
                <a:lnTo>
                  <a:pt x="3164" y="13067"/>
                </a:lnTo>
                <a:lnTo>
                  <a:pt x="3164" y="12386"/>
                </a:lnTo>
                <a:lnTo>
                  <a:pt x="3139" y="12191"/>
                </a:lnTo>
                <a:lnTo>
                  <a:pt x="3115" y="12021"/>
                </a:lnTo>
                <a:lnTo>
                  <a:pt x="3066" y="11851"/>
                </a:lnTo>
                <a:lnTo>
                  <a:pt x="3018" y="11705"/>
                </a:lnTo>
                <a:lnTo>
                  <a:pt x="3018" y="11632"/>
                </a:lnTo>
                <a:lnTo>
                  <a:pt x="3018" y="11534"/>
                </a:lnTo>
                <a:lnTo>
                  <a:pt x="2993" y="11413"/>
                </a:lnTo>
                <a:lnTo>
                  <a:pt x="2896" y="11194"/>
                </a:lnTo>
                <a:lnTo>
                  <a:pt x="2701" y="10780"/>
                </a:lnTo>
                <a:lnTo>
                  <a:pt x="2409" y="10123"/>
                </a:lnTo>
                <a:lnTo>
                  <a:pt x="2142" y="9442"/>
                </a:lnTo>
                <a:lnTo>
                  <a:pt x="1947" y="8809"/>
                </a:lnTo>
                <a:lnTo>
                  <a:pt x="1777" y="8152"/>
                </a:lnTo>
                <a:lnTo>
                  <a:pt x="1728" y="7909"/>
                </a:lnTo>
                <a:lnTo>
                  <a:pt x="1704" y="7787"/>
                </a:lnTo>
                <a:lnTo>
                  <a:pt x="1704" y="7666"/>
                </a:lnTo>
                <a:lnTo>
                  <a:pt x="1704" y="7544"/>
                </a:lnTo>
                <a:lnTo>
                  <a:pt x="1752" y="7447"/>
                </a:lnTo>
                <a:lnTo>
                  <a:pt x="1825" y="7325"/>
                </a:lnTo>
                <a:lnTo>
                  <a:pt x="1923" y="7252"/>
                </a:lnTo>
                <a:lnTo>
                  <a:pt x="2093" y="7155"/>
                </a:lnTo>
                <a:lnTo>
                  <a:pt x="2288" y="7082"/>
                </a:lnTo>
                <a:lnTo>
                  <a:pt x="2653" y="6936"/>
                </a:lnTo>
                <a:lnTo>
                  <a:pt x="3991" y="6400"/>
                </a:lnTo>
                <a:lnTo>
                  <a:pt x="5329" y="5889"/>
                </a:lnTo>
                <a:lnTo>
                  <a:pt x="8030" y="4867"/>
                </a:lnTo>
                <a:lnTo>
                  <a:pt x="8030" y="5062"/>
                </a:lnTo>
                <a:lnTo>
                  <a:pt x="8030" y="5281"/>
                </a:lnTo>
                <a:lnTo>
                  <a:pt x="8030" y="5670"/>
                </a:lnTo>
                <a:lnTo>
                  <a:pt x="8030" y="7203"/>
                </a:lnTo>
                <a:lnTo>
                  <a:pt x="8030" y="8834"/>
                </a:lnTo>
                <a:lnTo>
                  <a:pt x="8054" y="9661"/>
                </a:lnTo>
                <a:lnTo>
                  <a:pt x="8079" y="10464"/>
                </a:lnTo>
                <a:lnTo>
                  <a:pt x="8103" y="10586"/>
                </a:lnTo>
                <a:lnTo>
                  <a:pt x="8152" y="10659"/>
                </a:lnTo>
                <a:lnTo>
                  <a:pt x="8249" y="10707"/>
                </a:lnTo>
                <a:lnTo>
                  <a:pt x="8346" y="10732"/>
                </a:lnTo>
                <a:lnTo>
                  <a:pt x="8444" y="10707"/>
                </a:lnTo>
                <a:lnTo>
                  <a:pt x="8517" y="10659"/>
                </a:lnTo>
                <a:lnTo>
                  <a:pt x="8565" y="10586"/>
                </a:lnTo>
                <a:lnTo>
                  <a:pt x="8590" y="10464"/>
                </a:lnTo>
                <a:lnTo>
                  <a:pt x="8517" y="8931"/>
                </a:lnTo>
                <a:lnTo>
                  <a:pt x="8468" y="7398"/>
                </a:lnTo>
                <a:lnTo>
                  <a:pt x="8444" y="5865"/>
                </a:lnTo>
                <a:lnTo>
                  <a:pt x="8444" y="5305"/>
                </a:lnTo>
                <a:lnTo>
                  <a:pt x="8444" y="5013"/>
                </a:lnTo>
                <a:lnTo>
                  <a:pt x="8395" y="4721"/>
                </a:lnTo>
                <a:lnTo>
                  <a:pt x="8468" y="4673"/>
                </a:lnTo>
                <a:close/>
                <a:moveTo>
                  <a:pt x="7446" y="1"/>
                </a:moveTo>
                <a:lnTo>
                  <a:pt x="7300" y="25"/>
                </a:lnTo>
                <a:lnTo>
                  <a:pt x="7154" y="50"/>
                </a:lnTo>
                <a:lnTo>
                  <a:pt x="7008" y="98"/>
                </a:lnTo>
                <a:lnTo>
                  <a:pt x="6911" y="196"/>
                </a:lnTo>
                <a:lnTo>
                  <a:pt x="6838" y="196"/>
                </a:lnTo>
                <a:lnTo>
                  <a:pt x="6765" y="244"/>
                </a:lnTo>
                <a:lnTo>
                  <a:pt x="6716" y="293"/>
                </a:lnTo>
                <a:lnTo>
                  <a:pt x="6716" y="317"/>
                </a:lnTo>
                <a:lnTo>
                  <a:pt x="6667" y="755"/>
                </a:lnTo>
                <a:lnTo>
                  <a:pt x="6619" y="1193"/>
                </a:lnTo>
                <a:lnTo>
                  <a:pt x="6594" y="1656"/>
                </a:lnTo>
                <a:lnTo>
                  <a:pt x="6594" y="2094"/>
                </a:lnTo>
                <a:lnTo>
                  <a:pt x="6011" y="2118"/>
                </a:lnTo>
                <a:lnTo>
                  <a:pt x="5427" y="2118"/>
                </a:lnTo>
                <a:lnTo>
                  <a:pt x="5013" y="2094"/>
                </a:lnTo>
                <a:lnTo>
                  <a:pt x="4794" y="2094"/>
                </a:lnTo>
                <a:lnTo>
                  <a:pt x="4697" y="2118"/>
                </a:lnTo>
                <a:lnTo>
                  <a:pt x="4624" y="2167"/>
                </a:lnTo>
                <a:lnTo>
                  <a:pt x="4575" y="2142"/>
                </a:lnTo>
                <a:lnTo>
                  <a:pt x="4526" y="2118"/>
                </a:lnTo>
                <a:lnTo>
                  <a:pt x="4405" y="2142"/>
                </a:lnTo>
                <a:lnTo>
                  <a:pt x="4332" y="2215"/>
                </a:lnTo>
                <a:lnTo>
                  <a:pt x="4307" y="2264"/>
                </a:lnTo>
                <a:lnTo>
                  <a:pt x="4283" y="2337"/>
                </a:lnTo>
                <a:lnTo>
                  <a:pt x="4259" y="2605"/>
                </a:lnTo>
                <a:lnTo>
                  <a:pt x="4259" y="2897"/>
                </a:lnTo>
                <a:lnTo>
                  <a:pt x="4259" y="3480"/>
                </a:lnTo>
                <a:lnTo>
                  <a:pt x="3602" y="3529"/>
                </a:lnTo>
                <a:lnTo>
                  <a:pt x="3261" y="3578"/>
                </a:lnTo>
                <a:lnTo>
                  <a:pt x="2920" y="3602"/>
                </a:lnTo>
                <a:lnTo>
                  <a:pt x="2872" y="3626"/>
                </a:lnTo>
                <a:lnTo>
                  <a:pt x="2823" y="3651"/>
                </a:lnTo>
                <a:lnTo>
                  <a:pt x="2774" y="3699"/>
                </a:lnTo>
                <a:lnTo>
                  <a:pt x="2701" y="3821"/>
                </a:lnTo>
                <a:lnTo>
                  <a:pt x="2653" y="3918"/>
                </a:lnTo>
                <a:lnTo>
                  <a:pt x="2604" y="4064"/>
                </a:lnTo>
                <a:lnTo>
                  <a:pt x="2604" y="4186"/>
                </a:lnTo>
                <a:lnTo>
                  <a:pt x="2580" y="4454"/>
                </a:lnTo>
                <a:lnTo>
                  <a:pt x="2580" y="4721"/>
                </a:lnTo>
                <a:lnTo>
                  <a:pt x="2458" y="6449"/>
                </a:lnTo>
                <a:lnTo>
                  <a:pt x="2458" y="6498"/>
                </a:lnTo>
                <a:lnTo>
                  <a:pt x="1704" y="6838"/>
                </a:lnTo>
                <a:lnTo>
                  <a:pt x="1558" y="6936"/>
                </a:lnTo>
                <a:lnTo>
                  <a:pt x="1436" y="7033"/>
                </a:lnTo>
                <a:lnTo>
                  <a:pt x="1363" y="7155"/>
                </a:lnTo>
                <a:lnTo>
                  <a:pt x="1290" y="7276"/>
                </a:lnTo>
                <a:lnTo>
                  <a:pt x="1266" y="7422"/>
                </a:lnTo>
                <a:lnTo>
                  <a:pt x="1241" y="7568"/>
                </a:lnTo>
                <a:lnTo>
                  <a:pt x="1241" y="7714"/>
                </a:lnTo>
                <a:lnTo>
                  <a:pt x="1241" y="7885"/>
                </a:lnTo>
                <a:lnTo>
                  <a:pt x="1290" y="8201"/>
                </a:lnTo>
                <a:lnTo>
                  <a:pt x="1363" y="8542"/>
                </a:lnTo>
                <a:lnTo>
                  <a:pt x="1533" y="9101"/>
                </a:lnTo>
                <a:lnTo>
                  <a:pt x="1631" y="9491"/>
                </a:lnTo>
                <a:lnTo>
                  <a:pt x="1777" y="9856"/>
                </a:lnTo>
                <a:lnTo>
                  <a:pt x="2069" y="10586"/>
                </a:lnTo>
                <a:lnTo>
                  <a:pt x="2190" y="10853"/>
                </a:lnTo>
                <a:lnTo>
                  <a:pt x="2336" y="11145"/>
                </a:lnTo>
                <a:lnTo>
                  <a:pt x="2507" y="11437"/>
                </a:lnTo>
                <a:lnTo>
                  <a:pt x="2604" y="11559"/>
                </a:lnTo>
                <a:lnTo>
                  <a:pt x="2726" y="11656"/>
                </a:lnTo>
                <a:lnTo>
                  <a:pt x="2677" y="11826"/>
                </a:lnTo>
                <a:lnTo>
                  <a:pt x="2653" y="11997"/>
                </a:lnTo>
                <a:lnTo>
                  <a:pt x="2628" y="12167"/>
                </a:lnTo>
                <a:lnTo>
                  <a:pt x="2628" y="12362"/>
                </a:lnTo>
                <a:lnTo>
                  <a:pt x="2677" y="12727"/>
                </a:lnTo>
                <a:lnTo>
                  <a:pt x="2701" y="13067"/>
                </a:lnTo>
                <a:lnTo>
                  <a:pt x="2701" y="13530"/>
                </a:lnTo>
                <a:lnTo>
                  <a:pt x="2677" y="13968"/>
                </a:lnTo>
                <a:lnTo>
                  <a:pt x="2677" y="14430"/>
                </a:lnTo>
                <a:lnTo>
                  <a:pt x="2701" y="14649"/>
                </a:lnTo>
                <a:lnTo>
                  <a:pt x="2726" y="14868"/>
                </a:lnTo>
                <a:lnTo>
                  <a:pt x="2531" y="14965"/>
                </a:lnTo>
                <a:lnTo>
                  <a:pt x="2385" y="15087"/>
                </a:lnTo>
                <a:lnTo>
                  <a:pt x="2239" y="15233"/>
                </a:lnTo>
                <a:lnTo>
                  <a:pt x="2117" y="15379"/>
                </a:lnTo>
                <a:lnTo>
                  <a:pt x="2117" y="15428"/>
                </a:lnTo>
                <a:lnTo>
                  <a:pt x="2117" y="15476"/>
                </a:lnTo>
                <a:lnTo>
                  <a:pt x="2142" y="15501"/>
                </a:lnTo>
                <a:lnTo>
                  <a:pt x="2190" y="15501"/>
                </a:lnTo>
                <a:lnTo>
                  <a:pt x="2361" y="15476"/>
                </a:lnTo>
                <a:lnTo>
                  <a:pt x="2531" y="15428"/>
                </a:lnTo>
                <a:lnTo>
                  <a:pt x="2872" y="15306"/>
                </a:lnTo>
                <a:lnTo>
                  <a:pt x="3212" y="15184"/>
                </a:lnTo>
                <a:lnTo>
                  <a:pt x="3553" y="15063"/>
                </a:lnTo>
                <a:lnTo>
                  <a:pt x="3796" y="15014"/>
                </a:lnTo>
                <a:lnTo>
                  <a:pt x="4064" y="15014"/>
                </a:lnTo>
                <a:lnTo>
                  <a:pt x="4307" y="14990"/>
                </a:lnTo>
                <a:lnTo>
                  <a:pt x="4551" y="15014"/>
                </a:lnTo>
                <a:lnTo>
                  <a:pt x="4794" y="15038"/>
                </a:lnTo>
                <a:lnTo>
                  <a:pt x="5037" y="15087"/>
                </a:lnTo>
                <a:lnTo>
                  <a:pt x="5500" y="15209"/>
                </a:lnTo>
                <a:lnTo>
                  <a:pt x="5889" y="15330"/>
                </a:lnTo>
                <a:lnTo>
                  <a:pt x="6278" y="15403"/>
                </a:lnTo>
                <a:lnTo>
                  <a:pt x="6667" y="15428"/>
                </a:lnTo>
                <a:lnTo>
                  <a:pt x="6862" y="15428"/>
                </a:lnTo>
                <a:lnTo>
                  <a:pt x="7057" y="15403"/>
                </a:lnTo>
                <a:lnTo>
                  <a:pt x="7276" y="15355"/>
                </a:lnTo>
                <a:lnTo>
                  <a:pt x="7495" y="15306"/>
                </a:lnTo>
                <a:lnTo>
                  <a:pt x="7908" y="15184"/>
                </a:lnTo>
                <a:lnTo>
                  <a:pt x="8346" y="15063"/>
                </a:lnTo>
                <a:lnTo>
                  <a:pt x="8565" y="15014"/>
                </a:lnTo>
                <a:lnTo>
                  <a:pt x="8784" y="14990"/>
                </a:lnTo>
                <a:lnTo>
                  <a:pt x="8979" y="15014"/>
                </a:lnTo>
                <a:lnTo>
                  <a:pt x="9198" y="15063"/>
                </a:lnTo>
                <a:lnTo>
                  <a:pt x="9393" y="15136"/>
                </a:lnTo>
                <a:lnTo>
                  <a:pt x="9587" y="15209"/>
                </a:lnTo>
                <a:lnTo>
                  <a:pt x="9977" y="15379"/>
                </a:lnTo>
                <a:lnTo>
                  <a:pt x="10196" y="15452"/>
                </a:lnTo>
                <a:lnTo>
                  <a:pt x="10390" y="15476"/>
                </a:lnTo>
                <a:lnTo>
                  <a:pt x="10585" y="15501"/>
                </a:lnTo>
                <a:lnTo>
                  <a:pt x="10780" y="15501"/>
                </a:lnTo>
                <a:lnTo>
                  <a:pt x="11169" y="15452"/>
                </a:lnTo>
                <a:lnTo>
                  <a:pt x="11558" y="15355"/>
                </a:lnTo>
                <a:lnTo>
                  <a:pt x="11923" y="15257"/>
                </a:lnTo>
                <a:lnTo>
                  <a:pt x="12191" y="15184"/>
                </a:lnTo>
                <a:lnTo>
                  <a:pt x="12410" y="15136"/>
                </a:lnTo>
                <a:lnTo>
                  <a:pt x="12653" y="15111"/>
                </a:lnTo>
                <a:lnTo>
                  <a:pt x="12872" y="15087"/>
                </a:lnTo>
                <a:lnTo>
                  <a:pt x="13116" y="15087"/>
                </a:lnTo>
                <a:lnTo>
                  <a:pt x="13335" y="15111"/>
                </a:lnTo>
                <a:lnTo>
                  <a:pt x="13846" y="15209"/>
                </a:lnTo>
                <a:lnTo>
                  <a:pt x="14186" y="15257"/>
                </a:lnTo>
                <a:lnTo>
                  <a:pt x="14357" y="15282"/>
                </a:lnTo>
                <a:lnTo>
                  <a:pt x="14551" y="15282"/>
                </a:lnTo>
                <a:lnTo>
                  <a:pt x="14721" y="15233"/>
                </a:lnTo>
                <a:lnTo>
                  <a:pt x="14892" y="15209"/>
                </a:lnTo>
                <a:lnTo>
                  <a:pt x="15038" y="15136"/>
                </a:lnTo>
                <a:lnTo>
                  <a:pt x="15208" y="15038"/>
                </a:lnTo>
                <a:lnTo>
                  <a:pt x="15281" y="14965"/>
                </a:lnTo>
                <a:lnTo>
                  <a:pt x="15305" y="14868"/>
                </a:lnTo>
                <a:lnTo>
                  <a:pt x="15305" y="14771"/>
                </a:lnTo>
                <a:lnTo>
                  <a:pt x="15281" y="14673"/>
                </a:lnTo>
                <a:lnTo>
                  <a:pt x="15208" y="14600"/>
                </a:lnTo>
                <a:lnTo>
                  <a:pt x="15135" y="14552"/>
                </a:lnTo>
                <a:lnTo>
                  <a:pt x="15038" y="14552"/>
                </a:lnTo>
                <a:lnTo>
                  <a:pt x="14940" y="14600"/>
                </a:lnTo>
                <a:lnTo>
                  <a:pt x="14819" y="14673"/>
                </a:lnTo>
                <a:lnTo>
                  <a:pt x="14697" y="14722"/>
                </a:lnTo>
                <a:lnTo>
                  <a:pt x="14575" y="14746"/>
                </a:lnTo>
                <a:lnTo>
                  <a:pt x="14454" y="14771"/>
                </a:lnTo>
                <a:lnTo>
                  <a:pt x="14211" y="14746"/>
                </a:lnTo>
                <a:lnTo>
                  <a:pt x="13967" y="14722"/>
                </a:lnTo>
                <a:lnTo>
                  <a:pt x="13919" y="13116"/>
                </a:lnTo>
                <a:lnTo>
                  <a:pt x="13919" y="12459"/>
                </a:lnTo>
                <a:lnTo>
                  <a:pt x="13894" y="12118"/>
                </a:lnTo>
                <a:lnTo>
                  <a:pt x="13821" y="11778"/>
                </a:lnTo>
                <a:lnTo>
                  <a:pt x="13870" y="11753"/>
                </a:lnTo>
                <a:lnTo>
                  <a:pt x="13894" y="11680"/>
                </a:lnTo>
                <a:lnTo>
                  <a:pt x="14527" y="10221"/>
                </a:lnTo>
                <a:lnTo>
                  <a:pt x="15111" y="8736"/>
                </a:lnTo>
                <a:lnTo>
                  <a:pt x="15232" y="8420"/>
                </a:lnTo>
                <a:lnTo>
                  <a:pt x="15305" y="8128"/>
                </a:lnTo>
                <a:lnTo>
                  <a:pt x="15354" y="7982"/>
                </a:lnTo>
                <a:lnTo>
                  <a:pt x="15354" y="7836"/>
                </a:lnTo>
                <a:lnTo>
                  <a:pt x="15354" y="7666"/>
                </a:lnTo>
                <a:lnTo>
                  <a:pt x="15354" y="7520"/>
                </a:lnTo>
                <a:lnTo>
                  <a:pt x="15305" y="7374"/>
                </a:lnTo>
                <a:lnTo>
                  <a:pt x="15257" y="7276"/>
                </a:lnTo>
                <a:lnTo>
                  <a:pt x="15184" y="7155"/>
                </a:lnTo>
                <a:lnTo>
                  <a:pt x="15111" y="7057"/>
                </a:lnTo>
                <a:lnTo>
                  <a:pt x="14916" y="6863"/>
                </a:lnTo>
                <a:lnTo>
                  <a:pt x="14697" y="6717"/>
                </a:lnTo>
                <a:lnTo>
                  <a:pt x="14405" y="6546"/>
                </a:lnTo>
                <a:lnTo>
                  <a:pt x="14065" y="6400"/>
                </a:lnTo>
                <a:lnTo>
                  <a:pt x="14113" y="6181"/>
                </a:lnTo>
                <a:lnTo>
                  <a:pt x="14138" y="5962"/>
                </a:lnTo>
                <a:lnTo>
                  <a:pt x="14162" y="5719"/>
                </a:lnTo>
                <a:lnTo>
                  <a:pt x="14162" y="5500"/>
                </a:lnTo>
                <a:lnTo>
                  <a:pt x="14138" y="5013"/>
                </a:lnTo>
                <a:lnTo>
                  <a:pt x="14113" y="4551"/>
                </a:lnTo>
                <a:lnTo>
                  <a:pt x="14089" y="4381"/>
                </a:lnTo>
                <a:lnTo>
                  <a:pt x="14040" y="4040"/>
                </a:lnTo>
                <a:lnTo>
                  <a:pt x="14089" y="3991"/>
                </a:lnTo>
                <a:lnTo>
                  <a:pt x="14113" y="3918"/>
                </a:lnTo>
                <a:lnTo>
                  <a:pt x="14113" y="3845"/>
                </a:lnTo>
                <a:lnTo>
                  <a:pt x="14089" y="3772"/>
                </a:lnTo>
                <a:lnTo>
                  <a:pt x="14065" y="3699"/>
                </a:lnTo>
                <a:lnTo>
                  <a:pt x="14016" y="3651"/>
                </a:lnTo>
                <a:lnTo>
                  <a:pt x="13943" y="3602"/>
                </a:lnTo>
                <a:lnTo>
                  <a:pt x="13846" y="3578"/>
                </a:lnTo>
                <a:lnTo>
                  <a:pt x="13116" y="3553"/>
                </a:lnTo>
                <a:lnTo>
                  <a:pt x="12726" y="3553"/>
                </a:lnTo>
                <a:lnTo>
                  <a:pt x="12361" y="3578"/>
                </a:lnTo>
                <a:lnTo>
                  <a:pt x="12361" y="3286"/>
                </a:lnTo>
                <a:lnTo>
                  <a:pt x="12361" y="2848"/>
                </a:lnTo>
                <a:lnTo>
                  <a:pt x="12313" y="2410"/>
                </a:lnTo>
                <a:lnTo>
                  <a:pt x="12288" y="2337"/>
                </a:lnTo>
                <a:lnTo>
                  <a:pt x="12264" y="2264"/>
                </a:lnTo>
                <a:lnTo>
                  <a:pt x="12191" y="2215"/>
                </a:lnTo>
                <a:lnTo>
                  <a:pt x="12118" y="2191"/>
                </a:lnTo>
                <a:lnTo>
                  <a:pt x="12045" y="2118"/>
                </a:lnTo>
                <a:lnTo>
                  <a:pt x="11923" y="2094"/>
                </a:lnTo>
                <a:lnTo>
                  <a:pt x="11339" y="2069"/>
                </a:lnTo>
                <a:lnTo>
                  <a:pt x="10293" y="2069"/>
                </a:lnTo>
                <a:lnTo>
                  <a:pt x="10147" y="2094"/>
                </a:lnTo>
                <a:lnTo>
                  <a:pt x="10147" y="1875"/>
                </a:lnTo>
                <a:lnTo>
                  <a:pt x="10147" y="1656"/>
                </a:lnTo>
                <a:lnTo>
                  <a:pt x="10098" y="1242"/>
                </a:lnTo>
                <a:lnTo>
                  <a:pt x="10074" y="707"/>
                </a:lnTo>
                <a:lnTo>
                  <a:pt x="10025" y="463"/>
                </a:lnTo>
                <a:lnTo>
                  <a:pt x="10001" y="342"/>
                </a:lnTo>
                <a:lnTo>
                  <a:pt x="9928" y="220"/>
                </a:lnTo>
                <a:lnTo>
                  <a:pt x="9904" y="147"/>
                </a:lnTo>
                <a:lnTo>
                  <a:pt x="9855" y="98"/>
                </a:lnTo>
                <a:lnTo>
                  <a:pt x="9782" y="74"/>
                </a:lnTo>
                <a:lnTo>
                  <a:pt x="9709" y="50"/>
                </a:lnTo>
                <a:lnTo>
                  <a:pt x="8882" y="25"/>
                </a:lnTo>
                <a:lnTo>
                  <a:pt x="8054" y="1"/>
                </a:lnTo>
                <a:close/>
                <a:moveTo>
                  <a:pt x="4307" y="15452"/>
                </a:moveTo>
                <a:lnTo>
                  <a:pt x="4088" y="15501"/>
                </a:lnTo>
                <a:lnTo>
                  <a:pt x="3869" y="15549"/>
                </a:lnTo>
                <a:lnTo>
                  <a:pt x="3650" y="15647"/>
                </a:lnTo>
                <a:lnTo>
                  <a:pt x="3237" y="15866"/>
                </a:lnTo>
                <a:lnTo>
                  <a:pt x="3018" y="15963"/>
                </a:lnTo>
                <a:lnTo>
                  <a:pt x="2823" y="16060"/>
                </a:lnTo>
                <a:lnTo>
                  <a:pt x="2653" y="16109"/>
                </a:lnTo>
                <a:lnTo>
                  <a:pt x="2507" y="16133"/>
                </a:lnTo>
                <a:lnTo>
                  <a:pt x="2190" y="16133"/>
                </a:lnTo>
                <a:lnTo>
                  <a:pt x="1850" y="16085"/>
                </a:lnTo>
                <a:lnTo>
                  <a:pt x="1533" y="16012"/>
                </a:lnTo>
                <a:lnTo>
                  <a:pt x="1241" y="15890"/>
                </a:lnTo>
                <a:lnTo>
                  <a:pt x="925" y="15768"/>
                </a:lnTo>
                <a:lnTo>
                  <a:pt x="341" y="15525"/>
                </a:lnTo>
                <a:lnTo>
                  <a:pt x="244" y="15501"/>
                </a:lnTo>
                <a:lnTo>
                  <a:pt x="171" y="15525"/>
                </a:lnTo>
                <a:lnTo>
                  <a:pt x="122" y="15574"/>
                </a:lnTo>
                <a:lnTo>
                  <a:pt x="98" y="15622"/>
                </a:lnTo>
                <a:lnTo>
                  <a:pt x="73" y="15695"/>
                </a:lnTo>
                <a:lnTo>
                  <a:pt x="73" y="15768"/>
                </a:lnTo>
                <a:lnTo>
                  <a:pt x="122" y="15841"/>
                </a:lnTo>
                <a:lnTo>
                  <a:pt x="171" y="15890"/>
                </a:lnTo>
                <a:lnTo>
                  <a:pt x="390" y="16060"/>
                </a:lnTo>
                <a:lnTo>
                  <a:pt x="633" y="16182"/>
                </a:lnTo>
                <a:lnTo>
                  <a:pt x="901" y="16304"/>
                </a:lnTo>
                <a:lnTo>
                  <a:pt x="1144" y="16425"/>
                </a:lnTo>
                <a:lnTo>
                  <a:pt x="1412" y="16498"/>
                </a:lnTo>
                <a:lnTo>
                  <a:pt x="1679" y="16571"/>
                </a:lnTo>
                <a:lnTo>
                  <a:pt x="1947" y="16644"/>
                </a:lnTo>
                <a:lnTo>
                  <a:pt x="2215" y="16669"/>
                </a:lnTo>
                <a:lnTo>
                  <a:pt x="2507" y="16669"/>
                </a:lnTo>
                <a:lnTo>
                  <a:pt x="2750" y="16620"/>
                </a:lnTo>
                <a:lnTo>
                  <a:pt x="2993" y="16547"/>
                </a:lnTo>
                <a:lnTo>
                  <a:pt x="3237" y="16425"/>
                </a:lnTo>
                <a:lnTo>
                  <a:pt x="3699" y="16206"/>
                </a:lnTo>
                <a:lnTo>
                  <a:pt x="3942" y="16109"/>
                </a:lnTo>
                <a:lnTo>
                  <a:pt x="4210" y="16012"/>
                </a:lnTo>
                <a:lnTo>
                  <a:pt x="4332" y="15987"/>
                </a:lnTo>
                <a:lnTo>
                  <a:pt x="4453" y="15963"/>
                </a:lnTo>
                <a:lnTo>
                  <a:pt x="4697" y="15987"/>
                </a:lnTo>
                <a:lnTo>
                  <a:pt x="4964" y="16060"/>
                </a:lnTo>
                <a:lnTo>
                  <a:pt x="5232" y="16158"/>
                </a:lnTo>
                <a:lnTo>
                  <a:pt x="5743" y="16352"/>
                </a:lnTo>
                <a:lnTo>
                  <a:pt x="6011" y="16450"/>
                </a:lnTo>
                <a:lnTo>
                  <a:pt x="6254" y="16523"/>
                </a:lnTo>
                <a:lnTo>
                  <a:pt x="6522" y="16547"/>
                </a:lnTo>
                <a:lnTo>
                  <a:pt x="6765" y="16523"/>
                </a:lnTo>
                <a:lnTo>
                  <a:pt x="7032" y="16474"/>
                </a:lnTo>
                <a:lnTo>
                  <a:pt x="7276" y="16401"/>
                </a:lnTo>
                <a:lnTo>
                  <a:pt x="7787" y="16231"/>
                </a:lnTo>
                <a:lnTo>
                  <a:pt x="8030" y="16158"/>
                </a:lnTo>
                <a:lnTo>
                  <a:pt x="8298" y="16133"/>
                </a:lnTo>
                <a:lnTo>
                  <a:pt x="8565" y="16133"/>
                </a:lnTo>
                <a:lnTo>
                  <a:pt x="8809" y="16182"/>
                </a:lnTo>
                <a:lnTo>
                  <a:pt x="9076" y="16231"/>
                </a:lnTo>
                <a:lnTo>
                  <a:pt x="9344" y="16328"/>
                </a:lnTo>
                <a:lnTo>
                  <a:pt x="9855" y="16498"/>
                </a:lnTo>
                <a:lnTo>
                  <a:pt x="10123" y="16571"/>
                </a:lnTo>
                <a:lnTo>
                  <a:pt x="10366" y="16620"/>
                </a:lnTo>
                <a:lnTo>
                  <a:pt x="10634" y="16620"/>
                </a:lnTo>
                <a:lnTo>
                  <a:pt x="10877" y="16596"/>
                </a:lnTo>
                <a:lnTo>
                  <a:pt x="11120" y="16547"/>
                </a:lnTo>
                <a:lnTo>
                  <a:pt x="11364" y="16450"/>
                </a:lnTo>
                <a:lnTo>
                  <a:pt x="11826" y="16255"/>
                </a:lnTo>
                <a:lnTo>
                  <a:pt x="12069" y="16182"/>
                </a:lnTo>
                <a:lnTo>
                  <a:pt x="12313" y="16085"/>
                </a:lnTo>
                <a:lnTo>
                  <a:pt x="12459" y="16060"/>
                </a:lnTo>
                <a:lnTo>
                  <a:pt x="12580" y="16036"/>
                </a:lnTo>
                <a:lnTo>
                  <a:pt x="12872" y="16036"/>
                </a:lnTo>
                <a:lnTo>
                  <a:pt x="13164" y="16085"/>
                </a:lnTo>
                <a:lnTo>
                  <a:pt x="13432" y="16182"/>
                </a:lnTo>
                <a:lnTo>
                  <a:pt x="14016" y="16352"/>
                </a:lnTo>
                <a:lnTo>
                  <a:pt x="14284" y="16425"/>
                </a:lnTo>
                <a:lnTo>
                  <a:pt x="14575" y="16474"/>
                </a:lnTo>
                <a:lnTo>
                  <a:pt x="14819" y="16498"/>
                </a:lnTo>
                <a:lnTo>
                  <a:pt x="15086" y="16474"/>
                </a:lnTo>
                <a:lnTo>
                  <a:pt x="15330" y="16450"/>
                </a:lnTo>
                <a:lnTo>
                  <a:pt x="15573" y="16377"/>
                </a:lnTo>
                <a:lnTo>
                  <a:pt x="15816" y="16279"/>
                </a:lnTo>
                <a:lnTo>
                  <a:pt x="16035" y="16182"/>
                </a:lnTo>
                <a:lnTo>
                  <a:pt x="16254" y="16060"/>
                </a:lnTo>
                <a:lnTo>
                  <a:pt x="16473" y="15914"/>
                </a:lnTo>
                <a:lnTo>
                  <a:pt x="16522" y="15841"/>
                </a:lnTo>
                <a:lnTo>
                  <a:pt x="16546" y="15768"/>
                </a:lnTo>
                <a:lnTo>
                  <a:pt x="16546" y="15695"/>
                </a:lnTo>
                <a:lnTo>
                  <a:pt x="16522" y="15622"/>
                </a:lnTo>
                <a:lnTo>
                  <a:pt x="16473" y="15574"/>
                </a:lnTo>
                <a:lnTo>
                  <a:pt x="16425" y="15525"/>
                </a:lnTo>
                <a:lnTo>
                  <a:pt x="16352" y="15525"/>
                </a:lnTo>
                <a:lnTo>
                  <a:pt x="16279" y="15574"/>
                </a:lnTo>
                <a:lnTo>
                  <a:pt x="16035" y="15720"/>
                </a:lnTo>
                <a:lnTo>
                  <a:pt x="15792" y="15841"/>
                </a:lnTo>
                <a:lnTo>
                  <a:pt x="15524" y="15939"/>
                </a:lnTo>
                <a:lnTo>
                  <a:pt x="15281" y="16012"/>
                </a:lnTo>
                <a:lnTo>
                  <a:pt x="15013" y="16060"/>
                </a:lnTo>
                <a:lnTo>
                  <a:pt x="14721" y="16085"/>
                </a:lnTo>
                <a:lnTo>
                  <a:pt x="14454" y="16060"/>
                </a:lnTo>
                <a:lnTo>
                  <a:pt x="14186" y="16012"/>
                </a:lnTo>
                <a:lnTo>
                  <a:pt x="13724" y="15914"/>
                </a:lnTo>
                <a:lnTo>
                  <a:pt x="13286" y="15793"/>
                </a:lnTo>
                <a:lnTo>
                  <a:pt x="13067" y="15768"/>
                </a:lnTo>
                <a:lnTo>
                  <a:pt x="12848" y="15744"/>
                </a:lnTo>
                <a:lnTo>
                  <a:pt x="12629" y="15744"/>
                </a:lnTo>
                <a:lnTo>
                  <a:pt x="12386" y="15768"/>
                </a:lnTo>
                <a:lnTo>
                  <a:pt x="12167" y="15841"/>
                </a:lnTo>
                <a:lnTo>
                  <a:pt x="11948" y="15914"/>
                </a:lnTo>
                <a:lnTo>
                  <a:pt x="11510" y="16060"/>
                </a:lnTo>
                <a:lnTo>
                  <a:pt x="11218" y="16158"/>
                </a:lnTo>
                <a:lnTo>
                  <a:pt x="10901" y="16182"/>
                </a:lnTo>
                <a:lnTo>
                  <a:pt x="10585" y="16158"/>
                </a:lnTo>
                <a:lnTo>
                  <a:pt x="10293" y="16133"/>
                </a:lnTo>
                <a:lnTo>
                  <a:pt x="10025" y="16060"/>
                </a:lnTo>
                <a:lnTo>
                  <a:pt x="9782" y="15987"/>
                </a:lnTo>
                <a:lnTo>
                  <a:pt x="9295" y="15817"/>
                </a:lnTo>
                <a:lnTo>
                  <a:pt x="9052" y="15744"/>
                </a:lnTo>
                <a:lnTo>
                  <a:pt x="8809" y="15671"/>
                </a:lnTo>
                <a:lnTo>
                  <a:pt x="8565" y="15622"/>
                </a:lnTo>
                <a:lnTo>
                  <a:pt x="8298" y="15598"/>
                </a:lnTo>
                <a:lnTo>
                  <a:pt x="8030" y="15622"/>
                </a:lnTo>
                <a:lnTo>
                  <a:pt x="7762" y="15671"/>
                </a:lnTo>
                <a:lnTo>
                  <a:pt x="7276" y="15841"/>
                </a:lnTo>
                <a:lnTo>
                  <a:pt x="7032" y="15914"/>
                </a:lnTo>
                <a:lnTo>
                  <a:pt x="6765" y="15987"/>
                </a:lnTo>
                <a:lnTo>
                  <a:pt x="6522" y="16012"/>
                </a:lnTo>
                <a:lnTo>
                  <a:pt x="6254" y="15987"/>
                </a:lnTo>
                <a:lnTo>
                  <a:pt x="6035" y="15939"/>
                </a:lnTo>
                <a:lnTo>
                  <a:pt x="5816" y="15866"/>
                </a:lnTo>
                <a:lnTo>
                  <a:pt x="5402" y="15720"/>
                </a:lnTo>
                <a:lnTo>
                  <a:pt x="4989" y="15549"/>
                </a:lnTo>
                <a:lnTo>
                  <a:pt x="4770" y="15501"/>
                </a:lnTo>
                <a:lnTo>
                  <a:pt x="4551" y="15452"/>
                </a:lnTo>
                <a:close/>
                <a:moveTo>
                  <a:pt x="560" y="16717"/>
                </a:moveTo>
                <a:lnTo>
                  <a:pt x="365" y="16742"/>
                </a:lnTo>
                <a:lnTo>
                  <a:pt x="195" y="16815"/>
                </a:lnTo>
                <a:lnTo>
                  <a:pt x="25" y="16936"/>
                </a:lnTo>
                <a:lnTo>
                  <a:pt x="0" y="16985"/>
                </a:lnTo>
                <a:lnTo>
                  <a:pt x="0" y="17009"/>
                </a:lnTo>
                <a:lnTo>
                  <a:pt x="0" y="17082"/>
                </a:lnTo>
                <a:lnTo>
                  <a:pt x="73" y="17131"/>
                </a:lnTo>
                <a:lnTo>
                  <a:pt x="171" y="17155"/>
                </a:lnTo>
                <a:lnTo>
                  <a:pt x="438" y="17131"/>
                </a:lnTo>
                <a:lnTo>
                  <a:pt x="730" y="17155"/>
                </a:lnTo>
                <a:lnTo>
                  <a:pt x="974" y="17204"/>
                </a:lnTo>
                <a:lnTo>
                  <a:pt x="1217" y="17301"/>
                </a:lnTo>
                <a:lnTo>
                  <a:pt x="1728" y="17520"/>
                </a:lnTo>
                <a:lnTo>
                  <a:pt x="1971" y="17618"/>
                </a:lnTo>
                <a:lnTo>
                  <a:pt x="2239" y="17715"/>
                </a:lnTo>
                <a:lnTo>
                  <a:pt x="2482" y="17764"/>
                </a:lnTo>
                <a:lnTo>
                  <a:pt x="2726" y="17764"/>
                </a:lnTo>
                <a:lnTo>
                  <a:pt x="2969" y="17715"/>
                </a:lnTo>
                <a:lnTo>
                  <a:pt x="3188" y="17666"/>
                </a:lnTo>
                <a:lnTo>
                  <a:pt x="3650" y="17472"/>
                </a:lnTo>
                <a:lnTo>
                  <a:pt x="3894" y="17399"/>
                </a:lnTo>
                <a:lnTo>
                  <a:pt x="4113" y="17326"/>
                </a:lnTo>
                <a:lnTo>
                  <a:pt x="4405" y="17277"/>
                </a:lnTo>
                <a:lnTo>
                  <a:pt x="4697" y="17277"/>
                </a:lnTo>
                <a:lnTo>
                  <a:pt x="4989" y="17301"/>
                </a:lnTo>
                <a:lnTo>
                  <a:pt x="5281" y="17350"/>
                </a:lnTo>
                <a:lnTo>
                  <a:pt x="5865" y="17520"/>
                </a:lnTo>
                <a:lnTo>
                  <a:pt x="6400" y="17642"/>
                </a:lnTo>
                <a:lnTo>
                  <a:pt x="6667" y="17691"/>
                </a:lnTo>
                <a:lnTo>
                  <a:pt x="6911" y="17715"/>
                </a:lnTo>
                <a:lnTo>
                  <a:pt x="7154" y="17691"/>
                </a:lnTo>
                <a:lnTo>
                  <a:pt x="7397" y="17666"/>
                </a:lnTo>
                <a:lnTo>
                  <a:pt x="7616" y="17618"/>
                </a:lnTo>
                <a:lnTo>
                  <a:pt x="7860" y="17545"/>
                </a:lnTo>
                <a:lnTo>
                  <a:pt x="8322" y="17374"/>
                </a:lnTo>
                <a:lnTo>
                  <a:pt x="8468" y="17326"/>
                </a:lnTo>
                <a:lnTo>
                  <a:pt x="8614" y="17301"/>
                </a:lnTo>
                <a:lnTo>
                  <a:pt x="8760" y="17277"/>
                </a:lnTo>
                <a:lnTo>
                  <a:pt x="8882" y="17277"/>
                </a:lnTo>
                <a:lnTo>
                  <a:pt x="9028" y="17301"/>
                </a:lnTo>
                <a:lnTo>
                  <a:pt x="9174" y="17326"/>
                </a:lnTo>
                <a:lnTo>
                  <a:pt x="9295" y="17374"/>
                </a:lnTo>
                <a:lnTo>
                  <a:pt x="9441" y="17447"/>
                </a:lnTo>
                <a:lnTo>
                  <a:pt x="9831" y="17666"/>
                </a:lnTo>
                <a:lnTo>
                  <a:pt x="10025" y="17764"/>
                </a:lnTo>
                <a:lnTo>
                  <a:pt x="10244" y="17837"/>
                </a:lnTo>
                <a:lnTo>
                  <a:pt x="10463" y="17861"/>
                </a:lnTo>
                <a:lnTo>
                  <a:pt x="10658" y="17837"/>
                </a:lnTo>
                <a:lnTo>
                  <a:pt x="10877" y="17788"/>
                </a:lnTo>
                <a:lnTo>
                  <a:pt x="11096" y="17691"/>
                </a:lnTo>
                <a:lnTo>
                  <a:pt x="11510" y="17520"/>
                </a:lnTo>
                <a:lnTo>
                  <a:pt x="11704" y="17423"/>
                </a:lnTo>
                <a:lnTo>
                  <a:pt x="11899" y="17350"/>
                </a:lnTo>
                <a:lnTo>
                  <a:pt x="12045" y="17301"/>
                </a:lnTo>
                <a:lnTo>
                  <a:pt x="12434" y="17301"/>
                </a:lnTo>
                <a:lnTo>
                  <a:pt x="12726" y="17374"/>
                </a:lnTo>
                <a:lnTo>
                  <a:pt x="12994" y="17447"/>
                </a:lnTo>
                <a:lnTo>
                  <a:pt x="13554" y="17666"/>
                </a:lnTo>
                <a:lnTo>
                  <a:pt x="13846" y="17739"/>
                </a:lnTo>
                <a:lnTo>
                  <a:pt x="14113" y="17788"/>
                </a:lnTo>
                <a:lnTo>
                  <a:pt x="14381" y="17788"/>
                </a:lnTo>
                <a:lnTo>
                  <a:pt x="14673" y="17764"/>
                </a:lnTo>
                <a:lnTo>
                  <a:pt x="14940" y="17691"/>
                </a:lnTo>
                <a:lnTo>
                  <a:pt x="15232" y="17618"/>
                </a:lnTo>
                <a:lnTo>
                  <a:pt x="15500" y="17520"/>
                </a:lnTo>
                <a:lnTo>
                  <a:pt x="15768" y="17399"/>
                </a:lnTo>
                <a:lnTo>
                  <a:pt x="16254" y="17155"/>
                </a:lnTo>
                <a:lnTo>
                  <a:pt x="16327" y="17107"/>
                </a:lnTo>
                <a:lnTo>
                  <a:pt x="16352" y="17034"/>
                </a:lnTo>
                <a:lnTo>
                  <a:pt x="16352" y="16961"/>
                </a:lnTo>
                <a:lnTo>
                  <a:pt x="16327" y="16888"/>
                </a:lnTo>
                <a:lnTo>
                  <a:pt x="16303" y="16839"/>
                </a:lnTo>
                <a:lnTo>
                  <a:pt x="16254" y="16790"/>
                </a:lnTo>
                <a:lnTo>
                  <a:pt x="16181" y="16766"/>
                </a:lnTo>
                <a:lnTo>
                  <a:pt x="16108" y="16790"/>
                </a:lnTo>
                <a:lnTo>
                  <a:pt x="15500" y="17034"/>
                </a:lnTo>
                <a:lnTo>
                  <a:pt x="15208" y="17155"/>
                </a:lnTo>
                <a:lnTo>
                  <a:pt x="14916" y="17253"/>
                </a:lnTo>
                <a:lnTo>
                  <a:pt x="14624" y="17326"/>
                </a:lnTo>
                <a:lnTo>
                  <a:pt x="14308" y="17350"/>
                </a:lnTo>
                <a:lnTo>
                  <a:pt x="13992" y="17350"/>
                </a:lnTo>
                <a:lnTo>
                  <a:pt x="13651" y="17301"/>
                </a:lnTo>
                <a:lnTo>
                  <a:pt x="13408" y="17228"/>
                </a:lnTo>
                <a:lnTo>
                  <a:pt x="13189" y="17155"/>
                </a:lnTo>
                <a:lnTo>
                  <a:pt x="12751" y="16985"/>
                </a:lnTo>
                <a:lnTo>
                  <a:pt x="12507" y="16936"/>
                </a:lnTo>
                <a:lnTo>
                  <a:pt x="12288" y="16912"/>
                </a:lnTo>
                <a:lnTo>
                  <a:pt x="12045" y="16912"/>
                </a:lnTo>
                <a:lnTo>
                  <a:pt x="11802" y="16961"/>
                </a:lnTo>
                <a:lnTo>
                  <a:pt x="11558" y="17034"/>
                </a:lnTo>
                <a:lnTo>
                  <a:pt x="11339" y="17131"/>
                </a:lnTo>
                <a:lnTo>
                  <a:pt x="10901" y="17326"/>
                </a:lnTo>
                <a:lnTo>
                  <a:pt x="10731" y="17399"/>
                </a:lnTo>
                <a:lnTo>
                  <a:pt x="10585" y="17423"/>
                </a:lnTo>
                <a:lnTo>
                  <a:pt x="10439" y="17423"/>
                </a:lnTo>
                <a:lnTo>
                  <a:pt x="10317" y="17399"/>
                </a:lnTo>
                <a:lnTo>
                  <a:pt x="10171" y="17374"/>
                </a:lnTo>
                <a:lnTo>
                  <a:pt x="10050" y="17326"/>
                </a:lnTo>
                <a:lnTo>
                  <a:pt x="9758" y="17180"/>
                </a:lnTo>
                <a:lnTo>
                  <a:pt x="9539" y="17058"/>
                </a:lnTo>
                <a:lnTo>
                  <a:pt x="9344" y="16961"/>
                </a:lnTo>
                <a:lnTo>
                  <a:pt x="9149" y="16912"/>
                </a:lnTo>
                <a:lnTo>
                  <a:pt x="8930" y="16888"/>
                </a:lnTo>
                <a:lnTo>
                  <a:pt x="8736" y="16863"/>
                </a:lnTo>
                <a:lnTo>
                  <a:pt x="8517" y="16912"/>
                </a:lnTo>
                <a:lnTo>
                  <a:pt x="8298" y="16961"/>
                </a:lnTo>
                <a:lnTo>
                  <a:pt x="8054" y="17034"/>
                </a:lnTo>
                <a:lnTo>
                  <a:pt x="7787" y="17131"/>
                </a:lnTo>
                <a:lnTo>
                  <a:pt x="7495" y="17228"/>
                </a:lnTo>
                <a:lnTo>
                  <a:pt x="7227" y="17277"/>
                </a:lnTo>
                <a:lnTo>
                  <a:pt x="6911" y="17301"/>
                </a:lnTo>
                <a:lnTo>
                  <a:pt x="6619" y="17277"/>
                </a:lnTo>
                <a:lnTo>
                  <a:pt x="6327" y="17228"/>
                </a:lnTo>
                <a:lnTo>
                  <a:pt x="5767" y="17082"/>
                </a:lnTo>
                <a:lnTo>
                  <a:pt x="5305" y="16961"/>
                </a:lnTo>
                <a:lnTo>
                  <a:pt x="4818" y="16888"/>
                </a:lnTo>
                <a:lnTo>
                  <a:pt x="4356" y="16888"/>
                </a:lnTo>
                <a:lnTo>
                  <a:pt x="4113" y="16912"/>
                </a:lnTo>
                <a:lnTo>
                  <a:pt x="3869" y="16961"/>
                </a:lnTo>
                <a:lnTo>
                  <a:pt x="3602" y="17034"/>
                </a:lnTo>
                <a:lnTo>
                  <a:pt x="3358" y="17131"/>
                </a:lnTo>
                <a:lnTo>
                  <a:pt x="3115" y="17253"/>
                </a:lnTo>
                <a:lnTo>
                  <a:pt x="2847" y="17326"/>
                </a:lnTo>
                <a:lnTo>
                  <a:pt x="2677" y="17350"/>
                </a:lnTo>
                <a:lnTo>
                  <a:pt x="2507" y="17350"/>
                </a:lnTo>
                <a:lnTo>
                  <a:pt x="2312" y="17301"/>
                </a:lnTo>
                <a:lnTo>
                  <a:pt x="2142" y="17253"/>
                </a:lnTo>
                <a:lnTo>
                  <a:pt x="1801" y="17107"/>
                </a:lnTo>
                <a:lnTo>
                  <a:pt x="1485" y="16936"/>
                </a:lnTo>
                <a:lnTo>
                  <a:pt x="1314" y="16863"/>
                </a:lnTo>
                <a:lnTo>
                  <a:pt x="1120" y="16790"/>
                </a:lnTo>
                <a:lnTo>
                  <a:pt x="949" y="16742"/>
                </a:lnTo>
                <a:lnTo>
                  <a:pt x="755" y="16717"/>
                </a:lnTo>
                <a:close/>
                <a:moveTo>
                  <a:pt x="16571" y="17666"/>
                </a:moveTo>
                <a:lnTo>
                  <a:pt x="15938" y="17861"/>
                </a:lnTo>
                <a:lnTo>
                  <a:pt x="15305" y="18056"/>
                </a:lnTo>
                <a:lnTo>
                  <a:pt x="14989" y="18129"/>
                </a:lnTo>
                <a:lnTo>
                  <a:pt x="14648" y="18202"/>
                </a:lnTo>
                <a:lnTo>
                  <a:pt x="14332" y="18250"/>
                </a:lnTo>
                <a:lnTo>
                  <a:pt x="14016" y="18275"/>
                </a:lnTo>
                <a:lnTo>
                  <a:pt x="13870" y="18250"/>
                </a:lnTo>
                <a:lnTo>
                  <a:pt x="13724" y="18226"/>
                </a:lnTo>
                <a:lnTo>
                  <a:pt x="13481" y="18104"/>
                </a:lnTo>
                <a:lnTo>
                  <a:pt x="13237" y="17983"/>
                </a:lnTo>
                <a:lnTo>
                  <a:pt x="12970" y="17861"/>
                </a:lnTo>
                <a:lnTo>
                  <a:pt x="12726" y="17788"/>
                </a:lnTo>
                <a:lnTo>
                  <a:pt x="12507" y="17764"/>
                </a:lnTo>
                <a:lnTo>
                  <a:pt x="12264" y="17764"/>
                </a:lnTo>
                <a:lnTo>
                  <a:pt x="12045" y="17812"/>
                </a:lnTo>
                <a:lnTo>
                  <a:pt x="11753" y="17885"/>
                </a:lnTo>
                <a:lnTo>
                  <a:pt x="11485" y="17983"/>
                </a:lnTo>
                <a:lnTo>
                  <a:pt x="10974" y="18202"/>
                </a:lnTo>
                <a:lnTo>
                  <a:pt x="10707" y="18275"/>
                </a:lnTo>
                <a:lnTo>
                  <a:pt x="10439" y="18323"/>
                </a:lnTo>
                <a:lnTo>
                  <a:pt x="10317" y="18323"/>
                </a:lnTo>
                <a:lnTo>
                  <a:pt x="10171" y="18299"/>
                </a:lnTo>
                <a:lnTo>
                  <a:pt x="10025" y="18250"/>
                </a:lnTo>
                <a:lnTo>
                  <a:pt x="9855" y="18202"/>
                </a:lnTo>
                <a:lnTo>
                  <a:pt x="9441" y="18007"/>
                </a:lnTo>
                <a:lnTo>
                  <a:pt x="9222" y="17910"/>
                </a:lnTo>
                <a:lnTo>
                  <a:pt x="9028" y="17837"/>
                </a:lnTo>
                <a:lnTo>
                  <a:pt x="8809" y="17788"/>
                </a:lnTo>
                <a:lnTo>
                  <a:pt x="8590" y="17764"/>
                </a:lnTo>
                <a:lnTo>
                  <a:pt x="8371" y="17764"/>
                </a:lnTo>
                <a:lnTo>
                  <a:pt x="8127" y="17788"/>
                </a:lnTo>
                <a:lnTo>
                  <a:pt x="7860" y="17885"/>
                </a:lnTo>
                <a:lnTo>
                  <a:pt x="7592" y="17983"/>
                </a:lnTo>
                <a:lnTo>
                  <a:pt x="7105" y="18202"/>
                </a:lnTo>
                <a:lnTo>
                  <a:pt x="6862" y="18299"/>
                </a:lnTo>
                <a:lnTo>
                  <a:pt x="6619" y="18372"/>
                </a:lnTo>
                <a:lnTo>
                  <a:pt x="6205" y="18372"/>
                </a:lnTo>
                <a:lnTo>
                  <a:pt x="6059" y="18323"/>
                </a:lnTo>
                <a:lnTo>
                  <a:pt x="5792" y="18250"/>
                </a:lnTo>
                <a:lnTo>
                  <a:pt x="5573" y="18153"/>
                </a:lnTo>
                <a:lnTo>
                  <a:pt x="5110" y="17958"/>
                </a:lnTo>
                <a:lnTo>
                  <a:pt x="4867" y="17885"/>
                </a:lnTo>
                <a:lnTo>
                  <a:pt x="4624" y="17812"/>
                </a:lnTo>
                <a:lnTo>
                  <a:pt x="4380" y="17788"/>
                </a:lnTo>
                <a:lnTo>
                  <a:pt x="4113" y="17788"/>
                </a:lnTo>
                <a:lnTo>
                  <a:pt x="3845" y="17837"/>
                </a:lnTo>
                <a:lnTo>
                  <a:pt x="3602" y="17910"/>
                </a:lnTo>
                <a:lnTo>
                  <a:pt x="3115" y="18129"/>
                </a:lnTo>
                <a:lnTo>
                  <a:pt x="2872" y="18226"/>
                </a:lnTo>
                <a:lnTo>
                  <a:pt x="2628" y="18323"/>
                </a:lnTo>
                <a:lnTo>
                  <a:pt x="2361" y="18372"/>
                </a:lnTo>
                <a:lnTo>
                  <a:pt x="2117" y="18421"/>
                </a:lnTo>
                <a:lnTo>
                  <a:pt x="1971" y="18421"/>
                </a:lnTo>
                <a:lnTo>
                  <a:pt x="1850" y="18396"/>
                </a:lnTo>
                <a:lnTo>
                  <a:pt x="1582" y="18299"/>
                </a:lnTo>
                <a:lnTo>
                  <a:pt x="1363" y="18177"/>
                </a:lnTo>
                <a:lnTo>
                  <a:pt x="1120" y="18031"/>
                </a:lnTo>
                <a:lnTo>
                  <a:pt x="876" y="17934"/>
                </a:lnTo>
                <a:lnTo>
                  <a:pt x="633" y="17837"/>
                </a:lnTo>
                <a:lnTo>
                  <a:pt x="511" y="17812"/>
                </a:lnTo>
                <a:lnTo>
                  <a:pt x="390" y="17812"/>
                </a:lnTo>
                <a:lnTo>
                  <a:pt x="244" y="17837"/>
                </a:lnTo>
                <a:lnTo>
                  <a:pt x="98" y="17885"/>
                </a:lnTo>
                <a:lnTo>
                  <a:pt x="49" y="17934"/>
                </a:lnTo>
                <a:lnTo>
                  <a:pt x="49" y="17983"/>
                </a:lnTo>
                <a:lnTo>
                  <a:pt x="73" y="18031"/>
                </a:lnTo>
                <a:lnTo>
                  <a:pt x="122" y="18056"/>
                </a:lnTo>
                <a:lnTo>
                  <a:pt x="268" y="18056"/>
                </a:lnTo>
                <a:lnTo>
                  <a:pt x="414" y="18080"/>
                </a:lnTo>
                <a:lnTo>
                  <a:pt x="682" y="18177"/>
                </a:lnTo>
                <a:lnTo>
                  <a:pt x="925" y="18299"/>
                </a:lnTo>
                <a:lnTo>
                  <a:pt x="1168" y="18445"/>
                </a:lnTo>
                <a:lnTo>
                  <a:pt x="1412" y="18567"/>
                </a:lnTo>
                <a:lnTo>
                  <a:pt x="1679" y="18688"/>
                </a:lnTo>
                <a:lnTo>
                  <a:pt x="1947" y="18761"/>
                </a:lnTo>
                <a:lnTo>
                  <a:pt x="2093" y="18786"/>
                </a:lnTo>
                <a:lnTo>
                  <a:pt x="2239" y="18810"/>
                </a:lnTo>
                <a:lnTo>
                  <a:pt x="2507" y="18761"/>
                </a:lnTo>
                <a:lnTo>
                  <a:pt x="2750" y="18713"/>
                </a:lnTo>
                <a:lnTo>
                  <a:pt x="2993" y="18615"/>
                </a:lnTo>
                <a:lnTo>
                  <a:pt x="3237" y="18518"/>
                </a:lnTo>
                <a:lnTo>
                  <a:pt x="3748" y="18323"/>
                </a:lnTo>
                <a:lnTo>
                  <a:pt x="3991" y="18250"/>
                </a:lnTo>
                <a:lnTo>
                  <a:pt x="4259" y="18202"/>
                </a:lnTo>
                <a:lnTo>
                  <a:pt x="4380" y="18177"/>
                </a:lnTo>
                <a:lnTo>
                  <a:pt x="4526" y="18202"/>
                </a:lnTo>
                <a:lnTo>
                  <a:pt x="4770" y="18250"/>
                </a:lnTo>
                <a:lnTo>
                  <a:pt x="5013" y="18348"/>
                </a:lnTo>
                <a:lnTo>
                  <a:pt x="5256" y="18469"/>
                </a:lnTo>
                <a:lnTo>
                  <a:pt x="5743" y="18713"/>
                </a:lnTo>
                <a:lnTo>
                  <a:pt x="5986" y="18810"/>
                </a:lnTo>
                <a:lnTo>
                  <a:pt x="6254" y="18859"/>
                </a:lnTo>
                <a:lnTo>
                  <a:pt x="6522" y="18859"/>
                </a:lnTo>
                <a:lnTo>
                  <a:pt x="6765" y="18834"/>
                </a:lnTo>
                <a:lnTo>
                  <a:pt x="6984" y="18786"/>
                </a:lnTo>
                <a:lnTo>
                  <a:pt x="7227" y="18713"/>
                </a:lnTo>
                <a:lnTo>
                  <a:pt x="7665" y="18494"/>
                </a:lnTo>
                <a:lnTo>
                  <a:pt x="8127" y="18299"/>
                </a:lnTo>
                <a:lnTo>
                  <a:pt x="8273" y="18250"/>
                </a:lnTo>
                <a:lnTo>
                  <a:pt x="8395" y="18226"/>
                </a:lnTo>
                <a:lnTo>
                  <a:pt x="8541" y="18226"/>
                </a:lnTo>
                <a:lnTo>
                  <a:pt x="8663" y="18250"/>
                </a:lnTo>
                <a:lnTo>
                  <a:pt x="8930" y="18299"/>
                </a:lnTo>
                <a:lnTo>
                  <a:pt x="9174" y="18396"/>
                </a:lnTo>
                <a:lnTo>
                  <a:pt x="9685" y="18640"/>
                </a:lnTo>
                <a:lnTo>
                  <a:pt x="9928" y="18737"/>
                </a:lnTo>
                <a:lnTo>
                  <a:pt x="10196" y="18810"/>
                </a:lnTo>
                <a:lnTo>
                  <a:pt x="10439" y="18834"/>
                </a:lnTo>
                <a:lnTo>
                  <a:pt x="10682" y="18810"/>
                </a:lnTo>
                <a:lnTo>
                  <a:pt x="10901" y="18761"/>
                </a:lnTo>
                <a:lnTo>
                  <a:pt x="11145" y="18688"/>
                </a:lnTo>
                <a:lnTo>
                  <a:pt x="11583" y="18494"/>
                </a:lnTo>
                <a:lnTo>
                  <a:pt x="12021" y="18299"/>
                </a:lnTo>
                <a:lnTo>
                  <a:pt x="12167" y="18275"/>
                </a:lnTo>
                <a:lnTo>
                  <a:pt x="12313" y="18250"/>
                </a:lnTo>
                <a:lnTo>
                  <a:pt x="12434" y="18250"/>
                </a:lnTo>
                <a:lnTo>
                  <a:pt x="12580" y="18275"/>
                </a:lnTo>
                <a:lnTo>
                  <a:pt x="12848" y="18323"/>
                </a:lnTo>
                <a:lnTo>
                  <a:pt x="13091" y="18421"/>
                </a:lnTo>
                <a:lnTo>
                  <a:pt x="13627" y="18640"/>
                </a:lnTo>
                <a:lnTo>
                  <a:pt x="13894" y="18713"/>
                </a:lnTo>
                <a:lnTo>
                  <a:pt x="14162" y="18761"/>
                </a:lnTo>
                <a:lnTo>
                  <a:pt x="14430" y="18737"/>
                </a:lnTo>
                <a:lnTo>
                  <a:pt x="14697" y="18688"/>
                </a:lnTo>
                <a:lnTo>
                  <a:pt x="15208" y="18567"/>
                </a:lnTo>
                <a:lnTo>
                  <a:pt x="15938" y="18348"/>
                </a:lnTo>
                <a:lnTo>
                  <a:pt x="16692" y="18129"/>
                </a:lnTo>
                <a:lnTo>
                  <a:pt x="16790" y="18080"/>
                </a:lnTo>
                <a:lnTo>
                  <a:pt x="16838" y="18007"/>
                </a:lnTo>
                <a:lnTo>
                  <a:pt x="16863" y="17934"/>
                </a:lnTo>
                <a:lnTo>
                  <a:pt x="16863" y="17837"/>
                </a:lnTo>
                <a:lnTo>
                  <a:pt x="16814" y="17764"/>
                </a:lnTo>
                <a:lnTo>
                  <a:pt x="16765" y="17691"/>
                </a:lnTo>
                <a:lnTo>
                  <a:pt x="16668" y="17666"/>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1" name="Google Shape;261;p17"/>
          <p:cNvSpPr/>
          <p:nvPr/>
        </p:nvSpPr>
        <p:spPr>
          <a:xfrm>
            <a:off x="4706911" y="5528005"/>
            <a:ext cx="579048" cy="326540"/>
          </a:xfrm>
          <a:custGeom>
            <a:rect b="b" l="l" r="r" t="t"/>
            <a:pathLst>
              <a:path extrusionOk="0" h="12240" w="21705">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2" name="Google Shape;262;p17"/>
          <p:cNvSpPr/>
          <p:nvPr/>
        </p:nvSpPr>
        <p:spPr>
          <a:xfrm>
            <a:off x="5472872" y="5441651"/>
            <a:ext cx="466761" cy="491437"/>
          </a:xfrm>
          <a:custGeom>
            <a:rect b="b" l="l" r="r" t="t"/>
            <a:pathLst>
              <a:path extrusionOk="0" h="18421" w="17496">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3" name="Google Shape;263;p17"/>
          <p:cNvSpPr/>
          <p:nvPr/>
        </p:nvSpPr>
        <p:spPr>
          <a:xfrm>
            <a:off x="6171980" y="5413746"/>
            <a:ext cx="513474" cy="529720"/>
          </a:xfrm>
          <a:custGeom>
            <a:rect b="b" l="l" r="r" t="t"/>
            <a:pathLst>
              <a:path extrusionOk="0" h="19856" w="19247">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4" name="Google Shape;264;p17"/>
          <p:cNvSpPr/>
          <p:nvPr/>
        </p:nvSpPr>
        <p:spPr>
          <a:xfrm>
            <a:off x="6915212" y="5458536"/>
            <a:ext cx="453128" cy="458970"/>
          </a:xfrm>
          <a:custGeom>
            <a:rect b="b" l="l" r="r" t="t"/>
            <a:pathLst>
              <a:path extrusionOk="0" h="17204" w="16985">
                <a:moveTo>
                  <a:pt x="8906" y="7252"/>
                </a:moveTo>
                <a:lnTo>
                  <a:pt x="8833" y="7349"/>
                </a:lnTo>
                <a:lnTo>
                  <a:pt x="8784" y="7446"/>
                </a:lnTo>
                <a:lnTo>
                  <a:pt x="8760" y="7616"/>
                </a:lnTo>
                <a:lnTo>
                  <a:pt x="8784" y="7689"/>
                </a:lnTo>
                <a:lnTo>
                  <a:pt x="8809" y="7762"/>
                </a:lnTo>
                <a:lnTo>
                  <a:pt x="8833" y="7787"/>
                </a:lnTo>
                <a:lnTo>
                  <a:pt x="8882" y="7811"/>
                </a:lnTo>
                <a:lnTo>
                  <a:pt x="8955" y="7811"/>
                </a:lnTo>
                <a:lnTo>
                  <a:pt x="9028" y="7738"/>
                </a:lnTo>
                <a:lnTo>
                  <a:pt x="9052" y="7714"/>
                </a:lnTo>
                <a:lnTo>
                  <a:pt x="9028" y="7665"/>
                </a:lnTo>
                <a:lnTo>
                  <a:pt x="8979" y="7470"/>
                </a:lnTo>
                <a:lnTo>
                  <a:pt x="8979" y="7397"/>
                </a:lnTo>
                <a:lnTo>
                  <a:pt x="8979" y="7300"/>
                </a:lnTo>
                <a:lnTo>
                  <a:pt x="8979" y="7276"/>
                </a:lnTo>
                <a:lnTo>
                  <a:pt x="8955" y="7252"/>
                </a:lnTo>
                <a:close/>
                <a:moveTo>
                  <a:pt x="1363" y="414"/>
                </a:moveTo>
                <a:lnTo>
                  <a:pt x="1533" y="463"/>
                </a:lnTo>
                <a:lnTo>
                  <a:pt x="1728" y="560"/>
                </a:lnTo>
                <a:lnTo>
                  <a:pt x="1898" y="657"/>
                </a:lnTo>
                <a:lnTo>
                  <a:pt x="2190" y="876"/>
                </a:lnTo>
                <a:lnTo>
                  <a:pt x="2750" y="1363"/>
                </a:lnTo>
                <a:lnTo>
                  <a:pt x="3261" y="1874"/>
                </a:lnTo>
                <a:lnTo>
                  <a:pt x="4283" y="2945"/>
                </a:lnTo>
                <a:lnTo>
                  <a:pt x="6327" y="5013"/>
                </a:lnTo>
                <a:lnTo>
                  <a:pt x="8395" y="7106"/>
                </a:lnTo>
                <a:lnTo>
                  <a:pt x="6984" y="8395"/>
                </a:lnTo>
                <a:lnTo>
                  <a:pt x="6887" y="8298"/>
                </a:lnTo>
                <a:lnTo>
                  <a:pt x="6765" y="8225"/>
                </a:lnTo>
                <a:lnTo>
                  <a:pt x="6668" y="8176"/>
                </a:lnTo>
                <a:lnTo>
                  <a:pt x="6570" y="8152"/>
                </a:lnTo>
                <a:lnTo>
                  <a:pt x="6497" y="8127"/>
                </a:lnTo>
                <a:lnTo>
                  <a:pt x="6424" y="8054"/>
                </a:lnTo>
                <a:lnTo>
                  <a:pt x="6351" y="8030"/>
                </a:lnTo>
                <a:lnTo>
                  <a:pt x="6303" y="8030"/>
                </a:lnTo>
                <a:lnTo>
                  <a:pt x="6230" y="8054"/>
                </a:lnTo>
                <a:lnTo>
                  <a:pt x="6181" y="8103"/>
                </a:lnTo>
                <a:lnTo>
                  <a:pt x="6084" y="8200"/>
                </a:lnTo>
                <a:lnTo>
                  <a:pt x="6011" y="8249"/>
                </a:lnTo>
                <a:lnTo>
                  <a:pt x="5938" y="8225"/>
                </a:lnTo>
                <a:lnTo>
                  <a:pt x="5889" y="8152"/>
                </a:lnTo>
                <a:lnTo>
                  <a:pt x="5816" y="7981"/>
                </a:lnTo>
                <a:lnTo>
                  <a:pt x="5767" y="7835"/>
                </a:lnTo>
                <a:lnTo>
                  <a:pt x="5694" y="7787"/>
                </a:lnTo>
                <a:lnTo>
                  <a:pt x="5646" y="7787"/>
                </a:lnTo>
                <a:lnTo>
                  <a:pt x="5500" y="7860"/>
                </a:lnTo>
                <a:lnTo>
                  <a:pt x="5402" y="7981"/>
                </a:lnTo>
                <a:lnTo>
                  <a:pt x="5305" y="7787"/>
                </a:lnTo>
                <a:lnTo>
                  <a:pt x="5232" y="7616"/>
                </a:lnTo>
                <a:lnTo>
                  <a:pt x="5208" y="7568"/>
                </a:lnTo>
                <a:lnTo>
                  <a:pt x="5159" y="7543"/>
                </a:lnTo>
                <a:lnTo>
                  <a:pt x="5086" y="7543"/>
                </a:lnTo>
                <a:lnTo>
                  <a:pt x="5013" y="7568"/>
                </a:lnTo>
                <a:lnTo>
                  <a:pt x="4964" y="7641"/>
                </a:lnTo>
                <a:lnTo>
                  <a:pt x="4672" y="7616"/>
                </a:lnTo>
                <a:lnTo>
                  <a:pt x="4672" y="7495"/>
                </a:lnTo>
                <a:lnTo>
                  <a:pt x="4648" y="7422"/>
                </a:lnTo>
                <a:lnTo>
                  <a:pt x="4575" y="7373"/>
                </a:lnTo>
                <a:lnTo>
                  <a:pt x="4526" y="7349"/>
                </a:lnTo>
                <a:lnTo>
                  <a:pt x="4453" y="7373"/>
                </a:lnTo>
                <a:lnTo>
                  <a:pt x="4332" y="7446"/>
                </a:lnTo>
                <a:lnTo>
                  <a:pt x="4283" y="7470"/>
                </a:lnTo>
                <a:lnTo>
                  <a:pt x="4210" y="7495"/>
                </a:lnTo>
                <a:lnTo>
                  <a:pt x="4161" y="7470"/>
                </a:lnTo>
                <a:lnTo>
                  <a:pt x="4161" y="7422"/>
                </a:lnTo>
                <a:lnTo>
                  <a:pt x="4161" y="7276"/>
                </a:lnTo>
                <a:lnTo>
                  <a:pt x="4210" y="7081"/>
                </a:lnTo>
                <a:lnTo>
                  <a:pt x="4210" y="7008"/>
                </a:lnTo>
                <a:lnTo>
                  <a:pt x="4161" y="6960"/>
                </a:lnTo>
                <a:lnTo>
                  <a:pt x="4113" y="6935"/>
                </a:lnTo>
                <a:lnTo>
                  <a:pt x="4064" y="6960"/>
                </a:lnTo>
                <a:lnTo>
                  <a:pt x="3967" y="7008"/>
                </a:lnTo>
                <a:lnTo>
                  <a:pt x="3845" y="7081"/>
                </a:lnTo>
                <a:lnTo>
                  <a:pt x="3748" y="7081"/>
                </a:lnTo>
                <a:lnTo>
                  <a:pt x="3699" y="7033"/>
                </a:lnTo>
                <a:lnTo>
                  <a:pt x="3699" y="6960"/>
                </a:lnTo>
                <a:lnTo>
                  <a:pt x="3723" y="6838"/>
                </a:lnTo>
                <a:lnTo>
                  <a:pt x="3675" y="6741"/>
                </a:lnTo>
                <a:lnTo>
                  <a:pt x="3650" y="6716"/>
                </a:lnTo>
                <a:lnTo>
                  <a:pt x="3602" y="6716"/>
                </a:lnTo>
                <a:lnTo>
                  <a:pt x="3456" y="6765"/>
                </a:lnTo>
                <a:lnTo>
                  <a:pt x="3334" y="6741"/>
                </a:lnTo>
                <a:lnTo>
                  <a:pt x="3237" y="6692"/>
                </a:lnTo>
                <a:lnTo>
                  <a:pt x="3164" y="6619"/>
                </a:lnTo>
                <a:lnTo>
                  <a:pt x="3115" y="6522"/>
                </a:lnTo>
                <a:lnTo>
                  <a:pt x="3091" y="6424"/>
                </a:lnTo>
                <a:lnTo>
                  <a:pt x="3091" y="6303"/>
                </a:lnTo>
                <a:lnTo>
                  <a:pt x="3115" y="6205"/>
                </a:lnTo>
                <a:lnTo>
                  <a:pt x="3139" y="6132"/>
                </a:lnTo>
                <a:lnTo>
                  <a:pt x="3091" y="6059"/>
                </a:lnTo>
                <a:lnTo>
                  <a:pt x="3018" y="6035"/>
                </a:lnTo>
                <a:lnTo>
                  <a:pt x="2945" y="6035"/>
                </a:lnTo>
                <a:lnTo>
                  <a:pt x="2823" y="6084"/>
                </a:lnTo>
                <a:lnTo>
                  <a:pt x="2701" y="6132"/>
                </a:lnTo>
                <a:lnTo>
                  <a:pt x="2653" y="6059"/>
                </a:lnTo>
                <a:lnTo>
                  <a:pt x="2604" y="5962"/>
                </a:lnTo>
                <a:lnTo>
                  <a:pt x="2604" y="5767"/>
                </a:lnTo>
                <a:lnTo>
                  <a:pt x="2580" y="5573"/>
                </a:lnTo>
                <a:lnTo>
                  <a:pt x="2531" y="5524"/>
                </a:lnTo>
                <a:lnTo>
                  <a:pt x="2482" y="5500"/>
                </a:lnTo>
                <a:lnTo>
                  <a:pt x="2409" y="5500"/>
                </a:lnTo>
                <a:lnTo>
                  <a:pt x="2361" y="5524"/>
                </a:lnTo>
                <a:lnTo>
                  <a:pt x="2263" y="5427"/>
                </a:lnTo>
                <a:lnTo>
                  <a:pt x="2190" y="5305"/>
                </a:lnTo>
                <a:lnTo>
                  <a:pt x="2190" y="5183"/>
                </a:lnTo>
                <a:lnTo>
                  <a:pt x="2215" y="5062"/>
                </a:lnTo>
                <a:lnTo>
                  <a:pt x="2215" y="4989"/>
                </a:lnTo>
                <a:lnTo>
                  <a:pt x="2190" y="4916"/>
                </a:lnTo>
                <a:lnTo>
                  <a:pt x="2117" y="4867"/>
                </a:lnTo>
                <a:lnTo>
                  <a:pt x="2020" y="4867"/>
                </a:lnTo>
                <a:lnTo>
                  <a:pt x="1898" y="4891"/>
                </a:lnTo>
                <a:lnTo>
                  <a:pt x="1801" y="4867"/>
                </a:lnTo>
                <a:lnTo>
                  <a:pt x="1752" y="4794"/>
                </a:lnTo>
                <a:lnTo>
                  <a:pt x="1704" y="4697"/>
                </a:lnTo>
                <a:lnTo>
                  <a:pt x="1655" y="4575"/>
                </a:lnTo>
                <a:lnTo>
                  <a:pt x="1655" y="4453"/>
                </a:lnTo>
                <a:lnTo>
                  <a:pt x="1655" y="4234"/>
                </a:lnTo>
                <a:lnTo>
                  <a:pt x="1655" y="4186"/>
                </a:lnTo>
                <a:lnTo>
                  <a:pt x="1631" y="4137"/>
                </a:lnTo>
                <a:lnTo>
                  <a:pt x="1582" y="4088"/>
                </a:lnTo>
                <a:lnTo>
                  <a:pt x="1558" y="4088"/>
                </a:lnTo>
                <a:lnTo>
                  <a:pt x="1460" y="4064"/>
                </a:lnTo>
                <a:lnTo>
                  <a:pt x="1363" y="4113"/>
                </a:lnTo>
                <a:lnTo>
                  <a:pt x="1266" y="4186"/>
                </a:lnTo>
                <a:lnTo>
                  <a:pt x="1217" y="3942"/>
                </a:lnTo>
                <a:lnTo>
                  <a:pt x="1193" y="3699"/>
                </a:lnTo>
                <a:lnTo>
                  <a:pt x="1193" y="3650"/>
                </a:lnTo>
                <a:lnTo>
                  <a:pt x="1144" y="3626"/>
                </a:lnTo>
                <a:lnTo>
                  <a:pt x="1095" y="3602"/>
                </a:lnTo>
                <a:lnTo>
                  <a:pt x="974" y="3602"/>
                </a:lnTo>
                <a:lnTo>
                  <a:pt x="925" y="3529"/>
                </a:lnTo>
                <a:lnTo>
                  <a:pt x="925" y="3431"/>
                </a:lnTo>
                <a:lnTo>
                  <a:pt x="925" y="3310"/>
                </a:lnTo>
                <a:lnTo>
                  <a:pt x="949" y="3042"/>
                </a:lnTo>
                <a:lnTo>
                  <a:pt x="974" y="2896"/>
                </a:lnTo>
                <a:lnTo>
                  <a:pt x="974" y="2823"/>
                </a:lnTo>
                <a:lnTo>
                  <a:pt x="949" y="2774"/>
                </a:lnTo>
                <a:lnTo>
                  <a:pt x="925" y="2726"/>
                </a:lnTo>
                <a:lnTo>
                  <a:pt x="852" y="2701"/>
                </a:lnTo>
                <a:lnTo>
                  <a:pt x="658" y="2701"/>
                </a:lnTo>
                <a:lnTo>
                  <a:pt x="682" y="2044"/>
                </a:lnTo>
                <a:lnTo>
                  <a:pt x="658" y="1971"/>
                </a:lnTo>
                <a:lnTo>
                  <a:pt x="633" y="1923"/>
                </a:lnTo>
                <a:lnTo>
                  <a:pt x="585" y="1898"/>
                </a:lnTo>
                <a:lnTo>
                  <a:pt x="512" y="1874"/>
                </a:lnTo>
                <a:lnTo>
                  <a:pt x="317" y="1898"/>
                </a:lnTo>
                <a:lnTo>
                  <a:pt x="317" y="1704"/>
                </a:lnTo>
                <a:lnTo>
                  <a:pt x="293" y="1509"/>
                </a:lnTo>
                <a:lnTo>
                  <a:pt x="317" y="1460"/>
                </a:lnTo>
                <a:lnTo>
                  <a:pt x="366" y="1193"/>
                </a:lnTo>
                <a:lnTo>
                  <a:pt x="463" y="949"/>
                </a:lnTo>
                <a:lnTo>
                  <a:pt x="536" y="828"/>
                </a:lnTo>
                <a:lnTo>
                  <a:pt x="609" y="730"/>
                </a:lnTo>
                <a:lnTo>
                  <a:pt x="706" y="633"/>
                </a:lnTo>
                <a:lnTo>
                  <a:pt x="828" y="536"/>
                </a:lnTo>
                <a:lnTo>
                  <a:pt x="998" y="463"/>
                </a:lnTo>
                <a:lnTo>
                  <a:pt x="1168" y="414"/>
                </a:lnTo>
                <a:close/>
                <a:moveTo>
                  <a:pt x="1241" y="14357"/>
                </a:moveTo>
                <a:lnTo>
                  <a:pt x="1266" y="14527"/>
                </a:lnTo>
                <a:lnTo>
                  <a:pt x="1339" y="14770"/>
                </a:lnTo>
                <a:lnTo>
                  <a:pt x="1266" y="14795"/>
                </a:lnTo>
                <a:lnTo>
                  <a:pt x="1193" y="14843"/>
                </a:lnTo>
                <a:lnTo>
                  <a:pt x="1071" y="14624"/>
                </a:lnTo>
                <a:lnTo>
                  <a:pt x="1047" y="14576"/>
                </a:lnTo>
                <a:lnTo>
                  <a:pt x="1241" y="14357"/>
                </a:lnTo>
                <a:close/>
                <a:moveTo>
                  <a:pt x="12970" y="1631"/>
                </a:moveTo>
                <a:lnTo>
                  <a:pt x="12629" y="2093"/>
                </a:lnTo>
                <a:lnTo>
                  <a:pt x="12313" y="2580"/>
                </a:lnTo>
                <a:lnTo>
                  <a:pt x="11996" y="3066"/>
                </a:lnTo>
                <a:lnTo>
                  <a:pt x="11729" y="3577"/>
                </a:lnTo>
                <a:lnTo>
                  <a:pt x="11680" y="3650"/>
                </a:lnTo>
                <a:lnTo>
                  <a:pt x="11680" y="3723"/>
                </a:lnTo>
                <a:lnTo>
                  <a:pt x="11680" y="3772"/>
                </a:lnTo>
                <a:lnTo>
                  <a:pt x="11704" y="3821"/>
                </a:lnTo>
                <a:lnTo>
                  <a:pt x="11802" y="3918"/>
                </a:lnTo>
                <a:lnTo>
                  <a:pt x="11899" y="3967"/>
                </a:lnTo>
                <a:lnTo>
                  <a:pt x="11875" y="4015"/>
                </a:lnTo>
                <a:lnTo>
                  <a:pt x="11899" y="4040"/>
                </a:lnTo>
                <a:lnTo>
                  <a:pt x="11899" y="4064"/>
                </a:lnTo>
                <a:lnTo>
                  <a:pt x="11948" y="4064"/>
                </a:lnTo>
                <a:lnTo>
                  <a:pt x="12215" y="4015"/>
                </a:lnTo>
                <a:lnTo>
                  <a:pt x="12483" y="3918"/>
                </a:lnTo>
                <a:lnTo>
                  <a:pt x="12751" y="3796"/>
                </a:lnTo>
                <a:lnTo>
                  <a:pt x="13018" y="3626"/>
                </a:lnTo>
                <a:lnTo>
                  <a:pt x="13505" y="3261"/>
                </a:lnTo>
                <a:lnTo>
                  <a:pt x="13943" y="2920"/>
                </a:lnTo>
                <a:lnTo>
                  <a:pt x="14722" y="2288"/>
                </a:lnTo>
                <a:lnTo>
                  <a:pt x="14722" y="2288"/>
                </a:lnTo>
                <a:lnTo>
                  <a:pt x="14430" y="2726"/>
                </a:lnTo>
                <a:lnTo>
                  <a:pt x="13675" y="3796"/>
                </a:lnTo>
                <a:lnTo>
                  <a:pt x="12945" y="4891"/>
                </a:lnTo>
                <a:lnTo>
                  <a:pt x="12897" y="4989"/>
                </a:lnTo>
                <a:lnTo>
                  <a:pt x="12921" y="5062"/>
                </a:lnTo>
                <a:lnTo>
                  <a:pt x="12945" y="5135"/>
                </a:lnTo>
                <a:lnTo>
                  <a:pt x="13018" y="5208"/>
                </a:lnTo>
                <a:lnTo>
                  <a:pt x="13091" y="5232"/>
                </a:lnTo>
                <a:lnTo>
                  <a:pt x="13164" y="5256"/>
                </a:lnTo>
                <a:lnTo>
                  <a:pt x="13262" y="5232"/>
                </a:lnTo>
                <a:lnTo>
                  <a:pt x="13335" y="5183"/>
                </a:lnTo>
                <a:lnTo>
                  <a:pt x="13481" y="5135"/>
                </a:lnTo>
                <a:lnTo>
                  <a:pt x="13602" y="5086"/>
                </a:lnTo>
                <a:lnTo>
                  <a:pt x="13846" y="4916"/>
                </a:lnTo>
                <a:lnTo>
                  <a:pt x="14381" y="4575"/>
                </a:lnTo>
                <a:lnTo>
                  <a:pt x="14892" y="4234"/>
                </a:lnTo>
                <a:lnTo>
                  <a:pt x="15476" y="3796"/>
                </a:lnTo>
                <a:lnTo>
                  <a:pt x="16084" y="3358"/>
                </a:lnTo>
                <a:lnTo>
                  <a:pt x="16084" y="3358"/>
                </a:lnTo>
                <a:lnTo>
                  <a:pt x="15646" y="4161"/>
                </a:lnTo>
                <a:lnTo>
                  <a:pt x="15208" y="4964"/>
                </a:lnTo>
                <a:lnTo>
                  <a:pt x="14965" y="5329"/>
                </a:lnTo>
                <a:lnTo>
                  <a:pt x="14697" y="5719"/>
                </a:lnTo>
                <a:lnTo>
                  <a:pt x="14430" y="6084"/>
                </a:lnTo>
                <a:lnTo>
                  <a:pt x="14138" y="6424"/>
                </a:lnTo>
                <a:lnTo>
                  <a:pt x="13967" y="6619"/>
                </a:lnTo>
                <a:lnTo>
                  <a:pt x="13797" y="6814"/>
                </a:lnTo>
                <a:lnTo>
                  <a:pt x="13602" y="6984"/>
                </a:lnTo>
                <a:lnTo>
                  <a:pt x="13383" y="7130"/>
                </a:lnTo>
                <a:lnTo>
                  <a:pt x="13164" y="7276"/>
                </a:lnTo>
                <a:lnTo>
                  <a:pt x="12945" y="7397"/>
                </a:lnTo>
                <a:lnTo>
                  <a:pt x="12702" y="7495"/>
                </a:lnTo>
                <a:lnTo>
                  <a:pt x="12459" y="7568"/>
                </a:lnTo>
                <a:lnTo>
                  <a:pt x="12240" y="7592"/>
                </a:lnTo>
                <a:lnTo>
                  <a:pt x="12021" y="7616"/>
                </a:lnTo>
                <a:lnTo>
                  <a:pt x="11826" y="7592"/>
                </a:lnTo>
                <a:lnTo>
                  <a:pt x="11607" y="7543"/>
                </a:lnTo>
                <a:lnTo>
                  <a:pt x="11242" y="7422"/>
                </a:lnTo>
                <a:lnTo>
                  <a:pt x="10828" y="7276"/>
                </a:lnTo>
                <a:lnTo>
                  <a:pt x="10780" y="7179"/>
                </a:lnTo>
                <a:lnTo>
                  <a:pt x="10682" y="7106"/>
                </a:lnTo>
                <a:lnTo>
                  <a:pt x="10561" y="7106"/>
                </a:lnTo>
                <a:lnTo>
                  <a:pt x="10512" y="7130"/>
                </a:lnTo>
                <a:lnTo>
                  <a:pt x="10463" y="7179"/>
                </a:lnTo>
                <a:lnTo>
                  <a:pt x="9393" y="8492"/>
                </a:lnTo>
                <a:lnTo>
                  <a:pt x="8322" y="9782"/>
                </a:lnTo>
                <a:lnTo>
                  <a:pt x="7227" y="11047"/>
                </a:lnTo>
                <a:lnTo>
                  <a:pt x="6108" y="12313"/>
                </a:lnTo>
                <a:lnTo>
                  <a:pt x="4916" y="13578"/>
                </a:lnTo>
                <a:lnTo>
                  <a:pt x="3723" y="14819"/>
                </a:lnTo>
                <a:lnTo>
                  <a:pt x="3139" y="15427"/>
                </a:lnTo>
                <a:lnTo>
                  <a:pt x="2823" y="15743"/>
                </a:lnTo>
                <a:lnTo>
                  <a:pt x="2507" y="16011"/>
                </a:lnTo>
                <a:lnTo>
                  <a:pt x="2312" y="16133"/>
                </a:lnTo>
                <a:lnTo>
                  <a:pt x="2142" y="16230"/>
                </a:lnTo>
                <a:lnTo>
                  <a:pt x="1947" y="16303"/>
                </a:lnTo>
                <a:lnTo>
                  <a:pt x="1752" y="16352"/>
                </a:lnTo>
                <a:lnTo>
                  <a:pt x="1558" y="16376"/>
                </a:lnTo>
                <a:lnTo>
                  <a:pt x="1363" y="16376"/>
                </a:lnTo>
                <a:lnTo>
                  <a:pt x="1168" y="16303"/>
                </a:lnTo>
                <a:lnTo>
                  <a:pt x="949" y="16230"/>
                </a:lnTo>
                <a:lnTo>
                  <a:pt x="876" y="16206"/>
                </a:lnTo>
                <a:lnTo>
                  <a:pt x="828" y="16206"/>
                </a:lnTo>
                <a:lnTo>
                  <a:pt x="779" y="16011"/>
                </a:lnTo>
                <a:lnTo>
                  <a:pt x="828" y="16060"/>
                </a:lnTo>
                <a:lnTo>
                  <a:pt x="901" y="16084"/>
                </a:lnTo>
                <a:lnTo>
                  <a:pt x="949" y="16084"/>
                </a:lnTo>
                <a:lnTo>
                  <a:pt x="998" y="16035"/>
                </a:lnTo>
                <a:lnTo>
                  <a:pt x="998" y="15962"/>
                </a:lnTo>
                <a:lnTo>
                  <a:pt x="925" y="15792"/>
                </a:lnTo>
                <a:lnTo>
                  <a:pt x="852" y="15646"/>
                </a:lnTo>
                <a:lnTo>
                  <a:pt x="779" y="15476"/>
                </a:lnTo>
                <a:lnTo>
                  <a:pt x="706" y="15330"/>
                </a:lnTo>
                <a:lnTo>
                  <a:pt x="779" y="15087"/>
                </a:lnTo>
                <a:lnTo>
                  <a:pt x="852" y="14892"/>
                </a:lnTo>
                <a:lnTo>
                  <a:pt x="876" y="14989"/>
                </a:lnTo>
                <a:lnTo>
                  <a:pt x="974" y="15257"/>
                </a:lnTo>
                <a:lnTo>
                  <a:pt x="1120" y="15500"/>
                </a:lnTo>
                <a:lnTo>
                  <a:pt x="1168" y="15549"/>
                </a:lnTo>
                <a:lnTo>
                  <a:pt x="1266" y="15646"/>
                </a:lnTo>
                <a:lnTo>
                  <a:pt x="1363" y="15719"/>
                </a:lnTo>
                <a:lnTo>
                  <a:pt x="1509" y="15743"/>
                </a:lnTo>
                <a:lnTo>
                  <a:pt x="1655" y="15768"/>
                </a:lnTo>
                <a:lnTo>
                  <a:pt x="1801" y="15743"/>
                </a:lnTo>
                <a:lnTo>
                  <a:pt x="1947" y="15719"/>
                </a:lnTo>
                <a:lnTo>
                  <a:pt x="2215" y="15646"/>
                </a:lnTo>
                <a:lnTo>
                  <a:pt x="2458" y="15500"/>
                </a:lnTo>
                <a:lnTo>
                  <a:pt x="2677" y="15354"/>
                </a:lnTo>
                <a:lnTo>
                  <a:pt x="2896" y="15184"/>
                </a:lnTo>
                <a:lnTo>
                  <a:pt x="3115" y="15014"/>
                </a:lnTo>
                <a:lnTo>
                  <a:pt x="3553" y="14624"/>
                </a:lnTo>
                <a:lnTo>
                  <a:pt x="3918" y="14259"/>
                </a:lnTo>
                <a:lnTo>
                  <a:pt x="4259" y="13870"/>
                </a:lnTo>
                <a:lnTo>
                  <a:pt x="4599" y="13481"/>
                </a:lnTo>
                <a:lnTo>
                  <a:pt x="4745" y="13262"/>
                </a:lnTo>
                <a:lnTo>
                  <a:pt x="4916" y="13067"/>
                </a:lnTo>
                <a:lnTo>
                  <a:pt x="4989" y="12945"/>
                </a:lnTo>
                <a:lnTo>
                  <a:pt x="5037" y="12824"/>
                </a:lnTo>
                <a:lnTo>
                  <a:pt x="5086" y="12702"/>
                </a:lnTo>
                <a:lnTo>
                  <a:pt x="5086" y="12580"/>
                </a:lnTo>
                <a:lnTo>
                  <a:pt x="5086" y="12532"/>
                </a:lnTo>
                <a:lnTo>
                  <a:pt x="5037" y="12507"/>
                </a:lnTo>
                <a:lnTo>
                  <a:pt x="4964" y="12507"/>
                </a:lnTo>
                <a:lnTo>
                  <a:pt x="4867" y="12580"/>
                </a:lnTo>
                <a:lnTo>
                  <a:pt x="4770" y="12653"/>
                </a:lnTo>
                <a:lnTo>
                  <a:pt x="4599" y="12848"/>
                </a:lnTo>
                <a:lnTo>
                  <a:pt x="4453" y="13067"/>
                </a:lnTo>
                <a:lnTo>
                  <a:pt x="4307" y="13262"/>
                </a:lnTo>
                <a:lnTo>
                  <a:pt x="3942" y="13700"/>
                </a:lnTo>
                <a:lnTo>
                  <a:pt x="3529" y="14089"/>
                </a:lnTo>
                <a:lnTo>
                  <a:pt x="3066" y="14503"/>
                </a:lnTo>
                <a:lnTo>
                  <a:pt x="2604" y="14892"/>
                </a:lnTo>
                <a:lnTo>
                  <a:pt x="2312" y="15111"/>
                </a:lnTo>
                <a:lnTo>
                  <a:pt x="2020" y="15306"/>
                </a:lnTo>
                <a:lnTo>
                  <a:pt x="1898" y="15354"/>
                </a:lnTo>
                <a:lnTo>
                  <a:pt x="1777" y="15379"/>
                </a:lnTo>
                <a:lnTo>
                  <a:pt x="1655" y="15379"/>
                </a:lnTo>
                <a:lnTo>
                  <a:pt x="1558" y="15330"/>
                </a:lnTo>
                <a:lnTo>
                  <a:pt x="1485" y="15281"/>
                </a:lnTo>
                <a:lnTo>
                  <a:pt x="1436" y="15184"/>
                </a:lnTo>
                <a:lnTo>
                  <a:pt x="1460" y="15087"/>
                </a:lnTo>
                <a:lnTo>
                  <a:pt x="1533" y="14941"/>
                </a:lnTo>
                <a:lnTo>
                  <a:pt x="1631" y="14941"/>
                </a:lnTo>
                <a:lnTo>
                  <a:pt x="1704" y="14892"/>
                </a:lnTo>
                <a:lnTo>
                  <a:pt x="1728" y="14819"/>
                </a:lnTo>
                <a:lnTo>
                  <a:pt x="1728" y="14770"/>
                </a:lnTo>
                <a:lnTo>
                  <a:pt x="1704" y="14673"/>
                </a:lnTo>
                <a:lnTo>
                  <a:pt x="1655" y="14551"/>
                </a:lnTo>
                <a:lnTo>
                  <a:pt x="1606" y="14454"/>
                </a:lnTo>
                <a:lnTo>
                  <a:pt x="1509" y="14308"/>
                </a:lnTo>
                <a:lnTo>
                  <a:pt x="1412" y="14162"/>
                </a:lnTo>
                <a:lnTo>
                  <a:pt x="1679" y="13919"/>
                </a:lnTo>
                <a:lnTo>
                  <a:pt x="1801" y="14405"/>
                </a:lnTo>
                <a:lnTo>
                  <a:pt x="1825" y="14478"/>
                </a:lnTo>
                <a:lnTo>
                  <a:pt x="1898" y="14527"/>
                </a:lnTo>
                <a:lnTo>
                  <a:pt x="2020" y="14527"/>
                </a:lnTo>
                <a:lnTo>
                  <a:pt x="2069" y="14503"/>
                </a:lnTo>
                <a:lnTo>
                  <a:pt x="2117" y="14454"/>
                </a:lnTo>
                <a:lnTo>
                  <a:pt x="2142" y="14381"/>
                </a:lnTo>
                <a:lnTo>
                  <a:pt x="2142" y="14308"/>
                </a:lnTo>
                <a:lnTo>
                  <a:pt x="2044" y="13992"/>
                </a:lnTo>
                <a:lnTo>
                  <a:pt x="1923" y="13675"/>
                </a:lnTo>
                <a:lnTo>
                  <a:pt x="2093" y="13529"/>
                </a:lnTo>
                <a:lnTo>
                  <a:pt x="2117" y="13748"/>
                </a:lnTo>
                <a:lnTo>
                  <a:pt x="2117" y="13870"/>
                </a:lnTo>
                <a:lnTo>
                  <a:pt x="2142" y="13967"/>
                </a:lnTo>
                <a:lnTo>
                  <a:pt x="2190" y="14065"/>
                </a:lnTo>
                <a:lnTo>
                  <a:pt x="2239" y="14089"/>
                </a:lnTo>
                <a:lnTo>
                  <a:pt x="2288" y="14113"/>
                </a:lnTo>
                <a:lnTo>
                  <a:pt x="2336" y="14113"/>
                </a:lnTo>
                <a:lnTo>
                  <a:pt x="2385" y="14089"/>
                </a:lnTo>
                <a:lnTo>
                  <a:pt x="2434" y="14016"/>
                </a:lnTo>
                <a:lnTo>
                  <a:pt x="2434" y="13919"/>
                </a:lnTo>
                <a:lnTo>
                  <a:pt x="2385" y="13724"/>
                </a:lnTo>
                <a:lnTo>
                  <a:pt x="2263" y="13359"/>
                </a:lnTo>
                <a:lnTo>
                  <a:pt x="2385" y="13262"/>
                </a:lnTo>
                <a:lnTo>
                  <a:pt x="2458" y="13554"/>
                </a:lnTo>
                <a:lnTo>
                  <a:pt x="2531" y="13846"/>
                </a:lnTo>
                <a:lnTo>
                  <a:pt x="2555" y="13894"/>
                </a:lnTo>
                <a:lnTo>
                  <a:pt x="2580" y="13943"/>
                </a:lnTo>
                <a:lnTo>
                  <a:pt x="2628" y="13967"/>
                </a:lnTo>
                <a:lnTo>
                  <a:pt x="2677" y="13967"/>
                </a:lnTo>
                <a:lnTo>
                  <a:pt x="2774" y="13943"/>
                </a:lnTo>
                <a:lnTo>
                  <a:pt x="2823" y="13919"/>
                </a:lnTo>
                <a:lnTo>
                  <a:pt x="2847" y="13870"/>
                </a:lnTo>
                <a:lnTo>
                  <a:pt x="2872" y="13797"/>
                </a:lnTo>
                <a:lnTo>
                  <a:pt x="2847" y="13748"/>
                </a:lnTo>
                <a:lnTo>
                  <a:pt x="2750" y="13408"/>
                </a:lnTo>
                <a:lnTo>
                  <a:pt x="2604" y="13067"/>
                </a:lnTo>
                <a:lnTo>
                  <a:pt x="2823" y="12848"/>
                </a:lnTo>
                <a:lnTo>
                  <a:pt x="2920" y="13164"/>
                </a:lnTo>
                <a:lnTo>
                  <a:pt x="2969" y="13286"/>
                </a:lnTo>
                <a:lnTo>
                  <a:pt x="3018" y="13383"/>
                </a:lnTo>
                <a:lnTo>
                  <a:pt x="3066" y="13481"/>
                </a:lnTo>
                <a:lnTo>
                  <a:pt x="3115" y="13529"/>
                </a:lnTo>
                <a:lnTo>
                  <a:pt x="3212" y="13529"/>
                </a:lnTo>
                <a:lnTo>
                  <a:pt x="3237" y="13505"/>
                </a:lnTo>
                <a:lnTo>
                  <a:pt x="3261" y="13456"/>
                </a:lnTo>
                <a:lnTo>
                  <a:pt x="3285" y="13408"/>
                </a:lnTo>
                <a:lnTo>
                  <a:pt x="3261" y="13310"/>
                </a:lnTo>
                <a:lnTo>
                  <a:pt x="3188" y="13116"/>
                </a:lnTo>
                <a:lnTo>
                  <a:pt x="3091" y="12921"/>
                </a:lnTo>
                <a:lnTo>
                  <a:pt x="2969" y="12726"/>
                </a:lnTo>
                <a:lnTo>
                  <a:pt x="3261" y="12459"/>
                </a:lnTo>
                <a:lnTo>
                  <a:pt x="3285" y="12678"/>
                </a:lnTo>
                <a:lnTo>
                  <a:pt x="3334" y="12897"/>
                </a:lnTo>
                <a:lnTo>
                  <a:pt x="3383" y="12994"/>
                </a:lnTo>
                <a:lnTo>
                  <a:pt x="3480" y="13067"/>
                </a:lnTo>
                <a:lnTo>
                  <a:pt x="3529" y="13067"/>
                </a:lnTo>
                <a:lnTo>
                  <a:pt x="3577" y="13043"/>
                </a:lnTo>
                <a:lnTo>
                  <a:pt x="3626" y="12945"/>
                </a:lnTo>
                <a:lnTo>
                  <a:pt x="3626" y="12848"/>
                </a:lnTo>
                <a:lnTo>
                  <a:pt x="3577" y="12678"/>
                </a:lnTo>
                <a:lnTo>
                  <a:pt x="3529" y="12483"/>
                </a:lnTo>
                <a:lnTo>
                  <a:pt x="3431" y="12288"/>
                </a:lnTo>
                <a:lnTo>
                  <a:pt x="3650" y="12094"/>
                </a:lnTo>
                <a:lnTo>
                  <a:pt x="3699" y="12313"/>
                </a:lnTo>
                <a:lnTo>
                  <a:pt x="3748" y="12483"/>
                </a:lnTo>
                <a:lnTo>
                  <a:pt x="3796" y="12556"/>
                </a:lnTo>
                <a:lnTo>
                  <a:pt x="3845" y="12605"/>
                </a:lnTo>
                <a:lnTo>
                  <a:pt x="3942" y="12605"/>
                </a:lnTo>
                <a:lnTo>
                  <a:pt x="4015" y="12580"/>
                </a:lnTo>
                <a:lnTo>
                  <a:pt x="4040" y="12532"/>
                </a:lnTo>
                <a:lnTo>
                  <a:pt x="4064" y="12483"/>
                </a:lnTo>
                <a:lnTo>
                  <a:pt x="4064" y="12410"/>
                </a:lnTo>
                <a:lnTo>
                  <a:pt x="4015" y="12142"/>
                </a:lnTo>
                <a:lnTo>
                  <a:pt x="3967" y="11996"/>
                </a:lnTo>
                <a:lnTo>
                  <a:pt x="3894" y="11875"/>
                </a:lnTo>
                <a:lnTo>
                  <a:pt x="4161" y="11607"/>
                </a:lnTo>
                <a:lnTo>
                  <a:pt x="4210" y="11729"/>
                </a:lnTo>
                <a:lnTo>
                  <a:pt x="4283" y="11923"/>
                </a:lnTo>
                <a:lnTo>
                  <a:pt x="4332" y="11996"/>
                </a:lnTo>
                <a:lnTo>
                  <a:pt x="4380" y="12021"/>
                </a:lnTo>
                <a:lnTo>
                  <a:pt x="4429" y="12045"/>
                </a:lnTo>
                <a:lnTo>
                  <a:pt x="4478" y="12045"/>
                </a:lnTo>
                <a:lnTo>
                  <a:pt x="4526" y="11996"/>
                </a:lnTo>
                <a:lnTo>
                  <a:pt x="4551" y="11923"/>
                </a:lnTo>
                <a:lnTo>
                  <a:pt x="4551" y="11826"/>
                </a:lnTo>
                <a:lnTo>
                  <a:pt x="4478" y="11680"/>
                </a:lnTo>
                <a:lnTo>
                  <a:pt x="4356" y="11437"/>
                </a:lnTo>
                <a:lnTo>
                  <a:pt x="4405" y="11388"/>
                </a:lnTo>
                <a:lnTo>
                  <a:pt x="4672" y="11169"/>
                </a:lnTo>
                <a:lnTo>
                  <a:pt x="4745" y="11364"/>
                </a:lnTo>
                <a:lnTo>
                  <a:pt x="4818" y="11607"/>
                </a:lnTo>
                <a:lnTo>
                  <a:pt x="4867" y="11729"/>
                </a:lnTo>
                <a:lnTo>
                  <a:pt x="4916" y="11777"/>
                </a:lnTo>
                <a:lnTo>
                  <a:pt x="4964" y="11826"/>
                </a:lnTo>
                <a:lnTo>
                  <a:pt x="5013" y="11826"/>
                </a:lnTo>
                <a:lnTo>
                  <a:pt x="5037" y="11802"/>
                </a:lnTo>
                <a:lnTo>
                  <a:pt x="5062" y="11729"/>
                </a:lnTo>
                <a:lnTo>
                  <a:pt x="5086" y="11680"/>
                </a:lnTo>
                <a:lnTo>
                  <a:pt x="5062" y="11558"/>
                </a:lnTo>
                <a:lnTo>
                  <a:pt x="4964" y="11339"/>
                </a:lnTo>
                <a:lnTo>
                  <a:pt x="4794" y="11023"/>
                </a:lnTo>
                <a:lnTo>
                  <a:pt x="5135" y="10731"/>
                </a:lnTo>
                <a:lnTo>
                  <a:pt x="5135" y="10755"/>
                </a:lnTo>
                <a:lnTo>
                  <a:pt x="5208" y="10950"/>
                </a:lnTo>
                <a:lnTo>
                  <a:pt x="5281" y="11145"/>
                </a:lnTo>
                <a:lnTo>
                  <a:pt x="5329" y="11218"/>
                </a:lnTo>
                <a:lnTo>
                  <a:pt x="5378" y="11242"/>
                </a:lnTo>
                <a:lnTo>
                  <a:pt x="5427" y="11242"/>
                </a:lnTo>
                <a:lnTo>
                  <a:pt x="5475" y="11218"/>
                </a:lnTo>
                <a:lnTo>
                  <a:pt x="5524" y="11193"/>
                </a:lnTo>
                <a:lnTo>
                  <a:pt x="5573" y="11145"/>
                </a:lnTo>
                <a:lnTo>
                  <a:pt x="5597" y="11096"/>
                </a:lnTo>
                <a:lnTo>
                  <a:pt x="5597" y="11023"/>
                </a:lnTo>
                <a:lnTo>
                  <a:pt x="5524" y="10828"/>
                </a:lnTo>
                <a:lnTo>
                  <a:pt x="5475" y="10658"/>
                </a:lnTo>
                <a:lnTo>
                  <a:pt x="5378" y="10488"/>
                </a:lnTo>
                <a:lnTo>
                  <a:pt x="5670" y="10244"/>
                </a:lnTo>
                <a:lnTo>
                  <a:pt x="5670" y="10366"/>
                </a:lnTo>
                <a:lnTo>
                  <a:pt x="5694" y="10512"/>
                </a:lnTo>
                <a:lnTo>
                  <a:pt x="5743" y="10707"/>
                </a:lnTo>
                <a:lnTo>
                  <a:pt x="5792" y="10780"/>
                </a:lnTo>
                <a:lnTo>
                  <a:pt x="5816" y="10804"/>
                </a:lnTo>
                <a:lnTo>
                  <a:pt x="5865" y="10828"/>
                </a:lnTo>
                <a:lnTo>
                  <a:pt x="5913" y="10828"/>
                </a:lnTo>
                <a:lnTo>
                  <a:pt x="5938" y="10804"/>
                </a:lnTo>
                <a:lnTo>
                  <a:pt x="5986" y="10731"/>
                </a:lnTo>
                <a:lnTo>
                  <a:pt x="5986" y="10658"/>
                </a:lnTo>
                <a:lnTo>
                  <a:pt x="5938" y="10488"/>
                </a:lnTo>
                <a:lnTo>
                  <a:pt x="5865" y="10293"/>
                </a:lnTo>
                <a:lnTo>
                  <a:pt x="5767" y="10123"/>
                </a:lnTo>
                <a:lnTo>
                  <a:pt x="5986" y="9928"/>
                </a:lnTo>
                <a:lnTo>
                  <a:pt x="6011" y="10050"/>
                </a:lnTo>
                <a:lnTo>
                  <a:pt x="6035" y="10147"/>
                </a:lnTo>
                <a:lnTo>
                  <a:pt x="6108" y="10244"/>
                </a:lnTo>
                <a:lnTo>
                  <a:pt x="6181" y="10317"/>
                </a:lnTo>
                <a:lnTo>
                  <a:pt x="6230" y="10366"/>
                </a:lnTo>
                <a:lnTo>
                  <a:pt x="6303" y="10366"/>
                </a:lnTo>
                <a:lnTo>
                  <a:pt x="6376" y="10317"/>
                </a:lnTo>
                <a:lnTo>
                  <a:pt x="6400" y="10269"/>
                </a:lnTo>
                <a:lnTo>
                  <a:pt x="6400" y="10220"/>
                </a:lnTo>
                <a:lnTo>
                  <a:pt x="6376" y="10171"/>
                </a:lnTo>
                <a:lnTo>
                  <a:pt x="6327" y="10074"/>
                </a:lnTo>
                <a:lnTo>
                  <a:pt x="6205" y="9952"/>
                </a:lnTo>
                <a:lnTo>
                  <a:pt x="6084" y="9855"/>
                </a:lnTo>
                <a:lnTo>
                  <a:pt x="6376" y="9587"/>
                </a:lnTo>
                <a:lnTo>
                  <a:pt x="6400" y="9758"/>
                </a:lnTo>
                <a:lnTo>
                  <a:pt x="6449" y="9952"/>
                </a:lnTo>
                <a:lnTo>
                  <a:pt x="6473" y="10025"/>
                </a:lnTo>
                <a:lnTo>
                  <a:pt x="6522" y="10050"/>
                </a:lnTo>
                <a:lnTo>
                  <a:pt x="6595" y="10074"/>
                </a:lnTo>
                <a:lnTo>
                  <a:pt x="6643" y="10074"/>
                </a:lnTo>
                <a:lnTo>
                  <a:pt x="6716" y="10025"/>
                </a:lnTo>
                <a:lnTo>
                  <a:pt x="6741" y="10001"/>
                </a:lnTo>
                <a:lnTo>
                  <a:pt x="6765" y="9928"/>
                </a:lnTo>
                <a:lnTo>
                  <a:pt x="6765" y="9855"/>
                </a:lnTo>
                <a:lnTo>
                  <a:pt x="6692" y="9612"/>
                </a:lnTo>
                <a:lnTo>
                  <a:pt x="6643" y="9490"/>
                </a:lnTo>
                <a:lnTo>
                  <a:pt x="6595" y="9393"/>
                </a:lnTo>
                <a:lnTo>
                  <a:pt x="6765" y="9222"/>
                </a:lnTo>
                <a:lnTo>
                  <a:pt x="6814" y="9417"/>
                </a:lnTo>
                <a:lnTo>
                  <a:pt x="6887" y="9587"/>
                </a:lnTo>
                <a:lnTo>
                  <a:pt x="6911" y="9636"/>
                </a:lnTo>
                <a:lnTo>
                  <a:pt x="6960" y="9660"/>
                </a:lnTo>
                <a:lnTo>
                  <a:pt x="7033" y="9660"/>
                </a:lnTo>
                <a:lnTo>
                  <a:pt x="7081" y="9636"/>
                </a:lnTo>
                <a:lnTo>
                  <a:pt x="7130" y="9612"/>
                </a:lnTo>
                <a:lnTo>
                  <a:pt x="7179" y="9563"/>
                </a:lnTo>
                <a:lnTo>
                  <a:pt x="7179" y="9514"/>
                </a:lnTo>
                <a:lnTo>
                  <a:pt x="7179" y="9441"/>
                </a:lnTo>
                <a:lnTo>
                  <a:pt x="7057" y="9174"/>
                </a:lnTo>
                <a:lnTo>
                  <a:pt x="6984" y="9003"/>
                </a:lnTo>
                <a:lnTo>
                  <a:pt x="7106" y="8906"/>
                </a:lnTo>
                <a:lnTo>
                  <a:pt x="7106" y="8955"/>
                </a:lnTo>
                <a:lnTo>
                  <a:pt x="7106" y="9125"/>
                </a:lnTo>
                <a:lnTo>
                  <a:pt x="7130" y="9198"/>
                </a:lnTo>
                <a:lnTo>
                  <a:pt x="7179" y="9271"/>
                </a:lnTo>
                <a:lnTo>
                  <a:pt x="7227" y="9271"/>
                </a:lnTo>
                <a:lnTo>
                  <a:pt x="7276" y="9247"/>
                </a:lnTo>
                <a:lnTo>
                  <a:pt x="7325" y="9198"/>
                </a:lnTo>
                <a:lnTo>
                  <a:pt x="7349" y="9125"/>
                </a:lnTo>
                <a:lnTo>
                  <a:pt x="7325" y="8955"/>
                </a:lnTo>
                <a:lnTo>
                  <a:pt x="7276" y="8736"/>
                </a:lnTo>
                <a:lnTo>
                  <a:pt x="7519" y="8517"/>
                </a:lnTo>
                <a:lnTo>
                  <a:pt x="7544" y="8638"/>
                </a:lnTo>
                <a:lnTo>
                  <a:pt x="7617" y="8760"/>
                </a:lnTo>
                <a:lnTo>
                  <a:pt x="7665" y="8784"/>
                </a:lnTo>
                <a:lnTo>
                  <a:pt x="7714" y="8784"/>
                </a:lnTo>
                <a:lnTo>
                  <a:pt x="7763" y="8736"/>
                </a:lnTo>
                <a:lnTo>
                  <a:pt x="7787" y="8687"/>
                </a:lnTo>
                <a:lnTo>
                  <a:pt x="7763" y="8638"/>
                </a:lnTo>
                <a:lnTo>
                  <a:pt x="7738" y="8590"/>
                </a:lnTo>
                <a:lnTo>
                  <a:pt x="7690" y="8492"/>
                </a:lnTo>
                <a:lnTo>
                  <a:pt x="7641" y="8419"/>
                </a:lnTo>
                <a:lnTo>
                  <a:pt x="7884" y="8176"/>
                </a:lnTo>
                <a:lnTo>
                  <a:pt x="7909" y="8298"/>
                </a:lnTo>
                <a:lnTo>
                  <a:pt x="7933" y="8419"/>
                </a:lnTo>
                <a:lnTo>
                  <a:pt x="7957" y="8468"/>
                </a:lnTo>
                <a:lnTo>
                  <a:pt x="8006" y="8517"/>
                </a:lnTo>
                <a:lnTo>
                  <a:pt x="8152" y="8517"/>
                </a:lnTo>
                <a:lnTo>
                  <a:pt x="8201" y="8492"/>
                </a:lnTo>
                <a:lnTo>
                  <a:pt x="8225" y="8444"/>
                </a:lnTo>
                <a:lnTo>
                  <a:pt x="8249" y="8371"/>
                </a:lnTo>
                <a:lnTo>
                  <a:pt x="8201" y="8152"/>
                </a:lnTo>
                <a:lnTo>
                  <a:pt x="8128" y="7957"/>
                </a:lnTo>
                <a:lnTo>
                  <a:pt x="8468" y="7641"/>
                </a:lnTo>
                <a:lnTo>
                  <a:pt x="8444" y="7762"/>
                </a:lnTo>
                <a:lnTo>
                  <a:pt x="8444" y="7884"/>
                </a:lnTo>
                <a:lnTo>
                  <a:pt x="8493" y="7981"/>
                </a:lnTo>
                <a:lnTo>
                  <a:pt x="8517" y="8030"/>
                </a:lnTo>
                <a:lnTo>
                  <a:pt x="8566" y="8054"/>
                </a:lnTo>
                <a:lnTo>
                  <a:pt x="8590" y="8054"/>
                </a:lnTo>
                <a:lnTo>
                  <a:pt x="8614" y="8030"/>
                </a:lnTo>
                <a:lnTo>
                  <a:pt x="8639" y="7981"/>
                </a:lnTo>
                <a:lnTo>
                  <a:pt x="8639" y="7933"/>
                </a:lnTo>
                <a:lnTo>
                  <a:pt x="8614" y="7835"/>
                </a:lnTo>
                <a:lnTo>
                  <a:pt x="8566" y="7714"/>
                </a:lnTo>
                <a:lnTo>
                  <a:pt x="8541" y="7568"/>
                </a:lnTo>
                <a:lnTo>
                  <a:pt x="9125" y="7033"/>
                </a:lnTo>
                <a:lnTo>
                  <a:pt x="9125" y="7179"/>
                </a:lnTo>
                <a:lnTo>
                  <a:pt x="9149" y="7325"/>
                </a:lnTo>
                <a:lnTo>
                  <a:pt x="9198" y="7373"/>
                </a:lnTo>
                <a:lnTo>
                  <a:pt x="9222" y="7397"/>
                </a:lnTo>
                <a:lnTo>
                  <a:pt x="9271" y="7422"/>
                </a:lnTo>
                <a:lnTo>
                  <a:pt x="9320" y="7397"/>
                </a:lnTo>
                <a:lnTo>
                  <a:pt x="9368" y="7397"/>
                </a:lnTo>
                <a:lnTo>
                  <a:pt x="9393" y="7349"/>
                </a:lnTo>
                <a:lnTo>
                  <a:pt x="9417" y="7300"/>
                </a:lnTo>
                <a:lnTo>
                  <a:pt x="9417" y="7252"/>
                </a:lnTo>
                <a:lnTo>
                  <a:pt x="9393" y="7154"/>
                </a:lnTo>
                <a:lnTo>
                  <a:pt x="9393" y="7033"/>
                </a:lnTo>
                <a:lnTo>
                  <a:pt x="9417" y="6935"/>
                </a:lnTo>
                <a:lnTo>
                  <a:pt x="9417" y="6838"/>
                </a:lnTo>
                <a:lnTo>
                  <a:pt x="9393" y="6789"/>
                </a:lnTo>
                <a:lnTo>
                  <a:pt x="9466" y="6716"/>
                </a:lnTo>
                <a:lnTo>
                  <a:pt x="9490" y="6838"/>
                </a:lnTo>
                <a:lnTo>
                  <a:pt x="9514" y="6960"/>
                </a:lnTo>
                <a:lnTo>
                  <a:pt x="9539" y="7008"/>
                </a:lnTo>
                <a:lnTo>
                  <a:pt x="9587" y="7033"/>
                </a:lnTo>
                <a:lnTo>
                  <a:pt x="9636" y="7057"/>
                </a:lnTo>
                <a:lnTo>
                  <a:pt x="9660" y="7057"/>
                </a:lnTo>
                <a:lnTo>
                  <a:pt x="9709" y="7033"/>
                </a:lnTo>
                <a:lnTo>
                  <a:pt x="9733" y="7008"/>
                </a:lnTo>
                <a:lnTo>
                  <a:pt x="9782" y="6984"/>
                </a:lnTo>
                <a:lnTo>
                  <a:pt x="9782" y="6935"/>
                </a:lnTo>
                <a:lnTo>
                  <a:pt x="9782" y="6741"/>
                </a:lnTo>
                <a:lnTo>
                  <a:pt x="9733" y="6619"/>
                </a:lnTo>
                <a:lnTo>
                  <a:pt x="9709" y="6522"/>
                </a:lnTo>
                <a:lnTo>
                  <a:pt x="9831" y="6376"/>
                </a:lnTo>
                <a:lnTo>
                  <a:pt x="9879" y="6327"/>
                </a:lnTo>
                <a:lnTo>
                  <a:pt x="9904" y="6278"/>
                </a:lnTo>
                <a:lnTo>
                  <a:pt x="9904" y="6205"/>
                </a:lnTo>
                <a:lnTo>
                  <a:pt x="9928" y="6132"/>
                </a:lnTo>
                <a:lnTo>
                  <a:pt x="9952" y="6059"/>
                </a:lnTo>
                <a:lnTo>
                  <a:pt x="9855" y="5670"/>
                </a:lnTo>
                <a:lnTo>
                  <a:pt x="9831" y="5475"/>
                </a:lnTo>
                <a:lnTo>
                  <a:pt x="9806" y="5281"/>
                </a:lnTo>
                <a:lnTo>
                  <a:pt x="9806" y="5037"/>
                </a:lnTo>
                <a:lnTo>
                  <a:pt x="9855" y="4794"/>
                </a:lnTo>
                <a:lnTo>
                  <a:pt x="9904" y="4575"/>
                </a:lnTo>
                <a:lnTo>
                  <a:pt x="9977" y="4332"/>
                </a:lnTo>
                <a:lnTo>
                  <a:pt x="10074" y="4088"/>
                </a:lnTo>
                <a:lnTo>
                  <a:pt x="10196" y="3869"/>
                </a:lnTo>
                <a:lnTo>
                  <a:pt x="10317" y="3650"/>
                </a:lnTo>
                <a:lnTo>
                  <a:pt x="10488" y="3456"/>
                </a:lnTo>
                <a:lnTo>
                  <a:pt x="10658" y="3261"/>
                </a:lnTo>
                <a:lnTo>
                  <a:pt x="10853" y="3091"/>
                </a:lnTo>
                <a:lnTo>
                  <a:pt x="11242" y="2750"/>
                </a:lnTo>
                <a:lnTo>
                  <a:pt x="11680" y="2458"/>
                </a:lnTo>
                <a:lnTo>
                  <a:pt x="12094" y="2166"/>
                </a:lnTo>
                <a:lnTo>
                  <a:pt x="12970" y="1631"/>
                </a:lnTo>
                <a:close/>
                <a:moveTo>
                  <a:pt x="10755" y="11631"/>
                </a:moveTo>
                <a:lnTo>
                  <a:pt x="10755" y="11680"/>
                </a:lnTo>
                <a:lnTo>
                  <a:pt x="10853" y="11850"/>
                </a:lnTo>
                <a:lnTo>
                  <a:pt x="10974" y="12021"/>
                </a:lnTo>
                <a:lnTo>
                  <a:pt x="11266" y="12361"/>
                </a:lnTo>
                <a:lnTo>
                  <a:pt x="11875" y="12970"/>
                </a:lnTo>
                <a:lnTo>
                  <a:pt x="13286" y="14503"/>
                </a:lnTo>
                <a:lnTo>
                  <a:pt x="13943" y="15184"/>
                </a:lnTo>
                <a:lnTo>
                  <a:pt x="14259" y="15549"/>
                </a:lnTo>
                <a:lnTo>
                  <a:pt x="14430" y="15719"/>
                </a:lnTo>
                <a:lnTo>
                  <a:pt x="14503" y="15792"/>
                </a:lnTo>
                <a:lnTo>
                  <a:pt x="14600" y="15841"/>
                </a:lnTo>
                <a:lnTo>
                  <a:pt x="14916" y="16035"/>
                </a:lnTo>
                <a:lnTo>
                  <a:pt x="15208" y="16206"/>
                </a:lnTo>
                <a:lnTo>
                  <a:pt x="15354" y="16279"/>
                </a:lnTo>
                <a:lnTo>
                  <a:pt x="15500" y="16352"/>
                </a:lnTo>
                <a:lnTo>
                  <a:pt x="15671" y="16376"/>
                </a:lnTo>
                <a:lnTo>
                  <a:pt x="15890" y="16376"/>
                </a:lnTo>
                <a:lnTo>
                  <a:pt x="15914" y="16352"/>
                </a:lnTo>
                <a:lnTo>
                  <a:pt x="15938" y="16279"/>
                </a:lnTo>
                <a:lnTo>
                  <a:pt x="15914" y="16230"/>
                </a:lnTo>
                <a:lnTo>
                  <a:pt x="15890" y="16206"/>
                </a:lnTo>
                <a:lnTo>
                  <a:pt x="15865" y="16206"/>
                </a:lnTo>
                <a:lnTo>
                  <a:pt x="15622" y="16157"/>
                </a:lnTo>
                <a:lnTo>
                  <a:pt x="15403" y="16084"/>
                </a:lnTo>
                <a:lnTo>
                  <a:pt x="15233" y="15987"/>
                </a:lnTo>
                <a:lnTo>
                  <a:pt x="15062" y="15865"/>
                </a:lnTo>
                <a:lnTo>
                  <a:pt x="14892" y="15743"/>
                </a:lnTo>
                <a:lnTo>
                  <a:pt x="14746" y="15573"/>
                </a:lnTo>
                <a:lnTo>
                  <a:pt x="14454" y="15233"/>
                </a:lnTo>
                <a:lnTo>
                  <a:pt x="13846" y="14624"/>
                </a:lnTo>
                <a:lnTo>
                  <a:pt x="13262" y="14016"/>
                </a:lnTo>
                <a:lnTo>
                  <a:pt x="12045" y="12799"/>
                </a:lnTo>
                <a:lnTo>
                  <a:pt x="11461" y="12167"/>
                </a:lnTo>
                <a:lnTo>
                  <a:pt x="11145" y="11875"/>
                </a:lnTo>
                <a:lnTo>
                  <a:pt x="10974" y="11729"/>
                </a:lnTo>
                <a:lnTo>
                  <a:pt x="10804" y="11631"/>
                </a:lnTo>
                <a:close/>
                <a:moveTo>
                  <a:pt x="9904" y="8638"/>
                </a:moveTo>
                <a:lnTo>
                  <a:pt x="10123" y="8882"/>
                </a:lnTo>
                <a:lnTo>
                  <a:pt x="9977" y="9003"/>
                </a:lnTo>
                <a:lnTo>
                  <a:pt x="9709" y="9271"/>
                </a:lnTo>
                <a:lnTo>
                  <a:pt x="9587" y="9417"/>
                </a:lnTo>
                <a:lnTo>
                  <a:pt x="9466" y="9587"/>
                </a:lnTo>
                <a:lnTo>
                  <a:pt x="9466" y="9612"/>
                </a:lnTo>
                <a:lnTo>
                  <a:pt x="9490" y="9660"/>
                </a:lnTo>
                <a:lnTo>
                  <a:pt x="9539" y="9660"/>
                </a:lnTo>
                <a:lnTo>
                  <a:pt x="9685" y="9612"/>
                </a:lnTo>
                <a:lnTo>
                  <a:pt x="9831" y="9539"/>
                </a:lnTo>
                <a:lnTo>
                  <a:pt x="10098" y="9320"/>
                </a:lnTo>
                <a:lnTo>
                  <a:pt x="10366" y="9101"/>
                </a:lnTo>
                <a:lnTo>
                  <a:pt x="10536" y="9247"/>
                </a:lnTo>
                <a:lnTo>
                  <a:pt x="10244" y="9466"/>
                </a:lnTo>
                <a:lnTo>
                  <a:pt x="10025" y="9636"/>
                </a:lnTo>
                <a:lnTo>
                  <a:pt x="9928" y="9733"/>
                </a:lnTo>
                <a:lnTo>
                  <a:pt x="9831" y="9855"/>
                </a:lnTo>
                <a:lnTo>
                  <a:pt x="9831" y="9928"/>
                </a:lnTo>
                <a:lnTo>
                  <a:pt x="9855" y="9977"/>
                </a:lnTo>
                <a:lnTo>
                  <a:pt x="9904" y="10025"/>
                </a:lnTo>
                <a:lnTo>
                  <a:pt x="9977" y="10025"/>
                </a:lnTo>
                <a:lnTo>
                  <a:pt x="10098" y="9977"/>
                </a:lnTo>
                <a:lnTo>
                  <a:pt x="10196" y="9904"/>
                </a:lnTo>
                <a:lnTo>
                  <a:pt x="10390" y="9758"/>
                </a:lnTo>
                <a:lnTo>
                  <a:pt x="10780" y="9490"/>
                </a:lnTo>
                <a:lnTo>
                  <a:pt x="10950" y="9660"/>
                </a:lnTo>
                <a:lnTo>
                  <a:pt x="10780" y="9733"/>
                </a:lnTo>
                <a:lnTo>
                  <a:pt x="10609" y="9855"/>
                </a:lnTo>
                <a:lnTo>
                  <a:pt x="10390" y="10001"/>
                </a:lnTo>
                <a:lnTo>
                  <a:pt x="10293" y="10098"/>
                </a:lnTo>
                <a:lnTo>
                  <a:pt x="10220" y="10220"/>
                </a:lnTo>
                <a:lnTo>
                  <a:pt x="10220" y="10269"/>
                </a:lnTo>
                <a:lnTo>
                  <a:pt x="10244" y="10293"/>
                </a:lnTo>
                <a:lnTo>
                  <a:pt x="10293" y="10317"/>
                </a:lnTo>
                <a:lnTo>
                  <a:pt x="10439" y="10317"/>
                </a:lnTo>
                <a:lnTo>
                  <a:pt x="10585" y="10244"/>
                </a:lnTo>
                <a:lnTo>
                  <a:pt x="10828" y="10074"/>
                </a:lnTo>
                <a:lnTo>
                  <a:pt x="10999" y="9977"/>
                </a:lnTo>
                <a:lnTo>
                  <a:pt x="11072" y="9904"/>
                </a:lnTo>
                <a:lnTo>
                  <a:pt x="11145" y="9831"/>
                </a:lnTo>
                <a:lnTo>
                  <a:pt x="11364" y="10025"/>
                </a:lnTo>
                <a:lnTo>
                  <a:pt x="11193" y="10123"/>
                </a:lnTo>
                <a:lnTo>
                  <a:pt x="11072" y="10244"/>
                </a:lnTo>
                <a:lnTo>
                  <a:pt x="10974" y="10342"/>
                </a:lnTo>
                <a:lnTo>
                  <a:pt x="10901" y="10439"/>
                </a:lnTo>
                <a:lnTo>
                  <a:pt x="10853" y="10561"/>
                </a:lnTo>
                <a:lnTo>
                  <a:pt x="10853" y="10634"/>
                </a:lnTo>
                <a:lnTo>
                  <a:pt x="10853" y="10682"/>
                </a:lnTo>
                <a:lnTo>
                  <a:pt x="10877" y="10707"/>
                </a:lnTo>
                <a:lnTo>
                  <a:pt x="10974" y="10682"/>
                </a:lnTo>
                <a:lnTo>
                  <a:pt x="11072" y="10634"/>
                </a:lnTo>
                <a:lnTo>
                  <a:pt x="11218" y="10536"/>
                </a:lnTo>
                <a:lnTo>
                  <a:pt x="11437" y="10366"/>
                </a:lnTo>
                <a:lnTo>
                  <a:pt x="11607" y="10269"/>
                </a:lnTo>
                <a:lnTo>
                  <a:pt x="11753" y="10415"/>
                </a:lnTo>
                <a:lnTo>
                  <a:pt x="11656" y="10488"/>
                </a:lnTo>
                <a:lnTo>
                  <a:pt x="11364" y="10731"/>
                </a:lnTo>
                <a:lnTo>
                  <a:pt x="11242" y="10877"/>
                </a:lnTo>
                <a:lnTo>
                  <a:pt x="11218" y="10950"/>
                </a:lnTo>
                <a:lnTo>
                  <a:pt x="11169" y="11023"/>
                </a:lnTo>
                <a:lnTo>
                  <a:pt x="11193" y="11072"/>
                </a:lnTo>
                <a:lnTo>
                  <a:pt x="11242" y="11096"/>
                </a:lnTo>
                <a:lnTo>
                  <a:pt x="11388" y="11047"/>
                </a:lnTo>
                <a:lnTo>
                  <a:pt x="11510" y="10974"/>
                </a:lnTo>
                <a:lnTo>
                  <a:pt x="11777" y="10780"/>
                </a:lnTo>
                <a:lnTo>
                  <a:pt x="11972" y="10634"/>
                </a:lnTo>
                <a:lnTo>
                  <a:pt x="12191" y="10828"/>
                </a:lnTo>
                <a:lnTo>
                  <a:pt x="12069" y="10926"/>
                </a:lnTo>
                <a:lnTo>
                  <a:pt x="11923" y="11023"/>
                </a:lnTo>
                <a:lnTo>
                  <a:pt x="11777" y="11169"/>
                </a:lnTo>
                <a:lnTo>
                  <a:pt x="11729" y="11242"/>
                </a:lnTo>
                <a:lnTo>
                  <a:pt x="11680" y="11315"/>
                </a:lnTo>
                <a:lnTo>
                  <a:pt x="11656" y="11388"/>
                </a:lnTo>
                <a:lnTo>
                  <a:pt x="11656" y="11485"/>
                </a:lnTo>
                <a:lnTo>
                  <a:pt x="11680" y="11534"/>
                </a:lnTo>
                <a:lnTo>
                  <a:pt x="11704" y="11558"/>
                </a:lnTo>
                <a:lnTo>
                  <a:pt x="11729" y="11558"/>
                </a:lnTo>
                <a:lnTo>
                  <a:pt x="11826" y="11534"/>
                </a:lnTo>
                <a:lnTo>
                  <a:pt x="11899" y="11510"/>
                </a:lnTo>
                <a:lnTo>
                  <a:pt x="12021" y="11412"/>
                </a:lnTo>
                <a:lnTo>
                  <a:pt x="12288" y="11193"/>
                </a:lnTo>
                <a:lnTo>
                  <a:pt x="12459" y="11072"/>
                </a:lnTo>
                <a:lnTo>
                  <a:pt x="12726" y="11315"/>
                </a:lnTo>
                <a:lnTo>
                  <a:pt x="12483" y="11534"/>
                </a:lnTo>
                <a:lnTo>
                  <a:pt x="12361" y="11656"/>
                </a:lnTo>
                <a:lnTo>
                  <a:pt x="12264" y="11777"/>
                </a:lnTo>
                <a:lnTo>
                  <a:pt x="12264" y="11826"/>
                </a:lnTo>
                <a:lnTo>
                  <a:pt x="12264" y="11850"/>
                </a:lnTo>
                <a:lnTo>
                  <a:pt x="12288" y="11948"/>
                </a:lnTo>
                <a:lnTo>
                  <a:pt x="12361" y="11972"/>
                </a:lnTo>
                <a:lnTo>
                  <a:pt x="12459" y="11972"/>
                </a:lnTo>
                <a:lnTo>
                  <a:pt x="12605" y="11875"/>
                </a:lnTo>
                <a:lnTo>
                  <a:pt x="12726" y="11777"/>
                </a:lnTo>
                <a:lnTo>
                  <a:pt x="12970" y="11558"/>
                </a:lnTo>
                <a:lnTo>
                  <a:pt x="12970" y="11534"/>
                </a:lnTo>
                <a:lnTo>
                  <a:pt x="13262" y="11802"/>
                </a:lnTo>
                <a:lnTo>
                  <a:pt x="13116" y="11923"/>
                </a:lnTo>
                <a:lnTo>
                  <a:pt x="12994" y="12021"/>
                </a:lnTo>
                <a:lnTo>
                  <a:pt x="12872" y="12142"/>
                </a:lnTo>
                <a:lnTo>
                  <a:pt x="12799" y="12288"/>
                </a:lnTo>
                <a:lnTo>
                  <a:pt x="12775" y="12361"/>
                </a:lnTo>
                <a:lnTo>
                  <a:pt x="12775" y="12434"/>
                </a:lnTo>
                <a:lnTo>
                  <a:pt x="12799" y="12507"/>
                </a:lnTo>
                <a:lnTo>
                  <a:pt x="12824" y="12532"/>
                </a:lnTo>
                <a:lnTo>
                  <a:pt x="12872" y="12532"/>
                </a:lnTo>
                <a:lnTo>
                  <a:pt x="12994" y="12483"/>
                </a:lnTo>
                <a:lnTo>
                  <a:pt x="13116" y="12434"/>
                </a:lnTo>
                <a:lnTo>
                  <a:pt x="13310" y="12264"/>
                </a:lnTo>
                <a:lnTo>
                  <a:pt x="13554" y="12094"/>
                </a:lnTo>
                <a:lnTo>
                  <a:pt x="13700" y="12215"/>
                </a:lnTo>
                <a:lnTo>
                  <a:pt x="13627" y="12264"/>
                </a:lnTo>
                <a:lnTo>
                  <a:pt x="13432" y="12434"/>
                </a:lnTo>
                <a:lnTo>
                  <a:pt x="13262" y="12653"/>
                </a:lnTo>
                <a:lnTo>
                  <a:pt x="13237" y="12702"/>
                </a:lnTo>
                <a:lnTo>
                  <a:pt x="13262" y="12751"/>
                </a:lnTo>
                <a:lnTo>
                  <a:pt x="13310" y="12799"/>
                </a:lnTo>
                <a:lnTo>
                  <a:pt x="13383" y="12799"/>
                </a:lnTo>
                <a:lnTo>
                  <a:pt x="13602" y="12702"/>
                </a:lnTo>
                <a:lnTo>
                  <a:pt x="13797" y="12556"/>
                </a:lnTo>
                <a:lnTo>
                  <a:pt x="13919" y="12459"/>
                </a:lnTo>
                <a:lnTo>
                  <a:pt x="14162" y="12702"/>
                </a:lnTo>
                <a:lnTo>
                  <a:pt x="13992" y="12848"/>
                </a:lnTo>
                <a:lnTo>
                  <a:pt x="13894" y="12945"/>
                </a:lnTo>
                <a:lnTo>
                  <a:pt x="13797" y="13043"/>
                </a:lnTo>
                <a:lnTo>
                  <a:pt x="13724" y="13164"/>
                </a:lnTo>
                <a:lnTo>
                  <a:pt x="13700" y="13237"/>
                </a:lnTo>
                <a:lnTo>
                  <a:pt x="13700" y="13310"/>
                </a:lnTo>
                <a:lnTo>
                  <a:pt x="13700" y="13359"/>
                </a:lnTo>
                <a:lnTo>
                  <a:pt x="13748" y="13359"/>
                </a:lnTo>
                <a:lnTo>
                  <a:pt x="13870" y="13335"/>
                </a:lnTo>
                <a:lnTo>
                  <a:pt x="13992" y="13286"/>
                </a:lnTo>
                <a:lnTo>
                  <a:pt x="14089" y="13189"/>
                </a:lnTo>
                <a:lnTo>
                  <a:pt x="14186" y="13116"/>
                </a:lnTo>
                <a:lnTo>
                  <a:pt x="14381" y="12921"/>
                </a:lnTo>
                <a:lnTo>
                  <a:pt x="14746" y="13335"/>
                </a:lnTo>
                <a:lnTo>
                  <a:pt x="14624" y="13408"/>
                </a:lnTo>
                <a:lnTo>
                  <a:pt x="14503" y="13505"/>
                </a:lnTo>
                <a:lnTo>
                  <a:pt x="14284" y="13651"/>
                </a:lnTo>
                <a:lnTo>
                  <a:pt x="14186" y="13748"/>
                </a:lnTo>
                <a:lnTo>
                  <a:pt x="14138" y="13870"/>
                </a:lnTo>
                <a:lnTo>
                  <a:pt x="14138" y="13919"/>
                </a:lnTo>
                <a:lnTo>
                  <a:pt x="14162" y="13992"/>
                </a:lnTo>
                <a:lnTo>
                  <a:pt x="14211" y="14016"/>
                </a:lnTo>
                <a:lnTo>
                  <a:pt x="14259" y="14040"/>
                </a:lnTo>
                <a:lnTo>
                  <a:pt x="14381" y="14016"/>
                </a:lnTo>
                <a:lnTo>
                  <a:pt x="14503" y="13943"/>
                </a:lnTo>
                <a:lnTo>
                  <a:pt x="14697" y="13773"/>
                </a:lnTo>
                <a:lnTo>
                  <a:pt x="14819" y="13651"/>
                </a:lnTo>
                <a:lnTo>
                  <a:pt x="14941" y="13529"/>
                </a:lnTo>
                <a:lnTo>
                  <a:pt x="15160" y="13748"/>
                </a:lnTo>
                <a:lnTo>
                  <a:pt x="14989" y="13919"/>
                </a:lnTo>
                <a:lnTo>
                  <a:pt x="14795" y="14065"/>
                </a:lnTo>
                <a:lnTo>
                  <a:pt x="14722" y="14138"/>
                </a:lnTo>
                <a:lnTo>
                  <a:pt x="14673" y="14259"/>
                </a:lnTo>
                <a:lnTo>
                  <a:pt x="14673" y="14284"/>
                </a:lnTo>
                <a:lnTo>
                  <a:pt x="14697" y="14284"/>
                </a:lnTo>
                <a:lnTo>
                  <a:pt x="14770" y="14308"/>
                </a:lnTo>
                <a:lnTo>
                  <a:pt x="14819" y="14308"/>
                </a:lnTo>
                <a:lnTo>
                  <a:pt x="14941" y="14284"/>
                </a:lnTo>
                <a:lnTo>
                  <a:pt x="15062" y="14235"/>
                </a:lnTo>
                <a:lnTo>
                  <a:pt x="15184" y="14162"/>
                </a:lnTo>
                <a:lnTo>
                  <a:pt x="15281" y="14089"/>
                </a:lnTo>
                <a:lnTo>
                  <a:pt x="15379" y="13992"/>
                </a:lnTo>
                <a:lnTo>
                  <a:pt x="15573" y="14186"/>
                </a:lnTo>
                <a:lnTo>
                  <a:pt x="15452" y="14284"/>
                </a:lnTo>
                <a:lnTo>
                  <a:pt x="15330" y="14381"/>
                </a:lnTo>
                <a:lnTo>
                  <a:pt x="15184" y="14503"/>
                </a:lnTo>
                <a:lnTo>
                  <a:pt x="15111" y="14576"/>
                </a:lnTo>
                <a:lnTo>
                  <a:pt x="15038" y="14673"/>
                </a:lnTo>
                <a:lnTo>
                  <a:pt x="15038" y="14746"/>
                </a:lnTo>
                <a:lnTo>
                  <a:pt x="15062" y="14795"/>
                </a:lnTo>
                <a:lnTo>
                  <a:pt x="15111" y="14843"/>
                </a:lnTo>
                <a:lnTo>
                  <a:pt x="15184" y="14843"/>
                </a:lnTo>
                <a:lnTo>
                  <a:pt x="15257" y="14819"/>
                </a:lnTo>
                <a:lnTo>
                  <a:pt x="15354" y="14770"/>
                </a:lnTo>
                <a:lnTo>
                  <a:pt x="15500" y="14649"/>
                </a:lnTo>
                <a:lnTo>
                  <a:pt x="15646" y="14527"/>
                </a:lnTo>
                <a:lnTo>
                  <a:pt x="15792" y="14405"/>
                </a:lnTo>
                <a:lnTo>
                  <a:pt x="15987" y="14649"/>
                </a:lnTo>
                <a:lnTo>
                  <a:pt x="15890" y="14722"/>
                </a:lnTo>
                <a:lnTo>
                  <a:pt x="15744" y="14892"/>
                </a:lnTo>
                <a:lnTo>
                  <a:pt x="15598" y="15087"/>
                </a:lnTo>
                <a:lnTo>
                  <a:pt x="15573" y="15111"/>
                </a:lnTo>
                <a:lnTo>
                  <a:pt x="15598" y="15135"/>
                </a:lnTo>
                <a:lnTo>
                  <a:pt x="15622" y="15160"/>
                </a:lnTo>
                <a:lnTo>
                  <a:pt x="15646" y="15160"/>
                </a:lnTo>
                <a:lnTo>
                  <a:pt x="15865" y="15038"/>
                </a:lnTo>
                <a:lnTo>
                  <a:pt x="16036" y="14916"/>
                </a:lnTo>
                <a:lnTo>
                  <a:pt x="16133" y="14868"/>
                </a:lnTo>
                <a:lnTo>
                  <a:pt x="16230" y="15014"/>
                </a:lnTo>
                <a:lnTo>
                  <a:pt x="16084" y="15135"/>
                </a:lnTo>
                <a:lnTo>
                  <a:pt x="15914" y="15306"/>
                </a:lnTo>
                <a:lnTo>
                  <a:pt x="15768" y="15476"/>
                </a:lnTo>
                <a:lnTo>
                  <a:pt x="15744" y="15524"/>
                </a:lnTo>
                <a:lnTo>
                  <a:pt x="15744" y="15573"/>
                </a:lnTo>
                <a:lnTo>
                  <a:pt x="15792" y="15622"/>
                </a:lnTo>
                <a:lnTo>
                  <a:pt x="15865" y="15670"/>
                </a:lnTo>
                <a:lnTo>
                  <a:pt x="15938" y="15646"/>
                </a:lnTo>
                <a:lnTo>
                  <a:pt x="16109" y="15524"/>
                </a:lnTo>
                <a:lnTo>
                  <a:pt x="16303" y="15403"/>
                </a:lnTo>
                <a:lnTo>
                  <a:pt x="16376" y="15330"/>
                </a:lnTo>
                <a:lnTo>
                  <a:pt x="16425" y="15500"/>
                </a:lnTo>
                <a:lnTo>
                  <a:pt x="16449" y="15695"/>
                </a:lnTo>
                <a:lnTo>
                  <a:pt x="16376" y="15719"/>
                </a:lnTo>
                <a:lnTo>
                  <a:pt x="16255" y="15841"/>
                </a:lnTo>
                <a:lnTo>
                  <a:pt x="16206" y="15938"/>
                </a:lnTo>
                <a:lnTo>
                  <a:pt x="16182" y="16011"/>
                </a:lnTo>
                <a:lnTo>
                  <a:pt x="16157" y="16060"/>
                </a:lnTo>
                <a:lnTo>
                  <a:pt x="16206" y="16108"/>
                </a:lnTo>
                <a:lnTo>
                  <a:pt x="16255" y="16133"/>
                </a:lnTo>
                <a:lnTo>
                  <a:pt x="16303" y="16133"/>
                </a:lnTo>
                <a:lnTo>
                  <a:pt x="16401" y="16108"/>
                </a:lnTo>
                <a:lnTo>
                  <a:pt x="16401" y="16108"/>
                </a:lnTo>
                <a:lnTo>
                  <a:pt x="16328" y="16327"/>
                </a:lnTo>
                <a:lnTo>
                  <a:pt x="16255" y="16449"/>
                </a:lnTo>
                <a:lnTo>
                  <a:pt x="16157" y="16546"/>
                </a:lnTo>
                <a:lnTo>
                  <a:pt x="16060" y="16619"/>
                </a:lnTo>
                <a:lnTo>
                  <a:pt x="15963" y="16668"/>
                </a:lnTo>
                <a:lnTo>
                  <a:pt x="15841" y="16692"/>
                </a:lnTo>
                <a:lnTo>
                  <a:pt x="15719" y="16692"/>
                </a:lnTo>
                <a:lnTo>
                  <a:pt x="15598" y="16668"/>
                </a:lnTo>
                <a:lnTo>
                  <a:pt x="15452" y="16644"/>
                </a:lnTo>
                <a:lnTo>
                  <a:pt x="15160" y="16522"/>
                </a:lnTo>
                <a:lnTo>
                  <a:pt x="14843" y="16327"/>
                </a:lnTo>
                <a:lnTo>
                  <a:pt x="14527" y="16108"/>
                </a:lnTo>
                <a:lnTo>
                  <a:pt x="14186" y="15841"/>
                </a:lnTo>
                <a:lnTo>
                  <a:pt x="13870" y="15549"/>
                </a:lnTo>
                <a:lnTo>
                  <a:pt x="13554" y="15257"/>
                </a:lnTo>
                <a:lnTo>
                  <a:pt x="12970" y="14649"/>
                </a:lnTo>
                <a:lnTo>
                  <a:pt x="12167" y="13797"/>
                </a:lnTo>
                <a:lnTo>
                  <a:pt x="11291" y="12897"/>
                </a:lnTo>
                <a:lnTo>
                  <a:pt x="10439" y="11972"/>
                </a:lnTo>
                <a:lnTo>
                  <a:pt x="10001" y="11534"/>
                </a:lnTo>
                <a:lnTo>
                  <a:pt x="9539" y="11096"/>
                </a:lnTo>
                <a:lnTo>
                  <a:pt x="9076" y="10658"/>
                </a:lnTo>
                <a:lnTo>
                  <a:pt x="8614" y="10269"/>
                </a:lnTo>
                <a:lnTo>
                  <a:pt x="8566" y="10244"/>
                </a:lnTo>
                <a:lnTo>
                  <a:pt x="9904" y="8638"/>
                </a:lnTo>
                <a:close/>
                <a:moveTo>
                  <a:pt x="1071" y="0"/>
                </a:moveTo>
                <a:lnTo>
                  <a:pt x="828" y="73"/>
                </a:lnTo>
                <a:lnTo>
                  <a:pt x="609" y="171"/>
                </a:lnTo>
                <a:lnTo>
                  <a:pt x="414" y="317"/>
                </a:lnTo>
                <a:lnTo>
                  <a:pt x="244" y="511"/>
                </a:lnTo>
                <a:lnTo>
                  <a:pt x="122" y="730"/>
                </a:lnTo>
                <a:lnTo>
                  <a:pt x="25" y="949"/>
                </a:lnTo>
                <a:lnTo>
                  <a:pt x="25" y="1071"/>
                </a:lnTo>
                <a:lnTo>
                  <a:pt x="25" y="1193"/>
                </a:lnTo>
                <a:lnTo>
                  <a:pt x="25" y="1314"/>
                </a:lnTo>
                <a:lnTo>
                  <a:pt x="49" y="1436"/>
                </a:lnTo>
                <a:lnTo>
                  <a:pt x="25" y="1777"/>
                </a:lnTo>
                <a:lnTo>
                  <a:pt x="1" y="2117"/>
                </a:lnTo>
                <a:lnTo>
                  <a:pt x="25" y="2215"/>
                </a:lnTo>
                <a:lnTo>
                  <a:pt x="74" y="2263"/>
                </a:lnTo>
                <a:lnTo>
                  <a:pt x="147" y="2288"/>
                </a:lnTo>
                <a:lnTo>
                  <a:pt x="244" y="2263"/>
                </a:lnTo>
                <a:lnTo>
                  <a:pt x="341" y="2239"/>
                </a:lnTo>
                <a:lnTo>
                  <a:pt x="317" y="2896"/>
                </a:lnTo>
                <a:lnTo>
                  <a:pt x="341" y="2993"/>
                </a:lnTo>
                <a:lnTo>
                  <a:pt x="414" y="3042"/>
                </a:lnTo>
                <a:lnTo>
                  <a:pt x="560" y="3042"/>
                </a:lnTo>
                <a:lnTo>
                  <a:pt x="658" y="3018"/>
                </a:lnTo>
                <a:lnTo>
                  <a:pt x="658" y="3285"/>
                </a:lnTo>
                <a:lnTo>
                  <a:pt x="658" y="3431"/>
                </a:lnTo>
                <a:lnTo>
                  <a:pt x="682" y="3529"/>
                </a:lnTo>
                <a:lnTo>
                  <a:pt x="731" y="3650"/>
                </a:lnTo>
                <a:lnTo>
                  <a:pt x="779" y="3723"/>
                </a:lnTo>
                <a:lnTo>
                  <a:pt x="876" y="3748"/>
                </a:lnTo>
                <a:lnTo>
                  <a:pt x="998" y="3772"/>
                </a:lnTo>
                <a:lnTo>
                  <a:pt x="949" y="3942"/>
                </a:lnTo>
                <a:lnTo>
                  <a:pt x="949" y="4137"/>
                </a:lnTo>
                <a:lnTo>
                  <a:pt x="949" y="4332"/>
                </a:lnTo>
                <a:lnTo>
                  <a:pt x="998" y="4526"/>
                </a:lnTo>
                <a:lnTo>
                  <a:pt x="1047" y="4575"/>
                </a:lnTo>
                <a:lnTo>
                  <a:pt x="1095" y="4624"/>
                </a:lnTo>
                <a:lnTo>
                  <a:pt x="1168" y="4648"/>
                </a:lnTo>
                <a:lnTo>
                  <a:pt x="1241" y="4624"/>
                </a:lnTo>
                <a:lnTo>
                  <a:pt x="1339" y="4551"/>
                </a:lnTo>
                <a:lnTo>
                  <a:pt x="1363" y="4745"/>
                </a:lnTo>
                <a:lnTo>
                  <a:pt x="1436" y="4916"/>
                </a:lnTo>
                <a:lnTo>
                  <a:pt x="1533" y="5086"/>
                </a:lnTo>
                <a:lnTo>
                  <a:pt x="1655" y="5232"/>
                </a:lnTo>
                <a:lnTo>
                  <a:pt x="1728" y="5281"/>
                </a:lnTo>
                <a:lnTo>
                  <a:pt x="1801" y="5281"/>
                </a:lnTo>
                <a:lnTo>
                  <a:pt x="1874" y="5256"/>
                </a:lnTo>
                <a:lnTo>
                  <a:pt x="1850" y="5378"/>
                </a:lnTo>
                <a:lnTo>
                  <a:pt x="1874" y="5500"/>
                </a:lnTo>
                <a:lnTo>
                  <a:pt x="1923" y="5621"/>
                </a:lnTo>
                <a:lnTo>
                  <a:pt x="1996" y="5719"/>
                </a:lnTo>
                <a:lnTo>
                  <a:pt x="2093" y="5792"/>
                </a:lnTo>
                <a:lnTo>
                  <a:pt x="2190" y="5840"/>
                </a:lnTo>
                <a:lnTo>
                  <a:pt x="2263" y="5840"/>
                </a:lnTo>
                <a:lnTo>
                  <a:pt x="2361" y="5816"/>
                </a:lnTo>
                <a:lnTo>
                  <a:pt x="2458" y="5986"/>
                </a:lnTo>
                <a:lnTo>
                  <a:pt x="2434" y="6084"/>
                </a:lnTo>
                <a:lnTo>
                  <a:pt x="2434" y="6181"/>
                </a:lnTo>
                <a:lnTo>
                  <a:pt x="2482" y="6424"/>
                </a:lnTo>
                <a:lnTo>
                  <a:pt x="2531" y="6473"/>
                </a:lnTo>
                <a:lnTo>
                  <a:pt x="2580" y="6522"/>
                </a:lnTo>
                <a:lnTo>
                  <a:pt x="2653" y="6522"/>
                </a:lnTo>
                <a:lnTo>
                  <a:pt x="2726" y="6473"/>
                </a:lnTo>
                <a:lnTo>
                  <a:pt x="2823" y="6424"/>
                </a:lnTo>
                <a:lnTo>
                  <a:pt x="2847" y="6546"/>
                </a:lnTo>
                <a:lnTo>
                  <a:pt x="2896" y="6643"/>
                </a:lnTo>
                <a:lnTo>
                  <a:pt x="2969" y="6741"/>
                </a:lnTo>
                <a:lnTo>
                  <a:pt x="3042" y="6838"/>
                </a:lnTo>
                <a:lnTo>
                  <a:pt x="3139" y="6887"/>
                </a:lnTo>
                <a:lnTo>
                  <a:pt x="3261" y="6911"/>
                </a:lnTo>
                <a:lnTo>
                  <a:pt x="3383" y="6911"/>
                </a:lnTo>
                <a:lnTo>
                  <a:pt x="3529" y="6887"/>
                </a:lnTo>
                <a:lnTo>
                  <a:pt x="3553" y="6887"/>
                </a:lnTo>
                <a:lnTo>
                  <a:pt x="3553" y="6911"/>
                </a:lnTo>
                <a:lnTo>
                  <a:pt x="3529" y="6984"/>
                </a:lnTo>
                <a:lnTo>
                  <a:pt x="3504" y="7130"/>
                </a:lnTo>
                <a:lnTo>
                  <a:pt x="3504" y="7252"/>
                </a:lnTo>
                <a:lnTo>
                  <a:pt x="3529" y="7276"/>
                </a:lnTo>
                <a:lnTo>
                  <a:pt x="3553" y="7325"/>
                </a:lnTo>
                <a:lnTo>
                  <a:pt x="3626" y="7349"/>
                </a:lnTo>
                <a:lnTo>
                  <a:pt x="3723" y="7349"/>
                </a:lnTo>
                <a:lnTo>
                  <a:pt x="3845" y="7300"/>
                </a:lnTo>
                <a:lnTo>
                  <a:pt x="3942" y="7252"/>
                </a:lnTo>
                <a:lnTo>
                  <a:pt x="3942" y="7373"/>
                </a:lnTo>
                <a:lnTo>
                  <a:pt x="3967" y="7470"/>
                </a:lnTo>
                <a:lnTo>
                  <a:pt x="3991" y="7568"/>
                </a:lnTo>
                <a:lnTo>
                  <a:pt x="4088" y="7641"/>
                </a:lnTo>
                <a:lnTo>
                  <a:pt x="4210" y="7689"/>
                </a:lnTo>
                <a:lnTo>
                  <a:pt x="4283" y="7714"/>
                </a:lnTo>
                <a:lnTo>
                  <a:pt x="4356" y="7689"/>
                </a:lnTo>
                <a:lnTo>
                  <a:pt x="4453" y="7641"/>
                </a:lnTo>
                <a:lnTo>
                  <a:pt x="4453" y="7762"/>
                </a:lnTo>
                <a:lnTo>
                  <a:pt x="4453" y="7884"/>
                </a:lnTo>
                <a:lnTo>
                  <a:pt x="4478" y="7933"/>
                </a:lnTo>
                <a:lnTo>
                  <a:pt x="4526" y="7981"/>
                </a:lnTo>
                <a:lnTo>
                  <a:pt x="4575" y="8030"/>
                </a:lnTo>
                <a:lnTo>
                  <a:pt x="4648" y="8054"/>
                </a:lnTo>
                <a:lnTo>
                  <a:pt x="4770" y="8103"/>
                </a:lnTo>
                <a:lnTo>
                  <a:pt x="4891" y="8079"/>
                </a:lnTo>
                <a:lnTo>
                  <a:pt x="5013" y="8054"/>
                </a:lnTo>
                <a:lnTo>
                  <a:pt x="5110" y="7981"/>
                </a:lnTo>
                <a:lnTo>
                  <a:pt x="5159" y="8079"/>
                </a:lnTo>
                <a:lnTo>
                  <a:pt x="5208" y="8103"/>
                </a:lnTo>
                <a:lnTo>
                  <a:pt x="5232" y="8127"/>
                </a:lnTo>
                <a:lnTo>
                  <a:pt x="5329" y="8103"/>
                </a:lnTo>
                <a:lnTo>
                  <a:pt x="5329" y="8127"/>
                </a:lnTo>
                <a:lnTo>
                  <a:pt x="5329" y="8152"/>
                </a:lnTo>
                <a:lnTo>
                  <a:pt x="5354" y="8152"/>
                </a:lnTo>
                <a:lnTo>
                  <a:pt x="5475" y="8103"/>
                </a:lnTo>
                <a:lnTo>
                  <a:pt x="5597" y="8054"/>
                </a:lnTo>
                <a:lnTo>
                  <a:pt x="5597" y="8225"/>
                </a:lnTo>
                <a:lnTo>
                  <a:pt x="5646" y="8298"/>
                </a:lnTo>
                <a:lnTo>
                  <a:pt x="5694" y="8346"/>
                </a:lnTo>
                <a:lnTo>
                  <a:pt x="5840" y="8444"/>
                </a:lnTo>
                <a:lnTo>
                  <a:pt x="5938" y="8492"/>
                </a:lnTo>
                <a:lnTo>
                  <a:pt x="6059" y="8492"/>
                </a:lnTo>
                <a:lnTo>
                  <a:pt x="6181" y="8468"/>
                </a:lnTo>
                <a:lnTo>
                  <a:pt x="6278" y="8419"/>
                </a:lnTo>
                <a:lnTo>
                  <a:pt x="6400" y="8492"/>
                </a:lnTo>
                <a:lnTo>
                  <a:pt x="6546" y="8565"/>
                </a:lnTo>
                <a:lnTo>
                  <a:pt x="6668" y="8687"/>
                </a:lnTo>
                <a:lnTo>
                  <a:pt x="3383" y="11729"/>
                </a:lnTo>
                <a:lnTo>
                  <a:pt x="1947" y="13067"/>
                </a:lnTo>
                <a:lnTo>
                  <a:pt x="1314" y="13627"/>
                </a:lnTo>
                <a:lnTo>
                  <a:pt x="1022" y="13943"/>
                </a:lnTo>
                <a:lnTo>
                  <a:pt x="731" y="14259"/>
                </a:lnTo>
                <a:lnTo>
                  <a:pt x="585" y="14503"/>
                </a:lnTo>
                <a:lnTo>
                  <a:pt x="463" y="14770"/>
                </a:lnTo>
                <a:lnTo>
                  <a:pt x="341" y="15087"/>
                </a:lnTo>
                <a:lnTo>
                  <a:pt x="268" y="15403"/>
                </a:lnTo>
                <a:lnTo>
                  <a:pt x="268" y="15573"/>
                </a:lnTo>
                <a:lnTo>
                  <a:pt x="268" y="15719"/>
                </a:lnTo>
                <a:lnTo>
                  <a:pt x="268" y="15865"/>
                </a:lnTo>
                <a:lnTo>
                  <a:pt x="317" y="16011"/>
                </a:lnTo>
                <a:lnTo>
                  <a:pt x="366" y="16157"/>
                </a:lnTo>
                <a:lnTo>
                  <a:pt x="463" y="16279"/>
                </a:lnTo>
                <a:lnTo>
                  <a:pt x="560" y="16376"/>
                </a:lnTo>
                <a:lnTo>
                  <a:pt x="682" y="16473"/>
                </a:lnTo>
                <a:lnTo>
                  <a:pt x="731" y="16522"/>
                </a:lnTo>
                <a:lnTo>
                  <a:pt x="852" y="16644"/>
                </a:lnTo>
                <a:lnTo>
                  <a:pt x="974" y="16741"/>
                </a:lnTo>
                <a:lnTo>
                  <a:pt x="1095" y="16790"/>
                </a:lnTo>
                <a:lnTo>
                  <a:pt x="1241" y="16838"/>
                </a:lnTo>
                <a:lnTo>
                  <a:pt x="1387" y="16863"/>
                </a:lnTo>
                <a:lnTo>
                  <a:pt x="1679" y="16863"/>
                </a:lnTo>
                <a:lnTo>
                  <a:pt x="1850" y="16838"/>
                </a:lnTo>
                <a:lnTo>
                  <a:pt x="2142" y="16741"/>
                </a:lnTo>
                <a:lnTo>
                  <a:pt x="2434" y="16595"/>
                </a:lnTo>
                <a:lnTo>
                  <a:pt x="2701" y="16425"/>
                </a:lnTo>
                <a:lnTo>
                  <a:pt x="2920" y="16254"/>
                </a:lnTo>
                <a:lnTo>
                  <a:pt x="3285" y="15938"/>
                </a:lnTo>
                <a:lnTo>
                  <a:pt x="3650" y="15597"/>
                </a:lnTo>
                <a:lnTo>
                  <a:pt x="4356" y="14892"/>
                </a:lnTo>
                <a:lnTo>
                  <a:pt x="5694" y="13432"/>
                </a:lnTo>
                <a:lnTo>
                  <a:pt x="7057" y="11972"/>
                </a:lnTo>
                <a:lnTo>
                  <a:pt x="8371" y="10463"/>
                </a:lnTo>
                <a:lnTo>
                  <a:pt x="8833" y="11047"/>
                </a:lnTo>
                <a:lnTo>
                  <a:pt x="9320" y="11583"/>
                </a:lnTo>
                <a:lnTo>
                  <a:pt x="10342" y="12629"/>
                </a:lnTo>
                <a:lnTo>
                  <a:pt x="12386" y="14770"/>
                </a:lnTo>
                <a:lnTo>
                  <a:pt x="12775" y="15160"/>
                </a:lnTo>
                <a:lnTo>
                  <a:pt x="13237" y="15622"/>
                </a:lnTo>
                <a:lnTo>
                  <a:pt x="13773" y="16133"/>
                </a:lnTo>
                <a:lnTo>
                  <a:pt x="14065" y="16376"/>
                </a:lnTo>
                <a:lnTo>
                  <a:pt x="14357" y="16595"/>
                </a:lnTo>
                <a:lnTo>
                  <a:pt x="14649" y="16814"/>
                </a:lnTo>
                <a:lnTo>
                  <a:pt x="14965" y="16960"/>
                </a:lnTo>
                <a:lnTo>
                  <a:pt x="15257" y="17106"/>
                </a:lnTo>
                <a:lnTo>
                  <a:pt x="15549" y="17179"/>
                </a:lnTo>
                <a:lnTo>
                  <a:pt x="15695" y="17203"/>
                </a:lnTo>
                <a:lnTo>
                  <a:pt x="15963" y="17203"/>
                </a:lnTo>
                <a:lnTo>
                  <a:pt x="16084" y="17179"/>
                </a:lnTo>
                <a:lnTo>
                  <a:pt x="16230" y="17130"/>
                </a:lnTo>
                <a:lnTo>
                  <a:pt x="16352" y="17057"/>
                </a:lnTo>
                <a:lnTo>
                  <a:pt x="16474" y="16984"/>
                </a:lnTo>
                <a:lnTo>
                  <a:pt x="16595" y="16863"/>
                </a:lnTo>
                <a:lnTo>
                  <a:pt x="16741" y="16692"/>
                </a:lnTo>
                <a:lnTo>
                  <a:pt x="16863" y="16473"/>
                </a:lnTo>
                <a:lnTo>
                  <a:pt x="16936" y="16230"/>
                </a:lnTo>
                <a:lnTo>
                  <a:pt x="16984" y="15987"/>
                </a:lnTo>
                <a:lnTo>
                  <a:pt x="16984" y="15743"/>
                </a:lnTo>
                <a:lnTo>
                  <a:pt x="16960" y="15500"/>
                </a:lnTo>
                <a:lnTo>
                  <a:pt x="16911" y="15257"/>
                </a:lnTo>
                <a:lnTo>
                  <a:pt x="16838" y="15038"/>
                </a:lnTo>
                <a:lnTo>
                  <a:pt x="16668" y="14722"/>
                </a:lnTo>
                <a:lnTo>
                  <a:pt x="16425" y="14381"/>
                </a:lnTo>
                <a:lnTo>
                  <a:pt x="16157" y="14016"/>
                </a:lnTo>
                <a:lnTo>
                  <a:pt x="15865" y="13651"/>
                </a:lnTo>
                <a:lnTo>
                  <a:pt x="15549" y="13310"/>
                </a:lnTo>
                <a:lnTo>
                  <a:pt x="15233" y="12970"/>
                </a:lnTo>
                <a:lnTo>
                  <a:pt x="14673" y="12459"/>
                </a:lnTo>
                <a:lnTo>
                  <a:pt x="13967" y="11826"/>
                </a:lnTo>
                <a:lnTo>
                  <a:pt x="13262" y="11193"/>
                </a:lnTo>
                <a:lnTo>
                  <a:pt x="13286" y="11120"/>
                </a:lnTo>
                <a:lnTo>
                  <a:pt x="13286" y="11072"/>
                </a:lnTo>
                <a:lnTo>
                  <a:pt x="13262" y="11047"/>
                </a:lnTo>
                <a:lnTo>
                  <a:pt x="13189" y="11023"/>
                </a:lnTo>
                <a:lnTo>
                  <a:pt x="13091" y="11047"/>
                </a:lnTo>
                <a:lnTo>
                  <a:pt x="11631" y="9660"/>
                </a:lnTo>
                <a:lnTo>
                  <a:pt x="10196" y="8273"/>
                </a:lnTo>
                <a:lnTo>
                  <a:pt x="10707" y="7641"/>
                </a:lnTo>
                <a:lnTo>
                  <a:pt x="10828" y="7762"/>
                </a:lnTo>
                <a:lnTo>
                  <a:pt x="10974" y="7860"/>
                </a:lnTo>
                <a:lnTo>
                  <a:pt x="11120" y="7933"/>
                </a:lnTo>
                <a:lnTo>
                  <a:pt x="11291" y="8006"/>
                </a:lnTo>
                <a:lnTo>
                  <a:pt x="11461" y="8054"/>
                </a:lnTo>
                <a:lnTo>
                  <a:pt x="11631" y="8103"/>
                </a:lnTo>
                <a:lnTo>
                  <a:pt x="11996" y="8127"/>
                </a:lnTo>
                <a:lnTo>
                  <a:pt x="12264" y="8127"/>
                </a:lnTo>
                <a:lnTo>
                  <a:pt x="12532" y="8103"/>
                </a:lnTo>
                <a:lnTo>
                  <a:pt x="12799" y="8030"/>
                </a:lnTo>
                <a:lnTo>
                  <a:pt x="13067" y="7933"/>
                </a:lnTo>
                <a:lnTo>
                  <a:pt x="13310" y="7811"/>
                </a:lnTo>
                <a:lnTo>
                  <a:pt x="13554" y="7665"/>
                </a:lnTo>
                <a:lnTo>
                  <a:pt x="13773" y="7519"/>
                </a:lnTo>
                <a:lnTo>
                  <a:pt x="13992" y="7349"/>
                </a:lnTo>
                <a:lnTo>
                  <a:pt x="14235" y="7130"/>
                </a:lnTo>
                <a:lnTo>
                  <a:pt x="14478" y="6911"/>
                </a:lnTo>
                <a:lnTo>
                  <a:pt x="14697" y="6668"/>
                </a:lnTo>
                <a:lnTo>
                  <a:pt x="14892" y="6400"/>
                </a:lnTo>
                <a:lnTo>
                  <a:pt x="15281" y="5865"/>
                </a:lnTo>
                <a:lnTo>
                  <a:pt x="15622" y="5305"/>
                </a:lnTo>
                <a:lnTo>
                  <a:pt x="16011" y="4697"/>
                </a:lnTo>
                <a:lnTo>
                  <a:pt x="16376" y="4064"/>
                </a:lnTo>
                <a:lnTo>
                  <a:pt x="16692" y="3407"/>
                </a:lnTo>
                <a:lnTo>
                  <a:pt x="16960" y="2726"/>
                </a:lnTo>
                <a:lnTo>
                  <a:pt x="16984" y="2628"/>
                </a:lnTo>
                <a:lnTo>
                  <a:pt x="16960" y="2555"/>
                </a:lnTo>
                <a:lnTo>
                  <a:pt x="16960" y="2507"/>
                </a:lnTo>
                <a:lnTo>
                  <a:pt x="16960" y="2434"/>
                </a:lnTo>
                <a:lnTo>
                  <a:pt x="16911" y="2385"/>
                </a:lnTo>
                <a:lnTo>
                  <a:pt x="16863" y="2336"/>
                </a:lnTo>
                <a:lnTo>
                  <a:pt x="16814" y="2288"/>
                </a:lnTo>
                <a:lnTo>
                  <a:pt x="16692" y="2288"/>
                </a:lnTo>
                <a:lnTo>
                  <a:pt x="16644" y="2312"/>
                </a:lnTo>
                <a:lnTo>
                  <a:pt x="15646" y="3066"/>
                </a:lnTo>
                <a:lnTo>
                  <a:pt x="15160" y="3456"/>
                </a:lnTo>
                <a:lnTo>
                  <a:pt x="14649" y="3821"/>
                </a:lnTo>
                <a:lnTo>
                  <a:pt x="13919" y="4332"/>
                </a:lnTo>
                <a:lnTo>
                  <a:pt x="13919" y="4332"/>
                </a:lnTo>
                <a:lnTo>
                  <a:pt x="14746" y="3115"/>
                </a:lnTo>
                <a:lnTo>
                  <a:pt x="15476" y="2020"/>
                </a:lnTo>
                <a:lnTo>
                  <a:pt x="15671" y="1704"/>
                </a:lnTo>
                <a:lnTo>
                  <a:pt x="15768" y="1533"/>
                </a:lnTo>
                <a:lnTo>
                  <a:pt x="15817" y="1363"/>
                </a:lnTo>
                <a:lnTo>
                  <a:pt x="15890" y="1290"/>
                </a:lnTo>
                <a:lnTo>
                  <a:pt x="15963" y="1217"/>
                </a:lnTo>
                <a:lnTo>
                  <a:pt x="15987" y="1120"/>
                </a:lnTo>
                <a:lnTo>
                  <a:pt x="15963" y="1022"/>
                </a:lnTo>
                <a:lnTo>
                  <a:pt x="15890" y="949"/>
                </a:lnTo>
                <a:lnTo>
                  <a:pt x="15817" y="901"/>
                </a:lnTo>
                <a:lnTo>
                  <a:pt x="15744" y="876"/>
                </a:lnTo>
                <a:lnTo>
                  <a:pt x="15622" y="876"/>
                </a:lnTo>
                <a:lnTo>
                  <a:pt x="15549" y="949"/>
                </a:lnTo>
                <a:lnTo>
                  <a:pt x="14551" y="1777"/>
                </a:lnTo>
                <a:lnTo>
                  <a:pt x="13554" y="2580"/>
                </a:lnTo>
                <a:lnTo>
                  <a:pt x="13043" y="2920"/>
                </a:lnTo>
                <a:lnTo>
                  <a:pt x="12532" y="3310"/>
                </a:lnTo>
                <a:lnTo>
                  <a:pt x="12532" y="3310"/>
                </a:lnTo>
                <a:lnTo>
                  <a:pt x="12945" y="2653"/>
                </a:lnTo>
                <a:lnTo>
                  <a:pt x="13359" y="1996"/>
                </a:lnTo>
                <a:lnTo>
                  <a:pt x="13554" y="1752"/>
                </a:lnTo>
                <a:lnTo>
                  <a:pt x="13821" y="1436"/>
                </a:lnTo>
                <a:lnTo>
                  <a:pt x="13919" y="1290"/>
                </a:lnTo>
                <a:lnTo>
                  <a:pt x="14040" y="1120"/>
                </a:lnTo>
                <a:lnTo>
                  <a:pt x="14113" y="949"/>
                </a:lnTo>
                <a:lnTo>
                  <a:pt x="14162" y="779"/>
                </a:lnTo>
                <a:lnTo>
                  <a:pt x="14357" y="584"/>
                </a:lnTo>
                <a:lnTo>
                  <a:pt x="14430" y="487"/>
                </a:lnTo>
                <a:lnTo>
                  <a:pt x="14454" y="390"/>
                </a:lnTo>
                <a:lnTo>
                  <a:pt x="14430" y="292"/>
                </a:lnTo>
                <a:lnTo>
                  <a:pt x="14357" y="195"/>
                </a:lnTo>
                <a:lnTo>
                  <a:pt x="14284" y="146"/>
                </a:lnTo>
                <a:lnTo>
                  <a:pt x="14186" y="122"/>
                </a:lnTo>
                <a:lnTo>
                  <a:pt x="14065" y="122"/>
                </a:lnTo>
                <a:lnTo>
                  <a:pt x="13967" y="195"/>
                </a:lnTo>
                <a:lnTo>
                  <a:pt x="13554" y="560"/>
                </a:lnTo>
                <a:lnTo>
                  <a:pt x="13091" y="901"/>
                </a:lnTo>
                <a:lnTo>
                  <a:pt x="12629" y="1217"/>
                </a:lnTo>
                <a:lnTo>
                  <a:pt x="12142" y="1509"/>
                </a:lnTo>
                <a:lnTo>
                  <a:pt x="11680" y="1801"/>
                </a:lnTo>
                <a:lnTo>
                  <a:pt x="11193" y="2117"/>
                </a:lnTo>
                <a:lnTo>
                  <a:pt x="10755" y="2434"/>
                </a:lnTo>
                <a:lnTo>
                  <a:pt x="10317" y="2823"/>
                </a:lnTo>
                <a:lnTo>
                  <a:pt x="10147" y="2993"/>
                </a:lnTo>
                <a:lnTo>
                  <a:pt x="10001" y="3164"/>
                </a:lnTo>
                <a:lnTo>
                  <a:pt x="9855" y="3383"/>
                </a:lnTo>
                <a:lnTo>
                  <a:pt x="9733" y="3577"/>
                </a:lnTo>
                <a:lnTo>
                  <a:pt x="9612" y="3796"/>
                </a:lnTo>
                <a:lnTo>
                  <a:pt x="9514" y="4015"/>
                </a:lnTo>
                <a:lnTo>
                  <a:pt x="9417" y="4234"/>
                </a:lnTo>
                <a:lnTo>
                  <a:pt x="9368" y="4478"/>
                </a:lnTo>
                <a:lnTo>
                  <a:pt x="9320" y="4672"/>
                </a:lnTo>
                <a:lnTo>
                  <a:pt x="9295" y="4867"/>
                </a:lnTo>
                <a:lnTo>
                  <a:pt x="9295" y="5062"/>
                </a:lnTo>
                <a:lnTo>
                  <a:pt x="9295" y="5281"/>
                </a:lnTo>
                <a:lnTo>
                  <a:pt x="9344" y="5475"/>
                </a:lnTo>
                <a:lnTo>
                  <a:pt x="9393" y="5670"/>
                </a:lnTo>
                <a:lnTo>
                  <a:pt x="9441" y="5865"/>
                </a:lnTo>
                <a:lnTo>
                  <a:pt x="9539" y="6035"/>
                </a:lnTo>
                <a:lnTo>
                  <a:pt x="9514" y="6059"/>
                </a:lnTo>
                <a:lnTo>
                  <a:pt x="8760" y="6765"/>
                </a:lnTo>
                <a:lnTo>
                  <a:pt x="7422" y="5402"/>
                </a:lnTo>
                <a:lnTo>
                  <a:pt x="6059" y="4088"/>
                </a:lnTo>
                <a:lnTo>
                  <a:pt x="3358" y="1412"/>
                </a:lnTo>
                <a:lnTo>
                  <a:pt x="2872" y="925"/>
                </a:lnTo>
                <a:lnTo>
                  <a:pt x="2604" y="682"/>
                </a:lnTo>
                <a:lnTo>
                  <a:pt x="2336" y="438"/>
                </a:lnTo>
                <a:lnTo>
                  <a:pt x="2044" y="244"/>
                </a:lnTo>
                <a:lnTo>
                  <a:pt x="1898" y="171"/>
                </a:lnTo>
                <a:lnTo>
                  <a:pt x="1728" y="98"/>
                </a:lnTo>
                <a:lnTo>
                  <a:pt x="1582" y="49"/>
                </a:lnTo>
                <a:lnTo>
                  <a:pt x="1412"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5" name="Google Shape;265;p17"/>
          <p:cNvSpPr/>
          <p:nvPr/>
        </p:nvSpPr>
        <p:spPr>
          <a:xfrm>
            <a:off x="7587056" y="5459844"/>
            <a:ext cx="544660" cy="454409"/>
          </a:xfrm>
          <a:custGeom>
            <a:rect b="b" l="l" r="r" t="t"/>
            <a:pathLst>
              <a:path extrusionOk="0" h="17033" w="20416">
                <a:moveTo>
                  <a:pt x="9003" y="852"/>
                </a:moveTo>
                <a:lnTo>
                  <a:pt x="8882" y="925"/>
                </a:lnTo>
                <a:lnTo>
                  <a:pt x="8736" y="998"/>
                </a:lnTo>
                <a:lnTo>
                  <a:pt x="8614" y="1095"/>
                </a:lnTo>
                <a:lnTo>
                  <a:pt x="8492" y="1192"/>
                </a:lnTo>
                <a:lnTo>
                  <a:pt x="8395" y="1314"/>
                </a:lnTo>
                <a:lnTo>
                  <a:pt x="8322" y="1460"/>
                </a:lnTo>
                <a:lnTo>
                  <a:pt x="8249" y="1582"/>
                </a:lnTo>
                <a:lnTo>
                  <a:pt x="8225" y="1752"/>
                </a:lnTo>
                <a:lnTo>
                  <a:pt x="8225" y="1898"/>
                </a:lnTo>
                <a:lnTo>
                  <a:pt x="8249" y="2068"/>
                </a:lnTo>
                <a:lnTo>
                  <a:pt x="8298" y="2214"/>
                </a:lnTo>
                <a:lnTo>
                  <a:pt x="8371" y="2360"/>
                </a:lnTo>
                <a:lnTo>
                  <a:pt x="8468" y="2482"/>
                </a:lnTo>
                <a:lnTo>
                  <a:pt x="8565" y="2604"/>
                </a:lnTo>
                <a:lnTo>
                  <a:pt x="8784" y="2847"/>
                </a:lnTo>
                <a:lnTo>
                  <a:pt x="8857" y="2969"/>
                </a:lnTo>
                <a:lnTo>
                  <a:pt x="8882" y="3115"/>
                </a:lnTo>
                <a:lnTo>
                  <a:pt x="8882" y="3188"/>
                </a:lnTo>
                <a:lnTo>
                  <a:pt x="8882" y="3261"/>
                </a:lnTo>
                <a:lnTo>
                  <a:pt x="8833" y="3334"/>
                </a:lnTo>
                <a:lnTo>
                  <a:pt x="8784" y="3431"/>
                </a:lnTo>
                <a:lnTo>
                  <a:pt x="8784" y="3455"/>
                </a:lnTo>
                <a:lnTo>
                  <a:pt x="8784" y="3504"/>
                </a:lnTo>
                <a:lnTo>
                  <a:pt x="8809" y="3528"/>
                </a:lnTo>
                <a:lnTo>
                  <a:pt x="8857" y="3528"/>
                </a:lnTo>
                <a:lnTo>
                  <a:pt x="8979" y="3504"/>
                </a:lnTo>
                <a:lnTo>
                  <a:pt x="9076" y="3431"/>
                </a:lnTo>
                <a:lnTo>
                  <a:pt x="9174" y="3358"/>
                </a:lnTo>
                <a:lnTo>
                  <a:pt x="9198" y="3261"/>
                </a:lnTo>
                <a:lnTo>
                  <a:pt x="9222" y="3163"/>
                </a:lnTo>
                <a:lnTo>
                  <a:pt x="9222" y="3042"/>
                </a:lnTo>
                <a:lnTo>
                  <a:pt x="9198" y="2920"/>
                </a:lnTo>
                <a:lnTo>
                  <a:pt x="9174" y="2774"/>
                </a:lnTo>
                <a:lnTo>
                  <a:pt x="9076" y="2628"/>
                </a:lnTo>
                <a:lnTo>
                  <a:pt x="8979" y="2506"/>
                </a:lnTo>
                <a:lnTo>
                  <a:pt x="8736" y="2263"/>
                </a:lnTo>
                <a:lnTo>
                  <a:pt x="8663" y="2166"/>
                </a:lnTo>
                <a:lnTo>
                  <a:pt x="8614" y="2068"/>
                </a:lnTo>
                <a:lnTo>
                  <a:pt x="8565" y="1971"/>
                </a:lnTo>
                <a:lnTo>
                  <a:pt x="8565" y="1898"/>
                </a:lnTo>
                <a:lnTo>
                  <a:pt x="8565" y="1801"/>
                </a:lnTo>
                <a:lnTo>
                  <a:pt x="8590" y="1728"/>
                </a:lnTo>
                <a:lnTo>
                  <a:pt x="8638" y="1582"/>
                </a:lnTo>
                <a:lnTo>
                  <a:pt x="8760" y="1436"/>
                </a:lnTo>
                <a:lnTo>
                  <a:pt x="8882" y="1290"/>
                </a:lnTo>
                <a:lnTo>
                  <a:pt x="9003" y="1144"/>
                </a:lnTo>
                <a:lnTo>
                  <a:pt x="9125" y="998"/>
                </a:lnTo>
                <a:lnTo>
                  <a:pt x="9125" y="949"/>
                </a:lnTo>
                <a:lnTo>
                  <a:pt x="9101" y="900"/>
                </a:lnTo>
                <a:lnTo>
                  <a:pt x="9076" y="852"/>
                </a:lnTo>
                <a:close/>
                <a:moveTo>
                  <a:pt x="11461" y="925"/>
                </a:moveTo>
                <a:lnTo>
                  <a:pt x="11461" y="949"/>
                </a:lnTo>
                <a:lnTo>
                  <a:pt x="11461" y="1046"/>
                </a:lnTo>
                <a:lnTo>
                  <a:pt x="11437" y="1144"/>
                </a:lnTo>
                <a:lnTo>
                  <a:pt x="11364" y="1338"/>
                </a:lnTo>
                <a:lnTo>
                  <a:pt x="11266" y="1484"/>
                </a:lnTo>
                <a:lnTo>
                  <a:pt x="11145" y="1630"/>
                </a:lnTo>
                <a:lnTo>
                  <a:pt x="10999" y="1776"/>
                </a:lnTo>
                <a:lnTo>
                  <a:pt x="10901" y="1947"/>
                </a:lnTo>
                <a:lnTo>
                  <a:pt x="10828" y="2117"/>
                </a:lnTo>
                <a:lnTo>
                  <a:pt x="10804" y="2214"/>
                </a:lnTo>
                <a:lnTo>
                  <a:pt x="10804" y="2336"/>
                </a:lnTo>
                <a:lnTo>
                  <a:pt x="10828" y="2482"/>
                </a:lnTo>
                <a:lnTo>
                  <a:pt x="10877" y="2604"/>
                </a:lnTo>
                <a:lnTo>
                  <a:pt x="10950" y="2750"/>
                </a:lnTo>
                <a:lnTo>
                  <a:pt x="11047" y="2871"/>
                </a:lnTo>
                <a:lnTo>
                  <a:pt x="11242" y="3115"/>
                </a:lnTo>
                <a:lnTo>
                  <a:pt x="11339" y="3236"/>
                </a:lnTo>
                <a:lnTo>
                  <a:pt x="11412" y="3358"/>
                </a:lnTo>
                <a:lnTo>
                  <a:pt x="11461" y="3480"/>
                </a:lnTo>
                <a:lnTo>
                  <a:pt x="11485" y="3626"/>
                </a:lnTo>
                <a:lnTo>
                  <a:pt x="11510" y="3772"/>
                </a:lnTo>
                <a:lnTo>
                  <a:pt x="11485" y="3966"/>
                </a:lnTo>
                <a:lnTo>
                  <a:pt x="11485" y="3991"/>
                </a:lnTo>
                <a:lnTo>
                  <a:pt x="11510" y="4039"/>
                </a:lnTo>
                <a:lnTo>
                  <a:pt x="11558" y="4039"/>
                </a:lnTo>
                <a:lnTo>
                  <a:pt x="11680" y="4015"/>
                </a:lnTo>
                <a:lnTo>
                  <a:pt x="11777" y="3942"/>
                </a:lnTo>
                <a:lnTo>
                  <a:pt x="11826" y="3869"/>
                </a:lnTo>
                <a:lnTo>
                  <a:pt x="11875" y="3796"/>
                </a:lnTo>
                <a:lnTo>
                  <a:pt x="11899" y="3723"/>
                </a:lnTo>
                <a:lnTo>
                  <a:pt x="11899" y="3626"/>
                </a:lnTo>
                <a:lnTo>
                  <a:pt x="11850" y="3407"/>
                </a:lnTo>
                <a:lnTo>
                  <a:pt x="11753" y="3212"/>
                </a:lnTo>
                <a:lnTo>
                  <a:pt x="11631" y="3017"/>
                </a:lnTo>
                <a:lnTo>
                  <a:pt x="11510" y="2847"/>
                </a:lnTo>
                <a:lnTo>
                  <a:pt x="11412" y="2701"/>
                </a:lnTo>
                <a:lnTo>
                  <a:pt x="11315" y="2579"/>
                </a:lnTo>
                <a:lnTo>
                  <a:pt x="11266" y="2433"/>
                </a:lnTo>
                <a:lnTo>
                  <a:pt x="11242" y="2312"/>
                </a:lnTo>
                <a:lnTo>
                  <a:pt x="11242" y="2190"/>
                </a:lnTo>
                <a:lnTo>
                  <a:pt x="11291" y="2068"/>
                </a:lnTo>
                <a:lnTo>
                  <a:pt x="11364" y="1947"/>
                </a:lnTo>
                <a:lnTo>
                  <a:pt x="11437" y="1825"/>
                </a:lnTo>
                <a:lnTo>
                  <a:pt x="11534" y="1728"/>
                </a:lnTo>
                <a:lnTo>
                  <a:pt x="11631" y="1630"/>
                </a:lnTo>
                <a:lnTo>
                  <a:pt x="11704" y="1533"/>
                </a:lnTo>
                <a:lnTo>
                  <a:pt x="11753" y="1411"/>
                </a:lnTo>
                <a:lnTo>
                  <a:pt x="11777" y="1290"/>
                </a:lnTo>
                <a:lnTo>
                  <a:pt x="11777" y="1144"/>
                </a:lnTo>
                <a:lnTo>
                  <a:pt x="11704" y="1022"/>
                </a:lnTo>
                <a:lnTo>
                  <a:pt x="11680" y="973"/>
                </a:lnTo>
                <a:lnTo>
                  <a:pt x="11631" y="949"/>
                </a:lnTo>
                <a:lnTo>
                  <a:pt x="11558" y="925"/>
                </a:lnTo>
                <a:close/>
                <a:moveTo>
                  <a:pt x="10050" y="0"/>
                </a:moveTo>
                <a:lnTo>
                  <a:pt x="10025" y="49"/>
                </a:lnTo>
                <a:lnTo>
                  <a:pt x="10025" y="73"/>
                </a:lnTo>
                <a:lnTo>
                  <a:pt x="10050" y="122"/>
                </a:lnTo>
                <a:lnTo>
                  <a:pt x="10123" y="219"/>
                </a:lnTo>
                <a:lnTo>
                  <a:pt x="10147" y="316"/>
                </a:lnTo>
                <a:lnTo>
                  <a:pt x="10171" y="414"/>
                </a:lnTo>
                <a:lnTo>
                  <a:pt x="10171" y="487"/>
                </a:lnTo>
                <a:lnTo>
                  <a:pt x="10147" y="560"/>
                </a:lnTo>
                <a:lnTo>
                  <a:pt x="10098" y="657"/>
                </a:lnTo>
                <a:lnTo>
                  <a:pt x="9977" y="803"/>
                </a:lnTo>
                <a:lnTo>
                  <a:pt x="9685" y="1095"/>
                </a:lnTo>
                <a:lnTo>
                  <a:pt x="9539" y="1265"/>
                </a:lnTo>
                <a:lnTo>
                  <a:pt x="9466" y="1411"/>
                </a:lnTo>
                <a:lnTo>
                  <a:pt x="9417" y="1557"/>
                </a:lnTo>
                <a:lnTo>
                  <a:pt x="9393" y="1703"/>
                </a:lnTo>
                <a:lnTo>
                  <a:pt x="9417" y="1849"/>
                </a:lnTo>
                <a:lnTo>
                  <a:pt x="9441" y="1995"/>
                </a:lnTo>
                <a:lnTo>
                  <a:pt x="9490" y="2117"/>
                </a:lnTo>
                <a:lnTo>
                  <a:pt x="9539" y="2263"/>
                </a:lnTo>
                <a:lnTo>
                  <a:pt x="9709" y="2506"/>
                </a:lnTo>
                <a:lnTo>
                  <a:pt x="9977" y="2847"/>
                </a:lnTo>
                <a:lnTo>
                  <a:pt x="10098" y="3042"/>
                </a:lnTo>
                <a:lnTo>
                  <a:pt x="10123" y="3139"/>
                </a:lnTo>
                <a:lnTo>
                  <a:pt x="10147" y="3261"/>
                </a:lnTo>
                <a:lnTo>
                  <a:pt x="10147" y="3358"/>
                </a:lnTo>
                <a:lnTo>
                  <a:pt x="10098" y="3431"/>
                </a:lnTo>
                <a:lnTo>
                  <a:pt x="10050" y="3528"/>
                </a:lnTo>
                <a:lnTo>
                  <a:pt x="9977" y="3601"/>
                </a:lnTo>
                <a:lnTo>
                  <a:pt x="9806" y="3747"/>
                </a:lnTo>
                <a:lnTo>
                  <a:pt x="9636" y="3869"/>
                </a:lnTo>
                <a:lnTo>
                  <a:pt x="9563" y="3966"/>
                </a:lnTo>
                <a:lnTo>
                  <a:pt x="9490" y="4064"/>
                </a:lnTo>
                <a:lnTo>
                  <a:pt x="9417" y="4161"/>
                </a:lnTo>
                <a:lnTo>
                  <a:pt x="9368" y="4283"/>
                </a:lnTo>
                <a:lnTo>
                  <a:pt x="9344" y="4404"/>
                </a:lnTo>
                <a:lnTo>
                  <a:pt x="9344" y="4526"/>
                </a:lnTo>
                <a:lnTo>
                  <a:pt x="9344" y="4648"/>
                </a:lnTo>
                <a:lnTo>
                  <a:pt x="9393" y="4745"/>
                </a:lnTo>
                <a:lnTo>
                  <a:pt x="9417" y="4818"/>
                </a:lnTo>
                <a:lnTo>
                  <a:pt x="9490" y="4867"/>
                </a:lnTo>
                <a:lnTo>
                  <a:pt x="9563" y="4891"/>
                </a:lnTo>
                <a:lnTo>
                  <a:pt x="9685" y="4891"/>
                </a:lnTo>
                <a:lnTo>
                  <a:pt x="9733" y="4842"/>
                </a:lnTo>
                <a:lnTo>
                  <a:pt x="9782" y="4745"/>
                </a:lnTo>
                <a:lnTo>
                  <a:pt x="9806" y="4648"/>
                </a:lnTo>
                <a:lnTo>
                  <a:pt x="9806" y="4575"/>
                </a:lnTo>
                <a:lnTo>
                  <a:pt x="9806" y="4477"/>
                </a:lnTo>
                <a:lnTo>
                  <a:pt x="9855" y="4356"/>
                </a:lnTo>
                <a:lnTo>
                  <a:pt x="9928" y="4234"/>
                </a:lnTo>
                <a:lnTo>
                  <a:pt x="10025" y="4137"/>
                </a:lnTo>
                <a:lnTo>
                  <a:pt x="10269" y="3942"/>
                </a:lnTo>
                <a:lnTo>
                  <a:pt x="10390" y="3796"/>
                </a:lnTo>
                <a:lnTo>
                  <a:pt x="10512" y="3650"/>
                </a:lnTo>
                <a:lnTo>
                  <a:pt x="10561" y="3480"/>
                </a:lnTo>
                <a:lnTo>
                  <a:pt x="10585" y="3309"/>
                </a:lnTo>
                <a:lnTo>
                  <a:pt x="10585" y="3139"/>
                </a:lnTo>
                <a:lnTo>
                  <a:pt x="10561" y="2969"/>
                </a:lnTo>
                <a:lnTo>
                  <a:pt x="10488" y="2798"/>
                </a:lnTo>
                <a:lnTo>
                  <a:pt x="10390" y="2604"/>
                </a:lnTo>
                <a:lnTo>
                  <a:pt x="10244" y="2433"/>
                </a:lnTo>
                <a:lnTo>
                  <a:pt x="10098" y="2239"/>
                </a:lnTo>
                <a:lnTo>
                  <a:pt x="9952" y="2044"/>
                </a:lnTo>
                <a:lnTo>
                  <a:pt x="9831" y="1825"/>
                </a:lnTo>
                <a:lnTo>
                  <a:pt x="9831" y="1752"/>
                </a:lnTo>
                <a:lnTo>
                  <a:pt x="9806" y="1679"/>
                </a:lnTo>
                <a:lnTo>
                  <a:pt x="9855" y="1557"/>
                </a:lnTo>
                <a:lnTo>
                  <a:pt x="9928" y="1411"/>
                </a:lnTo>
                <a:lnTo>
                  <a:pt x="10025" y="1290"/>
                </a:lnTo>
                <a:lnTo>
                  <a:pt x="10269" y="1022"/>
                </a:lnTo>
                <a:lnTo>
                  <a:pt x="10366" y="900"/>
                </a:lnTo>
                <a:lnTo>
                  <a:pt x="10439" y="779"/>
                </a:lnTo>
                <a:lnTo>
                  <a:pt x="10488" y="657"/>
                </a:lnTo>
                <a:lnTo>
                  <a:pt x="10512" y="535"/>
                </a:lnTo>
                <a:lnTo>
                  <a:pt x="10512" y="389"/>
                </a:lnTo>
                <a:lnTo>
                  <a:pt x="10488" y="268"/>
                </a:lnTo>
                <a:lnTo>
                  <a:pt x="10439" y="146"/>
                </a:lnTo>
                <a:lnTo>
                  <a:pt x="10366" y="73"/>
                </a:lnTo>
                <a:lnTo>
                  <a:pt x="10244" y="0"/>
                </a:lnTo>
                <a:close/>
                <a:moveTo>
                  <a:pt x="11266" y="6959"/>
                </a:moveTo>
                <a:lnTo>
                  <a:pt x="11558" y="6984"/>
                </a:lnTo>
                <a:lnTo>
                  <a:pt x="11850" y="7032"/>
                </a:lnTo>
                <a:lnTo>
                  <a:pt x="12142" y="7081"/>
                </a:lnTo>
                <a:lnTo>
                  <a:pt x="12434" y="7178"/>
                </a:lnTo>
                <a:lnTo>
                  <a:pt x="12021" y="7300"/>
                </a:lnTo>
                <a:lnTo>
                  <a:pt x="11826" y="7373"/>
                </a:lnTo>
                <a:lnTo>
                  <a:pt x="11656" y="7470"/>
                </a:lnTo>
                <a:lnTo>
                  <a:pt x="11607" y="7519"/>
                </a:lnTo>
                <a:lnTo>
                  <a:pt x="11607" y="7543"/>
                </a:lnTo>
                <a:lnTo>
                  <a:pt x="11607" y="7640"/>
                </a:lnTo>
                <a:lnTo>
                  <a:pt x="11631" y="7665"/>
                </a:lnTo>
                <a:lnTo>
                  <a:pt x="11656" y="7689"/>
                </a:lnTo>
                <a:lnTo>
                  <a:pt x="11704" y="7713"/>
                </a:lnTo>
                <a:lnTo>
                  <a:pt x="11753" y="7713"/>
                </a:lnTo>
                <a:lnTo>
                  <a:pt x="12337" y="7543"/>
                </a:lnTo>
                <a:lnTo>
                  <a:pt x="12629" y="7446"/>
                </a:lnTo>
                <a:lnTo>
                  <a:pt x="12945" y="7397"/>
                </a:lnTo>
                <a:lnTo>
                  <a:pt x="13286" y="7592"/>
                </a:lnTo>
                <a:lnTo>
                  <a:pt x="12945" y="7640"/>
                </a:lnTo>
                <a:lnTo>
                  <a:pt x="12653" y="7713"/>
                </a:lnTo>
                <a:lnTo>
                  <a:pt x="12410" y="7835"/>
                </a:lnTo>
                <a:lnTo>
                  <a:pt x="12167" y="8005"/>
                </a:lnTo>
                <a:lnTo>
                  <a:pt x="12069" y="8103"/>
                </a:lnTo>
                <a:lnTo>
                  <a:pt x="11972" y="8224"/>
                </a:lnTo>
                <a:lnTo>
                  <a:pt x="11972" y="8249"/>
                </a:lnTo>
                <a:lnTo>
                  <a:pt x="11972" y="8273"/>
                </a:lnTo>
                <a:lnTo>
                  <a:pt x="12021" y="8273"/>
                </a:lnTo>
                <a:lnTo>
                  <a:pt x="12532" y="8103"/>
                </a:lnTo>
                <a:lnTo>
                  <a:pt x="12775" y="8030"/>
                </a:lnTo>
                <a:lnTo>
                  <a:pt x="13043" y="7981"/>
                </a:lnTo>
                <a:lnTo>
                  <a:pt x="13213" y="7957"/>
                </a:lnTo>
                <a:lnTo>
                  <a:pt x="13408" y="7957"/>
                </a:lnTo>
                <a:lnTo>
                  <a:pt x="13602" y="7981"/>
                </a:lnTo>
                <a:lnTo>
                  <a:pt x="13797" y="7957"/>
                </a:lnTo>
                <a:lnTo>
                  <a:pt x="14040" y="8224"/>
                </a:lnTo>
                <a:lnTo>
                  <a:pt x="14259" y="8492"/>
                </a:lnTo>
                <a:lnTo>
                  <a:pt x="14259" y="8492"/>
                </a:lnTo>
                <a:lnTo>
                  <a:pt x="14089" y="8468"/>
                </a:lnTo>
                <a:lnTo>
                  <a:pt x="13894" y="8468"/>
                </a:lnTo>
                <a:lnTo>
                  <a:pt x="13529" y="8492"/>
                </a:lnTo>
                <a:lnTo>
                  <a:pt x="13286" y="8541"/>
                </a:lnTo>
                <a:lnTo>
                  <a:pt x="13043" y="8589"/>
                </a:lnTo>
                <a:lnTo>
                  <a:pt x="12799" y="8662"/>
                </a:lnTo>
                <a:lnTo>
                  <a:pt x="12580" y="8784"/>
                </a:lnTo>
                <a:lnTo>
                  <a:pt x="12556" y="8784"/>
                </a:lnTo>
                <a:lnTo>
                  <a:pt x="12556" y="8808"/>
                </a:lnTo>
                <a:lnTo>
                  <a:pt x="12580" y="8833"/>
                </a:lnTo>
                <a:lnTo>
                  <a:pt x="12848" y="8833"/>
                </a:lnTo>
                <a:lnTo>
                  <a:pt x="13067" y="8808"/>
                </a:lnTo>
                <a:lnTo>
                  <a:pt x="13529" y="8760"/>
                </a:lnTo>
                <a:lnTo>
                  <a:pt x="13748" y="8760"/>
                </a:lnTo>
                <a:lnTo>
                  <a:pt x="13992" y="8784"/>
                </a:lnTo>
                <a:lnTo>
                  <a:pt x="14211" y="8784"/>
                </a:lnTo>
                <a:lnTo>
                  <a:pt x="14430" y="8735"/>
                </a:lnTo>
                <a:lnTo>
                  <a:pt x="14551" y="8979"/>
                </a:lnTo>
                <a:lnTo>
                  <a:pt x="14673" y="9222"/>
                </a:lnTo>
                <a:lnTo>
                  <a:pt x="14673" y="9222"/>
                </a:lnTo>
                <a:lnTo>
                  <a:pt x="14576" y="9173"/>
                </a:lnTo>
                <a:lnTo>
                  <a:pt x="14454" y="9149"/>
                </a:lnTo>
                <a:lnTo>
                  <a:pt x="14332" y="9125"/>
                </a:lnTo>
                <a:lnTo>
                  <a:pt x="14186" y="9149"/>
                </a:lnTo>
                <a:lnTo>
                  <a:pt x="13627" y="9222"/>
                </a:lnTo>
                <a:lnTo>
                  <a:pt x="13335" y="9295"/>
                </a:lnTo>
                <a:lnTo>
                  <a:pt x="13213" y="9344"/>
                </a:lnTo>
                <a:lnTo>
                  <a:pt x="13091" y="9417"/>
                </a:lnTo>
                <a:lnTo>
                  <a:pt x="13067" y="9465"/>
                </a:lnTo>
                <a:lnTo>
                  <a:pt x="13116" y="9490"/>
                </a:lnTo>
                <a:lnTo>
                  <a:pt x="13286" y="9538"/>
                </a:lnTo>
                <a:lnTo>
                  <a:pt x="13456" y="9538"/>
                </a:lnTo>
                <a:lnTo>
                  <a:pt x="13821" y="9465"/>
                </a:lnTo>
                <a:lnTo>
                  <a:pt x="14016" y="9441"/>
                </a:lnTo>
                <a:lnTo>
                  <a:pt x="14381" y="9441"/>
                </a:lnTo>
                <a:lnTo>
                  <a:pt x="14551" y="9514"/>
                </a:lnTo>
                <a:lnTo>
                  <a:pt x="14673" y="9514"/>
                </a:lnTo>
                <a:lnTo>
                  <a:pt x="14722" y="9490"/>
                </a:lnTo>
                <a:lnTo>
                  <a:pt x="14746" y="9441"/>
                </a:lnTo>
                <a:lnTo>
                  <a:pt x="14843" y="9782"/>
                </a:lnTo>
                <a:lnTo>
                  <a:pt x="14649" y="9757"/>
                </a:lnTo>
                <a:lnTo>
                  <a:pt x="14454" y="9757"/>
                </a:lnTo>
                <a:lnTo>
                  <a:pt x="14211" y="9782"/>
                </a:lnTo>
                <a:lnTo>
                  <a:pt x="13992" y="9806"/>
                </a:lnTo>
                <a:lnTo>
                  <a:pt x="13773" y="9855"/>
                </a:lnTo>
                <a:lnTo>
                  <a:pt x="13675" y="9903"/>
                </a:lnTo>
                <a:lnTo>
                  <a:pt x="13578" y="9952"/>
                </a:lnTo>
                <a:lnTo>
                  <a:pt x="13554" y="9976"/>
                </a:lnTo>
                <a:lnTo>
                  <a:pt x="13529" y="10025"/>
                </a:lnTo>
                <a:lnTo>
                  <a:pt x="13554" y="10049"/>
                </a:lnTo>
                <a:lnTo>
                  <a:pt x="13578" y="10074"/>
                </a:lnTo>
                <a:lnTo>
                  <a:pt x="13773" y="10098"/>
                </a:lnTo>
                <a:lnTo>
                  <a:pt x="14892" y="10098"/>
                </a:lnTo>
                <a:lnTo>
                  <a:pt x="14916" y="10463"/>
                </a:lnTo>
                <a:lnTo>
                  <a:pt x="14795" y="10414"/>
                </a:lnTo>
                <a:lnTo>
                  <a:pt x="14405" y="10414"/>
                </a:lnTo>
                <a:lnTo>
                  <a:pt x="14065" y="10439"/>
                </a:lnTo>
                <a:lnTo>
                  <a:pt x="13894" y="10487"/>
                </a:lnTo>
                <a:lnTo>
                  <a:pt x="13724" y="10536"/>
                </a:lnTo>
                <a:lnTo>
                  <a:pt x="13700" y="10560"/>
                </a:lnTo>
                <a:lnTo>
                  <a:pt x="13700" y="10585"/>
                </a:lnTo>
                <a:lnTo>
                  <a:pt x="13700" y="10633"/>
                </a:lnTo>
                <a:lnTo>
                  <a:pt x="13724" y="10658"/>
                </a:lnTo>
                <a:lnTo>
                  <a:pt x="13894" y="10706"/>
                </a:lnTo>
                <a:lnTo>
                  <a:pt x="14065" y="10731"/>
                </a:lnTo>
                <a:lnTo>
                  <a:pt x="14405" y="10755"/>
                </a:lnTo>
                <a:lnTo>
                  <a:pt x="14649" y="10755"/>
                </a:lnTo>
                <a:lnTo>
                  <a:pt x="14795" y="10731"/>
                </a:lnTo>
                <a:lnTo>
                  <a:pt x="14916" y="10682"/>
                </a:lnTo>
                <a:lnTo>
                  <a:pt x="14892" y="10779"/>
                </a:lnTo>
                <a:lnTo>
                  <a:pt x="14916" y="10877"/>
                </a:lnTo>
                <a:lnTo>
                  <a:pt x="14965" y="10950"/>
                </a:lnTo>
                <a:lnTo>
                  <a:pt x="15038" y="10998"/>
                </a:lnTo>
                <a:lnTo>
                  <a:pt x="15135" y="11023"/>
                </a:lnTo>
                <a:lnTo>
                  <a:pt x="15233" y="11023"/>
                </a:lnTo>
                <a:lnTo>
                  <a:pt x="15306" y="10998"/>
                </a:lnTo>
                <a:lnTo>
                  <a:pt x="15379" y="10950"/>
                </a:lnTo>
                <a:lnTo>
                  <a:pt x="15403" y="10852"/>
                </a:lnTo>
                <a:lnTo>
                  <a:pt x="15451" y="10439"/>
                </a:lnTo>
                <a:lnTo>
                  <a:pt x="15670" y="10463"/>
                </a:lnTo>
                <a:lnTo>
                  <a:pt x="15914" y="10463"/>
                </a:lnTo>
                <a:lnTo>
                  <a:pt x="16060" y="10487"/>
                </a:lnTo>
                <a:lnTo>
                  <a:pt x="15865" y="10609"/>
                </a:lnTo>
                <a:lnTo>
                  <a:pt x="15695" y="10755"/>
                </a:lnTo>
                <a:lnTo>
                  <a:pt x="15670" y="10804"/>
                </a:lnTo>
                <a:lnTo>
                  <a:pt x="15646" y="10877"/>
                </a:lnTo>
                <a:lnTo>
                  <a:pt x="15646" y="10925"/>
                </a:lnTo>
                <a:lnTo>
                  <a:pt x="15695" y="10974"/>
                </a:lnTo>
                <a:lnTo>
                  <a:pt x="15719" y="11023"/>
                </a:lnTo>
                <a:lnTo>
                  <a:pt x="15768" y="11047"/>
                </a:lnTo>
                <a:lnTo>
                  <a:pt x="15841" y="11047"/>
                </a:lnTo>
                <a:lnTo>
                  <a:pt x="15914" y="11023"/>
                </a:lnTo>
                <a:lnTo>
                  <a:pt x="16133" y="10901"/>
                </a:lnTo>
                <a:lnTo>
                  <a:pt x="16352" y="10779"/>
                </a:lnTo>
                <a:lnTo>
                  <a:pt x="16571" y="10731"/>
                </a:lnTo>
                <a:lnTo>
                  <a:pt x="16814" y="10682"/>
                </a:lnTo>
                <a:lnTo>
                  <a:pt x="17033" y="10779"/>
                </a:lnTo>
                <a:lnTo>
                  <a:pt x="17179" y="10852"/>
                </a:lnTo>
                <a:lnTo>
                  <a:pt x="16814" y="10974"/>
                </a:lnTo>
                <a:lnTo>
                  <a:pt x="16498" y="11096"/>
                </a:lnTo>
                <a:lnTo>
                  <a:pt x="16230" y="11217"/>
                </a:lnTo>
                <a:lnTo>
                  <a:pt x="16060" y="11315"/>
                </a:lnTo>
                <a:lnTo>
                  <a:pt x="16060" y="11339"/>
                </a:lnTo>
                <a:lnTo>
                  <a:pt x="16060" y="11363"/>
                </a:lnTo>
                <a:lnTo>
                  <a:pt x="16084" y="11388"/>
                </a:lnTo>
                <a:lnTo>
                  <a:pt x="16108" y="11388"/>
                </a:lnTo>
                <a:lnTo>
                  <a:pt x="16522" y="11266"/>
                </a:lnTo>
                <a:lnTo>
                  <a:pt x="16936" y="11144"/>
                </a:lnTo>
                <a:lnTo>
                  <a:pt x="17155" y="11096"/>
                </a:lnTo>
                <a:lnTo>
                  <a:pt x="17374" y="11071"/>
                </a:lnTo>
                <a:lnTo>
                  <a:pt x="17447" y="11071"/>
                </a:lnTo>
                <a:lnTo>
                  <a:pt x="17666" y="11290"/>
                </a:lnTo>
                <a:lnTo>
                  <a:pt x="17398" y="11315"/>
                </a:lnTo>
                <a:lnTo>
                  <a:pt x="17179" y="11339"/>
                </a:lnTo>
                <a:lnTo>
                  <a:pt x="16984" y="11412"/>
                </a:lnTo>
                <a:lnTo>
                  <a:pt x="16790" y="11509"/>
                </a:lnTo>
                <a:lnTo>
                  <a:pt x="16619" y="11631"/>
                </a:lnTo>
                <a:lnTo>
                  <a:pt x="16595" y="11655"/>
                </a:lnTo>
                <a:lnTo>
                  <a:pt x="16595" y="11680"/>
                </a:lnTo>
                <a:lnTo>
                  <a:pt x="16619" y="11704"/>
                </a:lnTo>
                <a:lnTo>
                  <a:pt x="16668" y="11704"/>
                </a:lnTo>
                <a:lnTo>
                  <a:pt x="17082" y="11655"/>
                </a:lnTo>
                <a:lnTo>
                  <a:pt x="17276" y="11631"/>
                </a:lnTo>
                <a:lnTo>
                  <a:pt x="17714" y="11631"/>
                </a:lnTo>
                <a:lnTo>
                  <a:pt x="17909" y="11655"/>
                </a:lnTo>
                <a:lnTo>
                  <a:pt x="18031" y="11874"/>
                </a:lnTo>
                <a:lnTo>
                  <a:pt x="18104" y="12069"/>
                </a:lnTo>
                <a:lnTo>
                  <a:pt x="17179" y="12045"/>
                </a:lnTo>
                <a:lnTo>
                  <a:pt x="16157" y="12045"/>
                </a:lnTo>
                <a:lnTo>
                  <a:pt x="13992" y="12069"/>
                </a:lnTo>
                <a:lnTo>
                  <a:pt x="11899" y="12118"/>
                </a:lnTo>
                <a:lnTo>
                  <a:pt x="10171" y="12142"/>
                </a:lnTo>
                <a:lnTo>
                  <a:pt x="5548" y="12142"/>
                </a:lnTo>
                <a:lnTo>
                  <a:pt x="5719" y="11826"/>
                </a:lnTo>
                <a:lnTo>
                  <a:pt x="5889" y="11534"/>
                </a:lnTo>
                <a:lnTo>
                  <a:pt x="5986" y="11388"/>
                </a:lnTo>
                <a:lnTo>
                  <a:pt x="6084" y="11266"/>
                </a:lnTo>
                <a:lnTo>
                  <a:pt x="6205" y="11144"/>
                </a:lnTo>
                <a:lnTo>
                  <a:pt x="6351" y="11023"/>
                </a:lnTo>
                <a:lnTo>
                  <a:pt x="6546" y="10901"/>
                </a:lnTo>
                <a:lnTo>
                  <a:pt x="6765" y="10804"/>
                </a:lnTo>
                <a:lnTo>
                  <a:pt x="6984" y="10731"/>
                </a:lnTo>
                <a:lnTo>
                  <a:pt x="7203" y="10682"/>
                </a:lnTo>
                <a:lnTo>
                  <a:pt x="7665" y="10585"/>
                </a:lnTo>
                <a:lnTo>
                  <a:pt x="8103" y="10512"/>
                </a:lnTo>
                <a:lnTo>
                  <a:pt x="8200" y="10487"/>
                </a:lnTo>
                <a:lnTo>
                  <a:pt x="8273" y="10463"/>
                </a:lnTo>
                <a:lnTo>
                  <a:pt x="8322" y="10390"/>
                </a:lnTo>
                <a:lnTo>
                  <a:pt x="8346" y="10293"/>
                </a:lnTo>
                <a:lnTo>
                  <a:pt x="8371" y="10098"/>
                </a:lnTo>
                <a:lnTo>
                  <a:pt x="8419" y="9928"/>
                </a:lnTo>
                <a:lnTo>
                  <a:pt x="8468" y="9757"/>
                </a:lnTo>
                <a:lnTo>
                  <a:pt x="8541" y="9587"/>
                </a:lnTo>
                <a:lnTo>
                  <a:pt x="8638" y="9417"/>
                </a:lnTo>
                <a:lnTo>
                  <a:pt x="8736" y="9271"/>
                </a:lnTo>
                <a:lnTo>
                  <a:pt x="8979" y="8979"/>
                </a:lnTo>
                <a:lnTo>
                  <a:pt x="9101" y="8906"/>
                </a:lnTo>
                <a:lnTo>
                  <a:pt x="9198" y="8808"/>
                </a:lnTo>
                <a:lnTo>
                  <a:pt x="9441" y="8687"/>
                </a:lnTo>
                <a:lnTo>
                  <a:pt x="9685" y="8541"/>
                </a:lnTo>
                <a:lnTo>
                  <a:pt x="9782" y="8443"/>
                </a:lnTo>
                <a:lnTo>
                  <a:pt x="9879" y="8346"/>
                </a:lnTo>
                <a:lnTo>
                  <a:pt x="9879" y="8297"/>
                </a:lnTo>
                <a:lnTo>
                  <a:pt x="9879" y="8273"/>
                </a:lnTo>
                <a:lnTo>
                  <a:pt x="9855" y="8224"/>
                </a:lnTo>
                <a:lnTo>
                  <a:pt x="9831" y="8200"/>
                </a:lnTo>
                <a:lnTo>
                  <a:pt x="9758" y="8176"/>
                </a:lnTo>
                <a:lnTo>
                  <a:pt x="9660" y="8151"/>
                </a:lnTo>
                <a:lnTo>
                  <a:pt x="9490" y="8151"/>
                </a:lnTo>
                <a:lnTo>
                  <a:pt x="9320" y="8200"/>
                </a:lnTo>
                <a:lnTo>
                  <a:pt x="9149" y="8297"/>
                </a:lnTo>
                <a:lnTo>
                  <a:pt x="8979" y="8395"/>
                </a:lnTo>
                <a:lnTo>
                  <a:pt x="8833" y="8516"/>
                </a:lnTo>
                <a:lnTo>
                  <a:pt x="8565" y="8760"/>
                </a:lnTo>
                <a:lnTo>
                  <a:pt x="8444" y="8906"/>
                </a:lnTo>
                <a:lnTo>
                  <a:pt x="8322" y="9052"/>
                </a:lnTo>
                <a:lnTo>
                  <a:pt x="8225" y="9198"/>
                </a:lnTo>
                <a:lnTo>
                  <a:pt x="8127" y="9368"/>
                </a:lnTo>
                <a:lnTo>
                  <a:pt x="7981" y="9709"/>
                </a:lnTo>
                <a:lnTo>
                  <a:pt x="7908" y="10074"/>
                </a:lnTo>
                <a:lnTo>
                  <a:pt x="7398" y="10171"/>
                </a:lnTo>
                <a:lnTo>
                  <a:pt x="7130" y="10220"/>
                </a:lnTo>
                <a:lnTo>
                  <a:pt x="6887" y="10293"/>
                </a:lnTo>
                <a:lnTo>
                  <a:pt x="6643" y="10366"/>
                </a:lnTo>
                <a:lnTo>
                  <a:pt x="6400" y="10463"/>
                </a:lnTo>
                <a:lnTo>
                  <a:pt x="6181" y="10585"/>
                </a:lnTo>
                <a:lnTo>
                  <a:pt x="5962" y="10731"/>
                </a:lnTo>
                <a:lnTo>
                  <a:pt x="5816" y="10877"/>
                </a:lnTo>
                <a:lnTo>
                  <a:pt x="5670" y="11023"/>
                </a:lnTo>
                <a:lnTo>
                  <a:pt x="5524" y="11193"/>
                </a:lnTo>
                <a:lnTo>
                  <a:pt x="5427" y="11363"/>
                </a:lnTo>
                <a:lnTo>
                  <a:pt x="5329" y="11558"/>
                </a:lnTo>
                <a:lnTo>
                  <a:pt x="5281" y="11753"/>
                </a:lnTo>
                <a:lnTo>
                  <a:pt x="5256" y="11947"/>
                </a:lnTo>
                <a:lnTo>
                  <a:pt x="5305" y="12142"/>
                </a:lnTo>
                <a:lnTo>
                  <a:pt x="2142" y="12142"/>
                </a:lnTo>
                <a:lnTo>
                  <a:pt x="2239" y="11850"/>
                </a:lnTo>
                <a:lnTo>
                  <a:pt x="2336" y="11558"/>
                </a:lnTo>
                <a:lnTo>
                  <a:pt x="2409" y="11266"/>
                </a:lnTo>
                <a:lnTo>
                  <a:pt x="2531" y="10974"/>
                </a:lnTo>
                <a:lnTo>
                  <a:pt x="2726" y="10633"/>
                </a:lnTo>
                <a:lnTo>
                  <a:pt x="2945" y="10341"/>
                </a:lnTo>
                <a:lnTo>
                  <a:pt x="3188" y="10049"/>
                </a:lnTo>
                <a:lnTo>
                  <a:pt x="3456" y="9782"/>
                </a:lnTo>
                <a:lnTo>
                  <a:pt x="3723" y="9563"/>
                </a:lnTo>
                <a:lnTo>
                  <a:pt x="4040" y="9368"/>
                </a:lnTo>
                <a:lnTo>
                  <a:pt x="4429" y="9173"/>
                </a:lnTo>
                <a:lnTo>
                  <a:pt x="4818" y="9003"/>
                </a:lnTo>
                <a:lnTo>
                  <a:pt x="5013" y="8954"/>
                </a:lnTo>
                <a:lnTo>
                  <a:pt x="5208" y="8906"/>
                </a:lnTo>
                <a:lnTo>
                  <a:pt x="5427" y="8881"/>
                </a:lnTo>
                <a:lnTo>
                  <a:pt x="5597" y="8881"/>
                </a:lnTo>
                <a:lnTo>
                  <a:pt x="5792" y="8906"/>
                </a:lnTo>
                <a:lnTo>
                  <a:pt x="5962" y="8954"/>
                </a:lnTo>
                <a:lnTo>
                  <a:pt x="6132" y="9027"/>
                </a:lnTo>
                <a:lnTo>
                  <a:pt x="6278" y="9125"/>
                </a:lnTo>
                <a:lnTo>
                  <a:pt x="6230" y="9368"/>
                </a:lnTo>
                <a:lnTo>
                  <a:pt x="6230" y="9611"/>
                </a:lnTo>
                <a:lnTo>
                  <a:pt x="6254" y="9660"/>
                </a:lnTo>
                <a:lnTo>
                  <a:pt x="6303" y="9709"/>
                </a:lnTo>
                <a:lnTo>
                  <a:pt x="6351" y="9709"/>
                </a:lnTo>
                <a:lnTo>
                  <a:pt x="6400" y="9660"/>
                </a:lnTo>
                <a:lnTo>
                  <a:pt x="6546" y="9368"/>
                </a:lnTo>
                <a:lnTo>
                  <a:pt x="6716" y="9076"/>
                </a:lnTo>
                <a:lnTo>
                  <a:pt x="6887" y="8833"/>
                </a:lnTo>
                <a:lnTo>
                  <a:pt x="7106" y="8589"/>
                </a:lnTo>
                <a:lnTo>
                  <a:pt x="7300" y="8370"/>
                </a:lnTo>
                <a:lnTo>
                  <a:pt x="7543" y="8151"/>
                </a:lnTo>
                <a:lnTo>
                  <a:pt x="7811" y="7957"/>
                </a:lnTo>
                <a:lnTo>
                  <a:pt x="8079" y="7786"/>
                </a:lnTo>
                <a:lnTo>
                  <a:pt x="8444" y="7567"/>
                </a:lnTo>
                <a:lnTo>
                  <a:pt x="8833" y="7397"/>
                </a:lnTo>
                <a:lnTo>
                  <a:pt x="9222" y="7251"/>
                </a:lnTo>
                <a:lnTo>
                  <a:pt x="9612" y="7130"/>
                </a:lnTo>
                <a:lnTo>
                  <a:pt x="10025" y="7057"/>
                </a:lnTo>
                <a:lnTo>
                  <a:pt x="10439" y="6984"/>
                </a:lnTo>
                <a:lnTo>
                  <a:pt x="10853" y="6959"/>
                </a:lnTo>
                <a:close/>
                <a:moveTo>
                  <a:pt x="19758" y="12556"/>
                </a:moveTo>
                <a:lnTo>
                  <a:pt x="19929" y="12604"/>
                </a:lnTo>
                <a:lnTo>
                  <a:pt x="19977" y="12945"/>
                </a:lnTo>
                <a:lnTo>
                  <a:pt x="19904" y="13042"/>
                </a:lnTo>
                <a:lnTo>
                  <a:pt x="19807" y="13140"/>
                </a:lnTo>
                <a:lnTo>
                  <a:pt x="19685" y="13213"/>
                </a:lnTo>
                <a:lnTo>
                  <a:pt x="19564" y="13261"/>
                </a:lnTo>
                <a:lnTo>
                  <a:pt x="19418" y="13286"/>
                </a:lnTo>
                <a:lnTo>
                  <a:pt x="19247" y="13310"/>
                </a:lnTo>
                <a:lnTo>
                  <a:pt x="18931" y="13310"/>
                </a:lnTo>
                <a:lnTo>
                  <a:pt x="18298" y="13286"/>
                </a:lnTo>
                <a:lnTo>
                  <a:pt x="17033" y="13261"/>
                </a:lnTo>
                <a:lnTo>
                  <a:pt x="15792" y="13213"/>
                </a:lnTo>
                <a:lnTo>
                  <a:pt x="14381" y="13164"/>
                </a:lnTo>
                <a:lnTo>
                  <a:pt x="12970" y="13140"/>
                </a:lnTo>
                <a:lnTo>
                  <a:pt x="12970" y="13115"/>
                </a:lnTo>
                <a:lnTo>
                  <a:pt x="12970" y="13067"/>
                </a:lnTo>
                <a:lnTo>
                  <a:pt x="12921" y="13018"/>
                </a:lnTo>
                <a:lnTo>
                  <a:pt x="12872" y="13018"/>
                </a:lnTo>
                <a:lnTo>
                  <a:pt x="12824" y="13067"/>
                </a:lnTo>
                <a:lnTo>
                  <a:pt x="12775" y="13140"/>
                </a:lnTo>
                <a:lnTo>
                  <a:pt x="10585" y="13115"/>
                </a:lnTo>
                <a:lnTo>
                  <a:pt x="7981" y="13115"/>
                </a:lnTo>
                <a:lnTo>
                  <a:pt x="5378" y="13140"/>
                </a:lnTo>
                <a:lnTo>
                  <a:pt x="2847" y="13164"/>
                </a:lnTo>
                <a:lnTo>
                  <a:pt x="1509" y="13188"/>
                </a:lnTo>
                <a:lnTo>
                  <a:pt x="1022" y="13213"/>
                </a:lnTo>
                <a:lnTo>
                  <a:pt x="803" y="13188"/>
                </a:lnTo>
                <a:lnTo>
                  <a:pt x="584" y="13091"/>
                </a:lnTo>
                <a:lnTo>
                  <a:pt x="463" y="12994"/>
                </a:lnTo>
                <a:lnTo>
                  <a:pt x="414" y="12945"/>
                </a:lnTo>
                <a:lnTo>
                  <a:pt x="414" y="12896"/>
                </a:lnTo>
                <a:lnTo>
                  <a:pt x="414" y="12848"/>
                </a:lnTo>
                <a:lnTo>
                  <a:pt x="414" y="12775"/>
                </a:lnTo>
                <a:lnTo>
                  <a:pt x="536" y="12653"/>
                </a:lnTo>
                <a:lnTo>
                  <a:pt x="609" y="12653"/>
                </a:lnTo>
                <a:lnTo>
                  <a:pt x="657" y="12629"/>
                </a:lnTo>
                <a:lnTo>
                  <a:pt x="730" y="12604"/>
                </a:lnTo>
                <a:lnTo>
                  <a:pt x="779" y="12580"/>
                </a:lnTo>
                <a:lnTo>
                  <a:pt x="949" y="12580"/>
                </a:lnTo>
                <a:lnTo>
                  <a:pt x="1241" y="12604"/>
                </a:lnTo>
                <a:lnTo>
                  <a:pt x="7641" y="12604"/>
                </a:lnTo>
                <a:lnTo>
                  <a:pt x="9977" y="12629"/>
                </a:lnTo>
                <a:lnTo>
                  <a:pt x="12848" y="12653"/>
                </a:lnTo>
                <a:lnTo>
                  <a:pt x="16060" y="12653"/>
                </a:lnTo>
                <a:lnTo>
                  <a:pt x="18663" y="12629"/>
                </a:lnTo>
                <a:lnTo>
                  <a:pt x="19466" y="12604"/>
                </a:lnTo>
                <a:lnTo>
                  <a:pt x="19685" y="12580"/>
                </a:lnTo>
                <a:lnTo>
                  <a:pt x="19758" y="12556"/>
                </a:lnTo>
                <a:close/>
                <a:moveTo>
                  <a:pt x="2580" y="13578"/>
                </a:moveTo>
                <a:lnTo>
                  <a:pt x="2458" y="13675"/>
                </a:lnTo>
                <a:lnTo>
                  <a:pt x="2361" y="13797"/>
                </a:lnTo>
                <a:lnTo>
                  <a:pt x="2288" y="13918"/>
                </a:lnTo>
                <a:lnTo>
                  <a:pt x="2215" y="14040"/>
                </a:lnTo>
                <a:lnTo>
                  <a:pt x="2117" y="14259"/>
                </a:lnTo>
                <a:lnTo>
                  <a:pt x="2093" y="14381"/>
                </a:lnTo>
                <a:lnTo>
                  <a:pt x="2093" y="14502"/>
                </a:lnTo>
                <a:lnTo>
                  <a:pt x="1947" y="14259"/>
                </a:lnTo>
                <a:lnTo>
                  <a:pt x="1777" y="14016"/>
                </a:lnTo>
                <a:lnTo>
                  <a:pt x="1582" y="13797"/>
                </a:lnTo>
                <a:lnTo>
                  <a:pt x="1485" y="13699"/>
                </a:lnTo>
                <a:lnTo>
                  <a:pt x="1387" y="13626"/>
                </a:lnTo>
                <a:lnTo>
                  <a:pt x="1971" y="13602"/>
                </a:lnTo>
                <a:lnTo>
                  <a:pt x="2580" y="13578"/>
                </a:lnTo>
                <a:close/>
                <a:moveTo>
                  <a:pt x="12556" y="13505"/>
                </a:moveTo>
                <a:lnTo>
                  <a:pt x="12361" y="13918"/>
                </a:lnTo>
                <a:lnTo>
                  <a:pt x="12167" y="14308"/>
                </a:lnTo>
                <a:lnTo>
                  <a:pt x="12118" y="14502"/>
                </a:lnTo>
                <a:lnTo>
                  <a:pt x="12118" y="14600"/>
                </a:lnTo>
                <a:lnTo>
                  <a:pt x="12118" y="14721"/>
                </a:lnTo>
                <a:lnTo>
                  <a:pt x="12142" y="14746"/>
                </a:lnTo>
                <a:lnTo>
                  <a:pt x="12167" y="14770"/>
                </a:lnTo>
                <a:lnTo>
                  <a:pt x="12240" y="14770"/>
                </a:lnTo>
                <a:lnTo>
                  <a:pt x="12313" y="14697"/>
                </a:lnTo>
                <a:lnTo>
                  <a:pt x="12361" y="14648"/>
                </a:lnTo>
                <a:lnTo>
                  <a:pt x="12459" y="14502"/>
                </a:lnTo>
                <a:lnTo>
                  <a:pt x="12605" y="14162"/>
                </a:lnTo>
                <a:lnTo>
                  <a:pt x="12848" y="13529"/>
                </a:lnTo>
                <a:lnTo>
                  <a:pt x="13335" y="13529"/>
                </a:lnTo>
                <a:lnTo>
                  <a:pt x="13116" y="13845"/>
                </a:lnTo>
                <a:lnTo>
                  <a:pt x="12945" y="14186"/>
                </a:lnTo>
                <a:lnTo>
                  <a:pt x="12848" y="14332"/>
                </a:lnTo>
                <a:lnTo>
                  <a:pt x="12775" y="14527"/>
                </a:lnTo>
                <a:lnTo>
                  <a:pt x="12775" y="14624"/>
                </a:lnTo>
                <a:lnTo>
                  <a:pt x="12775" y="14697"/>
                </a:lnTo>
                <a:lnTo>
                  <a:pt x="12799" y="14794"/>
                </a:lnTo>
                <a:lnTo>
                  <a:pt x="12848" y="14867"/>
                </a:lnTo>
                <a:lnTo>
                  <a:pt x="12897" y="14892"/>
                </a:lnTo>
                <a:lnTo>
                  <a:pt x="12945" y="14892"/>
                </a:lnTo>
                <a:lnTo>
                  <a:pt x="13018" y="14867"/>
                </a:lnTo>
                <a:lnTo>
                  <a:pt x="13067" y="14819"/>
                </a:lnTo>
                <a:lnTo>
                  <a:pt x="13140" y="14697"/>
                </a:lnTo>
                <a:lnTo>
                  <a:pt x="13237" y="14405"/>
                </a:lnTo>
                <a:lnTo>
                  <a:pt x="13408" y="13967"/>
                </a:lnTo>
                <a:lnTo>
                  <a:pt x="13627" y="13529"/>
                </a:lnTo>
                <a:lnTo>
                  <a:pt x="14065" y="13529"/>
                </a:lnTo>
                <a:lnTo>
                  <a:pt x="13846" y="14162"/>
                </a:lnTo>
                <a:lnTo>
                  <a:pt x="13675" y="14478"/>
                </a:lnTo>
                <a:lnTo>
                  <a:pt x="13627" y="14648"/>
                </a:lnTo>
                <a:lnTo>
                  <a:pt x="13602" y="14746"/>
                </a:lnTo>
                <a:lnTo>
                  <a:pt x="13602" y="14819"/>
                </a:lnTo>
                <a:lnTo>
                  <a:pt x="13627" y="14867"/>
                </a:lnTo>
                <a:lnTo>
                  <a:pt x="13651" y="14916"/>
                </a:lnTo>
                <a:lnTo>
                  <a:pt x="13748" y="14916"/>
                </a:lnTo>
                <a:lnTo>
                  <a:pt x="13821" y="14867"/>
                </a:lnTo>
                <a:lnTo>
                  <a:pt x="13894" y="14794"/>
                </a:lnTo>
                <a:lnTo>
                  <a:pt x="13992" y="14648"/>
                </a:lnTo>
                <a:lnTo>
                  <a:pt x="14065" y="14502"/>
                </a:lnTo>
                <a:lnTo>
                  <a:pt x="14113" y="14332"/>
                </a:lnTo>
                <a:lnTo>
                  <a:pt x="14259" y="13943"/>
                </a:lnTo>
                <a:lnTo>
                  <a:pt x="14357" y="13529"/>
                </a:lnTo>
                <a:lnTo>
                  <a:pt x="14795" y="13529"/>
                </a:lnTo>
                <a:lnTo>
                  <a:pt x="14503" y="14064"/>
                </a:lnTo>
                <a:lnTo>
                  <a:pt x="14357" y="14332"/>
                </a:lnTo>
                <a:lnTo>
                  <a:pt x="14308" y="14478"/>
                </a:lnTo>
                <a:lnTo>
                  <a:pt x="14308" y="14648"/>
                </a:lnTo>
                <a:lnTo>
                  <a:pt x="14308" y="14673"/>
                </a:lnTo>
                <a:lnTo>
                  <a:pt x="14357" y="14721"/>
                </a:lnTo>
                <a:lnTo>
                  <a:pt x="14430" y="14721"/>
                </a:lnTo>
                <a:lnTo>
                  <a:pt x="14551" y="14624"/>
                </a:lnTo>
                <a:lnTo>
                  <a:pt x="14624" y="14478"/>
                </a:lnTo>
                <a:lnTo>
                  <a:pt x="14770" y="14210"/>
                </a:lnTo>
                <a:lnTo>
                  <a:pt x="14892" y="13870"/>
                </a:lnTo>
                <a:lnTo>
                  <a:pt x="15038" y="13529"/>
                </a:lnTo>
                <a:lnTo>
                  <a:pt x="15427" y="13553"/>
                </a:lnTo>
                <a:lnTo>
                  <a:pt x="15233" y="13797"/>
                </a:lnTo>
                <a:lnTo>
                  <a:pt x="15038" y="14089"/>
                </a:lnTo>
                <a:lnTo>
                  <a:pt x="14916" y="14308"/>
                </a:lnTo>
                <a:lnTo>
                  <a:pt x="14868" y="14454"/>
                </a:lnTo>
                <a:lnTo>
                  <a:pt x="14868" y="14575"/>
                </a:lnTo>
                <a:lnTo>
                  <a:pt x="14868" y="14624"/>
                </a:lnTo>
                <a:lnTo>
                  <a:pt x="14916" y="14648"/>
                </a:lnTo>
                <a:lnTo>
                  <a:pt x="14989" y="14648"/>
                </a:lnTo>
                <a:lnTo>
                  <a:pt x="15062" y="14600"/>
                </a:lnTo>
                <a:lnTo>
                  <a:pt x="15111" y="14551"/>
                </a:lnTo>
                <a:lnTo>
                  <a:pt x="15184" y="14429"/>
                </a:lnTo>
                <a:lnTo>
                  <a:pt x="15306" y="14137"/>
                </a:lnTo>
                <a:lnTo>
                  <a:pt x="15403" y="13845"/>
                </a:lnTo>
                <a:lnTo>
                  <a:pt x="15500" y="13553"/>
                </a:lnTo>
                <a:lnTo>
                  <a:pt x="16108" y="13553"/>
                </a:lnTo>
                <a:lnTo>
                  <a:pt x="16060" y="13578"/>
                </a:lnTo>
                <a:lnTo>
                  <a:pt x="15865" y="13797"/>
                </a:lnTo>
                <a:lnTo>
                  <a:pt x="15695" y="14064"/>
                </a:lnTo>
                <a:lnTo>
                  <a:pt x="15622" y="14186"/>
                </a:lnTo>
                <a:lnTo>
                  <a:pt x="15549" y="14308"/>
                </a:lnTo>
                <a:lnTo>
                  <a:pt x="15524" y="14454"/>
                </a:lnTo>
                <a:lnTo>
                  <a:pt x="15524" y="14527"/>
                </a:lnTo>
                <a:lnTo>
                  <a:pt x="15549" y="14575"/>
                </a:lnTo>
                <a:lnTo>
                  <a:pt x="15573" y="14600"/>
                </a:lnTo>
                <a:lnTo>
                  <a:pt x="15622" y="14624"/>
                </a:lnTo>
                <a:lnTo>
                  <a:pt x="15695" y="14624"/>
                </a:lnTo>
                <a:lnTo>
                  <a:pt x="15743" y="14575"/>
                </a:lnTo>
                <a:lnTo>
                  <a:pt x="15768" y="14551"/>
                </a:lnTo>
                <a:lnTo>
                  <a:pt x="15841" y="14429"/>
                </a:lnTo>
                <a:lnTo>
                  <a:pt x="15914" y="14210"/>
                </a:lnTo>
                <a:lnTo>
                  <a:pt x="16011" y="13943"/>
                </a:lnTo>
                <a:lnTo>
                  <a:pt x="16157" y="13675"/>
                </a:lnTo>
                <a:lnTo>
                  <a:pt x="16157" y="13602"/>
                </a:lnTo>
                <a:lnTo>
                  <a:pt x="16133" y="13578"/>
                </a:lnTo>
                <a:lnTo>
                  <a:pt x="16108" y="13553"/>
                </a:lnTo>
                <a:lnTo>
                  <a:pt x="16668" y="13553"/>
                </a:lnTo>
                <a:lnTo>
                  <a:pt x="16522" y="13748"/>
                </a:lnTo>
                <a:lnTo>
                  <a:pt x="16376" y="13967"/>
                </a:lnTo>
                <a:lnTo>
                  <a:pt x="16254" y="14113"/>
                </a:lnTo>
                <a:lnTo>
                  <a:pt x="16157" y="14308"/>
                </a:lnTo>
                <a:lnTo>
                  <a:pt x="16108" y="14381"/>
                </a:lnTo>
                <a:lnTo>
                  <a:pt x="16084" y="14478"/>
                </a:lnTo>
                <a:lnTo>
                  <a:pt x="16060" y="14575"/>
                </a:lnTo>
                <a:lnTo>
                  <a:pt x="16084" y="14673"/>
                </a:lnTo>
                <a:lnTo>
                  <a:pt x="16108" y="14697"/>
                </a:lnTo>
                <a:lnTo>
                  <a:pt x="16133" y="14721"/>
                </a:lnTo>
                <a:lnTo>
                  <a:pt x="16181" y="14746"/>
                </a:lnTo>
                <a:lnTo>
                  <a:pt x="16230" y="14746"/>
                </a:lnTo>
                <a:lnTo>
                  <a:pt x="16303" y="14721"/>
                </a:lnTo>
                <a:lnTo>
                  <a:pt x="16376" y="14673"/>
                </a:lnTo>
                <a:lnTo>
                  <a:pt x="16473" y="14551"/>
                </a:lnTo>
                <a:lnTo>
                  <a:pt x="16644" y="14235"/>
                </a:lnTo>
                <a:lnTo>
                  <a:pt x="16814" y="13894"/>
                </a:lnTo>
                <a:lnTo>
                  <a:pt x="16887" y="13724"/>
                </a:lnTo>
                <a:lnTo>
                  <a:pt x="16960" y="13553"/>
                </a:lnTo>
                <a:lnTo>
                  <a:pt x="17398" y="13553"/>
                </a:lnTo>
                <a:lnTo>
                  <a:pt x="17325" y="13675"/>
                </a:lnTo>
                <a:lnTo>
                  <a:pt x="17252" y="13797"/>
                </a:lnTo>
                <a:lnTo>
                  <a:pt x="17106" y="14040"/>
                </a:lnTo>
                <a:lnTo>
                  <a:pt x="17033" y="14186"/>
                </a:lnTo>
                <a:lnTo>
                  <a:pt x="16960" y="14332"/>
                </a:lnTo>
                <a:lnTo>
                  <a:pt x="16936" y="14429"/>
                </a:lnTo>
                <a:lnTo>
                  <a:pt x="16911" y="14502"/>
                </a:lnTo>
                <a:lnTo>
                  <a:pt x="16936" y="14575"/>
                </a:lnTo>
                <a:lnTo>
                  <a:pt x="16960" y="14648"/>
                </a:lnTo>
                <a:lnTo>
                  <a:pt x="17009" y="14697"/>
                </a:lnTo>
                <a:lnTo>
                  <a:pt x="17082" y="14697"/>
                </a:lnTo>
                <a:lnTo>
                  <a:pt x="17155" y="14673"/>
                </a:lnTo>
                <a:lnTo>
                  <a:pt x="17203" y="14624"/>
                </a:lnTo>
                <a:lnTo>
                  <a:pt x="17252" y="14575"/>
                </a:lnTo>
                <a:lnTo>
                  <a:pt x="17301" y="14502"/>
                </a:lnTo>
                <a:lnTo>
                  <a:pt x="17374" y="14332"/>
                </a:lnTo>
                <a:lnTo>
                  <a:pt x="17422" y="14162"/>
                </a:lnTo>
                <a:lnTo>
                  <a:pt x="17544" y="13870"/>
                </a:lnTo>
                <a:lnTo>
                  <a:pt x="17593" y="13724"/>
                </a:lnTo>
                <a:lnTo>
                  <a:pt x="17617" y="13578"/>
                </a:lnTo>
                <a:lnTo>
                  <a:pt x="18371" y="13578"/>
                </a:lnTo>
                <a:lnTo>
                  <a:pt x="18201" y="13797"/>
                </a:lnTo>
                <a:lnTo>
                  <a:pt x="18055" y="14016"/>
                </a:lnTo>
                <a:lnTo>
                  <a:pt x="17812" y="14259"/>
                </a:lnTo>
                <a:lnTo>
                  <a:pt x="17714" y="14381"/>
                </a:lnTo>
                <a:lnTo>
                  <a:pt x="17690" y="14454"/>
                </a:lnTo>
                <a:lnTo>
                  <a:pt x="17666" y="14551"/>
                </a:lnTo>
                <a:lnTo>
                  <a:pt x="17666" y="14575"/>
                </a:lnTo>
                <a:lnTo>
                  <a:pt x="17690" y="14624"/>
                </a:lnTo>
                <a:lnTo>
                  <a:pt x="17739" y="14648"/>
                </a:lnTo>
                <a:lnTo>
                  <a:pt x="17763" y="14648"/>
                </a:lnTo>
                <a:lnTo>
                  <a:pt x="17860" y="14624"/>
                </a:lnTo>
                <a:lnTo>
                  <a:pt x="17933" y="14575"/>
                </a:lnTo>
                <a:lnTo>
                  <a:pt x="18055" y="14478"/>
                </a:lnTo>
                <a:lnTo>
                  <a:pt x="18177" y="14332"/>
                </a:lnTo>
                <a:lnTo>
                  <a:pt x="18274" y="14186"/>
                </a:lnTo>
                <a:lnTo>
                  <a:pt x="18420" y="13894"/>
                </a:lnTo>
                <a:lnTo>
                  <a:pt x="18566" y="13602"/>
                </a:lnTo>
                <a:lnTo>
                  <a:pt x="19028" y="13602"/>
                </a:lnTo>
                <a:lnTo>
                  <a:pt x="18907" y="13724"/>
                </a:lnTo>
                <a:lnTo>
                  <a:pt x="18809" y="13845"/>
                </a:lnTo>
                <a:lnTo>
                  <a:pt x="18615" y="14137"/>
                </a:lnTo>
                <a:lnTo>
                  <a:pt x="18274" y="14721"/>
                </a:lnTo>
                <a:lnTo>
                  <a:pt x="17787" y="15451"/>
                </a:lnTo>
                <a:lnTo>
                  <a:pt x="17276" y="16205"/>
                </a:lnTo>
                <a:lnTo>
                  <a:pt x="16425" y="16327"/>
                </a:lnTo>
                <a:lnTo>
                  <a:pt x="15549" y="16400"/>
                </a:lnTo>
                <a:lnTo>
                  <a:pt x="14673" y="16449"/>
                </a:lnTo>
                <a:lnTo>
                  <a:pt x="13773" y="16473"/>
                </a:lnTo>
                <a:lnTo>
                  <a:pt x="10244" y="16473"/>
                </a:lnTo>
                <a:lnTo>
                  <a:pt x="6619" y="16522"/>
                </a:lnTo>
                <a:lnTo>
                  <a:pt x="5816" y="16522"/>
                </a:lnTo>
                <a:lnTo>
                  <a:pt x="4989" y="16497"/>
                </a:lnTo>
                <a:lnTo>
                  <a:pt x="4161" y="16522"/>
                </a:lnTo>
                <a:lnTo>
                  <a:pt x="3772" y="16546"/>
                </a:lnTo>
                <a:lnTo>
                  <a:pt x="3358" y="16570"/>
                </a:lnTo>
                <a:lnTo>
                  <a:pt x="3334" y="16497"/>
                </a:lnTo>
                <a:lnTo>
                  <a:pt x="2774" y="15573"/>
                </a:lnTo>
                <a:lnTo>
                  <a:pt x="2190" y="14673"/>
                </a:lnTo>
                <a:lnTo>
                  <a:pt x="2166" y="14600"/>
                </a:lnTo>
                <a:lnTo>
                  <a:pt x="2190" y="14624"/>
                </a:lnTo>
                <a:lnTo>
                  <a:pt x="2215" y="14600"/>
                </a:lnTo>
                <a:lnTo>
                  <a:pt x="2288" y="14527"/>
                </a:lnTo>
                <a:lnTo>
                  <a:pt x="2361" y="14429"/>
                </a:lnTo>
                <a:lnTo>
                  <a:pt x="2409" y="14186"/>
                </a:lnTo>
                <a:lnTo>
                  <a:pt x="2507" y="13894"/>
                </a:lnTo>
                <a:lnTo>
                  <a:pt x="2628" y="13602"/>
                </a:lnTo>
                <a:lnTo>
                  <a:pt x="2628" y="13578"/>
                </a:lnTo>
                <a:lnTo>
                  <a:pt x="2653" y="13578"/>
                </a:lnTo>
                <a:lnTo>
                  <a:pt x="3407" y="13553"/>
                </a:lnTo>
                <a:lnTo>
                  <a:pt x="3091" y="13991"/>
                </a:lnTo>
                <a:lnTo>
                  <a:pt x="2872" y="14332"/>
                </a:lnTo>
                <a:lnTo>
                  <a:pt x="2774" y="14502"/>
                </a:lnTo>
                <a:lnTo>
                  <a:pt x="2701" y="14697"/>
                </a:lnTo>
                <a:lnTo>
                  <a:pt x="2701" y="14746"/>
                </a:lnTo>
                <a:lnTo>
                  <a:pt x="2726" y="14770"/>
                </a:lnTo>
                <a:lnTo>
                  <a:pt x="2774" y="14770"/>
                </a:lnTo>
                <a:lnTo>
                  <a:pt x="2920" y="14648"/>
                </a:lnTo>
                <a:lnTo>
                  <a:pt x="3018" y="14502"/>
                </a:lnTo>
                <a:lnTo>
                  <a:pt x="3212" y="14186"/>
                </a:lnTo>
                <a:lnTo>
                  <a:pt x="3553" y="13553"/>
                </a:lnTo>
                <a:lnTo>
                  <a:pt x="4161" y="13553"/>
                </a:lnTo>
                <a:lnTo>
                  <a:pt x="3918" y="13845"/>
                </a:lnTo>
                <a:lnTo>
                  <a:pt x="3699" y="14162"/>
                </a:lnTo>
                <a:lnTo>
                  <a:pt x="3602" y="14332"/>
                </a:lnTo>
                <a:lnTo>
                  <a:pt x="3504" y="14527"/>
                </a:lnTo>
                <a:lnTo>
                  <a:pt x="3480" y="14624"/>
                </a:lnTo>
                <a:lnTo>
                  <a:pt x="3456" y="14721"/>
                </a:lnTo>
                <a:lnTo>
                  <a:pt x="3456" y="14819"/>
                </a:lnTo>
                <a:lnTo>
                  <a:pt x="3504" y="14916"/>
                </a:lnTo>
                <a:lnTo>
                  <a:pt x="3553" y="14940"/>
                </a:lnTo>
                <a:lnTo>
                  <a:pt x="3602" y="14965"/>
                </a:lnTo>
                <a:lnTo>
                  <a:pt x="3675" y="14916"/>
                </a:lnTo>
                <a:lnTo>
                  <a:pt x="3748" y="14843"/>
                </a:lnTo>
                <a:lnTo>
                  <a:pt x="3796" y="14770"/>
                </a:lnTo>
                <a:lnTo>
                  <a:pt x="3845" y="14697"/>
                </a:lnTo>
                <a:lnTo>
                  <a:pt x="3991" y="14332"/>
                </a:lnTo>
                <a:lnTo>
                  <a:pt x="4210" y="13943"/>
                </a:lnTo>
                <a:lnTo>
                  <a:pt x="4429" y="13553"/>
                </a:lnTo>
                <a:lnTo>
                  <a:pt x="5281" y="13529"/>
                </a:lnTo>
                <a:lnTo>
                  <a:pt x="5062" y="13821"/>
                </a:lnTo>
                <a:lnTo>
                  <a:pt x="4989" y="13967"/>
                </a:lnTo>
                <a:lnTo>
                  <a:pt x="4916" y="14113"/>
                </a:lnTo>
                <a:lnTo>
                  <a:pt x="4867" y="14259"/>
                </a:lnTo>
                <a:lnTo>
                  <a:pt x="4867" y="14332"/>
                </a:lnTo>
                <a:lnTo>
                  <a:pt x="4891" y="14405"/>
                </a:lnTo>
                <a:lnTo>
                  <a:pt x="4940" y="14429"/>
                </a:lnTo>
                <a:lnTo>
                  <a:pt x="4989" y="14429"/>
                </a:lnTo>
                <a:lnTo>
                  <a:pt x="5037" y="14405"/>
                </a:lnTo>
                <a:lnTo>
                  <a:pt x="5086" y="14356"/>
                </a:lnTo>
                <a:lnTo>
                  <a:pt x="5135" y="14235"/>
                </a:lnTo>
                <a:lnTo>
                  <a:pt x="5232" y="14016"/>
                </a:lnTo>
                <a:lnTo>
                  <a:pt x="5378" y="13748"/>
                </a:lnTo>
                <a:lnTo>
                  <a:pt x="5548" y="13529"/>
                </a:lnTo>
                <a:lnTo>
                  <a:pt x="6011" y="13529"/>
                </a:lnTo>
                <a:lnTo>
                  <a:pt x="5913" y="13553"/>
                </a:lnTo>
                <a:lnTo>
                  <a:pt x="5840" y="13602"/>
                </a:lnTo>
                <a:lnTo>
                  <a:pt x="5719" y="13748"/>
                </a:lnTo>
                <a:lnTo>
                  <a:pt x="5597" y="13894"/>
                </a:lnTo>
                <a:lnTo>
                  <a:pt x="5500" y="14040"/>
                </a:lnTo>
                <a:lnTo>
                  <a:pt x="5402" y="14235"/>
                </a:lnTo>
                <a:lnTo>
                  <a:pt x="5281" y="14454"/>
                </a:lnTo>
                <a:lnTo>
                  <a:pt x="5232" y="14575"/>
                </a:lnTo>
                <a:lnTo>
                  <a:pt x="5208" y="14673"/>
                </a:lnTo>
                <a:lnTo>
                  <a:pt x="5208" y="14794"/>
                </a:lnTo>
                <a:lnTo>
                  <a:pt x="5208" y="14892"/>
                </a:lnTo>
                <a:lnTo>
                  <a:pt x="5256" y="14940"/>
                </a:lnTo>
                <a:lnTo>
                  <a:pt x="5305" y="14989"/>
                </a:lnTo>
                <a:lnTo>
                  <a:pt x="5354" y="14989"/>
                </a:lnTo>
                <a:lnTo>
                  <a:pt x="5427" y="14965"/>
                </a:lnTo>
                <a:lnTo>
                  <a:pt x="5475" y="14916"/>
                </a:lnTo>
                <a:lnTo>
                  <a:pt x="5548" y="14843"/>
                </a:lnTo>
                <a:lnTo>
                  <a:pt x="5621" y="14673"/>
                </a:lnTo>
                <a:lnTo>
                  <a:pt x="5694" y="14478"/>
                </a:lnTo>
                <a:lnTo>
                  <a:pt x="5767" y="14308"/>
                </a:lnTo>
                <a:lnTo>
                  <a:pt x="5962" y="13943"/>
                </a:lnTo>
                <a:lnTo>
                  <a:pt x="6059" y="13748"/>
                </a:lnTo>
                <a:lnTo>
                  <a:pt x="6084" y="13651"/>
                </a:lnTo>
                <a:lnTo>
                  <a:pt x="6084" y="13553"/>
                </a:lnTo>
                <a:lnTo>
                  <a:pt x="6084" y="13529"/>
                </a:lnTo>
                <a:lnTo>
                  <a:pt x="6668" y="13529"/>
                </a:lnTo>
                <a:lnTo>
                  <a:pt x="6522" y="13724"/>
                </a:lnTo>
                <a:lnTo>
                  <a:pt x="6351" y="13918"/>
                </a:lnTo>
                <a:lnTo>
                  <a:pt x="6181" y="14162"/>
                </a:lnTo>
                <a:lnTo>
                  <a:pt x="6132" y="14308"/>
                </a:lnTo>
                <a:lnTo>
                  <a:pt x="6108" y="14429"/>
                </a:lnTo>
                <a:lnTo>
                  <a:pt x="6132" y="14478"/>
                </a:lnTo>
                <a:lnTo>
                  <a:pt x="6157" y="14502"/>
                </a:lnTo>
                <a:lnTo>
                  <a:pt x="6205" y="14502"/>
                </a:lnTo>
                <a:lnTo>
                  <a:pt x="6327" y="14429"/>
                </a:lnTo>
                <a:lnTo>
                  <a:pt x="6400" y="14332"/>
                </a:lnTo>
                <a:lnTo>
                  <a:pt x="6522" y="14113"/>
                </a:lnTo>
                <a:lnTo>
                  <a:pt x="6668" y="13821"/>
                </a:lnTo>
                <a:lnTo>
                  <a:pt x="6789" y="13505"/>
                </a:lnTo>
                <a:lnTo>
                  <a:pt x="7179" y="13505"/>
                </a:lnTo>
                <a:lnTo>
                  <a:pt x="6984" y="13821"/>
                </a:lnTo>
                <a:lnTo>
                  <a:pt x="6814" y="14137"/>
                </a:lnTo>
                <a:lnTo>
                  <a:pt x="6741" y="14283"/>
                </a:lnTo>
                <a:lnTo>
                  <a:pt x="6692" y="14429"/>
                </a:lnTo>
                <a:lnTo>
                  <a:pt x="6692" y="14502"/>
                </a:lnTo>
                <a:lnTo>
                  <a:pt x="6692" y="14575"/>
                </a:lnTo>
                <a:lnTo>
                  <a:pt x="6716" y="14624"/>
                </a:lnTo>
                <a:lnTo>
                  <a:pt x="6765" y="14697"/>
                </a:lnTo>
                <a:lnTo>
                  <a:pt x="6789" y="14721"/>
                </a:lnTo>
                <a:lnTo>
                  <a:pt x="6838" y="14721"/>
                </a:lnTo>
                <a:lnTo>
                  <a:pt x="6911" y="14697"/>
                </a:lnTo>
                <a:lnTo>
                  <a:pt x="6960" y="14648"/>
                </a:lnTo>
                <a:lnTo>
                  <a:pt x="7033" y="14551"/>
                </a:lnTo>
                <a:lnTo>
                  <a:pt x="7106" y="14283"/>
                </a:lnTo>
                <a:lnTo>
                  <a:pt x="7227" y="13894"/>
                </a:lnTo>
                <a:lnTo>
                  <a:pt x="7373" y="13505"/>
                </a:lnTo>
                <a:lnTo>
                  <a:pt x="7762" y="13505"/>
                </a:lnTo>
                <a:lnTo>
                  <a:pt x="7592" y="13845"/>
                </a:lnTo>
                <a:lnTo>
                  <a:pt x="7422" y="14210"/>
                </a:lnTo>
                <a:lnTo>
                  <a:pt x="7276" y="14551"/>
                </a:lnTo>
                <a:lnTo>
                  <a:pt x="7227" y="14721"/>
                </a:lnTo>
                <a:lnTo>
                  <a:pt x="7227" y="14819"/>
                </a:lnTo>
                <a:lnTo>
                  <a:pt x="7227" y="14916"/>
                </a:lnTo>
                <a:lnTo>
                  <a:pt x="7252" y="14940"/>
                </a:lnTo>
                <a:lnTo>
                  <a:pt x="7276" y="14965"/>
                </a:lnTo>
                <a:lnTo>
                  <a:pt x="7349" y="14965"/>
                </a:lnTo>
                <a:lnTo>
                  <a:pt x="7422" y="14916"/>
                </a:lnTo>
                <a:lnTo>
                  <a:pt x="7495" y="14843"/>
                </a:lnTo>
                <a:lnTo>
                  <a:pt x="7592" y="14697"/>
                </a:lnTo>
                <a:lnTo>
                  <a:pt x="7714" y="14381"/>
                </a:lnTo>
                <a:lnTo>
                  <a:pt x="7908" y="13967"/>
                </a:lnTo>
                <a:lnTo>
                  <a:pt x="7981" y="13748"/>
                </a:lnTo>
                <a:lnTo>
                  <a:pt x="8054" y="13529"/>
                </a:lnTo>
                <a:lnTo>
                  <a:pt x="8054" y="13505"/>
                </a:lnTo>
                <a:lnTo>
                  <a:pt x="8614" y="13505"/>
                </a:lnTo>
                <a:lnTo>
                  <a:pt x="8346" y="13991"/>
                </a:lnTo>
                <a:lnTo>
                  <a:pt x="8152" y="14308"/>
                </a:lnTo>
                <a:lnTo>
                  <a:pt x="8079" y="14478"/>
                </a:lnTo>
                <a:lnTo>
                  <a:pt x="8054" y="14575"/>
                </a:lnTo>
                <a:lnTo>
                  <a:pt x="8054" y="14673"/>
                </a:lnTo>
                <a:lnTo>
                  <a:pt x="8054" y="14697"/>
                </a:lnTo>
                <a:lnTo>
                  <a:pt x="8079" y="14721"/>
                </a:lnTo>
                <a:lnTo>
                  <a:pt x="8152" y="14721"/>
                </a:lnTo>
                <a:lnTo>
                  <a:pt x="8273" y="14624"/>
                </a:lnTo>
                <a:lnTo>
                  <a:pt x="8371" y="14502"/>
                </a:lnTo>
                <a:lnTo>
                  <a:pt x="8517" y="14210"/>
                </a:lnTo>
                <a:lnTo>
                  <a:pt x="8882" y="13505"/>
                </a:lnTo>
                <a:lnTo>
                  <a:pt x="9198" y="13505"/>
                </a:lnTo>
                <a:lnTo>
                  <a:pt x="8979" y="13821"/>
                </a:lnTo>
                <a:lnTo>
                  <a:pt x="8784" y="14162"/>
                </a:lnTo>
                <a:lnTo>
                  <a:pt x="8687" y="14332"/>
                </a:lnTo>
                <a:lnTo>
                  <a:pt x="8590" y="14527"/>
                </a:lnTo>
                <a:lnTo>
                  <a:pt x="8517" y="14721"/>
                </a:lnTo>
                <a:lnTo>
                  <a:pt x="8517" y="14819"/>
                </a:lnTo>
                <a:lnTo>
                  <a:pt x="8517" y="14916"/>
                </a:lnTo>
                <a:lnTo>
                  <a:pt x="8541" y="14965"/>
                </a:lnTo>
                <a:lnTo>
                  <a:pt x="8590" y="14989"/>
                </a:lnTo>
                <a:lnTo>
                  <a:pt x="8638" y="14989"/>
                </a:lnTo>
                <a:lnTo>
                  <a:pt x="8687" y="14965"/>
                </a:lnTo>
                <a:lnTo>
                  <a:pt x="8760" y="14916"/>
                </a:lnTo>
                <a:lnTo>
                  <a:pt x="8809" y="14843"/>
                </a:lnTo>
                <a:lnTo>
                  <a:pt x="8906" y="14673"/>
                </a:lnTo>
                <a:lnTo>
                  <a:pt x="9052" y="14308"/>
                </a:lnTo>
                <a:lnTo>
                  <a:pt x="9271" y="13894"/>
                </a:lnTo>
                <a:lnTo>
                  <a:pt x="9514" y="13505"/>
                </a:lnTo>
                <a:lnTo>
                  <a:pt x="9855" y="13505"/>
                </a:lnTo>
                <a:lnTo>
                  <a:pt x="9514" y="14064"/>
                </a:lnTo>
                <a:lnTo>
                  <a:pt x="9320" y="14405"/>
                </a:lnTo>
                <a:lnTo>
                  <a:pt x="9247" y="14575"/>
                </a:lnTo>
                <a:lnTo>
                  <a:pt x="9222" y="14673"/>
                </a:lnTo>
                <a:lnTo>
                  <a:pt x="9222" y="14770"/>
                </a:lnTo>
                <a:lnTo>
                  <a:pt x="9247" y="14819"/>
                </a:lnTo>
                <a:lnTo>
                  <a:pt x="9271" y="14843"/>
                </a:lnTo>
                <a:lnTo>
                  <a:pt x="9320" y="14867"/>
                </a:lnTo>
                <a:lnTo>
                  <a:pt x="9368" y="14843"/>
                </a:lnTo>
                <a:lnTo>
                  <a:pt x="9514" y="14746"/>
                </a:lnTo>
                <a:lnTo>
                  <a:pt x="9612" y="14624"/>
                </a:lnTo>
                <a:lnTo>
                  <a:pt x="9782" y="14332"/>
                </a:lnTo>
                <a:lnTo>
                  <a:pt x="10196" y="13505"/>
                </a:lnTo>
                <a:lnTo>
                  <a:pt x="10293" y="13505"/>
                </a:lnTo>
                <a:lnTo>
                  <a:pt x="9977" y="14137"/>
                </a:lnTo>
                <a:lnTo>
                  <a:pt x="9758" y="14478"/>
                </a:lnTo>
                <a:lnTo>
                  <a:pt x="9685" y="14673"/>
                </a:lnTo>
                <a:lnTo>
                  <a:pt x="9660" y="14770"/>
                </a:lnTo>
                <a:lnTo>
                  <a:pt x="9660" y="14867"/>
                </a:lnTo>
                <a:lnTo>
                  <a:pt x="9660" y="14916"/>
                </a:lnTo>
                <a:lnTo>
                  <a:pt x="9709" y="14940"/>
                </a:lnTo>
                <a:lnTo>
                  <a:pt x="9758" y="14965"/>
                </a:lnTo>
                <a:lnTo>
                  <a:pt x="9806" y="14965"/>
                </a:lnTo>
                <a:lnTo>
                  <a:pt x="9904" y="14916"/>
                </a:lnTo>
                <a:lnTo>
                  <a:pt x="9977" y="14867"/>
                </a:lnTo>
                <a:lnTo>
                  <a:pt x="10098" y="14697"/>
                </a:lnTo>
                <a:lnTo>
                  <a:pt x="10220" y="14527"/>
                </a:lnTo>
                <a:lnTo>
                  <a:pt x="10293" y="14332"/>
                </a:lnTo>
                <a:lnTo>
                  <a:pt x="10390" y="14137"/>
                </a:lnTo>
                <a:lnTo>
                  <a:pt x="10488" y="13943"/>
                </a:lnTo>
                <a:lnTo>
                  <a:pt x="10634" y="13505"/>
                </a:lnTo>
                <a:lnTo>
                  <a:pt x="11023" y="13505"/>
                </a:lnTo>
                <a:lnTo>
                  <a:pt x="10974" y="13553"/>
                </a:lnTo>
                <a:lnTo>
                  <a:pt x="10926" y="13626"/>
                </a:lnTo>
                <a:lnTo>
                  <a:pt x="10828" y="13797"/>
                </a:lnTo>
                <a:lnTo>
                  <a:pt x="10707" y="14113"/>
                </a:lnTo>
                <a:lnTo>
                  <a:pt x="10634" y="14259"/>
                </a:lnTo>
                <a:lnTo>
                  <a:pt x="10585" y="14478"/>
                </a:lnTo>
                <a:lnTo>
                  <a:pt x="10561" y="14600"/>
                </a:lnTo>
                <a:lnTo>
                  <a:pt x="10585" y="14673"/>
                </a:lnTo>
                <a:lnTo>
                  <a:pt x="10634" y="14746"/>
                </a:lnTo>
                <a:lnTo>
                  <a:pt x="10731" y="14770"/>
                </a:lnTo>
                <a:lnTo>
                  <a:pt x="10828" y="14746"/>
                </a:lnTo>
                <a:lnTo>
                  <a:pt x="10926" y="14673"/>
                </a:lnTo>
                <a:lnTo>
                  <a:pt x="10999" y="14575"/>
                </a:lnTo>
                <a:lnTo>
                  <a:pt x="11047" y="14478"/>
                </a:lnTo>
                <a:lnTo>
                  <a:pt x="11120" y="14235"/>
                </a:lnTo>
                <a:lnTo>
                  <a:pt x="11169" y="14040"/>
                </a:lnTo>
                <a:lnTo>
                  <a:pt x="11266" y="13797"/>
                </a:lnTo>
                <a:lnTo>
                  <a:pt x="11291" y="13626"/>
                </a:lnTo>
                <a:lnTo>
                  <a:pt x="11291" y="13553"/>
                </a:lnTo>
                <a:lnTo>
                  <a:pt x="11266" y="13505"/>
                </a:lnTo>
                <a:lnTo>
                  <a:pt x="11704" y="13505"/>
                </a:lnTo>
                <a:lnTo>
                  <a:pt x="11558" y="13870"/>
                </a:lnTo>
                <a:lnTo>
                  <a:pt x="11485" y="14064"/>
                </a:lnTo>
                <a:lnTo>
                  <a:pt x="11412" y="14259"/>
                </a:lnTo>
                <a:lnTo>
                  <a:pt x="11388" y="14356"/>
                </a:lnTo>
                <a:lnTo>
                  <a:pt x="11364" y="14454"/>
                </a:lnTo>
                <a:lnTo>
                  <a:pt x="11388" y="14551"/>
                </a:lnTo>
                <a:lnTo>
                  <a:pt x="11412" y="14648"/>
                </a:lnTo>
                <a:lnTo>
                  <a:pt x="11437" y="14673"/>
                </a:lnTo>
                <a:lnTo>
                  <a:pt x="11461" y="14697"/>
                </a:lnTo>
                <a:lnTo>
                  <a:pt x="11534" y="14673"/>
                </a:lnTo>
                <a:lnTo>
                  <a:pt x="11607" y="14624"/>
                </a:lnTo>
                <a:lnTo>
                  <a:pt x="11680" y="14551"/>
                </a:lnTo>
                <a:lnTo>
                  <a:pt x="11729" y="14454"/>
                </a:lnTo>
                <a:lnTo>
                  <a:pt x="11777" y="14356"/>
                </a:lnTo>
                <a:lnTo>
                  <a:pt x="11826" y="14162"/>
                </a:lnTo>
                <a:lnTo>
                  <a:pt x="11875" y="13967"/>
                </a:lnTo>
                <a:lnTo>
                  <a:pt x="11948" y="13748"/>
                </a:lnTo>
                <a:lnTo>
                  <a:pt x="11996" y="13505"/>
                </a:lnTo>
                <a:close/>
                <a:moveTo>
                  <a:pt x="10658" y="6473"/>
                </a:moveTo>
                <a:lnTo>
                  <a:pt x="10196" y="6546"/>
                </a:lnTo>
                <a:lnTo>
                  <a:pt x="9733" y="6643"/>
                </a:lnTo>
                <a:lnTo>
                  <a:pt x="9271" y="6765"/>
                </a:lnTo>
                <a:lnTo>
                  <a:pt x="8833" y="6935"/>
                </a:lnTo>
                <a:lnTo>
                  <a:pt x="8395" y="7105"/>
                </a:lnTo>
                <a:lnTo>
                  <a:pt x="7981" y="7324"/>
                </a:lnTo>
                <a:lnTo>
                  <a:pt x="7543" y="7592"/>
                </a:lnTo>
                <a:lnTo>
                  <a:pt x="7325" y="7738"/>
                </a:lnTo>
                <a:lnTo>
                  <a:pt x="7130" y="7908"/>
                </a:lnTo>
                <a:lnTo>
                  <a:pt x="6935" y="8078"/>
                </a:lnTo>
                <a:lnTo>
                  <a:pt x="6741" y="8273"/>
                </a:lnTo>
                <a:lnTo>
                  <a:pt x="6595" y="8468"/>
                </a:lnTo>
                <a:lnTo>
                  <a:pt x="6449" y="8687"/>
                </a:lnTo>
                <a:lnTo>
                  <a:pt x="6278" y="8589"/>
                </a:lnTo>
                <a:lnTo>
                  <a:pt x="6108" y="8516"/>
                </a:lnTo>
                <a:lnTo>
                  <a:pt x="5938" y="8468"/>
                </a:lnTo>
                <a:lnTo>
                  <a:pt x="5743" y="8443"/>
                </a:lnTo>
                <a:lnTo>
                  <a:pt x="5354" y="8443"/>
                </a:lnTo>
                <a:lnTo>
                  <a:pt x="5159" y="8468"/>
                </a:lnTo>
                <a:lnTo>
                  <a:pt x="4964" y="8516"/>
                </a:lnTo>
                <a:lnTo>
                  <a:pt x="4575" y="8638"/>
                </a:lnTo>
                <a:lnTo>
                  <a:pt x="4210" y="8784"/>
                </a:lnTo>
                <a:lnTo>
                  <a:pt x="3869" y="8954"/>
                </a:lnTo>
                <a:lnTo>
                  <a:pt x="3553" y="9149"/>
                </a:lnTo>
                <a:lnTo>
                  <a:pt x="3358" y="9295"/>
                </a:lnTo>
                <a:lnTo>
                  <a:pt x="3188" y="9417"/>
                </a:lnTo>
                <a:lnTo>
                  <a:pt x="2847" y="9733"/>
                </a:lnTo>
                <a:lnTo>
                  <a:pt x="2555" y="10098"/>
                </a:lnTo>
                <a:lnTo>
                  <a:pt x="2312" y="10463"/>
                </a:lnTo>
                <a:lnTo>
                  <a:pt x="2093" y="10828"/>
                </a:lnTo>
                <a:lnTo>
                  <a:pt x="1996" y="11047"/>
                </a:lnTo>
                <a:lnTo>
                  <a:pt x="1898" y="11266"/>
                </a:lnTo>
                <a:lnTo>
                  <a:pt x="1825" y="11485"/>
                </a:lnTo>
                <a:lnTo>
                  <a:pt x="1777" y="11728"/>
                </a:lnTo>
                <a:lnTo>
                  <a:pt x="1752" y="11947"/>
                </a:lnTo>
                <a:lnTo>
                  <a:pt x="1777" y="12142"/>
                </a:lnTo>
                <a:lnTo>
                  <a:pt x="1217" y="12191"/>
                </a:lnTo>
                <a:lnTo>
                  <a:pt x="657" y="12215"/>
                </a:lnTo>
                <a:lnTo>
                  <a:pt x="560" y="12239"/>
                </a:lnTo>
                <a:lnTo>
                  <a:pt x="487" y="12239"/>
                </a:lnTo>
                <a:lnTo>
                  <a:pt x="390" y="12264"/>
                </a:lnTo>
                <a:lnTo>
                  <a:pt x="317" y="12288"/>
                </a:lnTo>
                <a:lnTo>
                  <a:pt x="244" y="12312"/>
                </a:lnTo>
                <a:lnTo>
                  <a:pt x="122" y="12410"/>
                </a:lnTo>
                <a:lnTo>
                  <a:pt x="49" y="12556"/>
                </a:lnTo>
                <a:lnTo>
                  <a:pt x="0" y="12726"/>
                </a:lnTo>
                <a:lnTo>
                  <a:pt x="0" y="12896"/>
                </a:lnTo>
                <a:lnTo>
                  <a:pt x="49" y="13067"/>
                </a:lnTo>
                <a:lnTo>
                  <a:pt x="122" y="13237"/>
                </a:lnTo>
                <a:lnTo>
                  <a:pt x="195" y="13310"/>
                </a:lnTo>
                <a:lnTo>
                  <a:pt x="268" y="13383"/>
                </a:lnTo>
                <a:lnTo>
                  <a:pt x="463" y="13505"/>
                </a:lnTo>
                <a:lnTo>
                  <a:pt x="657" y="13578"/>
                </a:lnTo>
                <a:lnTo>
                  <a:pt x="876" y="13602"/>
                </a:lnTo>
                <a:lnTo>
                  <a:pt x="1047" y="13626"/>
                </a:lnTo>
                <a:lnTo>
                  <a:pt x="1047" y="13699"/>
                </a:lnTo>
                <a:lnTo>
                  <a:pt x="1047" y="13772"/>
                </a:lnTo>
                <a:lnTo>
                  <a:pt x="1071" y="13943"/>
                </a:lnTo>
                <a:lnTo>
                  <a:pt x="1168" y="14137"/>
                </a:lnTo>
                <a:lnTo>
                  <a:pt x="1266" y="14308"/>
                </a:lnTo>
                <a:lnTo>
                  <a:pt x="1533" y="14624"/>
                </a:lnTo>
                <a:lnTo>
                  <a:pt x="1752" y="14916"/>
                </a:lnTo>
                <a:lnTo>
                  <a:pt x="2336" y="15816"/>
                </a:lnTo>
                <a:lnTo>
                  <a:pt x="2896" y="16741"/>
                </a:lnTo>
                <a:lnTo>
                  <a:pt x="2945" y="16814"/>
                </a:lnTo>
                <a:lnTo>
                  <a:pt x="3018" y="16862"/>
                </a:lnTo>
                <a:lnTo>
                  <a:pt x="3066" y="16911"/>
                </a:lnTo>
                <a:lnTo>
                  <a:pt x="3115" y="16935"/>
                </a:lnTo>
                <a:lnTo>
                  <a:pt x="3529" y="16984"/>
                </a:lnTo>
                <a:lnTo>
                  <a:pt x="3967" y="17008"/>
                </a:lnTo>
                <a:lnTo>
                  <a:pt x="4405" y="17033"/>
                </a:lnTo>
                <a:lnTo>
                  <a:pt x="4867" y="17008"/>
                </a:lnTo>
                <a:lnTo>
                  <a:pt x="5743" y="16984"/>
                </a:lnTo>
                <a:lnTo>
                  <a:pt x="6619" y="16960"/>
                </a:lnTo>
                <a:lnTo>
                  <a:pt x="10244" y="16935"/>
                </a:lnTo>
                <a:lnTo>
                  <a:pt x="13894" y="16911"/>
                </a:lnTo>
                <a:lnTo>
                  <a:pt x="15524" y="16911"/>
                </a:lnTo>
                <a:lnTo>
                  <a:pt x="16352" y="16862"/>
                </a:lnTo>
                <a:lnTo>
                  <a:pt x="16741" y="16838"/>
                </a:lnTo>
                <a:lnTo>
                  <a:pt x="17155" y="16765"/>
                </a:lnTo>
                <a:lnTo>
                  <a:pt x="17252" y="16838"/>
                </a:lnTo>
                <a:lnTo>
                  <a:pt x="17374" y="16862"/>
                </a:lnTo>
                <a:lnTo>
                  <a:pt x="17422" y="16862"/>
                </a:lnTo>
                <a:lnTo>
                  <a:pt x="17471" y="16838"/>
                </a:lnTo>
                <a:lnTo>
                  <a:pt x="17544" y="16789"/>
                </a:lnTo>
                <a:lnTo>
                  <a:pt x="17593" y="16741"/>
                </a:lnTo>
                <a:lnTo>
                  <a:pt x="17860" y="16303"/>
                </a:lnTo>
                <a:lnTo>
                  <a:pt x="18128" y="15840"/>
                </a:lnTo>
                <a:lnTo>
                  <a:pt x="18663" y="14940"/>
                </a:lnTo>
                <a:lnTo>
                  <a:pt x="18858" y="14648"/>
                </a:lnTo>
                <a:lnTo>
                  <a:pt x="19101" y="14308"/>
                </a:lnTo>
                <a:lnTo>
                  <a:pt x="19199" y="14137"/>
                </a:lnTo>
                <a:lnTo>
                  <a:pt x="19272" y="13943"/>
                </a:lnTo>
                <a:lnTo>
                  <a:pt x="19320" y="13772"/>
                </a:lnTo>
                <a:lnTo>
                  <a:pt x="19320" y="13602"/>
                </a:lnTo>
                <a:lnTo>
                  <a:pt x="19539" y="13578"/>
                </a:lnTo>
                <a:lnTo>
                  <a:pt x="19734" y="13529"/>
                </a:lnTo>
                <a:lnTo>
                  <a:pt x="19929" y="13456"/>
                </a:lnTo>
                <a:lnTo>
                  <a:pt x="20075" y="13334"/>
                </a:lnTo>
                <a:lnTo>
                  <a:pt x="20221" y="13188"/>
                </a:lnTo>
                <a:lnTo>
                  <a:pt x="20318" y="13018"/>
                </a:lnTo>
                <a:lnTo>
                  <a:pt x="20391" y="12823"/>
                </a:lnTo>
                <a:lnTo>
                  <a:pt x="20415" y="12629"/>
                </a:lnTo>
                <a:lnTo>
                  <a:pt x="20391" y="12580"/>
                </a:lnTo>
                <a:lnTo>
                  <a:pt x="20367" y="12531"/>
                </a:lnTo>
                <a:lnTo>
                  <a:pt x="20269" y="12434"/>
                </a:lnTo>
                <a:lnTo>
                  <a:pt x="20123" y="12361"/>
                </a:lnTo>
                <a:lnTo>
                  <a:pt x="19929" y="12288"/>
                </a:lnTo>
                <a:lnTo>
                  <a:pt x="19661" y="12215"/>
                </a:lnTo>
                <a:lnTo>
                  <a:pt x="19345" y="12166"/>
                </a:lnTo>
                <a:lnTo>
                  <a:pt x="18615" y="12093"/>
                </a:lnTo>
                <a:lnTo>
                  <a:pt x="18542" y="11850"/>
                </a:lnTo>
                <a:lnTo>
                  <a:pt x="18444" y="11607"/>
                </a:lnTo>
                <a:lnTo>
                  <a:pt x="18298" y="11388"/>
                </a:lnTo>
                <a:lnTo>
                  <a:pt x="18152" y="11169"/>
                </a:lnTo>
                <a:lnTo>
                  <a:pt x="17982" y="10974"/>
                </a:lnTo>
                <a:lnTo>
                  <a:pt x="17812" y="10804"/>
                </a:lnTo>
                <a:lnTo>
                  <a:pt x="17617" y="10633"/>
                </a:lnTo>
                <a:lnTo>
                  <a:pt x="17398" y="10463"/>
                </a:lnTo>
                <a:lnTo>
                  <a:pt x="17203" y="10366"/>
                </a:lnTo>
                <a:lnTo>
                  <a:pt x="16984" y="10244"/>
                </a:lnTo>
                <a:lnTo>
                  <a:pt x="16741" y="10147"/>
                </a:lnTo>
                <a:lnTo>
                  <a:pt x="16473" y="10074"/>
                </a:lnTo>
                <a:lnTo>
                  <a:pt x="16181" y="10025"/>
                </a:lnTo>
                <a:lnTo>
                  <a:pt x="15914" y="10001"/>
                </a:lnTo>
                <a:lnTo>
                  <a:pt x="15670" y="10025"/>
                </a:lnTo>
                <a:lnTo>
                  <a:pt x="15549" y="10049"/>
                </a:lnTo>
                <a:lnTo>
                  <a:pt x="15451" y="10098"/>
                </a:lnTo>
                <a:lnTo>
                  <a:pt x="15403" y="9733"/>
                </a:lnTo>
                <a:lnTo>
                  <a:pt x="15330" y="9392"/>
                </a:lnTo>
                <a:lnTo>
                  <a:pt x="15208" y="9052"/>
                </a:lnTo>
                <a:lnTo>
                  <a:pt x="15062" y="8735"/>
                </a:lnTo>
                <a:lnTo>
                  <a:pt x="14892" y="8443"/>
                </a:lnTo>
                <a:lnTo>
                  <a:pt x="14673" y="8151"/>
                </a:lnTo>
                <a:lnTo>
                  <a:pt x="14454" y="7884"/>
                </a:lnTo>
                <a:lnTo>
                  <a:pt x="14186" y="7640"/>
                </a:lnTo>
                <a:lnTo>
                  <a:pt x="13919" y="7421"/>
                </a:lnTo>
                <a:lnTo>
                  <a:pt x="13627" y="7227"/>
                </a:lnTo>
                <a:lnTo>
                  <a:pt x="13310" y="7032"/>
                </a:lnTo>
                <a:lnTo>
                  <a:pt x="12994" y="6886"/>
                </a:lnTo>
                <a:lnTo>
                  <a:pt x="12653" y="6740"/>
                </a:lnTo>
                <a:lnTo>
                  <a:pt x="12288" y="6643"/>
                </a:lnTo>
                <a:lnTo>
                  <a:pt x="11948" y="6546"/>
                </a:lnTo>
                <a:lnTo>
                  <a:pt x="11583" y="6497"/>
                </a:lnTo>
                <a:lnTo>
                  <a:pt x="11120" y="6473"/>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6" name="Google Shape;266;p17"/>
          <p:cNvSpPr/>
          <p:nvPr/>
        </p:nvSpPr>
        <p:spPr>
          <a:xfrm>
            <a:off x="8365342" y="5420895"/>
            <a:ext cx="420021" cy="508298"/>
          </a:xfrm>
          <a:custGeom>
            <a:rect b="b" l="l" r="r" t="t"/>
            <a:pathLst>
              <a:path extrusionOk="0" h="19053" w="15744">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7" name="Google Shape;267;p17"/>
          <p:cNvSpPr/>
          <p:nvPr/>
        </p:nvSpPr>
        <p:spPr>
          <a:xfrm>
            <a:off x="8993701" y="5415053"/>
            <a:ext cx="603086" cy="547248"/>
          </a:xfrm>
          <a:custGeom>
            <a:rect b="b" l="l" r="r" t="t"/>
            <a:pathLst>
              <a:path extrusionOk="0" h="20513" w="22606">
                <a:moveTo>
                  <a:pt x="3650" y="5086"/>
                </a:moveTo>
                <a:lnTo>
                  <a:pt x="3650" y="5280"/>
                </a:lnTo>
                <a:lnTo>
                  <a:pt x="3650" y="5451"/>
                </a:lnTo>
                <a:lnTo>
                  <a:pt x="3650" y="5621"/>
                </a:lnTo>
                <a:lnTo>
                  <a:pt x="3431" y="5475"/>
                </a:lnTo>
                <a:lnTo>
                  <a:pt x="3212" y="5329"/>
                </a:lnTo>
                <a:lnTo>
                  <a:pt x="3431" y="5207"/>
                </a:lnTo>
                <a:lnTo>
                  <a:pt x="3650" y="5086"/>
                </a:lnTo>
                <a:close/>
                <a:moveTo>
                  <a:pt x="18323" y="4915"/>
                </a:moveTo>
                <a:lnTo>
                  <a:pt x="18736" y="5134"/>
                </a:lnTo>
                <a:lnTo>
                  <a:pt x="19150" y="5353"/>
                </a:lnTo>
                <a:lnTo>
                  <a:pt x="18347" y="5889"/>
                </a:lnTo>
                <a:lnTo>
                  <a:pt x="18347" y="5451"/>
                </a:lnTo>
                <a:lnTo>
                  <a:pt x="18347" y="5183"/>
                </a:lnTo>
                <a:lnTo>
                  <a:pt x="18323" y="4915"/>
                </a:lnTo>
                <a:close/>
                <a:moveTo>
                  <a:pt x="4380" y="4599"/>
                </a:moveTo>
                <a:lnTo>
                  <a:pt x="4307" y="4964"/>
                </a:lnTo>
                <a:lnTo>
                  <a:pt x="4283" y="5329"/>
                </a:lnTo>
                <a:lnTo>
                  <a:pt x="4283" y="5718"/>
                </a:lnTo>
                <a:lnTo>
                  <a:pt x="4307" y="6083"/>
                </a:lnTo>
                <a:lnTo>
                  <a:pt x="4307" y="6083"/>
                </a:lnTo>
                <a:lnTo>
                  <a:pt x="3869" y="5767"/>
                </a:lnTo>
                <a:lnTo>
                  <a:pt x="3845" y="5451"/>
                </a:lnTo>
                <a:lnTo>
                  <a:pt x="3821" y="5232"/>
                </a:lnTo>
                <a:lnTo>
                  <a:pt x="3796" y="4988"/>
                </a:lnTo>
                <a:lnTo>
                  <a:pt x="4380" y="4599"/>
                </a:lnTo>
                <a:close/>
                <a:moveTo>
                  <a:pt x="17569" y="4453"/>
                </a:moveTo>
                <a:lnTo>
                  <a:pt x="18201" y="4842"/>
                </a:lnTo>
                <a:lnTo>
                  <a:pt x="18153" y="5086"/>
                </a:lnTo>
                <a:lnTo>
                  <a:pt x="18104" y="5329"/>
                </a:lnTo>
                <a:lnTo>
                  <a:pt x="18080" y="5694"/>
                </a:lnTo>
                <a:lnTo>
                  <a:pt x="18055" y="5864"/>
                </a:lnTo>
                <a:lnTo>
                  <a:pt x="18055" y="6059"/>
                </a:lnTo>
                <a:lnTo>
                  <a:pt x="17398" y="6473"/>
                </a:lnTo>
                <a:lnTo>
                  <a:pt x="17471" y="5913"/>
                </a:lnTo>
                <a:lnTo>
                  <a:pt x="17520" y="5353"/>
                </a:lnTo>
                <a:lnTo>
                  <a:pt x="17569" y="4915"/>
                </a:lnTo>
                <a:lnTo>
                  <a:pt x="17569" y="4672"/>
                </a:lnTo>
                <a:lnTo>
                  <a:pt x="17569" y="4453"/>
                </a:lnTo>
                <a:close/>
                <a:moveTo>
                  <a:pt x="5135" y="4161"/>
                </a:moveTo>
                <a:lnTo>
                  <a:pt x="5110" y="4380"/>
                </a:lnTo>
                <a:lnTo>
                  <a:pt x="5086" y="4648"/>
                </a:lnTo>
                <a:lnTo>
                  <a:pt x="5086" y="5134"/>
                </a:lnTo>
                <a:lnTo>
                  <a:pt x="5013" y="6546"/>
                </a:lnTo>
                <a:lnTo>
                  <a:pt x="4575" y="6278"/>
                </a:lnTo>
                <a:lnTo>
                  <a:pt x="4575" y="5378"/>
                </a:lnTo>
                <a:lnTo>
                  <a:pt x="4575" y="4940"/>
                </a:lnTo>
                <a:lnTo>
                  <a:pt x="4575" y="4721"/>
                </a:lnTo>
                <a:lnTo>
                  <a:pt x="4551" y="4502"/>
                </a:lnTo>
                <a:lnTo>
                  <a:pt x="4599" y="4477"/>
                </a:lnTo>
                <a:lnTo>
                  <a:pt x="5135" y="4161"/>
                </a:lnTo>
                <a:close/>
                <a:moveTo>
                  <a:pt x="5889" y="3699"/>
                </a:moveTo>
                <a:lnTo>
                  <a:pt x="5865" y="4088"/>
                </a:lnTo>
                <a:lnTo>
                  <a:pt x="5865" y="4453"/>
                </a:lnTo>
                <a:lnTo>
                  <a:pt x="5865" y="5232"/>
                </a:lnTo>
                <a:lnTo>
                  <a:pt x="5840" y="6132"/>
                </a:lnTo>
                <a:lnTo>
                  <a:pt x="5816" y="6594"/>
                </a:lnTo>
                <a:lnTo>
                  <a:pt x="5816" y="7032"/>
                </a:lnTo>
                <a:lnTo>
                  <a:pt x="5256" y="6692"/>
                </a:lnTo>
                <a:lnTo>
                  <a:pt x="5305" y="5305"/>
                </a:lnTo>
                <a:lnTo>
                  <a:pt x="5354" y="4672"/>
                </a:lnTo>
                <a:lnTo>
                  <a:pt x="5354" y="4356"/>
                </a:lnTo>
                <a:lnTo>
                  <a:pt x="5329" y="4039"/>
                </a:lnTo>
                <a:lnTo>
                  <a:pt x="5889" y="3699"/>
                </a:lnTo>
                <a:close/>
                <a:moveTo>
                  <a:pt x="15817" y="3407"/>
                </a:moveTo>
                <a:lnTo>
                  <a:pt x="17252" y="4258"/>
                </a:lnTo>
                <a:lnTo>
                  <a:pt x="17374" y="4331"/>
                </a:lnTo>
                <a:lnTo>
                  <a:pt x="17350" y="4526"/>
                </a:lnTo>
                <a:lnTo>
                  <a:pt x="17325" y="4745"/>
                </a:lnTo>
                <a:lnTo>
                  <a:pt x="17325" y="5159"/>
                </a:lnTo>
                <a:lnTo>
                  <a:pt x="17301" y="5840"/>
                </a:lnTo>
                <a:lnTo>
                  <a:pt x="17325" y="6497"/>
                </a:lnTo>
                <a:lnTo>
                  <a:pt x="16668" y="6911"/>
                </a:lnTo>
                <a:lnTo>
                  <a:pt x="16693" y="6594"/>
                </a:lnTo>
                <a:lnTo>
                  <a:pt x="16693" y="6254"/>
                </a:lnTo>
                <a:lnTo>
                  <a:pt x="16693" y="5597"/>
                </a:lnTo>
                <a:lnTo>
                  <a:pt x="16717" y="5183"/>
                </a:lnTo>
                <a:lnTo>
                  <a:pt x="16741" y="4745"/>
                </a:lnTo>
                <a:lnTo>
                  <a:pt x="16741" y="4526"/>
                </a:lnTo>
                <a:lnTo>
                  <a:pt x="16717" y="4307"/>
                </a:lnTo>
                <a:lnTo>
                  <a:pt x="16693" y="4112"/>
                </a:lnTo>
                <a:lnTo>
                  <a:pt x="16620" y="3918"/>
                </a:lnTo>
                <a:lnTo>
                  <a:pt x="16595" y="3893"/>
                </a:lnTo>
                <a:lnTo>
                  <a:pt x="16571" y="3893"/>
                </a:lnTo>
                <a:lnTo>
                  <a:pt x="16498" y="4088"/>
                </a:lnTo>
                <a:lnTo>
                  <a:pt x="16474" y="4258"/>
                </a:lnTo>
                <a:lnTo>
                  <a:pt x="16449" y="4453"/>
                </a:lnTo>
                <a:lnTo>
                  <a:pt x="16425" y="4648"/>
                </a:lnTo>
                <a:lnTo>
                  <a:pt x="16449" y="5426"/>
                </a:lnTo>
                <a:lnTo>
                  <a:pt x="16425" y="6229"/>
                </a:lnTo>
                <a:lnTo>
                  <a:pt x="16425" y="6643"/>
                </a:lnTo>
                <a:lnTo>
                  <a:pt x="16474" y="7032"/>
                </a:lnTo>
                <a:lnTo>
                  <a:pt x="15963" y="7324"/>
                </a:lnTo>
                <a:lnTo>
                  <a:pt x="15914" y="5280"/>
                </a:lnTo>
                <a:lnTo>
                  <a:pt x="15914" y="4331"/>
                </a:lnTo>
                <a:lnTo>
                  <a:pt x="15890" y="3869"/>
                </a:lnTo>
                <a:lnTo>
                  <a:pt x="15817" y="3407"/>
                </a:lnTo>
                <a:close/>
                <a:moveTo>
                  <a:pt x="6814" y="3139"/>
                </a:moveTo>
                <a:lnTo>
                  <a:pt x="6789" y="3382"/>
                </a:lnTo>
                <a:lnTo>
                  <a:pt x="6765" y="3650"/>
                </a:lnTo>
                <a:lnTo>
                  <a:pt x="6765" y="4137"/>
                </a:lnTo>
                <a:lnTo>
                  <a:pt x="6765" y="5134"/>
                </a:lnTo>
                <a:lnTo>
                  <a:pt x="6716" y="6351"/>
                </a:lnTo>
                <a:lnTo>
                  <a:pt x="6716" y="6959"/>
                </a:lnTo>
                <a:lnTo>
                  <a:pt x="6716" y="7543"/>
                </a:lnTo>
                <a:lnTo>
                  <a:pt x="6084" y="7203"/>
                </a:lnTo>
                <a:lnTo>
                  <a:pt x="6108" y="6740"/>
                </a:lnTo>
                <a:lnTo>
                  <a:pt x="6108" y="6302"/>
                </a:lnTo>
                <a:lnTo>
                  <a:pt x="6108" y="5402"/>
                </a:lnTo>
                <a:lnTo>
                  <a:pt x="6132" y="4502"/>
                </a:lnTo>
                <a:lnTo>
                  <a:pt x="6132" y="4039"/>
                </a:lnTo>
                <a:lnTo>
                  <a:pt x="6084" y="3577"/>
                </a:lnTo>
                <a:lnTo>
                  <a:pt x="6814" y="3139"/>
                </a:lnTo>
                <a:close/>
                <a:moveTo>
                  <a:pt x="15087" y="2969"/>
                </a:moveTo>
                <a:lnTo>
                  <a:pt x="15695" y="3334"/>
                </a:lnTo>
                <a:lnTo>
                  <a:pt x="15671" y="3820"/>
                </a:lnTo>
                <a:lnTo>
                  <a:pt x="15646" y="4307"/>
                </a:lnTo>
                <a:lnTo>
                  <a:pt x="15695" y="5280"/>
                </a:lnTo>
                <a:lnTo>
                  <a:pt x="15768" y="7446"/>
                </a:lnTo>
                <a:lnTo>
                  <a:pt x="15695" y="7495"/>
                </a:lnTo>
                <a:lnTo>
                  <a:pt x="15111" y="7811"/>
                </a:lnTo>
                <a:lnTo>
                  <a:pt x="15135" y="7178"/>
                </a:lnTo>
                <a:lnTo>
                  <a:pt x="15135" y="6546"/>
                </a:lnTo>
                <a:lnTo>
                  <a:pt x="15135" y="5280"/>
                </a:lnTo>
                <a:lnTo>
                  <a:pt x="15135" y="3942"/>
                </a:lnTo>
                <a:lnTo>
                  <a:pt x="15135" y="3455"/>
                </a:lnTo>
                <a:lnTo>
                  <a:pt x="15111" y="3212"/>
                </a:lnTo>
                <a:lnTo>
                  <a:pt x="15087" y="2969"/>
                </a:lnTo>
                <a:close/>
                <a:moveTo>
                  <a:pt x="7665" y="2628"/>
                </a:moveTo>
                <a:lnTo>
                  <a:pt x="7641" y="2871"/>
                </a:lnTo>
                <a:lnTo>
                  <a:pt x="7617" y="3115"/>
                </a:lnTo>
                <a:lnTo>
                  <a:pt x="7568" y="3577"/>
                </a:lnTo>
                <a:lnTo>
                  <a:pt x="7495" y="5110"/>
                </a:lnTo>
                <a:lnTo>
                  <a:pt x="7446" y="6497"/>
                </a:lnTo>
                <a:lnTo>
                  <a:pt x="7398" y="7908"/>
                </a:lnTo>
                <a:lnTo>
                  <a:pt x="6984" y="7689"/>
                </a:lnTo>
                <a:lnTo>
                  <a:pt x="7008" y="7105"/>
                </a:lnTo>
                <a:lnTo>
                  <a:pt x="7033" y="6497"/>
                </a:lnTo>
                <a:lnTo>
                  <a:pt x="7033" y="5329"/>
                </a:lnTo>
                <a:lnTo>
                  <a:pt x="7057" y="4769"/>
                </a:lnTo>
                <a:lnTo>
                  <a:pt x="7081" y="4185"/>
                </a:lnTo>
                <a:lnTo>
                  <a:pt x="7081" y="3601"/>
                </a:lnTo>
                <a:lnTo>
                  <a:pt x="7057" y="3309"/>
                </a:lnTo>
                <a:lnTo>
                  <a:pt x="7033" y="3017"/>
                </a:lnTo>
                <a:lnTo>
                  <a:pt x="7665" y="2628"/>
                </a:lnTo>
                <a:close/>
                <a:moveTo>
                  <a:pt x="8517" y="2117"/>
                </a:moveTo>
                <a:lnTo>
                  <a:pt x="8468" y="2458"/>
                </a:lnTo>
                <a:lnTo>
                  <a:pt x="8395" y="2798"/>
                </a:lnTo>
                <a:lnTo>
                  <a:pt x="8322" y="3504"/>
                </a:lnTo>
                <a:lnTo>
                  <a:pt x="8274" y="4185"/>
                </a:lnTo>
                <a:lnTo>
                  <a:pt x="8225" y="4867"/>
                </a:lnTo>
                <a:lnTo>
                  <a:pt x="8152" y="5743"/>
                </a:lnTo>
                <a:lnTo>
                  <a:pt x="8079" y="6619"/>
                </a:lnTo>
                <a:lnTo>
                  <a:pt x="8030" y="6984"/>
                </a:lnTo>
                <a:lnTo>
                  <a:pt x="7982" y="7373"/>
                </a:lnTo>
                <a:lnTo>
                  <a:pt x="7860" y="8127"/>
                </a:lnTo>
                <a:lnTo>
                  <a:pt x="7617" y="8006"/>
                </a:lnTo>
                <a:lnTo>
                  <a:pt x="7763" y="5280"/>
                </a:lnTo>
                <a:lnTo>
                  <a:pt x="7811" y="3772"/>
                </a:lnTo>
                <a:lnTo>
                  <a:pt x="7836" y="3163"/>
                </a:lnTo>
                <a:lnTo>
                  <a:pt x="7836" y="2871"/>
                </a:lnTo>
                <a:lnTo>
                  <a:pt x="7787" y="2555"/>
                </a:lnTo>
                <a:lnTo>
                  <a:pt x="8517" y="2117"/>
                </a:lnTo>
                <a:close/>
                <a:moveTo>
                  <a:pt x="14381" y="2531"/>
                </a:moveTo>
                <a:lnTo>
                  <a:pt x="14989" y="2896"/>
                </a:lnTo>
                <a:lnTo>
                  <a:pt x="14941" y="3163"/>
                </a:lnTo>
                <a:lnTo>
                  <a:pt x="14941" y="3431"/>
                </a:lnTo>
                <a:lnTo>
                  <a:pt x="14941" y="3942"/>
                </a:lnTo>
                <a:lnTo>
                  <a:pt x="14941" y="5280"/>
                </a:lnTo>
                <a:lnTo>
                  <a:pt x="14941" y="6594"/>
                </a:lnTo>
                <a:lnTo>
                  <a:pt x="14941" y="7251"/>
                </a:lnTo>
                <a:lnTo>
                  <a:pt x="14965" y="7908"/>
                </a:lnTo>
                <a:lnTo>
                  <a:pt x="14332" y="8249"/>
                </a:lnTo>
                <a:lnTo>
                  <a:pt x="14332" y="6838"/>
                </a:lnTo>
                <a:lnTo>
                  <a:pt x="14308" y="5426"/>
                </a:lnTo>
                <a:lnTo>
                  <a:pt x="14332" y="4721"/>
                </a:lnTo>
                <a:lnTo>
                  <a:pt x="14357" y="3991"/>
                </a:lnTo>
                <a:lnTo>
                  <a:pt x="14381" y="3261"/>
                </a:lnTo>
                <a:lnTo>
                  <a:pt x="14381" y="2531"/>
                </a:lnTo>
                <a:close/>
                <a:moveTo>
                  <a:pt x="9393" y="1606"/>
                </a:moveTo>
                <a:lnTo>
                  <a:pt x="9344" y="1971"/>
                </a:lnTo>
                <a:lnTo>
                  <a:pt x="9320" y="2336"/>
                </a:lnTo>
                <a:lnTo>
                  <a:pt x="9296" y="3042"/>
                </a:lnTo>
                <a:lnTo>
                  <a:pt x="9150" y="4940"/>
                </a:lnTo>
                <a:lnTo>
                  <a:pt x="9004" y="6740"/>
                </a:lnTo>
                <a:lnTo>
                  <a:pt x="8931" y="7641"/>
                </a:lnTo>
                <a:lnTo>
                  <a:pt x="8833" y="8565"/>
                </a:lnTo>
                <a:lnTo>
                  <a:pt x="8055" y="8225"/>
                </a:lnTo>
                <a:lnTo>
                  <a:pt x="8128" y="7519"/>
                </a:lnTo>
                <a:lnTo>
                  <a:pt x="8176" y="6789"/>
                </a:lnTo>
                <a:lnTo>
                  <a:pt x="8201" y="6351"/>
                </a:lnTo>
                <a:lnTo>
                  <a:pt x="8274" y="5937"/>
                </a:lnTo>
                <a:lnTo>
                  <a:pt x="8347" y="5499"/>
                </a:lnTo>
                <a:lnTo>
                  <a:pt x="8420" y="5061"/>
                </a:lnTo>
                <a:lnTo>
                  <a:pt x="8590" y="3504"/>
                </a:lnTo>
                <a:lnTo>
                  <a:pt x="8687" y="2750"/>
                </a:lnTo>
                <a:lnTo>
                  <a:pt x="8736" y="2385"/>
                </a:lnTo>
                <a:lnTo>
                  <a:pt x="8736" y="1995"/>
                </a:lnTo>
                <a:lnTo>
                  <a:pt x="9077" y="1776"/>
                </a:lnTo>
                <a:lnTo>
                  <a:pt x="9393" y="1606"/>
                </a:lnTo>
                <a:close/>
                <a:moveTo>
                  <a:pt x="10123" y="1192"/>
                </a:moveTo>
                <a:lnTo>
                  <a:pt x="10074" y="1387"/>
                </a:lnTo>
                <a:lnTo>
                  <a:pt x="10050" y="1557"/>
                </a:lnTo>
                <a:lnTo>
                  <a:pt x="10026" y="1947"/>
                </a:lnTo>
                <a:lnTo>
                  <a:pt x="9977" y="2701"/>
                </a:lnTo>
                <a:lnTo>
                  <a:pt x="9807" y="4794"/>
                </a:lnTo>
                <a:lnTo>
                  <a:pt x="9734" y="5840"/>
                </a:lnTo>
                <a:lnTo>
                  <a:pt x="9685" y="6886"/>
                </a:lnTo>
                <a:lnTo>
                  <a:pt x="9661" y="7373"/>
                </a:lnTo>
                <a:lnTo>
                  <a:pt x="9612" y="7860"/>
                </a:lnTo>
                <a:lnTo>
                  <a:pt x="9563" y="8371"/>
                </a:lnTo>
                <a:lnTo>
                  <a:pt x="9539" y="8857"/>
                </a:lnTo>
                <a:lnTo>
                  <a:pt x="9028" y="8638"/>
                </a:lnTo>
                <a:lnTo>
                  <a:pt x="9271" y="6886"/>
                </a:lnTo>
                <a:lnTo>
                  <a:pt x="9369" y="6010"/>
                </a:lnTo>
                <a:lnTo>
                  <a:pt x="9442" y="5110"/>
                </a:lnTo>
                <a:lnTo>
                  <a:pt x="9563" y="3236"/>
                </a:lnTo>
                <a:lnTo>
                  <a:pt x="9636" y="2360"/>
                </a:lnTo>
                <a:lnTo>
                  <a:pt x="9636" y="1922"/>
                </a:lnTo>
                <a:lnTo>
                  <a:pt x="9612" y="1484"/>
                </a:lnTo>
                <a:lnTo>
                  <a:pt x="10123" y="1192"/>
                </a:lnTo>
                <a:close/>
                <a:moveTo>
                  <a:pt x="12751" y="1557"/>
                </a:moveTo>
                <a:lnTo>
                  <a:pt x="12945" y="1655"/>
                </a:lnTo>
                <a:lnTo>
                  <a:pt x="13408" y="1947"/>
                </a:lnTo>
                <a:lnTo>
                  <a:pt x="13335" y="2093"/>
                </a:lnTo>
                <a:lnTo>
                  <a:pt x="13310" y="2239"/>
                </a:lnTo>
                <a:lnTo>
                  <a:pt x="13286" y="2555"/>
                </a:lnTo>
                <a:lnTo>
                  <a:pt x="13286" y="3212"/>
                </a:lnTo>
                <a:lnTo>
                  <a:pt x="13286" y="4940"/>
                </a:lnTo>
                <a:lnTo>
                  <a:pt x="13286" y="5791"/>
                </a:lnTo>
                <a:lnTo>
                  <a:pt x="13335" y="6667"/>
                </a:lnTo>
                <a:lnTo>
                  <a:pt x="13383" y="7519"/>
                </a:lnTo>
                <a:lnTo>
                  <a:pt x="13505" y="8371"/>
                </a:lnTo>
                <a:lnTo>
                  <a:pt x="13505" y="8395"/>
                </a:lnTo>
                <a:lnTo>
                  <a:pt x="13554" y="8395"/>
                </a:lnTo>
                <a:lnTo>
                  <a:pt x="13554" y="8371"/>
                </a:lnTo>
                <a:lnTo>
                  <a:pt x="13602" y="7519"/>
                </a:lnTo>
                <a:lnTo>
                  <a:pt x="13602" y="6643"/>
                </a:lnTo>
                <a:lnTo>
                  <a:pt x="13602" y="4940"/>
                </a:lnTo>
                <a:lnTo>
                  <a:pt x="13602" y="3212"/>
                </a:lnTo>
                <a:lnTo>
                  <a:pt x="13651" y="2628"/>
                </a:lnTo>
                <a:lnTo>
                  <a:pt x="13651" y="2336"/>
                </a:lnTo>
                <a:lnTo>
                  <a:pt x="13627" y="2190"/>
                </a:lnTo>
                <a:lnTo>
                  <a:pt x="13602" y="2068"/>
                </a:lnTo>
                <a:lnTo>
                  <a:pt x="14235" y="2458"/>
                </a:lnTo>
                <a:lnTo>
                  <a:pt x="14162" y="3139"/>
                </a:lnTo>
                <a:lnTo>
                  <a:pt x="14113" y="3845"/>
                </a:lnTo>
                <a:lnTo>
                  <a:pt x="14089" y="5232"/>
                </a:lnTo>
                <a:lnTo>
                  <a:pt x="14065" y="6789"/>
                </a:lnTo>
                <a:lnTo>
                  <a:pt x="14089" y="7568"/>
                </a:lnTo>
                <a:lnTo>
                  <a:pt x="14113" y="8346"/>
                </a:lnTo>
                <a:lnTo>
                  <a:pt x="14113" y="8371"/>
                </a:lnTo>
                <a:lnTo>
                  <a:pt x="13627" y="8638"/>
                </a:lnTo>
                <a:lnTo>
                  <a:pt x="12945" y="9003"/>
                </a:lnTo>
                <a:lnTo>
                  <a:pt x="12945" y="9003"/>
                </a:lnTo>
                <a:lnTo>
                  <a:pt x="12970" y="7203"/>
                </a:lnTo>
                <a:lnTo>
                  <a:pt x="12970" y="5426"/>
                </a:lnTo>
                <a:lnTo>
                  <a:pt x="12945" y="4356"/>
                </a:lnTo>
                <a:lnTo>
                  <a:pt x="12897" y="3309"/>
                </a:lnTo>
                <a:lnTo>
                  <a:pt x="12872" y="2433"/>
                </a:lnTo>
                <a:lnTo>
                  <a:pt x="12824" y="1995"/>
                </a:lnTo>
                <a:lnTo>
                  <a:pt x="12751" y="1557"/>
                </a:lnTo>
                <a:close/>
                <a:moveTo>
                  <a:pt x="10780" y="803"/>
                </a:moveTo>
                <a:lnTo>
                  <a:pt x="10731" y="1241"/>
                </a:lnTo>
                <a:lnTo>
                  <a:pt x="10731" y="1679"/>
                </a:lnTo>
                <a:lnTo>
                  <a:pt x="10731" y="2555"/>
                </a:lnTo>
                <a:lnTo>
                  <a:pt x="10682" y="5037"/>
                </a:lnTo>
                <a:lnTo>
                  <a:pt x="10585" y="9246"/>
                </a:lnTo>
                <a:lnTo>
                  <a:pt x="9782" y="8930"/>
                </a:lnTo>
                <a:lnTo>
                  <a:pt x="9831" y="8517"/>
                </a:lnTo>
                <a:lnTo>
                  <a:pt x="9855" y="8103"/>
                </a:lnTo>
                <a:lnTo>
                  <a:pt x="9904" y="7276"/>
                </a:lnTo>
                <a:lnTo>
                  <a:pt x="10001" y="6229"/>
                </a:lnTo>
                <a:lnTo>
                  <a:pt x="10074" y="5183"/>
                </a:lnTo>
                <a:lnTo>
                  <a:pt x="10196" y="3090"/>
                </a:lnTo>
                <a:lnTo>
                  <a:pt x="10269" y="1947"/>
                </a:lnTo>
                <a:lnTo>
                  <a:pt x="10293" y="1533"/>
                </a:lnTo>
                <a:lnTo>
                  <a:pt x="10293" y="1314"/>
                </a:lnTo>
                <a:lnTo>
                  <a:pt x="10269" y="1119"/>
                </a:lnTo>
                <a:lnTo>
                  <a:pt x="10780" y="803"/>
                </a:lnTo>
                <a:close/>
                <a:moveTo>
                  <a:pt x="11996" y="1095"/>
                </a:moveTo>
                <a:lnTo>
                  <a:pt x="12653" y="1484"/>
                </a:lnTo>
                <a:lnTo>
                  <a:pt x="12605" y="1922"/>
                </a:lnTo>
                <a:lnTo>
                  <a:pt x="12605" y="2385"/>
                </a:lnTo>
                <a:lnTo>
                  <a:pt x="12629" y="3309"/>
                </a:lnTo>
                <a:lnTo>
                  <a:pt x="12678" y="5426"/>
                </a:lnTo>
                <a:lnTo>
                  <a:pt x="12726" y="7276"/>
                </a:lnTo>
                <a:lnTo>
                  <a:pt x="12751" y="9125"/>
                </a:lnTo>
                <a:lnTo>
                  <a:pt x="11996" y="9514"/>
                </a:lnTo>
                <a:lnTo>
                  <a:pt x="12094" y="8444"/>
                </a:lnTo>
                <a:lnTo>
                  <a:pt x="12142" y="7349"/>
                </a:lnTo>
                <a:lnTo>
                  <a:pt x="12167" y="6278"/>
                </a:lnTo>
                <a:lnTo>
                  <a:pt x="12142" y="5183"/>
                </a:lnTo>
                <a:lnTo>
                  <a:pt x="12094" y="2920"/>
                </a:lnTo>
                <a:lnTo>
                  <a:pt x="12118" y="2458"/>
                </a:lnTo>
                <a:lnTo>
                  <a:pt x="12118" y="1995"/>
                </a:lnTo>
                <a:lnTo>
                  <a:pt x="12118" y="1752"/>
                </a:lnTo>
                <a:lnTo>
                  <a:pt x="12118" y="1533"/>
                </a:lnTo>
                <a:lnTo>
                  <a:pt x="12069" y="1314"/>
                </a:lnTo>
                <a:lnTo>
                  <a:pt x="11996" y="1095"/>
                </a:lnTo>
                <a:close/>
                <a:moveTo>
                  <a:pt x="11291" y="609"/>
                </a:moveTo>
                <a:lnTo>
                  <a:pt x="11583" y="828"/>
                </a:lnTo>
                <a:lnTo>
                  <a:pt x="11923" y="1046"/>
                </a:lnTo>
                <a:lnTo>
                  <a:pt x="11850" y="1241"/>
                </a:lnTo>
                <a:lnTo>
                  <a:pt x="11826" y="1484"/>
                </a:lnTo>
                <a:lnTo>
                  <a:pt x="11802" y="1728"/>
                </a:lnTo>
                <a:lnTo>
                  <a:pt x="11826" y="1971"/>
                </a:lnTo>
                <a:lnTo>
                  <a:pt x="11899" y="2920"/>
                </a:lnTo>
                <a:lnTo>
                  <a:pt x="11899" y="3480"/>
                </a:lnTo>
                <a:lnTo>
                  <a:pt x="11899" y="4064"/>
                </a:lnTo>
                <a:lnTo>
                  <a:pt x="11875" y="5183"/>
                </a:lnTo>
                <a:lnTo>
                  <a:pt x="11777" y="7373"/>
                </a:lnTo>
                <a:lnTo>
                  <a:pt x="11753" y="8468"/>
                </a:lnTo>
                <a:lnTo>
                  <a:pt x="11729" y="9563"/>
                </a:lnTo>
                <a:lnTo>
                  <a:pt x="11753" y="9611"/>
                </a:lnTo>
                <a:lnTo>
                  <a:pt x="11753" y="9636"/>
                </a:lnTo>
                <a:lnTo>
                  <a:pt x="11704" y="9611"/>
                </a:lnTo>
                <a:lnTo>
                  <a:pt x="11193" y="9441"/>
                </a:lnTo>
                <a:lnTo>
                  <a:pt x="11266" y="5232"/>
                </a:lnTo>
                <a:lnTo>
                  <a:pt x="11315" y="2750"/>
                </a:lnTo>
                <a:lnTo>
                  <a:pt x="11364" y="1679"/>
                </a:lnTo>
                <a:lnTo>
                  <a:pt x="11364" y="1144"/>
                </a:lnTo>
                <a:lnTo>
                  <a:pt x="11339" y="876"/>
                </a:lnTo>
                <a:lnTo>
                  <a:pt x="11291" y="609"/>
                </a:lnTo>
                <a:close/>
                <a:moveTo>
                  <a:pt x="2604" y="5475"/>
                </a:moveTo>
                <a:lnTo>
                  <a:pt x="2701" y="5621"/>
                </a:lnTo>
                <a:lnTo>
                  <a:pt x="2823" y="5743"/>
                </a:lnTo>
                <a:lnTo>
                  <a:pt x="3091" y="5937"/>
                </a:lnTo>
                <a:lnTo>
                  <a:pt x="3577" y="6327"/>
                </a:lnTo>
                <a:lnTo>
                  <a:pt x="4113" y="6692"/>
                </a:lnTo>
                <a:lnTo>
                  <a:pt x="4672" y="7057"/>
                </a:lnTo>
                <a:lnTo>
                  <a:pt x="5256" y="7422"/>
                </a:lnTo>
                <a:lnTo>
                  <a:pt x="5840" y="7762"/>
                </a:lnTo>
                <a:lnTo>
                  <a:pt x="6424" y="8103"/>
                </a:lnTo>
                <a:lnTo>
                  <a:pt x="7422" y="8614"/>
                </a:lnTo>
                <a:lnTo>
                  <a:pt x="8468" y="9100"/>
                </a:lnTo>
                <a:lnTo>
                  <a:pt x="9515" y="9538"/>
                </a:lnTo>
                <a:lnTo>
                  <a:pt x="10561" y="9928"/>
                </a:lnTo>
                <a:lnTo>
                  <a:pt x="10561" y="10001"/>
                </a:lnTo>
                <a:lnTo>
                  <a:pt x="10585" y="10074"/>
                </a:lnTo>
                <a:lnTo>
                  <a:pt x="10609" y="10147"/>
                </a:lnTo>
                <a:lnTo>
                  <a:pt x="10634" y="10195"/>
                </a:lnTo>
                <a:lnTo>
                  <a:pt x="10682" y="10244"/>
                </a:lnTo>
                <a:lnTo>
                  <a:pt x="10536" y="10414"/>
                </a:lnTo>
                <a:lnTo>
                  <a:pt x="10390" y="10609"/>
                </a:lnTo>
                <a:lnTo>
                  <a:pt x="10245" y="10804"/>
                </a:lnTo>
                <a:lnTo>
                  <a:pt x="10123" y="11047"/>
                </a:lnTo>
                <a:lnTo>
                  <a:pt x="9928" y="11485"/>
                </a:lnTo>
                <a:lnTo>
                  <a:pt x="9734" y="11899"/>
                </a:lnTo>
                <a:lnTo>
                  <a:pt x="9223" y="12921"/>
                </a:lnTo>
                <a:lnTo>
                  <a:pt x="8979" y="13456"/>
                </a:lnTo>
                <a:lnTo>
                  <a:pt x="8785" y="13991"/>
                </a:lnTo>
                <a:lnTo>
                  <a:pt x="8420" y="13821"/>
                </a:lnTo>
                <a:lnTo>
                  <a:pt x="8055" y="13626"/>
                </a:lnTo>
                <a:lnTo>
                  <a:pt x="7787" y="13456"/>
                </a:lnTo>
                <a:lnTo>
                  <a:pt x="7519" y="13286"/>
                </a:lnTo>
                <a:lnTo>
                  <a:pt x="7008" y="12921"/>
                </a:lnTo>
                <a:lnTo>
                  <a:pt x="5889" y="12191"/>
                </a:lnTo>
                <a:lnTo>
                  <a:pt x="4770" y="11412"/>
                </a:lnTo>
                <a:lnTo>
                  <a:pt x="4210" y="11047"/>
                </a:lnTo>
                <a:lnTo>
                  <a:pt x="3650" y="10706"/>
                </a:lnTo>
                <a:lnTo>
                  <a:pt x="3091" y="10366"/>
                </a:lnTo>
                <a:lnTo>
                  <a:pt x="2482" y="10049"/>
                </a:lnTo>
                <a:lnTo>
                  <a:pt x="2069" y="9830"/>
                </a:lnTo>
                <a:lnTo>
                  <a:pt x="1631" y="9636"/>
                </a:lnTo>
                <a:lnTo>
                  <a:pt x="1169" y="9441"/>
                </a:lnTo>
                <a:lnTo>
                  <a:pt x="706" y="9295"/>
                </a:lnTo>
                <a:lnTo>
                  <a:pt x="1217" y="8322"/>
                </a:lnTo>
                <a:lnTo>
                  <a:pt x="1704" y="7324"/>
                </a:lnTo>
                <a:lnTo>
                  <a:pt x="2312" y="6132"/>
                </a:lnTo>
                <a:lnTo>
                  <a:pt x="2482" y="5816"/>
                </a:lnTo>
                <a:lnTo>
                  <a:pt x="2555" y="5645"/>
                </a:lnTo>
                <a:lnTo>
                  <a:pt x="2604" y="5475"/>
                </a:lnTo>
                <a:close/>
                <a:moveTo>
                  <a:pt x="19734" y="5597"/>
                </a:moveTo>
                <a:lnTo>
                  <a:pt x="19831" y="5840"/>
                </a:lnTo>
                <a:lnTo>
                  <a:pt x="19929" y="6083"/>
                </a:lnTo>
                <a:lnTo>
                  <a:pt x="20172" y="6546"/>
                </a:lnTo>
                <a:lnTo>
                  <a:pt x="20707" y="7470"/>
                </a:lnTo>
                <a:lnTo>
                  <a:pt x="20975" y="7933"/>
                </a:lnTo>
                <a:lnTo>
                  <a:pt x="21267" y="8395"/>
                </a:lnTo>
                <a:lnTo>
                  <a:pt x="21875" y="9295"/>
                </a:lnTo>
                <a:lnTo>
                  <a:pt x="20756" y="9757"/>
                </a:lnTo>
                <a:lnTo>
                  <a:pt x="19661" y="10244"/>
                </a:lnTo>
                <a:lnTo>
                  <a:pt x="18566" y="10779"/>
                </a:lnTo>
                <a:lnTo>
                  <a:pt x="17496" y="11339"/>
                </a:lnTo>
                <a:lnTo>
                  <a:pt x="16328" y="11972"/>
                </a:lnTo>
                <a:lnTo>
                  <a:pt x="15208" y="12653"/>
                </a:lnTo>
                <a:lnTo>
                  <a:pt x="14722" y="12945"/>
                </a:lnTo>
                <a:lnTo>
                  <a:pt x="14211" y="13261"/>
                </a:lnTo>
                <a:lnTo>
                  <a:pt x="13967" y="13432"/>
                </a:lnTo>
                <a:lnTo>
                  <a:pt x="13724" y="13602"/>
                </a:lnTo>
                <a:lnTo>
                  <a:pt x="13505" y="13821"/>
                </a:lnTo>
                <a:lnTo>
                  <a:pt x="13310" y="14016"/>
                </a:lnTo>
                <a:lnTo>
                  <a:pt x="13140" y="13675"/>
                </a:lnTo>
                <a:lnTo>
                  <a:pt x="12970" y="13334"/>
                </a:lnTo>
                <a:lnTo>
                  <a:pt x="12702" y="12799"/>
                </a:lnTo>
                <a:lnTo>
                  <a:pt x="12434" y="12239"/>
                </a:lnTo>
                <a:lnTo>
                  <a:pt x="11948" y="10998"/>
                </a:lnTo>
                <a:lnTo>
                  <a:pt x="11777" y="10609"/>
                </a:lnTo>
                <a:lnTo>
                  <a:pt x="11704" y="10414"/>
                </a:lnTo>
                <a:lnTo>
                  <a:pt x="11607" y="10244"/>
                </a:lnTo>
                <a:lnTo>
                  <a:pt x="11704" y="10220"/>
                </a:lnTo>
                <a:lnTo>
                  <a:pt x="11802" y="10171"/>
                </a:lnTo>
                <a:lnTo>
                  <a:pt x="11850" y="10098"/>
                </a:lnTo>
                <a:lnTo>
                  <a:pt x="11899" y="10001"/>
                </a:lnTo>
                <a:lnTo>
                  <a:pt x="12337" y="9830"/>
                </a:lnTo>
                <a:lnTo>
                  <a:pt x="12751" y="9660"/>
                </a:lnTo>
                <a:lnTo>
                  <a:pt x="12775" y="9684"/>
                </a:lnTo>
                <a:lnTo>
                  <a:pt x="12799" y="9709"/>
                </a:lnTo>
                <a:lnTo>
                  <a:pt x="12848" y="9733"/>
                </a:lnTo>
                <a:lnTo>
                  <a:pt x="12921" y="9709"/>
                </a:lnTo>
                <a:lnTo>
                  <a:pt x="12945" y="9684"/>
                </a:lnTo>
                <a:lnTo>
                  <a:pt x="12945" y="9636"/>
                </a:lnTo>
                <a:lnTo>
                  <a:pt x="12945" y="9563"/>
                </a:lnTo>
                <a:lnTo>
                  <a:pt x="13675" y="9198"/>
                </a:lnTo>
                <a:lnTo>
                  <a:pt x="14405" y="8809"/>
                </a:lnTo>
                <a:lnTo>
                  <a:pt x="15792" y="8006"/>
                </a:lnTo>
                <a:lnTo>
                  <a:pt x="16790" y="7422"/>
                </a:lnTo>
                <a:lnTo>
                  <a:pt x="17788" y="6838"/>
                </a:lnTo>
                <a:lnTo>
                  <a:pt x="18761" y="6229"/>
                </a:lnTo>
                <a:lnTo>
                  <a:pt x="19734" y="5597"/>
                </a:lnTo>
                <a:close/>
                <a:moveTo>
                  <a:pt x="19637" y="10950"/>
                </a:moveTo>
                <a:lnTo>
                  <a:pt x="19637" y="10974"/>
                </a:lnTo>
                <a:lnTo>
                  <a:pt x="19612" y="11461"/>
                </a:lnTo>
                <a:lnTo>
                  <a:pt x="19612" y="11947"/>
                </a:lnTo>
                <a:lnTo>
                  <a:pt x="19637" y="12921"/>
                </a:lnTo>
                <a:lnTo>
                  <a:pt x="19734" y="14892"/>
                </a:lnTo>
                <a:lnTo>
                  <a:pt x="19272" y="15111"/>
                </a:lnTo>
                <a:lnTo>
                  <a:pt x="18834" y="15378"/>
                </a:lnTo>
                <a:lnTo>
                  <a:pt x="17958" y="15938"/>
                </a:lnTo>
                <a:lnTo>
                  <a:pt x="16814" y="16619"/>
                </a:lnTo>
                <a:lnTo>
                  <a:pt x="15646" y="17300"/>
                </a:lnTo>
                <a:lnTo>
                  <a:pt x="13335" y="18663"/>
                </a:lnTo>
                <a:lnTo>
                  <a:pt x="12167" y="19344"/>
                </a:lnTo>
                <a:lnTo>
                  <a:pt x="11923" y="19490"/>
                </a:lnTo>
                <a:lnTo>
                  <a:pt x="11680" y="19661"/>
                </a:lnTo>
                <a:lnTo>
                  <a:pt x="11558" y="15013"/>
                </a:lnTo>
                <a:lnTo>
                  <a:pt x="11485" y="12507"/>
                </a:lnTo>
                <a:lnTo>
                  <a:pt x="11461" y="11388"/>
                </a:lnTo>
                <a:lnTo>
                  <a:pt x="11704" y="11947"/>
                </a:lnTo>
                <a:lnTo>
                  <a:pt x="11923" y="12458"/>
                </a:lnTo>
                <a:lnTo>
                  <a:pt x="12142" y="12994"/>
                </a:lnTo>
                <a:lnTo>
                  <a:pt x="12386" y="13578"/>
                </a:lnTo>
                <a:lnTo>
                  <a:pt x="12507" y="13870"/>
                </a:lnTo>
                <a:lnTo>
                  <a:pt x="12678" y="14137"/>
                </a:lnTo>
                <a:lnTo>
                  <a:pt x="12848" y="14381"/>
                </a:lnTo>
                <a:lnTo>
                  <a:pt x="13018" y="14600"/>
                </a:lnTo>
                <a:lnTo>
                  <a:pt x="13091" y="14648"/>
                </a:lnTo>
                <a:lnTo>
                  <a:pt x="13164" y="14673"/>
                </a:lnTo>
                <a:lnTo>
                  <a:pt x="13262" y="14673"/>
                </a:lnTo>
                <a:lnTo>
                  <a:pt x="13335" y="14624"/>
                </a:lnTo>
                <a:lnTo>
                  <a:pt x="13383" y="14575"/>
                </a:lnTo>
                <a:lnTo>
                  <a:pt x="13432" y="14527"/>
                </a:lnTo>
                <a:lnTo>
                  <a:pt x="13456" y="14429"/>
                </a:lnTo>
                <a:lnTo>
                  <a:pt x="13456" y="14356"/>
                </a:lnTo>
                <a:lnTo>
                  <a:pt x="13432" y="14308"/>
                </a:lnTo>
                <a:lnTo>
                  <a:pt x="13675" y="14210"/>
                </a:lnTo>
                <a:lnTo>
                  <a:pt x="13943" y="14113"/>
                </a:lnTo>
                <a:lnTo>
                  <a:pt x="14186" y="13991"/>
                </a:lnTo>
                <a:lnTo>
                  <a:pt x="14430" y="13845"/>
                </a:lnTo>
                <a:lnTo>
                  <a:pt x="14892" y="13529"/>
                </a:lnTo>
                <a:lnTo>
                  <a:pt x="15330" y="13237"/>
                </a:lnTo>
                <a:lnTo>
                  <a:pt x="16498" y="12580"/>
                </a:lnTo>
                <a:lnTo>
                  <a:pt x="17642" y="11923"/>
                </a:lnTo>
                <a:lnTo>
                  <a:pt x="18639" y="11412"/>
                </a:lnTo>
                <a:lnTo>
                  <a:pt x="19637" y="10950"/>
                </a:lnTo>
                <a:close/>
                <a:moveTo>
                  <a:pt x="2653" y="10755"/>
                </a:moveTo>
                <a:lnTo>
                  <a:pt x="3139" y="11047"/>
                </a:lnTo>
                <a:lnTo>
                  <a:pt x="3650" y="11363"/>
                </a:lnTo>
                <a:lnTo>
                  <a:pt x="4624" y="11996"/>
                </a:lnTo>
                <a:lnTo>
                  <a:pt x="5670" y="12702"/>
                </a:lnTo>
                <a:lnTo>
                  <a:pt x="6741" y="13359"/>
                </a:lnTo>
                <a:lnTo>
                  <a:pt x="7033" y="13529"/>
                </a:lnTo>
                <a:lnTo>
                  <a:pt x="7300" y="13675"/>
                </a:lnTo>
                <a:lnTo>
                  <a:pt x="7860" y="13967"/>
                </a:lnTo>
                <a:lnTo>
                  <a:pt x="8274" y="14186"/>
                </a:lnTo>
                <a:lnTo>
                  <a:pt x="8712" y="14381"/>
                </a:lnTo>
                <a:lnTo>
                  <a:pt x="8736" y="14454"/>
                </a:lnTo>
                <a:lnTo>
                  <a:pt x="8785" y="14502"/>
                </a:lnTo>
                <a:lnTo>
                  <a:pt x="8833" y="14551"/>
                </a:lnTo>
                <a:lnTo>
                  <a:pt x="8906" y="14575"/>
                </a:lnTo>
                <a:lnTo>
                  <a:pt x="8979" y="14600"/>
                </a:lnTo>
                <a:lnTo>
                  <a:pt x="9052" y="14575"/>
                </a:lnTo>
                <a:lnTo>
                  <a:pt x="9101" y="14551"/>
                </a:lnTo>
                <a:lnTo>
                  <a:pt x="9174" y="14478"/>
                </a:lnTo>
                <a:lnTo>
                  <a:pt x="9223" y="14429"/>
                </a:lnTo>
                <a:lnTo>
                  <a:pt x="9223" y="14356"/>
                </a:lnTo>
                <a:lnTo>
                  <a:pt x="9490" y="13821"/>
                </a:lnTo>
                <a:lnTo>
                  <a:pt x="9734" y="13286"/>
                </a:lnTo>
                <a:lnTo>
                  <a:pt x="9977" y="12726"/>
                </a:lnTo>
                <a:lnTo>
                  <a:pt x="10220" y="12166"/>
                </a:lnTo>
                <a:lnTo>
                  <a:pt x="10780" y="11047"/>
                </a:lnTo>
                <a:lnTo>
                  <a:pt x="10877" y="10828"/>
                </a:lnTo>
                <a:lnTo>
                  <a:pt x="10901" y="11582"/>
                </a:lnTo>
                <a:lnTo>
                  <a:pt x="10926" y="12312"/>
                </a:lnTo>
                <a:lnTo>
                  <a:pt x="10999" y="15013"/>
                </a:lnTo>
                <a:lnTo>
                  <a:pt x="11120" y="19807"/>
                </a:lnTo>
                <a:lnTo>
                  <a:pt x="11120" y="19807"/>
                </a:lnTo>
                <a:lnTo>
                  <a:pt x="9004" y="18687"/>
                </a:lnTo>
                <a:lnTo>
                  <a:pt x="6887" y="17568"/>
                </a:lnTo>
                <a:lnTo>
                  <a:pt x="4672" y="16400"/>
                </a:lnTo>
                <a:lnTo>
                  <a:pt x="3456" y="15768"/>
                </a:lnTo>
                <a:lnTo>
                  <a:pt x="3115" y="15597"/>
                </a:lnTo>
                <a:lnTo>
                  <a:pt x="2945" y="15524"/>
                </a:lnTo>
                <a:lnTo>
                  <a:pt x="2750" y="15451"/>
                </a:lnTo>
                <a:lnTo>
                  <a:pt x="2774" y="15159"/>
                </a:lnTo>
                <a:lnTo>
                  <a:pt x="2774" y="14867"/>
                </a:lnTo>
                <a:lnTo>
                  <a:pt x="2750" y="14283"/>
                </a:lnTo>
                <a:lnTo>
                  <a:pt x="2701" y="13675"/>
                </a:lnTo>
                <a:lnTo>
                  <a:pt x="2653" y="13091"/>
                </a:lnTo>
                <a:lnTo>
                  <a:pt x="2677" y="12507"/>
                </a:lnTo>
                <a:lnTo>
                  <a:pt x="2677" y="11923"/>
                </a:lnTo>
                <a:lnTo>
                  <a:pt x="2677" y="11339"/>
                </a:lnTo>
                <a:lnTo>
                  <a:pt x="2677" y="11047"/>
                </a:lnTo>
                <a:lnTo>
                  <a:pt x="2653" y="10755"/>
                </a:lnTo>
                <a:close/>
                <a:moveTo>
                  <a:pt x="11145" y="0"/>
                </a:moveTo>
                <a:lnTo>
                  <a:pt x="11047" y="25"/>
                </a:lnTo>
                <a:lnTo>
                  <a:pt x="10780" y="122"/>
                </a:lnTo>
                <a:lnTo>
                  <a:pt x="10512" y="268"/>
                </a:lnTo>
                <a:lnTo>
                  <a:pt x="9977" y="560"/>
                </a:lnTo>
                <a:lnTo>
                  <a:pt x="8979" y="1192"/>
                </a:lnTo>
                <a:lnTo>
                  <a:pt x="6643" y="2604"/>
                </a:lnTo>
                <a:lnTo>
                  <a:pt x="4478" y="3893"/>
                </a:lnTo>
                <a:lnTo>
                  <a:pt x="3310" y="4599"/>
                </a:lnTo>
                <a:lnTo>
                  <a:pt x="2920" y="4818"/>
                </a:lnTo>
                <a:lnTo>
                  <a:pt x="2750" y="4940"/>
                </a:lnTo>
                <a:lnTo>
                  <a:pt x="2604" y="5110"/>
                </a:lnTo>
                <a:lnTo>
                  <a:pt x="2555" y="5086"/>
                </a:lnTo>
                <a:lnTo>
                  <a:pt x="2507" y="5086"/>
                </a:lnTo>
                <a:lnTo>
                  <a:pt x="2337" y="5207"/>
                </a:lnTo>
                <a:lnTo>
                  <a:pt x="2191" y="5353"/>
                </a:lnTo>
                <a:lnTo>
                  <a:pt x="2093" y="5548"/>
                </a:lnTo>
                <a:lnTo>
                  <a:pt x="1996" y="5718"/>
                </a:lnTo>
                <a:lnTo>
                  <a:pt x="1680" y="6327"/>
                </a:lnTo>
                <a:lnTo>
                  <a:pt x="1363" y="6911"/>
                </a:lnTo>
                <a:lnTo>
                  <a:pt x="779" y="8054"/>
                </a:lnTo>
                <a:lnTo>
                  <a:pt x="195" y="9222"/>
                </a:lnTo>
                <a:lnTo>
                  <a:pt x="122" y="9222"/>
                </a:lnTo>
                <a:lnTo>
                  <a:pt x="74" y="9271"/>
                </a:lnTo>
                <a:lnTo>
                  <a:pt x="25" y="9319"/>
                </a:lnTo>
                <a:lnTo>
                  <a:pt x="1" y="9368"/>
                </a:lnTo>
                <a:lnTo>
                  <a:pt x="1" y="9417"/>
                </a:lnTo>
                <a:lnTo>
                  <a:pt x="25" y="9490"/>
                </a:lnTo>
                <a:lnTo>
                  <a:pt x="49" y="9538"/>
                </a:lnTo>
                <a:lnTo>
                  <a:pt x="98" y="9587"/>
                </a:lnTo>
                <a:lnTo>
                  <a:pt x="633" y="9855"/>
                </a:lnTo>
                <a:lnTo>
                  <a:pt x="1193" y="10098"/>
                </a:lnTo>
                <a:lnTo>
                  <a:pt x="1753" y="10317"/>
                </a:lnTo>
                <a:lnTo>
                  <a:pt x="2312" y="10585"/>
                </a:lnTo>
                <a:lnTo>
                  <a:pt x="2288" y="10585"/>
                </a:lnTo>
                <a:lnTo>
                  <a:pt x="2215" y="10877"/>
                </a:lnTo>
                <a:lnTo>
                  <a:pt x="2166" y="11193"/>
                </a:lnTo>
                <a:lnTo>
                  <a:pt x="2142" y="11509"/>
                </a:lnTo>
                <a:lnTo>
                  <a:pt x="2118" y="11826"/>
                </a:lnTo>
                <a:lnTo>
                  <a:pt x="2118" y="12483"/>
                </a:lnTo>
                <a:lnTo>
                  <a:pt x="2142" y="13091"/>
                </a:lnTo>
                <a:lnTo>
                  <a:pt x="2118" y="13724"/>
                </a:lnTo>
                <a:lnTo>
                  <a:pt x="2142" y="14356"/>
                </a:lnTo>
                <a:lnTo>
                  <a:pt x="2142" y="14697"/>
                </a:lnTo>
                <a:lnTo>
                  <a:pt x="2166" y="15013"/>
                </a:lnTo>
                <a:lnTo>
                  <a:pt x="2215" y="15305"/>
                </a:lnTo>
                <a:lnTo>
                  <a:pt x="2288" y="15622"/>
                </a:lnTo>
                <a:lnTo>
                  <a:pt x="2337" y="15695"/>
                </a:lnTo>
                <a:lnTo>
                  <a:pt x="2410" y="15768"/>
                </a:lnTo>
                <a:lnTo>
                  <a:pt x="2580" y="15768"/>
                </a:lnTo>
                <a:lnTo>
                  <a:pt x="2774" y="15914"/>
                </a:lnTo>
                <a:lnTo>
                  <a:pt x="2969" y="16060"/>
                </a:lnTo>
                <a:lnTo>
                  <a:pt x="3383" y="16303"/>
                </a:lnTo>
                <a:lnTo>
                  <a:pt x="3845" y="16498"/>
                </a:lnTo>
                <a:lnTo>
                  <a:pt x="4259" y="16717"/>
                </a:lnTo>
                <a:lnTo>
                  <a:pt x="6473" y="17884"/>
                </a:lnTo>
                <a:lnTo>
                  <a:pt x="8760" y="19125"/>
                </a:lnTo>
                <a:lnTo>
                  <a:pt x="9928" y="19734"/>
                </a:lnTo>
                <a:lnTo>
                  <a:pt x="11072" y="20318"/>
                </a:lnTo>
                <a:lnTo>
                  <a:pt x="11145" y="20342"/>
                </a:lnTo>
                <a:lnTo>
                  <a:pt x="11218" y="20415"/>
                </a:lnTo>
                <a:lnTo>
                  <a:pt x="11291" y="20464"/>
                </a:lnTo>
                <a:lnTo>
                  <a:pt x="11388" y="20512"/>
                </a:lnTo>
                <a:lnTo>
                  <a:pt x="11485" y="20488"/>
                </a:lnTo>
                <a:lnTo>
                  <a:pt x="11558" y="20464"/>
                </a:lnTo>
                <a:lnTo>
                  <a:pt x="11631" y="20415"/>
                </a:lnTo>
                <a:lnTo>
                  <a:pt x="11680" y="20342"/>
                </a:lnTo>
                <a:lnTo>
                  <a:pt x="11704" y="20220"/>
                </a:lnTo>
                <a:lnTo>
                  <a:pt x="11704" y="20074"/>
                </a:lnTo>
                <a:lnTo>
                  <a:pt x="11826" y="20026"/>
                </a:lnTo>
                <a:lnTo>
                  <a:pt x="11972" y="19977"/>
                </a:lnTo>
                <a:lnTo>
                  <a:pt x="12240" y="19831"/>
                </a:lnTo>
                <a:lnTo>
                  <a:pt x="13408" y="19174"/>
                </a:lnTo>
                <a:lnTo>
                  <a:pt x="15744" y="17836"/>
                </a:lnTo>
                <a:lnTo>
                  <a:pt x="18055" y="16498"/>
                </a:lnTo>
                <a:lnTo>
                  <a:pt x="18517" y="16254"/>
                </a:lnTo>
                <a:lnTo>
                  <a:pt x="18980" y="16011"/>
                </a:lnTo>
                <a:lnTo>
                  <a:pt x="19442" y="15768"/>
                </a:lnTo>
                <a:lnTo>
                  <a:pt x="19880" y="15476"/>
                </a:lnTo>
                <a:lnTo>
                  <a:pt x="19953" y="15524"/>
                </a:lnTo>
                <a:lnTo>
                  <a:pt x="20099" y="15524"/>
                </a:lnTo>
                <a:lnTo>
                  <a:pt x="20172" y="15500"/>
                </a:lnTo>
                <a:lnTo>
                  <a:pt x="20221" y="15451"/>
                </a:lnTo>
                <a:lnTo>
                  <a:pt x="20269" y="15403"/>
                </a:lnTo>
                <a:lnTo>
                  <a:pt x="20294" y="15330"/>
                </a:lnTo>
                <a:lnTo>
                  <a:pt x="20318" y="15257"/>
                </a:lnTo>
                <a:lnTo>
                  <a:pt x="20318" y="15135"/>
                </a:lnTo>
                <a:lnTo>
                  <a:pt x="20318" y="15086"/>
                </a:lnTo>
                <a:lnTo>
                  <a:pt x="20342" y="15013"/>
                </a:lnTo>
                <a:lnTo>
                  <a:pt x="20294" y="14892"/>
                </a:lnTo>
                <a:lnTo>
                  <a:pt x="20221" y="12921"/>
                </a:lnTo>
                <a:lnTo>
                  <a:pt x="20172" y="11947"/>
                </a:lnTo>
                <a:lnTo>
                  <a:pt x="20148" y="11461"/>
                </a:lnTo>
                <a:lnTo>
                  <a:pt x="20099" y="10974"/>
                </a:lnTo>
                <a:lnTo>
                  <a:pt x="20050" y="10852"/>
                </a:lnTo>
                <a:lnTo>
                  <a:pt x="19977" y="10779"/>
                </a:lnTo>
                <a:lnTo>
                  <a:pt x="21218" y="10244"/>
                </a:lnTo>
                <a:lnTo>
                  <a:pt x="22459" y="9684"/>
                </a:lnTo>
                <a:lnTo>
                  <a:pt x="22532" y="9636"/>
                </a:lnTo>
                <a:lnTo>
                  <a:pt x="22581" y="9587"/>
                </a:lnTo>
                <a:lnTo>
                  <a:pt x="22605" y="9490"/>
                </a:lnTo>
                <a:lnTo>
                  <a:pt x="22605" y="9417"/>
                </a:lnTo>
                <a:lnTo>
                  <a:pt x="22581" y="9344"/>
                </a:lnTo>
                <a:lnTo>
                  <a:pt x="22532" y="9271"/>
                </a:lnTo>
                <a:lnTo>
                  <a:pt x="22484" y="9198"/>
                </a:lnTo>
                <a:lnTo>
                  <a:pt x="22411" y="9173"/>
                </a:lnTo>
                <a:lnTo>
                  <a:pt x="21778" y="8200"/>
                </a:lnTo>
                <a:lnTo>
                  <a:pt x="21170" y="7203"/>
                </a:lnTo>
                <a:lnTo>
                  <a:pt x="20902" y="6740"/>
                </a:lnTo>
                <a:lnTo>
                  <a:pt x="20634" y="6229"/>
                </a:lnTo>
                <a:lnTo>
                  <a:pt x="20367" y="5767"/>
                </a:lnTo>
                <a:lnTo>
                  <a:pt x="20221" y="5524"/>
                </a:lnTo>
                <a:lnTo>
                  <a:pt x="20075" y="5305"/>
                </a:lnTo>
                <a:lnTo>
                  <a:pt x="20099" y="5232"/>
                </a:lnTo>
                <a:lnTo>
                  <a:pt x="20075" y="5159"/>
                </a:lnTo>
                <a:lnTo>
                  <a:pt x="20050" y="5086"/>
                </a:lnTo>
                <a:lnTo>
                  <a:pt x="20002" y="5013"/>
                </a:lnTo>
                <a:lnTo>
                  <a:pt x="19953" y="4964"/>
                </a:lnTo>
                <a:lnTo>
                  <a:pt x="19880" y="4940"/>
                </a:lnTo>
                <a:lnTo>
                  <a:pt x="19783" y="4940"/>
                </a:lnTo>
                <a:lnTo>
                  <a:pt x="19710" y="4988"/>
                </a:lnTo>
                <a:lnTo>
                  <a:pt x="19612" y="5037"/>
                </a:lnTo>
                <a:lnTo>
                  <a:pt x="19588" y="5013"/>
                </a:lnTo>
                <a:lnTo>
                  <a:pt x="19369" y="4842"/>
                </a:lnTo>
                <a:lnTo>
                  <a:pt x="19150" y="4696"/>
                </a:lnTo>
                <a:lnTo>
                  <a:pt x="18663" y="4404"/>
                </a:lnTo>
                <a:lnTo>
                  <a:pt x="17715" y="3845"/>
                </a:lnTo>
                <a:lnTo>
                  <a:pt x="15549" y="2579"/>
                </a:lnTo>
                <a:lnTo>
                  <a:pt x="14478" y="1922"/>
                </a:lnTo>
                <a:lnTo>
                  <a:pt x="13383" y="1290"/>
                </a:lnTo>
                <a:lnTo>
                  <a:pt x="12872" y="1022"/>
                </a:lnTo>
                <a:lnTo>
                  <a:pt x="12386" y="730"/>
                </a:lnTo>
                <a:lnTo>
                  <a:pt x="11875" y="438"/>
                </a:lnTo>
                <a:lnTo>
                  <a:pt x="11339" y="195"/>
                </a:lnTo>
                <a:lnTo>
                  <a:pt x="11315" y="98"/>
                </a:lnTo>
                <a:lnTo>
                  <a:pt x="11242" y="25"/>
                </a:lnTo>
                <a:lnTo>
                  <a:pt x="11145"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8" name="Google Shape;268;p17"/>
          <p:cNvSpPr/>
          <p:nvPr/>
        </p:nvSpPr>
        <p:spPr>
          <a:xfrm>
            <a:off x="9718766" y="5406596"/>
            <a:ext cx="592041" cy="566723"/>
          </a:xfrm>
          <a:custGeom>
            <a:rect b="b" l="l" r="r" t="t"/>
            <a:pathLst>
              <a:path extrusionOk="0" h="21243" w="22192">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9" name="Google Shape;269;p17"/>
          <p:cNvSpPr/>
          <p:nvPr/>
        </p:nvSpPr>
        <p:spPr>
          <a:xfrm>
            <a:off x="10463307" y="5542277"/>
            <a:ext cx="526493" cy="305117"/>
          </a:xfrm>
          <a:custGeom>
            <a:rect b="b" l="l" r="r" t="t"/>
            <a:pathLst>
              <a:path extrusionOk="0" h="11437" w="19735">
                <a:moveTo>
                  <a:pt x="17155" y="1363"/>
                </a:moveTo>
                <a:lnTo>
                  <a:pt x="17058" y="1387"/>
                </a:lnTo>
                <a:lnTo>
                  <a:pt x="16985" y="1460"/>
                </a:lnTo>
                <a:lnTo>
                  <a:pt x="16936" y="1533"/>
                </a:lnTo>
                <a:lnTo>
                  <a:pt x="16912" y="1777"/>
                </a:lnTo>
                <a:lnTo>
                  <a:pt x="16912" y="1825"/>
                </a:lnTo>
                <a:lnTo>
                  <a:pt x="16936" y="1874"/>
                </a:lnTo>
                <a:lnTo>
                  <a:pt x="16985" y="1971"/>
                </a:lnTo>
                <a:lnTo>
                  <a:pt x="17082" y="2044"/>
                </a:lnTo>
                <a:lnTo>
                  <a:pt x="17204" y="2069"/>
                </a:lnTo>
                <a:lnTo>
                  <a:pt x="17277" y="2069"/>
                </a:lnTo>
                <a:lnTo>
                  <a:pt x="17374" y="2093"/>
                </a:lnTo>
                <a:lnTo>
                  <a:pt x="17496" y="2069"/>
                </a:lnTo>
                <a:lnTo>
                  <a:pt x="17593" y="2020"/>
                </a:lnTo>
                <a:lnTo>
                  <a:pt x="17666" y="1947"/>
                </a:lnTo>
                <a:lnTo>
                  <a:pt x="17691" y="1874"/>
                </a:lnTo>
                <a:lnTo>
                  <a:pt x="17715" y="1801"/>
                </a:lnTo>
                <a:lnTo>
                  <a:pt x="17715" y="1655"/>
                </a:lnTo>
                <a:lnTo>
                  <a:pt x="17642" y="1533"/>
                </a:lnTo>
                <a:lnTo>
                  <a:pt x="17593" y="1485"/>
                </a:lnTo>
                <a:lnTo>
                  <a:pt x="17545" y="1436"/>
                </a:lnTo>
                <a:lnTo>
                  <a:pt x="17447" y="1387"/>
                </a:lnTo>
                <a:lnTo>
                  <a:pt x="17326" y="1387"/>
                </a:lnTo>
                <a:lnTo>
                  <a:pt x="17277" y="1363"/>
                </a:lnTo>
                <a:close/>
                <a:moveTo>
                  <a:pt x="16523" y="511"/>
                </a:moveTo>
                <a:lnTo>
                  <a:pt x="16888" y="560"/>
                </a:lnTo>
                <a:lnTo>
                  <a:pt x="17058" y="609"/>
                </a:lnTo>
                <a:lnTo>
                  <a:pt x="17228" y="657"/>
                </a:lnTo>
                <a:lnTo>
                  <a:pt x="17374" y="730"/>
                </a:lnTo>
                <a:lnTo>
                  <a:pt x="17520" y="828"/>
                </a:lnTo>
                <a:lnTo>
                  <a:pt x="17642" y="949"/>
                </a:lnTo>
                <a:lnTo>
                  <a:pt x="17764" y="1071"/>
                </a:lnTo>
                <a:lnTo>
                  <a:pt x="17861" y="1217"/>
                </a:lnTo>
                <a:lnTo>
                  <a:pt x="17934" y="1387"/>
                </a:lnTo>
                <a:lnTo>
                  <a:pt x="17983" y="1533"/>
                </a:lnTo>
                <a:lnTo>
                  <a:pt x="18031" y="1704"/>
                </a:lnTo>
                <a:lnTo>
                  <a:pt x="18056" y="2044"/>
                </a:lnTo>
                <a:lnTo>
                  <a:pt x="18031" y="2385"/>
                </a:lnTo>
                <a:lnTo>
                  <a:pt x="18031" y="2726"/>
                </a:lnTo>
                <a:lnTo>
                  <a:pt x="17958" y="3504"/>
                </a:lnTo>
                <a:lnTo>
                  <a:pt x="17885" y="4283"/>
                </a:lnTo>
                <a:lnTo>
                  <a:pt x="17861" y="4331"/>
                </a:lnTo>
                <a:lnTo>
                  <a:pt x="17739" y="4380"/>
                </a:lnTo>
                <a:lnTo>
                  <a:pt x="17593" y="4453"/>
                </a:lnTo>
                <a:lnTo>
                  <a:pt x="17520" y="4502"/>
                </a:lnTo>
                <a:lnTo>
                  <a:pt x="17472" y="4575"/>
                </a:lnTo>
                <a:lnTo>
                  <a:pt x="17472" y="4599"/>
                </a:lnTo>
                <a:lnTo>
                  <a:pt x="17496" y="4648"/>
                </a:lnTo>
                <a:lnTo>
                  <a:pt x="17569" y="4672"/>
                </a:lnTo>
                <a:lnTo>
                  <a:pt x="17618" y="4696"/>
                </a:lnTo>
                <a:lnTo>
                  <a:pt x="17764" y="4696"/>
                </a:lnTo>
                <a:lnTo>
                  <a:pt x="17812" y="4672"/>
                </a:lnTo>
                <a:lnTo>
                  <a:pt x="17764" y="4891"/>
                </a:lnTo>
                <a:lnTo>
                  <a:pt x="17715" y="4867"/>
                </a:lnTo>
                <a:lnTo>
                  <a:pt x="17569" y="4818"/>
                </a:lnTo>
                <a:lnTo>
                  <a:pt x="17423" y="4769"/>
                </a:lnTo>
                <a:lnTo>
                  <a:pt x="17350" y="4769"/>
                </a:lnTo>
                <a:lnTo>
                  <a:pt x="17326" y="4794"/>
                </a:lnTo>
                <a:lnTo>
                  <a:pt x="17301" y="4842"/>
                </a:lnTo>
                <a:lnTo>
                  <a:pt x="17301" y="4915"/>
                </a:lnTo>
                <a:lnTo>
                  <a:pt x="17374" y="4988"/>
                </a:lnTo>
                <a:lnTo>
                  <a:pt x="17472" y="5061"/>
                </a:lnTo>
                <a:lnTo>
                  <a:pt x="17593" y="5134"/>
                </a:lnTo>
                <a:lnTo>
                  <a:pt x="17691" y="5159"/>
                </a:lnTo>
                <a:lnTo>
                  <a:pt x="17642" y="5353"/>
                </a:lnTo>
                <a:lnTo>
                  <a:pt x="17569" y="5329"/>
                </a:lnTo>
                <a:lnTo>
                  <a:pt x="17374" y="5256"/>
                </a:lnTo>
                <a:lnTo>
                  <a:pt x="17277" y="5207"/>
                </a:lnTo>
                <a:lnTo>
                  <a:pt x="17155" y="5183"/>
                </a:lnTo>
                <a:lnTo>
                  <a:pt x="17131" y="5207"/>
                </a:lnTo>
                <a:lnTo>
                  <a:pt x="17107" y="5232"/>
                </a:lnTo>
                <a:lnTo>
                  <a:pt x="17082" y="5305"/>
                </a:lnTo>
                <a:lnTo>
                  <a:pt x="17107" y="5378"/>
                </a:lnTo>
                <a:lnTo>
                  <a:pt x="17131" y="5426"/>
                </a:lnTo>
                <a:lnTo>
                  <a:pt x="17228" y="5548"/>
                </a:lnTo>
                <a:lnTo>
                  <a:pt x="17374" y="5645"/>
                </a:lnTo>
                <a:lnTo>
                  <a:pt x="17545" y="5694"/>
                </a:lnTo>
                <a:lnTo>
                  <a:pt x="17399" y="6059"/>
                </a:lnTo>
                <a:lnTo>
                  <a:pt x="17253" y="6010"/>
                </a:lnTo>
                <a:lnTo>
                  <a:pt x="17107" y="5937"/>
                </a:lnTo>
                <a:lnTo>
                  <a:pt x="17034" y="5864"/>
                </a:lnTo>
                <a:lnTo>
                  <a:pt x="16961" y="5791"/>
                </a:lnTo>
                <a:lnTo>
                  <a:pt x="16888" y="5718"/>
                </a:lnTo>
                <a:lnTo>
                  <a:pt x="16790" y="5645"/>
                </a:lnTo>
                <a:lnTo>
                  <a:pt x="16742" y="5621"/>
                </a:lnTo>
                <a:lnTo>
                  <a:pt x="16693" y="5645"/>
                </a:lnTo>
                <a:lnTo>
                  <a:pt x="16644" y="5670"/>
                </a:lnTo>
                <a:lnTo>
                  <a:pt x="16620" y="5743"/>
                </a:lnTo>
                <a:lnTo>
                  <a:pt x="16644" y="5840"/>
                </a:lnTo>
                <a:lnTo>
                  <a:pt x="16669" y="5962"/>
                </a:lnTo>
                <a:lnTo>
                  <a:pt x="16742" y="6059"/>
                </a:lnTo>
                <a:lnTo>
                  <a:pt x="16815" y="6156"/>
                </a:lnTo>
                <a:lnTo>
                  <a:pt x="16912" y="6229"/>
                </a:lnTo>
                <a:lnTo>
                  <a:pt x="17034" y="6302"/>
                </a:lnTo>
                <a:lnTo>
                  <a:pt x="17131" y="6351"/>
                </a:lnTo>
                <a:lnTo>
                  <a:pt x="17253" y="6400"/>
                </a:lnTo>
                <a:lnTo>
                  <a:pt x="17082" y="6740"/>
                </a:lnTo>
                <a:lnTo>
                  <a:pt x="16985" y="6740"/>
                </a:lnTo>
                <a:lnTo>
                  <a:pt x="16790" y="6643"/>
                </a:lnTo>
                <a:lnTo>
                  <a:pt x="16596" y="6546"/>
                </a:lnTo>
                <a:lnTo>
                  <a:pt x="16401" y="6424"/>
                </a:lnTo>
                <a:lnTo>
                  <a:pt x="16231" y="6278"/>
                </a:lnTo>
                <a:lnTo>
                  <a:pt x="16158" y="6278"/>
                </a:lnTo>
                <a:lnTo>
                  <a:pt x="16133" y="6302"/>
                </a:lnTo>
                <a:lnTo>
                  <a:pt x="16133" y="6327"/>
                </a:lnTo>
                <a:lnTo>
                  <a:pt x="16182" y="6448"/>
                </a:lnTo>
                <a:lnTo>
                  <a:pt x="16255" y="6546"/>
                </a:lnTo>
                <a:lnTo>
                  <a:pt x="16401" y="6740"/>
                </a:lnTo>
                <a:lnTo>
                  <a:pt x="16571" y="6886"/>
                </a:lnTo>
                <a:lnTo>
                  <a:pt x="16790" y="7008"/>
                </a:lnTo>
                <a:lnTo>
                  <a:pt x="16888" y="7057"/>
                </a:lnTo>
                <a:lnTo>
                  <a:pt x="16669" y="7373"/>
                </a:lnTo>
                <a:lnTo>
                  <a:pt x="16401" y="7251"/>
                </a:lnTo>
                <a:lnTo>
                  <a:pt x="16158" y="7154"/>
                </a:lnTo>
                <a:lnTo>
                  <a:pt x="15987" y="7057"/>
                </a:lnTo>
                <a:lnTo>
                  <a:pt x="15817" y="6935"/>
                </a:lnTo>
                <a:lnTo>
                  <a:pt x="15647" y="6813"/>
                </a:lnTo>
                <a:lnTo>
                  <a:pt x="15476" y="6740"/>
                </a:lnTo>
                <a:lnTo>
                  <a:pt x="15428" y="6740"/>
                </a:lnTo>
                <a:lnTo>
                  <a:pt x="15403" y="6765"/>
                </a:lnTo>
                <a:lnTo>
                  <a:pt x="15379" y="6789"/>
                </a:lnTo>
                <a:lnTo>
                  <a:pt x="15379" y="6813"/>
                </a:lnTo>
                <a:lnTo>
                  <a:pt x="15403" y="6935"/>
                </a:lnTo>
                <a:lnTo>
                  <a:pt x="15452" y="7032"/>
                </a:lnTo>
                <a:lnTo>
                  <a:pt x="15525" y="7130"/>
                </a:lnTo>
                <a:lnTo>
                  <a:pt x="15598" y="7227"/>
                </a:lnTo>
                <a:lnTo>
                  <a:pt x="15768" y="7373"/>
                </a:lnTo>
                <a:lnTo>
                  <a:pt x="15963" y="7495"/>
                </a:lnTo>
                <a:lnTo>
                  <a:pt x="16133" y="7616"/>
                </a:lnTo>
                <a:lnTo>
                  <a:pt x="16352" y="7689"/>
                </a:lnTo>
                <a:lnTo>
                  <a:pt x="16036" y="7957"/>
                </a:lnTo>
                <a:lnTo>
                  <a:pt x="15866" y="7884"/>
                </a:lnTo>
                <a:lnTo>
                  <a:pt x="15671" y="7811"/>
                </a:lnTo>
                <a:lnTo>
                  <a:pt x="15501" y="7738"/>
                </a:lnTo>
                <a:lnTo>
                  <a:pt x="15330" y="7665"/>
                </a:lnTo>
                <a:lnTo>
                  <a:pt x="14892" y="7422"/>
                </a:lnTo>
                <a:lnTo>
                  <a:pt x="14649" y="7300"/>
                </a:lnTo>
                <a:lnTo>
                  <a:pt x="14430" y="7227"/>
                </a:lnTo>
                <a:lnTo>
                  <a:pt x="14406" y="7227"/>
                </a:lnTo>
                <a:lnTo>
                  <a:pt x="14406" y="7251"/>
                </a:lnTo>
                <a:lnTo>
                  <a:pt x="14454" y="7373"/>
                </a:lnTo>
                <a:lnTo>
                  <a:pt x="14503" y="7495"/>
                </a:lnTo>
                <a:lnTo>
                  <a:pt x="14600" y="7592"/>
                </a:lnTo>
                <a:lnTo>
                  <a:pt x="14698" y="7689"/>
                </a:lnTo>
                <a:lnTo>
                  <a:pt x="14892" y="7860"/>
                </a:lnTo>
                <a:lnTo>
                  <a:pt x="15111" y="8006"/>
                </a:lnTo>
                <a:lnTo>
                  <a:pt x="15355" y="8127"/>
                </a:lnTo>
                <a:lnTo>
                  <a:pt x="15622" y="8249"/>
                </a:lnTo>
                <a:lnTo>
                  <a:pt x="15379" y="8371"/>
                </a:lnTo>
                <a:lnTo>
                  <a:pt x="15111" y="8492"/>
                </a:lnTo>
                <a:lnTo>
                  <a:pt x="15038" y="8419"/>
                </a:lnTo>
                <a:lnTo>
                  <a:pt x="14917" y="8371"/>
                </a:lnTo>
                <a:lnTo>
                  <a:pt x="14698" y="8249"/>
                </a:lnTo>
                <a:lnTo>
                  <a:pt x="14454" y="8176"/>
                </a:lnTo>
                <a:lnTo>
                  <a:pt x="14235" y="8079"/>
                </a:lnTo>
                <a:lnTo>
                  <a:pt x="14016" y="7957"/>
                </a:lnTo>
                <a:lnTo>
                  <a:pt x="13797" y="7811"/>
                </a:lnTo>
                <a:lnTo>
                  <a:pt x="13578" y="7689"/>
                </a:lnTo>
                <a:lnTo>
                  <a:pt x="13359" y="7568"/>
                </a:lnTo>
                <a:lnTo>
                  <a:pt x="13335" y="7592"/>
                </a:lnTo>
                <a:lnTo>
                  <a:pt x="13311" y="7616"/>
                </a:lnTo>
                <a:lnTo>
                  <a:pt x="13384" y="7738"/>
                </a:lnTo>
                <a:lnTo>
                  <a:pt x="13432" y="7860"/>
                </a:lnTo>
                <a:lnTo>
                  <a:pt x="13627" y="8054"/>
                </a:lnTo>
                <a:lnTo>
                  <a:pt x="13822" y="8249"/>
                </a:lnTo>
                <a:lnTo>
                  <a:pt x="14041" y="8419"/>
                </a:lnTo>
                <a:lnTo>
                  <a:pt x="14284" y="8565"/>
                </a:lnTo>
                <a:lnTo>
                  <a:pt x="14552" y="8687"/>
                </a:lnTo>
                <a:lnTo>
                  <a:pt x="14211" y="8760"/>
                </a:lnTo>
                <a:lnTo>
                  <a:pt x="13870" y="8833"/>
                </a:lnTo>
                <a:lnTo>
                  <a:pt x="13724" y="8736"/>
                </a:lnTo>
                <a:lnTo>
                  <a:pt x="13578" y="8663"/>
                </a:lnTo>
                <a:lnTo>
                  <a:pt x="13286" y="8492"/>
                </a:lnTo>
                <a:lnTo>
                  <a:pt x="13092" y="8322"/>
                </a:lnTo>
                <a:lnTo>
                  <a:pt x="12897" y="8152"/>
                </a:lnTo>
                <a:lnTo>
                  <a:pt x="12678" y="7981"/>
                </a:lnTo>
                <a:lnTo>
                  <a:pt x="12483" y="7835"/>
                </a:lnTo>
                <a:lnTo>
                  <a:pt x="12435" y="7835"/>
                </a:lnTo>
                <a:lnTo>
                  <a:pt x="12410" y="7860"/>
                </a:lnTo>
                <a:lnTo>
                  <a:pt x="12386" y="7884"/>
                </a:lnTo>
                <a:lnTo>
                  <a:pt x="12386" y="7908"/>
                </a:lnTo>
                <a:lnTo>
                  <a:pt x="12435" y="8030"/>
                </a:lnTo>
                <a:lnTo>
                  <a:pt x="12508" y="8176"/>
                </a:lnTo>
                <a:lnTo>
                  <a:pt x="12654" y="8395"/>
                </a:lnTo>
                <a:lnTo>
                  <a:pt x="12848" y="8614"/>
                </a:lnTo>
                <a:lnTo>
                  <a:pt x="13043" y="8784"/>
                </a:lnTo>
                <a:lnTo>
                  <a:pt x="13189" y="8906"/>
                </a:lnTo>
                <a:lnTo>
                  <a:pt x="12727" y="8906"/>
                </a:lnTo>
                <a:lnTo>
                  <a:pt x="12556" y="8760"/>
                </a:lnTo>
                <a:lnTo>
                  <a:pt x="12410" y="8638"/>
                </a:lnTo>
                <a:lnTo>
                  <a:pt x="12094" y="8322"/>
                </a:lnTo>
                <a:lnTo>
                  <a:pt x="11729" y="8054"/>
                </a:lnTo>
                <a:lnTo>
                  <a:pt x="11680" y="8054"/>
                </a:lnTo>
                <a:lnTo>
                  <a:pt x="11656" y="8079"/>
                </a:lnTo>
                <a:lnTo>
                  <a:pt x="11632" y="8103"/>
                </a:lnTo>
                <a:lnTo>
                  <a:pt x="11632" y="8152"/>
                </a:lnTo>
                <a:lnTo>
                  <a:pt x="11899" y="8517"/>
                </a:lnTo>
                <a:lnTo>
                  <a:pt x="12167" y="8857"/>
                </a:lnTo>
                <a:lnTo>
                  <a:pt x="12191" y="8882"/>
                </a:lnTo>
                <a:lnTo>
                  <a:pt x="12118" y="8882"/>
                </a:lnTo>
                <a:lnTo>
                  <a:pt x="11753" y="8833"/>
                </a:lnTo>
                <a:lnTo>
                  <a:pt x="11632" y="8663"/>
                </a:lnTo>
                <a:lnTo>
                  <a:pt x="11486" y="8517"/>
                </a:lnTo>
                <a:lnTo>
                  <a:pt x="11218" y="8176"/>
                </a:lnTo>
                <a:lnTo>
                  <a:pt x="10926" y="7860"/>
                </a:lnTo>
                <a:lnTo>
                  <a:pt x="10878" y="7835"/>
                </a:lnTo>
                <a:lnTo>
                  <a:pt x="10853" y="7835"/>
                </a:lnTo>
                <a:lnTo>
                  <a:pt x="10780" y="7860"/>
                </a:lnTo>
                <a:lnTo>
                  <a:pt x="10732" y="7908"/>
                </a:lnTo>
                <a:lnTo>
                  <a:pt x="10732" y="7957"/>
                </a:lnTo>
                <a:lnTo>
                  <a:pt x="10756" y="8006"/>
                </a:lnTo>
                <a:lnTo>
                  <a:pt x="10926" y="8322"/>
                </a:lnTo>
                <a:lnTo>
                  <a:pt x="11145" y="8638"/>
                </a:lnTo>
                <a:lnTo>
                  <a:pt x="11242" y="8736"/>
                </a:lnTo>
                <a:lnTo>
                  <a:pt x="10659" y="8614"/>
                </a:lnTo>
                <a:lnTo>
                  <a:pt x="10513" y="8492"/>
                </a:lnTo>
                <a:lnTo>
                  <a:pt x="10391" y="8273"/>
                </a:lnTo>
                <a:lnTo>
                  <a:pt x="10269" y="8054"/>
                </a:lnTo>
                <a:lnTo>
                  <a:pt x="10221" y="8006"/>
                </a:lnTo>
                <a:lnTo>
                  <a:pt x="10172" y="8006"/>
                </a:lnTo>
                <a:lnTo>
                  <a:pt x="10123" y="8030"/>
                </a:lnTo>
                <a:lnTo>
                  <a:pt x="10075" y="8079"/>
                </a:lnTo>
                <a:lnTo>
                  <a:pt x="10075" y="8176"/>
                </a:lnTo>
                <a:lnTo>
                  <a:pt x="10075" y="8298"/>
                </a:lnTo>
                <a:lnTo>
                  <a:pt x="10099" y="8395"/>
                </a:lnTo>
                <a:lnTo>
                  <a:pt x="10123" y="8492"/>
                </a:lnTo>
                <a:lnTo>
                  <a:pt x="9856" y="8419"/>
                </a:lnTo>
                <a:lnTo>
                  <a:pt x="9807" y="8273"/>
                </a:lnTo>
                <a:lnTo>
                  <a:pt x="9734" y="8103"/>
                </a:lnTo>
                <a:lnTo>
                  <a:pt x="9685" y="8079"/>
                </a:lnTo>
                <a:lnTo>
                  <a:pt x="9661" y="8103"/>
                </a:lnTo>
                <a:lnTo>
                  <a:pt x="9612" y="8225"/>
                </a:lnTo>
                <a:lnTo>
                  <a:pt x="9637" y="8371"/>
                </a:lnTo>
                <a:lnTo>
                  <a:pt x="9637" y="8371"/>
                </a:lnTo>
                <a:lnTo>
                  <a:pt x="9199" y="8249"/>
                </a:lnTo>
                <a:lnTo>
                  <a:pt x="8566" y="8079"/>
                </a:lnTo>
                <a:lnTo>
                  <a:pt x="8250" y="7957"/>
                </a:lnTo>
                <a:lnTo>
                  <a:pt x="7933" y="7835"/>
                </a:lnTo>
                <a:lnTo>
                  <a:pt x="7641" y="7689"/>
                </a:lnTo>
                <a:lnTo>
                  <a:pt x="7374" y="7519"/>
                </a:lnTo>
                <a:lnTo>
                  <a:pt x="7106" y="7300"/>
                </a:lnTo>
                <a:lnTo>
                  <a:pt x="6863" y="7057"/>
                </a:lnTo>
                <a:lnTo>
                  <a:pt x="6814" y="7008"/>
                </a:lnTo>
                <a:lnTo>
                  <a:pt x="6741" y="6984"/>
                </a:lnTo>
                <a:lnTo>
                  <a:pt x="6692" y="6886"/>
                </a:lnTo>
                <a:lnTo>
                  <a:pt x="6571" y="6813"/>
                </a:lnTo>
                <a:lnTo>
                  <a:pt x="6473" y="6813"/>
                </a:lnTo>
                <a:lnTo>
                  <a:pt x="6400" y="6862"/>
                </a:lnTo>
                <a:lnTo>
                  <a:pt x="6352" y="6886"/>
                </a:lnTo>
                <a:lnTo>
                  <a:pt x="5865" y="7422"/>
                </a:lnTo>
                <a:lnTo>
                  <a:pt x="5354" y="7933"/>
                </a:lnTo>
                <a:lnTo>
                  <a:pt x="4794" y="8395"/>
                </a:lnTo>
                <a:lnTo>
                  <a:pt x="4235" y="8857"/>
                </a:lnTo>
                <a:lnTo>
                  <a:pt x="3699" y="9222"/>
                </a:lnTo>
                <a:lnTo>
                  <a:pt x="3140" y="9563"/>
                </a:lnTo>
                <a:lnTo>
                  <a:pt x="2580" y="9904"/>
                </a:lnTo>
                <a:lnTo>
                  <a:pt x="2288" y="10050"/>
                </a:lnTo>
                <a:lnTo>
                  <a:pt x="2045" y="10123"/>
                </a:lnTo>
                <a:lnTo>
                  <a:pt x="1923" y="10171"/>
                </a:lnTo>
                <a:lnTo>
                  <a:pt x="1777" y="10171"/>
                </a:lnTo>
                <a:lnTo>
                  <a:pt x="1729" y="10123"/>
                </a:lnTo>
                <a:lnTo>
                  <a:pt x="1680" y="10074"/>
                </a:lnTo>
                <a:lnTo>
                  <a:pt x="1656" y="10001"/>
                </a:lnTo>
                <a:lnTo>
                  <a:pt x="1631" y="9904"/>
                </a:lnTo>
                <a:lnTo>
                  <a:pt x="1631" y="9782"/>
                </a:lnTo>
                <a:lnTo>
                  <a:pt x="1704" y="9685"/>
                </a:lnTo>
                <a:lnTo>
                  <a:pt x="1875" y="9612"/>
                </a:lnTo>
                <a:lnTo>
                  <a:pt x="2045" y="9539"/>
                </a:lnTo>
                <a:lnTo>
                  <a:pt x="2361" y="9320"/>
                </a:lnTo>
                <a:lnTo>
                  <a:pt x="2994" y="8906"/>
                </a:lnTo>
                <a:lnTo>
                  <a:pt x="3918" y="8298"/>
                </a:lnTo>
                <a:lnTo>
                  <a:pt x="4356" y="8030"/>
                </a:lnTo>
                <a:lnTo>
                  <a:pt x="4527" y="7884"/>
                </a:lnTo>
                <a:lnTo>
                  <a:pt x="4697" y="7714"/>
                </a:lnTo>
                <a:lnTo>
                  <a:pt x="4721" y="7665"/>
                </a:lnTo>
                <a:lnTo>
                  <a:pt x="4697" y="7616"/>
                </a:lnTo>
                <a:lnTo>
                  <a:pt x="4648" y="7592"/>
                </a:lnTo>
                <a:lnTo>
                  <a:pt x="4624" y="7592"/>
                </a:lnTo>
                <a:lnTo>
                  <a:pt x="4381" y="7665"/>
                </a:lnTo>
                <a:lnTo>
                  <a:pt x="4186" y="7762"/>
                </a:lnTo>
                <a:lnTo>
                  <a:pt x="3772" y="8030"/>
                </a:lnTo>
                <a:lnTo>
                  <a:pt x="2824" y="8638"/>
                </a:lnTo>
                <a:lnTo>
                  <a:pt x="2215" y="8979"/>
                </a:lnTo>
                <a:lnTo>
                  <a:pt x="1899" y="9198"/>
                </a:lnTo>
                <a:lnTo>
                  <a:pt x="1607" y="9417"/>
                </a:lnTo>
                <a:lnTo>
                  <a:pt x="1534" y="9368"/>
                </a:lnTo>
                <a:lnTo>
                  <a:pt x="1437" y="9344"/>
                </a:lnTo>
                <a:lnTo>
                  <a:pt x="1339" y="9344"/>
                </a:lnTo>
                <a:lnTo>
                  <a:pt x="1242" y="9417"/>
                </a:lnTo>
                <a:lnTo>
                  <a:pt x="1169" y="9466"/>
                </a:lnTo>
                <a:lnTo>
                  <a:pt x="1096" y="9539"/>
                </a:lnTo>
                <a:lnTo>
                  <a:pt x="1023" y="9539"/>
                </a:lnTo>
                <a:lnTo>
                  <a:pt x="999" y="9490"/>
                </a:lnTo>
                <a:lnTo>
                  <a:pt x="974" y="9417"/>
                </a:lnTo>
                <a:lnTo>
                  <a:pt x="950" y="9344"/>
                </a:lnTo>
                <a:lnTo>
                  <a:pt x="974" y="9271"/>
                </a:lnTo>
                <a:lnTo>
                  <a:pt x="999" y="9222"/>
                </a:lnTo>
                <a:lnTo>
                  <a:pt x="1072" y="9174"/>
                </a:lnTo>
                <a:lnTo>
                  <a:pt x="1315" y="9174"/>
                </a:lnTo>
                <a:lnTo>
                  <a:pt x="1388" y="9125"/>
                </a:lnTo>
                <a:lnTo>
                  <a:pt x="1437" y="9028"/>
                </a:lnTo>
                <a:lnTo>
                  <a:pt x="1485" y="8955"/>
                </a:lnTo>
                <a:lnTo>
                  <a:pt x="1729" y="8857"/>
                </a:lnTo>
                <a:lnTo>
                  <a:pt x="1996" y="8736"/>
                </a:lnTo>
                <a:lnTo>
                  <a:pt x="2580" y="8468"/>
                </a:lnTo>
                <a:lnTo>
                  <a:pt x="3164" y="8200"/>
                </a:lnTo>
                <a:lnTo>
                  <a:pt x="3772" y="7860"/>
                </a:lnTo>
                <a:lnTo>
                  <a:pt x="4405" y="7495"/>
                </a:lnTo>
                <a:lnTo>
                  <a:pt x="4648" y="7373"/>
                </a:lnTo>
                <a:lnTo>
                  <a:pt x="4892" y="7227"/>
                </a:lnTo>
                <a:lnTo>
                  <a:pt x="5111" y="7032"/>
                </a:lnTo>
                <a:lnTo>
                  <a:pt x="5208" y="6935"/>
                </a:lnTo>
                <a:lnTo>
                  <a:pt x="5281" y="6838"/>
                </a:lnTo>
                <a:lnTo>
                  <a:pt x="5281" y="6789"/>
                </a:lnTo>
                <a:lnTo>
                  <a:pt x="5281" y="6765"/>
                </a:lnTo>
                <a:lnTo>
                  <a:pt x="5232" y="6740"/>
                </a:lnTo>
                <a:lnTo>
                  <a:pt x="5208" y="6740"/>
                </a:lnTo>
                <a:lnTo>
                  <a:pt x="5062" y="6765"/>
                </a:lnTo>
                <a:lnTo>
                  <a:pt x="4940" y="6813"/>
                </a:lnTo>
                <a:lnTo>
                  <a:pt x="4697" y="6935"/>
                </a:lnTo>
                <a:lnTo>
                  <a:pt x="4235" y="7227"/>
                </a:lnTo>
                <a:lnTo>
                  <a:pt x="3699" y="7543"/>
                </a:lnTo>
                <a:lnTo>
                  <a:pt x="3164" y="7835"/>
                </a:lnTo>
                <a:lnTo>
                  <a:pt x="2605" y="8127"/>
                </a:lnTo>
                <a:lnTo>
                  <a:pt x="2045" y="8395"/>
                </a:lnTo>
                <a:lnTo>
                  <a:pt x="1704" y="8541"/>
                </a:lnTo>
                <a:lnTo>
                  <a:pt x="1534" y="8590"/>
                </a:lnTo>
                <a:lnTo>
                  <a:pt x="1388" y="8687"/>
                </a:lnTo>
                <a:lnTo>
                  <a:pt x="1291" y="8638"/>
                </a:lnTo>
                <a:lnTo>
                  <a:pt x="1120" y="8614"/>
                </a:lnTo>
                <a:lnTo>
                  <a:pt x="974" y="8638"/>
                </a:lnTo>
                <a:lnTo>
                  <a:pt x="804" y="8614"/>
                </a:lnTo>
                <a:lnTo>
                  <a:pt x="682" y="8273"/>
                </a:lnTo>
                <a:lnTo>
                  <a:pt x="1047" y="8127"/>
                </a:lnTo>
                <a:lnTo>
                  <a:pt x="2142" y="7738"/>
                </a:lnTo>
                <a:lnTo>
                  <a:pt x="4332" y="6935"/>
                </a:lnTo>
                <a:lnTo>
                  <a:pt x="6327" y="6181"/>
                </a:lnTo>
                <a:lnTo>
                  <a:pt x="7422" y="5767"/>
                </a:lnTo>
                <a:lnTo>
                  <a:pt x="7690" y="5645"/>
                </a:lnTo>
                <a:lnTo>
                  <a:pt x="7787" y="5597"/>
                </a:lnTo>
                <a:lnTo>
                  <a:pt x="7909" y="5499"/>
                </a:lnTo>
                <a:lnTo>
                  <a:pt x="8079" y="5499"/>
                </a:lnTo>
                <a:lnTo>
                  <a:pt x="8055" y="5524"/>
                </a:lnTo>
                <a:lnTo>
                  <a:pt x="8055" y="5597"/>
                </a:lnTo>
                <a:lnTo>
                  <a:pt x="8079" y="5694"/>
                </a:lnTo>
                <a:lnTo>
                  <a:pt x="8128" y="5791"/>
                </a:lnTo>
                <a:lnTo>
                  <a:pt x="8201" y="5840"/>
                </a:lnTo>
                <a:lnTo>
                  <a:pt x="8639" y="6035"/>
                </a:lnTo>
                <a:lnTo>
                  <a:pt x="9101" y="6205"/>
                </a:lnTo>
                <a:lnTo>
                  <a:pt x="9564" y="6327"/>
                </a:lnTo>
                <a:lnTo>
                  <a:pt x="10050" y="6424"/>
                </a:lnTo>
                <a:lnTo>
                  <a:pt x="10537" y="6497"/>
                </a:lnTo>
                <a:lnTo>
                  <a:pt x="11023" y="6521"/>
                </a:lnTo>
                <a:lnTo>
                  <a:pt x="11510" y="6497"/>
                </a:lnTo>
                <a:lnTo>
                  <a:pt x="11997" y="6448"/>
                </a:lnTo>
                <a:lnTo>
                  <a:pt x="12459" y="6351"/>
                </a:lnTo>
                <a:lnTo>
                  <a:pt x="12921" y="6229"/>
                </a:lnTo>
                <a:lnTo>
                  <a:pt x="13384" y="6083"/>
                </a:lnTo>
                <a:lnTo>
                  <a:pt x="13870" y="5889"/>
                </a:lnTo>
                <a:lnTo>
                  <a:pt x="14308" y="5670"/>
                </a:lnTo>
                <a:lnTo>
                  <a:pt x="14722" y="5402"/>
                </a:lnTo>
                <a:lnTo>
                  <a:pt x="14917" y="5256"/>
                </a:lnTo>
                <a:lnTo>
                  <a:pt x="15111" y="5086"/>
                </a:lnTo>
                <a:lnTo>
                  <a:pt x="15257" y="4915"/>
                </a:lnTo>
                <a:lnTo>
                  <a:pt x="15403" y="4745"/>
                </a:lnTo>
                <a:lnTo>
                  <a:pt x="15452" y="4672"/>
                </a:lnTo>
                <a:lnTo>
                  <a:pt x="15452" y="4575"/>
                </a:lnTo>
                <a:lnTo>
                  <a:pt x="15428" y="4502"/>
                </a:lnTo>
                <a:lnTo>
                  <a:pt x="15379" y="4453"/>
                </a:lnTo>
                <a:lnTo>
                  <a:pt x="15306" y="4404"/>
                </a:lnTo>
                <a:lnTo>
                  <a:pt x="15233" y="4380"/>
                </a:lnTo>
                <a:lnTo>
                  <a:pt x="15160" y="4380"/>
                </a:lnTo>
                <a:lnTo>
                  <a:pt x="15063" y="4404"/>
                </a:lnTo>
                <a:lnTo>
                  <a:pt x="14746" y="4623"/>
                </a:lnTo>
                <a:lnTo>
                  <a:pt x="14406" y="4842"/>
                </a:lnTo>
                <a:lnTo>
                  <a:pt x="14089" y="5086"/>
                </a:lnTo>
                <a:lnTo>
                  <a:pt x="13749" y="5280"/>
                </a:lnTo>
                <a:lnTo>
                  <a:pt x="13359" y="5475"/>
                </a:lnTo>
                <a:lnTo>
                  <a:pt x="12970" y="5621"/>
                </a:lnTo>
                <a:lnTo>
                  <a:pt x="12581" y="5743"/>
                </a:lnTo>
                <a:lnTo>
                  <a:pt x="12167" y="5840"/>
                </a:lnTo>
                <a:lnTo>
                  <a:pt x="11729" y="5913"/>
                </a:lnTo>
                <a:lnTo>
                  <a:pt x="11291" y="5937"/>
                </a:lnTo>
                <a:lnTo>
                  <a:pt x="10853" y="5937"/>
                </a:lnTo>
                <a:lnTo>
                  <a:pt x="10415" y="5913"/>
                </a:lnTo>
                <a:lnTo>
                  <a:pt x="9977" y="5840"/>
                </a:lnTo>
                <a:lnTo>
                  <a:pt x="9539" y="5743"/>
                </a:lnTo>
                <a:lnTo>
                  <a:pt x="9126" y="5597"/>
                </a:lnTo>
                <a:lnTo>
                  <a:pt x="8712" y="5451"/>
                </a:lnTo>
                <a:lnTo>
                  <a:pt x="8785" y="5353"/>
                </a:lnTo>
                <a:lnTo>
                  <a:pt x="8858" y="5280"/>
                </a:lnTo>
                <a:lnTo>
                  <a:pt x="8907" y="5183"/>
                </a:lnTo>
                <a:lnTo>
                  <a:pt x="8931" y="5110"/>
                </a:lnTo>
                <a:lnTo>
                  <a:pt x="8931" y="5013"/>
                </a:lnTo>
                <a:lnTo>
                  <a:pt x="8882" y="4915"/>
                </a:lnTo>
                <a:lnTo>
                  <a:pt x="8834" y="4842"/>
                </a:lnTo>
                <a:lnTo>
                  <a:pt x="8761" y="4794"/>
                </a:lnTo>
                <a:lnTo>
                  <a:pt x="8688" y="4769"/>
                </a:lnTo>
                <a:lnTo>
                  <a:pt x="8566" y="4794"/>
                </a:lnTo>
                <a:lnTo>
                  <a:pt x="8323" y="4867"/>
                </a:lnTo>
                <a:lnTo>
                  <a:pt x="8201" y="4915"/>
                </a:lnTo>
                <a:lnTo>
                  <a:pt x="8055" y="4940"/>
                </a:lnTo>
                <a:lnTo>
                  <a:pt x="7933" y="4940"/>
                </a:lnTo>
                <a:lnTo>
                  <a:pt x="7812" y="4915"/>
                </a:lnTo>
                <a:lnTo>
                  <a:pt x="7714" y="4842"/>
                </a:lnTo>
                <a:lnTo>
                  <a:pt x="7617" y="4721"/>
                </a:lnTo>
                <a:lnTo>
                  <a:pt x="7617" y="4696"/>
                </a:lnTo>
                <a:lnTo>
                  <a:pt x="7641" y="4672"/>
                </a:lnTo>
                <a:lnTo>
                  <a:pt x="7714" y="4599"/>
                </a:lnTo>
                <a:lnTo>
                  <a:pt x="7812" y="4550"/>
                </a:lnTo>
                <a:lnTo>
                  <a:pt x="7958" y="4502"/>
                </a:lnTo>
                <a:lnTo>
                  <a:pt x="8250" y="4429"/>
                </a:lnTo>
                <a:lnTo>
                  <a:pt x="8420" y="4404"/>
                </a:lnTo>
                <a:lnTo>
                  <a:pt x="10269" y="3991"/>
                </a:lnTo>
                <a:lnTo>
                  <a:pt x="12118" y="3553"/>
                </a:lnTo>
                <a:lnTo>
                  <a:pt x="12970" y="3383"/>
                </a:lnTo>
                <a:lnTo>
                  <a:pt x="13189" y="3334"/>
                </a:lnTo>
                <a:lnTo>
                  <a:pt x="13408" y="3261"/>
                </a:lnTo>
                <a:lnTo>
                  <a:pt x="13603" y="3188"/>
                </a:lnTo>
                <a:lnTo>
                  <a:pt x="13773" y="3066"/>
                </a:lnTo>
                <a:lnTo>
                  <a:pt x="13846" y="2993"/>
                </a:lnTo>
                <a:lnTo>
                  <a:pt x="13846" y="2896"/>
                </a:lnTo>
                <a:lnTo>
                  <a:pt x="13895" y="2847"/>
                </a:lnTo>
                <a:lnTo>
                  <a:pt x="13895" y="2750"/>
                </a:lnTo>
                <a:lnTo>
                  <a:pt x="13895" y="2555"/>
                </a:lnTo>
                <a:lnTo>
                  <a:pt x="13919" y="2385"/>
                </a:lnTo>
                <a:lnTo>
                  <a:pt x="13943" y="2215"/>
                </a:lnTo>
                <a:lnTo>
                  <a:pt x="13992" y="2044"/>
                </a:lnTo>
                <a:lnTo>
                  <a:pt x="14065" y="1874"/>
                </a:lnTo>
                <a:lnTo>
                  <a:pt x="14138" y="1728"/>
                </a:lnTo>
                <a:lnTo>
                  <a:pt x="14211" y="1582"/>
                </a:lnTo>
                <a:lnTo>
                  <a:pt x="14333" y="1436"/>
                </a:lnTo>
                <a:lnTo>
                  <a:pt x="14552" y="1193"/>
                </a:lnTo>
                <a:lnTo>
                  <a:pt x="14844" y="974"/>
                </a:lnTo>
                <a:lnTo>
                  <a:pt x="15136" y="779"/>
                </a:lnTo>
                <a:lnTo>
                  <a:pt x="15476" y="657"/>
                </a:lnTo>
                <a:lnTo>
                  <a:pt x="15817" y="560"/>
                </a:lnTo>
                <a:lnTo>
                  <a:pt x="16158" y="511"/>
                </a:lnTo>
                <a:close/>
                <a:moveTo>
                  <a:pt x="16182" y="0"/>
                </a:moveTo>
                <a:lnTo>
                  <a:pt x="15817" y="49"/>
                </a:lnTo>
                <a:lnTo>
                  <a:pt x="15476" y="122"/>
                </a:lnTo>
                <a:lnTo>
                  <a:pt x="15136" y="268"/>
                </a:lnTo>
                <a:lnTo>
                  <a:pt x="14795" y="414"/>
                </a:lnTo>
                <a:lnTo>
                  <a:pt x="14503" y="633"/>
                </a:lnTo>
                <a:lnTo>
                  <a:pt x="14235" y="852"/>
                </a:lnTo>
                <a:lnTo>
                  <a:pt x="13992" y="1120"/>
                </a:lnTo>
                <a:lnTo>
                  <a:pt x="13797" y="1387"/>
                </a:lnTo>
                <a:lnTo>
                  <a:pt x="13651" y="1704"/>
                </a:lnTo>
                <a:lnTo>
                  <a:pt x="13530" y="2044"/>
                </a:lnTo>
                <a:lnTo>
                  <a:pt x="13505" y="2215"/>
                </a:lnTo>
                <a:lnTo>
                  <a:pt x="13481" y="2385"/>
                </a:lnTo>
                <a:lnTo>
                  <a:pt x="13481" y="2580"/>
                </a:lnTo>
                <a:lnTo>
                  <a:pt x="13481" y="2750"/>
                </a:lnTo>
                <a:lnTo>
                  <a:pt x="13481" y="2774"/>
                </a:lnTo>
                <a:lnTo>
                  <a:pt x="13238" y="2799"/>
                </a:lnTo>
                <a:lnTo>
                  <a:pt x="12994" y="2847"/>
                </a:lnTo>
                <a:lnTo>
                  <a:pt x="12532" y="2945"/>
                </a:lnTo>
                <a:lnTo>
                  <a:pt x="11802" y="3115"/>
                </a:lnTo>
                <a:lnTo>
                  <a:pt x="11048" y="3261"/>
                </a:lnTo>
                <a:lnTo>
                  <a:pt x="8104" y="3918"/>
                </a:lnTo>
                <a:lnTo>
                  <a:pt x="7885" y="3967"/>
                </a:lnTo>
                <a:lnTo>
                  <a:pt x="7666" y="4015"/>
                </a:lnTo>
                <a:lnTo>
                  <a:pt x="7447" y="4113"/>
                </a:lnTo>
                <a:lnTo>
                  <a:pt x="7276" y="4210"/>
                </a:lnTo>
                <a:lnTo>
                  <a:pt x="7203" y="4283"/>
                </a:lnTo>
                <a:lnTo>
                  <a:pt x="7130" y="4356"/>
                </a:lnTo>
                <a:lnTo>
                  <a:pt x="7082" y="4429"/>
                </a:lnTo>
                <a:lnTo>
                  <a:pt x="7057" y="4526"/>
                </a:lnTo>
                <a:lnTo>
                  <a:pt x="7033" y="4623"/>
                </a:lnTo>
                <a:lnTo>
                  <a:pt x="7033" y="4721"/>
                </a:lnTo>
                <a:lnTo>
                  <a:pt x="7057" y="4842"/>
                </a:lnTo>
                <a:lnTo>
                  <a:pt x="7106" y="4988"/>
                </a:lnTo>
                <a:lnTo>
                  <a:pt x="7155" y="5086"/>
                </a:lnTo>
                <a:lnTo>
                  <a:pt x="7228" y="5183"/>
                </a:lnTo>
                <a:lnTo>
                  <a:pt x="7301" y="5280"/>
                </a:lnTo>
                <a:lnTo>
                  <a:pt x="7374" y="5329"/>
                </a:lnTo>
                <a:lnTo>
                  <a:pt x="7057" y="5451"/>
                </a:lnTo>
                <a:lnTo>
                  <a:pt x="6765" y="5572"/>
                </a:lnTo>
                <a:lnTo>
                  <a:pt x="6035" y="5816"/>
                </a:lnTo>
                <a:lnTo>
                  <a:pt x="5305" y="6059"/>
                </a:lnTo>
                <a:lnTo>
                  <a:pt x="2191" y="7154"/>
                </a:lnTo>
                <a:lnTo>
                  <a:pt x="731" y="7689"/>
                </a:lnTo>
                <a:lnTo>
                  <a:pt x="512" y="7762"/>
                </a:lnTo>
                <a:lnTo>
                  <a:pt x="342" y="7860"/>
                </a:lnTo>
                <a:lnTo>
                  <a:pt x="196" y="8006"/>
                </a:lnTo>
                <a:lnTo>
                  <a:pt x="123" y="8079"/>
                </a:lnTo>
                <a:lnTo>
                  <a:pt x="74" y="8176"/>
                </a:lnTo>
                <a:lnTo>
                  <a:pt x="25" y="8322"/>
                </a:lnTo>
                <a:lnTo>
                  <a:pt x="1" y="8468"/>
                </a:lnTo>
                <a:lnTo>
                  <a:pt x="1" y="8565"/>
                </a:lnTo>
                <a:lnTo>
                  <a:pt x="50" y="8687"/>
                </a:lnTo>
                <a:lnTo>
                  <a:pt x="123" y="8784"/>
                </a:lnTo>
                <a:lnTo>
                  <a:pt x="196" y="8857"/>
                </a:lnTo>
                <a:lnTo>
                  <a:pt x="293" y="8930"/>
                </a:lnTo>
                <a:lnTo>
                  <a:pt x="415" y="9003"/>
                </a:lnTo>
                <a:lnTo>
                  <a:pt x="366" y="9125"/>
                </a:lnTo>
                <a:lnTo>
                  <a:pt x="317" y="9271"/>
                </a:lnTo>
                <a:lnTo>
                  <a:pt x="317" y="9417"/>
                </a:lnTo>
                <a:lnTo>
                  <a:pt x="317" y="9563"/>
                </a:lnTo>
                <a:lnTo>
                  <a:pt x="366" y="9685"/>
                </a:lnTo>
                <a:lnTo>
                  <a:pt x="415" y="9782"/>
                </a:lnTo>
                <a:lnTo>
                  <a:pt x="488" y="9879"/>
                </a:lnTo>
                <a:lnTo>
                  <a:pt x="561" y="9952"/>
                </a:lnTo>
                <a:lnTo>
                  <a:pt x="682" y="10001"/>
                </a:lnTo>
                <a:lnTo>
                  <a:pt x="780" y="10025"/>
                </a:lnTo>
                <a:lnTo>
                  <a:pt x="901" y="10050"/>
                </a:lnTo>
                <a:lnTo>
                  <a:pt x="1023" y="10050"/>
                </a:lnTo>
                <a:lnTo>
                  <a:pt x="1047" y="10196"/>
                </a:lnTo>
                <a:lnTo>
                  <a:pt x="1096" y="10317"/>
                </a:lnTo>
                <a:lnTo>
                  <a:pt x="1193" y="10415"/>
                </a:lnTo>
                <a:lnTo>
                  <a:pt x="1315" y="10512"/>
                </a:lnTo>
                <a:lnTo>
                  <a:pt x="1412" y="10561"/>
                </a:lnTo>
                <a:lnTo>
                  <a:pt x="1534" y="10609"/>
                </a:lnTo>
                <a:lnTo>
                  <a:pt x="1656" y="10658"/>
                </a:lnTo>
                <a:lnTo>
                  <a:pt x="1996" y="10658"/>
                </a:lnTo>
                <a:lnTo>
                  <a:pt x="2240" y="10609"/>
                </a:lnTo>
                <a:lnTo>
                  <a:pt x="2459" y="10536"/>
                </a:lnTo>
                <a:lnTo>
                  <a:pt x="2702" y="10415"/>
                </a:lnTo>
                <a:lnTo>
                  <a:pt x="3140" y="10196"/>
                </a:lnTo>
                <a:lnTo>
                  <a:pt x="3578" y="9928"/>
                </a:lnTo>
                <a:lnTo>
                  <a:pt x="4040" y="9636"/>
                </a:lnTo>
                <a:lnTo>
                  <a:pt x="4478" y="9320"/>
                </a:lnTo>
                <a:lnTo>
                  <a:pt x="4892" y="9003"/>
                </a:lnTo>
                <a:lnTo>
                  <a:pt x="5305" y="8663"/>
                </a:lnTo>
                <a:lnTo>
                  <a:pt x="5719" y="8298"/>
                </a:lnTo>
                <a:lnTo>
                  <a:pt x="6108" y="7933"/>
                </a:lnTo>
                <a:lnTo>
                  <a:pt x="6473" y="7543"/>
                </a:lnTo>
                <a:lnTo>
                  <a:pt x="6717" y="7787"/>
                </a:lnTo>
                <a:lnTo>
                  <a:pt x="7009" y="8030"/>
                </a:lnTo>
                <a:lnTo>
                  <a:pt x="7325" y="8200"/>
                </a:lnTo>
                <a:lnTo>
                  <a:pt x="7641" y="8371"/>
                </a:lnTo>
                <a:lnTo>
                  <a:pt x="7982" y="8517"/>
                </a:lnTo>
                <a:lnTo>
                  <a:pt x="8347" y="8614"/>
                </a:lnTo>
                <a:lnTo>
                  <a:pt x="9053" y="8809"/>
                </a:lnTo>
                <a:lnTo>
                  <a:pt x="10221" y="9101"/>
                </a:lnTo>
                <a:lnTo>
                  <a:pt x="10829" y="9198"/>
                </a:lnTo>
                <a:lnTo>
                  <a:pt x="11413" y="9295"/>
                </a:lnTo>
                <a:lnTo>
                  <a:pt x="11364" y="9368"/>
                </a:lnTo>
                <a:lnTo>
                  <a:pt x="11291" y="9758"/>
                </a:lnTo>
                <a:lnTo>
                  <a:pt x="11194" y="10147"/>
                </a:lnTo>
                <a:lnTo>
                  <a:pt x="11145" y="10536"/>
                </a:lnTo>
                <a:lnTo>
                  <a:pt x="11121" y="10926"/>
                </a:lnTo>
                <a:lnTo>
                  <a:pt x="11121" y="10999"/>
                </a:lnTo>
                <a:lnTo>
                  <a:pt x="11169" y="11072"/>
                </a:lnTo>
                <a:lnTo>
                  <a:pt x="11218" y="11096"/>
                </a:lnTo>
                <a:lnTo>
                  <a:pt x="11291" y="11096"/>
                </a:lnTo>
                <a:lnTo>
                  <a:pt x="11340" y="11169"/>
                </a:lnTo>
                <a:lnTo>
                  <a:pt x="11388" y="11218"/>
                </a:lnTo>
                <a:lnTo>
                  <a:pt x="11534" y="11291"/>
                </a:lnTo>
                <a:lnTo>
                  <a:pt x="11729" y="11388"/>
                </a:lnTo>
                <a:lnTo>
                  <a:pt x="11826" y="11437"/>
                </a:lnTo>
                <a:lnTo>
                  <a:pt x="11972" y="11437"/>
                </a:lnTo>
                <a:lnTo>
                  <a:pt x="12021" y="11412"/>
                </a:lnTo>
                <a:lnTo>
                  <a:pt x="12070" y="11364"/>
                </a:lnTo>
                <a:lnTo>
                  <a:pt x="12070" y="11339"/>
                </a:lnTo>
                <a:lnTo>
                  <a:pt x="12070" y="11218"/>
                </a:lnTo>
                <a:lnTo>
                  <a:pt x="12045" y="11193"/>
                </a:lnTo>
                <a:lnTo>
                  <a:pt x="11997" y="11145"/>
                </a:lnTo>
                <a:lnTo>
                  <a:pt x="11851" y="11072"/>
                </a:lnTo>
                <a:lnTo>
                  <a:pt x="11705" y="10999"/>
                </a:lnTo>
                <a:lnTo>
                  <a:pt x="11632" y="10974"/>
                </a:lnTo>
                <a:lnTo>
                  <a:pt x="11997" y="10877"/>
                </a:lnTo>
                <a:lnTo>
                  <a:pt x="12094" y="10828"/>
                </a:lnTo>
                <a:lnTo>
                  <a:pt x="12118" y="10780"/>
                </a:lnTo>
                <a:lnTo>
                  <a:pt x="12143" y="10707"/>
                </a:lnTo>
                <a:lnTo>
                  <a:pt x="12143" y="10634"/>
                </a:lnTo>
                <a:lnTo>
                  <a:pt x="12118" y="10561"/>
                </a:lnTo>
                <a:lnTo>
                  <a:pt x="12070" y="10512"/>
                </a:lnTo>
                <a:lnTo>
                  <a:pt x="11997" y="10488"/>
                </a:lnTo>
                <a:lnTo>
                  <a:pt x="11899" y="10488"/>
                </a:lnTo>
                <a:lnTo>
                  <a:pt x="11753" y="10512"/>
                </a:lnTo>
                <a:lnTo>
                  <a:pt x="11510" y="10585"/>
                </a:lnTo>
                <a:lnTo>
                  <a:pt x="11559" y="10366"/>
                </a:lnTo>
                <a:lnTo>
                  <a:pt x="11583" y="10147"/>
                </a:lnTo>
                <a:lnTo>
                  <a:pt x="11632" y="9952"/>
                </a:lnTo>
                <a:lnTo>
                  <a:pt x="11705" y="9758"/>
                </a:lnTo>
                <a:lnTo>
                  <a:pt x="11826" y="9393"/>
                </a:lnTo>
                <a:lnTo>
                  <a:pt x="11826" y="9368"/>
                </a:lnTo>
                <a:lnTo>
                  <a:pt x="11899" y="9368"/>
                </a:lnTo>
                <a:lnTo>
                  <a:pt x="11924" y="9539"/>
                </a:lnTo>
                <a:lnTo>
                  <a:pt x="11972" y="9733"/>
                </a:lnTo>
                <a:lnTo>
                  <a:pt x="12094" y="10074"/>
                </a:lnTo>
                <a:lnTo>
                  <a:pt x="12216" y="10415"/>
                </a:lnTo>
                <a:lnTo>
                  <a:pt x="12337" y="10731"/>
                </a:lnTo>
                <a:lnTo>
                  <a:pt x="12337" y="10780"/>
                </a:lnTo>
                <a:lnTo>
                  <a:pt x="12386" y="10853"/>
                </a:lnTo>
                <a:lnTo>
                  <a:pt x="12435" y="10926"/>
                </a:lnTo>
                <a:lnTo>
                  <a:pt x="12605" y="11047"/>
                </a:lnTo>
                <a:lnTo>
                  <a:pt x="12800" y="11193"/>
                </a:lnTo>
                <a:lnTo>
                  <a:pt x="13019" y="11291"/>
                </a:lnTo>
                <a:lnTo>
                  <a:pt x="13116" y="11315"/>
                </a:lnTo>
                <a:lnTo>
                  <a:pt x="13189" y="11315"/>
                </a:lnTo>
                <a:lnTo>
                  <a:pt x="13238" y="11266"/>
                </a:lnTo>
                <a:lnTo>
                  <a:pt x="13286" y="11218"/>
                </a:lnTo>
                <a:lnTo>
                  <a:pt x="13311" y="11169"/>
                </a:lnTo>
                <a:lnTo>
                  <a:pt x="13311" y="11096"/>
                </a:lnTo>
                <a:lnTo>
                  <a:pt x="13286" y="11023"/>
                </a:lnTo>
                <a:lnTo>
                  <a:pt x="13213" y="10950"/>
                </a:lnTo>
                <a:lnTo>
                  <a:pt x="13116" y="10901"/>
                </a:lnTo>
                <a:lnTo>
                  <a:pt x="13457" y="10901"/>
                </a:lnTo>
                <a:lnTo>
                  <a:pt x="13603" y="10877"/>
                </a:lnTo>
                <a:lnTo>
                  <a:pt x="13676" y="10853"/>
                </a:lnTo>
                <a:lnTo>
                  <a:pt x="13724" y="10804"/>
                </a:lnTo>
                <a:lnTo>
                  <a:pt x="13773" y="10731"/>
                </a:lnTo>
                <a:lnTo>
                  <a:pt x="13773" y="10658"/>
                </a:lnTo>
                <a:lnTo>
                  <a:pt x="13773" y="10609"/>
                </a:lnTo>
                <a:lnTo>
                  <a:pt x="13724" y="10536"/>
                </a:lnTo>
                <a:lnTo>
                  <a:pt x="13676" y="10488"/>
                </a:lnTo>
                <a:lnTo>
                  <a:pt x="13627" y="10463"/>
                </a:lnTo>
                <a:lnTo>
                  <a:pt x="13481" y="10439"/>
                </a:lnTo>
                <a:lnTo>
                  <a:pt x="13019" y="10439"/>
                </a:lnTo>
                <a:lnTo>
                  <a:pt x="12824" y="10463"/>
                </a:lnTo>
                <a:lnTo>
                  <a:pt x="12556" y="9831"/>
                </a:lnTo>
                <a:lnTo>
                  <a:pt x="12410" y="9417"/>
                </a:lnTo>
                <a:lnTo>
                  <a:pt x="12848" y="9441"/>
                </a:lnTo>
                <a:lnTo>
                  <a:pt x="13189" y="9417"/>
                </a:lnTo>
                <a:lnTo>
                  <a:pt x="13554" y="9417"/>
                </a:lnTo>
                <a:lnTo>
                  <a:pt x="13895" y="9368"/>
                </a:lnTo>
                <a:lnTo>
                  <a:pt x="14211" y="9295"/>
                </a:lnTo>
                <a:lnTo>
                  <a:pt x="14552" y="9222"/>
                </a:lnTo>
                <a:lnTo>
                  <a:pt x="14868" y="9125"/>
                </a:lnTo>
                <a:lnTo>
                  <a:pt x="15184" y="9003"/>
                </a:lnTo>
                <a:lnTo>
                  <a:pt x="15476" y="8882"/>
                </a:lnTo>
                <a:lnTo>
                  <a:pt x="15768" y="8736"/>
                </a:lnTo>
                <a:lnTo>
                  <a:pt x="16036" y="8565"/>
                </a:lnTo>
                <a:lnTo>
                  <a:pt x="16304" y="8371"/>
                </a:lnTo>
                <a:lnTo>
                  <a:pt x="16571" y="8152"/>
                </a:lnTo>
                <a:lnTo>
                  <a:pt x="16790" y="7933"/>
                </a:lnTo>
                <a:lnTo>
                  <a:pt x="17034" y="7689"/>
                </a:lnTo>
                <a:lnTo>
                  <a:pt x="17228" y="7422"/>
                </a:lnTo>
                <a:lnTo>
                  <a:pt x="17423" y="7154"/>
                </a:lnTo>
                <a:lnTo>
                  <a:pt x="17545" y="7105"/>
                </a:lnTo>
                <a:lnTo>
                  <a:pt x="17666" y="7057"/>
                </a:lnTo>
                <a:lnTo>
                  <a:pt x="17691" y="7008"/>
                </a:lnTo>
                <a:lnTo>
                  <a:pt x="17691" y="6959"/>
                </a:lnTo>
                <a:lnTo>
                  <a:pt x="17666" y="6911"/>
                </a:lnTo>
                <a:lnTo>
                  <a:pt x="17642" y="6862"/>
                </a:lnTo>
                <a:lnTo>
                  <a:pt x="17593" y="6862"/>
                </a:lnTo>
                <a:lnTo>
                  <a:pt x="17739" y="6619"/>
                </a:lnTo>
                <a:lnTo>
                  <a:pt x="17837" y="6351"/>
                </a:lnTo>
                <a:lnTo>
                  <a:pt x="18007" y="5937"/>
                </a:lnTo>
                <a:lnTo>
                  <a:pt x="18129" y="5524"/>
                </a:lnTo>
                <a:lnTo>
                  <a:pt x="18226" y="5086"/>
                </a:lnTo>
                <a:lnTo>
                  <a:pt x="18323" y="4672"/>
                </a:lnTo>
                <a:lnTo>
                  <a:pt x="18396" y="4234"/>
                </a:lnTo>
                <a:lnTo>
                  <a:pt x="18445" y="3796"/>
                </a:lnTo>
                <a:lnTo>
                  <a:pt x="18518" y="2920"/>
                </a:lnTo>
                <a:lnTo>
                  <a:pt x="18542" y="2653"/>
                </a:lnTo>
                <a:lnTo>
                  <a:pt x="18786" y="2774"/>
                </a:lnTo>
                <a:lnTo>
                  <a:pt x="19029" y="2872"/>
                </a:lnTo>
                <a:lnTo>
                  <a:pt x="19150" y="2896"/>
                </a:lnTo>
                <a:lnTo>
                  <a:pt x="19223" y="2872"/>
                </a:lnTo>
                <a:lnTo>
                  <a:pt x="19296" y="2799"/>
                </a:lnTo>
                <a:lnTo>
                  <a:pt x="19345" y="2726"/>
                </a:lnTo>
                <a:lnTo>
                  <a:pt x="19369" y="2628"/>
                </a:lnTo>
                <a:lnTo>
                  <a:pt x="19369" y="2531"/>
                </a:lnTo>
                <a:lnTo>
                  <a:pt x="19321" y="2434"/>
                </a:lnTo>
                <a:lnTo>
                  <a:pt x="19248" y="2361"/>
                </a:lnTo>
                <a:lnTo>
                  <a:pt x="19102" y="2288"/>
                </a:lnTo>
                <a:lnTo>
                  <a:pt x="18956" y="2215"/>
                </a:lnTo>
                <a:lnTo>
                  <a:pt x="18737" y="2117"/>
                </a:lnTo>
                <a:lnTo>
                  <a:pt x="18980" y="2020"/>
                </a:lnTo>
                <a:lnTo>
                  <a:pt x="19199" y="1947"/>
                </a:lnTo>
                <a:lnTo>
                  <a:pt x="19394" y="1874"/>
                </a:lnTo>
                <a:lnTo>
                  <a:pt x="19588" y="1801"/>
                </a:lnTo>
                <a:lnTo>
                  <a:pt x="19661" y="1728"/>
                </a:lnTo>
                <a:lnTo>
                  <a:pt x="19710" y="1655"/>
                </a:lnTo>
                <a:lnTo>
                  <a:pt x="19734" y="1582"/>
                </a:lnTo>
                <a:lnTo>
                  <a:pt x="19686" y="1460"/>
                </a:lnTo>
                <a:lnTo>
                  <a:pt x="19637" y="1387"/>
                </a:lnTo>
                <a:lnTo>
                  <a:pt x="19540" y="1339"/>
                </a:lnTo>
                <a:lnTo>
                  <a:pt x="19442" y="1314"/>
                </a:lnTo>
                <a:lnTo>
                  <a:pt x="19321" y="1314"/>
                </a:lnTo>
                <a:lnTo>
                  <a:pt x="19102" y="1363"/>
                </a:lnTo>
                <a:lnTo>
                  <a:pt x="18883" y="1436"/>
                </a:lnTo>
                <a:lnTo>
                  <a:pt x="18688" y="1509"/>
                </a:lnTo>
                <a:lnTo>
                  <a:pt x="18494" y="1606"/>
                </a:lnTo>
                <a:lnTo>
                  <a:pt x="18445" y="1412"/>
                </a:lnTo>
                <a:lnTo>
                  <a:pt x="18396" y="1217"/>
                </a:lnTo>
                <a:lnTo>
                  <a:pt x="18323" y="1022"/>
                </a:lnTo>
                <a:lnTo>
                  <a:pt x="18202" y="852"/>
                </a:lnTo>
                <a:lnTo>
                  <a:pt x="18080" y="682"/>
                </a:lnTo>
                <a:lnTo>
                  <a:pt x="17934" y="511"/>
                </a:lnTo>
                <a:lnTo>
                  <a:pt x="17764" y="390"/>
                </a:lnTo>
                <a:lnTo>
                  <a:pt x="17545" y="268"/>
                </a:lnTo>
                <a:lnTo>
                  <a:pt x="17228" y="122"/>
                </a:lnTo>
                <a:lnTo>
                  <a:pt x="16888" y="25"/>
                </a:lnTo>
                <a:lnTo>
                  <a:pt x="16523"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0" name="Google Shape;270;p17"/>
          <p:cNvSpPr/>
          <p:nvPr/>
        </p:nvSpPr>
        <p:spPr>
          <a:xfrm>
            <a:off x="11251356" y="5486441"/>
            <a:ext cx="392755" cy="431065"/>
          </a:xfrm>
          <a:custGeom>
            <a:rect b="b" l="l" r="r" t="t"/>
            <a:pathLst>
              <a:path extrusionOk="0" h="16158" w="14722">
                <a:moveTo>
                  <a:pt x="5232" y="633"/>
                </a:moveTo>
                <a:lnTo>
                  <a:pt x="5402" y="658"/>
                </a:lnTo>
                <a:lnTo>
                  <a:pt x="5354" y="682"/>
                </a:lnTo>
                <a:lnTo>
                  <a:pt x="5062" y="755"/>
                </a:lnTo>
                <a:lnTo>
                  <a:pt x="4770" y="877"/>
                </a:lnTo>
                <a:lnTo>
                  <a:pt x="4502" y="998"/>
                </a:lnTo>
                <a:lnTo>
                  <a:pt x="4380" y="1096"/>
                </a:lnTo>
                <a:lnTo>
                  <a:pt x="4283" y="1169"/>
                </a:lnTo>
                <a:lnTo>
                  <a:pt x="4259" y="1217"/>
                </a:lnTo>
                <a:lnTo>
                  <a:pt x="4234" y="1266"/>
                </a:lnTo>
                <a:lnTo>
                  <a:pt x="4234" y="1363"/>
                </a:lnTo>
                <a:lnTo>
                  <a:pt x="4307" y="1436"/>
                </a:lnTo>
                <a:lnTo>
                  <a:pt x="4332" y="1461"/>
                </a:lnTo>
                <a:lnTo>
                  <a:pt x="4380" y="1461"/>
                </a:lnTo>
                <a:lnTo>
                  <a:pt x="4648" y="1412"/>
                </a:lnTo>
                <a:lnTo>
                  <a:pt x="4891" y="1339"/>
                </a:lnTo>
                <a:lnTo>
                  <a:pt x="5354" y="1193"/>
                </a:lnTo>
                <a:lnTo>
                  <a:pt x="5718" y="1096"/>
                </a:lnTo>
                <a:lnTo>
                  <a:pt x="5889" y="1047"/>
                </a:lnTo>
                <a:lnTo>
                  <a:pt x="6059" y="974"/>
                </a:lnTo>
                <a:lnTo>
                  <a:pt x="6229" y="1461"/>
                </a:lnTo>
                <a:lnTo>
                  <a:pt x="6059" y="1485"/>
                </a:lnTo>
                <a:lnTo>
                  <a:pt x="5889" y="1534"/>
                </a:lnTo>
                <a:lnTo>
                  <a:pt x="5548" y="1655"/>
                </a:lnTo>
                <a:lnTo>
                  <a:pt x="5281" y="1753"/>
                </a:lnTo>
                <a:lnTo>
                  <a:pt x="5013" y="1874"/>
                </a:lnTo>
                <a:lnTo>
                  <a:pt x="4770" y="1996"/>
                </a:lnTo>
                <a:lnTo>
                  <a:pt x="4526" y="2191"/>
                </a:lnTo>
                <a:lnTo>
                  <a:pt x="4502" y="2215"/>
                </a:lnTo>
                <a:lnTo>
                  <a:pt x="4526" y="2264"/>
                </a:lnTo>
                <a:lnTo>
                  <a:pt x="4551" y="2288"/>
                </a:lnTo>
                <a:lnTo>
                  <a:pt x="4575" y="2312"/>
                </a:lnTo>
                <a:lnTo>
                  <a:pt x="4867" y="2288"/>
                </a:lnTo>
                <a:lnTo>
                  <a:pt x="5135" y="2239"/>
                </a:lnTo>
                <a:lnTo>
                  <a:pt x="5670" y="2069"/>
                </a:lnTo>
                <a:lnTo>
                  <a:pt x="6010" y="1996"/>
                </a:lnTo>
                <a:lnTo>
                  <a:pt x="6181" y="1947"/>
                </a:lnTo>
                <a:lnTo>
                  <a:pt x="6327" y="1874"/>
                </a:lnTo>
                <a:lnTo>
                  <a:pt x="6351" y="1996"/>
                </a:lnTo>
                <a:lnTo>
                  <a:pt x="6375" y="2166"/>
                </a:lnTo>
                <a:lnTo>
                  <a:pt x="6156" y="2191"/>
                </a:lnTo>
                <a:lnTo>
                  <a:pt x="5937" y="2264"/>
                </a:lnTo>
                <a:lnTo>
                  <a:pt x="5524" y="2434"/>
                </a:lnTo>
                <a:lnTo>
                  <a:pt x="5135" y="2604"/>
                </a:lnTo>
                <a:lnTo>
                  <a:pt x="4721" y="2775"/>
                </a:lnTo>
                <a:lnTo>
                  <a:pt x="4697" y="2799"/>
                </a:lnTo>
                <a:lnTo>
                  <a:pt x="4672" y="2823"/>
                </a:lnTo>
                <a:lnTo>
                  <a:pt x="4697" y="2872"/>
                </a:lnTo>
                <a:lnTo>
                  <a:pt x="4721" y="2945"/>
                </a:lnTo>
                <a:lnTo>
                  <a:pt x="4794" y="2969"/>
                </a:lnTo>
                <a:lnTo>
                  <a:pt x="5183" y="2969"/>
                </a:lnTo>
                <a:lnTo>
                  <a:pt x="5402" y="2945"/>
                </a:lnTo>
                <a:lnTo>
                  <a:pt x="5621" y="2921"/>
                </a:lnTo>
                <a:lnTo>
                  <a:pt x="5840" y="2872"/>
                </a:lnTo>
                <a:lnTo>
                  <a:pt x="6059" y="2799"/>
                </a:lnTo>
                <a:lnTo>
                  <a:pt x="6254" y="2726"/>
                </a:lnTo>
                <a:lnTo>
                  <a:pt x="6424" y="2604"/>
                </a:lnTo>
                <a:lnTo>
                  <a:pt x="6424" y="3091"/>
                </a:lnTo>
                <a:lnTo>
                  <a:pt x="6327" y="3067"/>
                </a:lnTo>
                <a:lnTo>
                  <a:pt x="6229" y="3042"/>
                </a:lnTo>
                <a:lnTo>
                  <a:pt x="6035" y="3067"/>
                </a:lnTo>
                <a:lnTo>
                  <a:pt x="5621" y="3164"/>
                </a:lnTo>
                <a:lnTo>
                  <a:pt x="5402" y="3213"/>
                </a:lnTo>
                <a:lnTo>
                  <a:pt x="5183" y="3286"/>
                </a:lnTo>
                <a:lnTo>
                  <a:pt x="4989" y="3359"/>
                </a:lnTo>
                <a:lnTo>
                  <a:pt x="4794" y="3480"/>
                </a:lnTo>
                <a:lnTo>
                  <a:pt x="4770" y="3529"/>
                </a:lnTo>
                <a:lnTo>
                  <a:pt x="4770" y="3553"/>
                </a:lnTo>
                <a:lnTo>
                  <a:pt x="4794" y="3602"/>
                </a:lnTo>
                <a:lnTo>
                  <a:pt x="4843" y="3626"/>
                </a:lnTo>
                <a:lnTo>
                  <a:pt x="4940" y="3651"/>
                </a:lnTo>
                <a:lnTo>
                  <a:pt x="5062" y="3675"/>
                </a:lnTo>
                <a:lnTo>
                  <a:pt x="5305" y="3675"/>
                </a:lnTo>
                <a:lnTo>
                  <a:pt x="5816" y="3626"/>
                </a:lnTo>
                <a:lnTo>
                  <a:pt x="6108" y="3602"/>
                </a:lnTo>
                <a:lnTo>
                  <a:pt x="6254" y="3578"/>
                </a:lnTo>
                <a:lnTo>
                  <a:pt x="6400" y="3505"/>
                </a:lnTo>
                <a:lnTo>
                  <a:pt x="6400" y="3505"/>
                </a:lnTo>
                <a:lnTo>
                  <a:pt x="6351" y="3821"/>
                </a:lnTo>
                <a:lnTo>
                  <a:pt x="6327" y="3943"/>
                </a:lnTo>
                <a:lnTo>
                  <a:pt x="6059" y="3943"/>
                </a:lnTo>
                <a:lnTo>
                  <a:pt x="5816" y="3967"/>
                </a:lnTo>
                <a:lnTo>
                  <a:pt x="5572" y="3991"/>
                </a:lnTo>
                <a:lnTo>
                  <a:pt x="5329" y="4040"/>
                </a:lnTo>
                <a:lnTo>
                  <a:pt x="5110" y="4137"/>
                </a:lnTo>
                <a:lnTo>
                  <a:pt x="4916" y="4259"/>
                </a:lnTo>
                <a:lnTo>
                  <a:pt x="4867" y="4308"/>
                </a:lnTo>
                <a:lnTo>
                  <a:pt x="4867" y="4356"/>
                </a:lnTo>
                <a:lnTo>
                  <a:pt x="4916" y="4405"/>
                </a:lnTo>
                <a:lnTo>
                  <a:pt x="4940" y="4429"/>
                </a:lnTo>
                <a:lnTo>
                  <a:pt x="5159" y="4478"/>
                </a:lnTo>
                <a:lnTo>
                  <a:pt x="5378" y="4478"/>
                </a:lnTo>
                <a:lnTo>
                  <a:pt x="5816" y="4454"/>
                </a:lnTo>
                <a:lnTo>
                  <a:pt x="6156" y="4454"/>
                </a:lnTo>
                <a:lnTo>
                  <a:pt x="6035" y="4770"/>
                </a:lnTo>
                <a:lnTo>
                  <a:pt x="5499" y="4819"/>
                </a:lnTo>
                <a:lnTo>
                  <a:pt x="4964" y="4892"/>
                </a:lnTo>
                <a:lnTo>
                  <a:pt x="4916" y="4916"/>
                </a:lnTo>
                <a:lnTo>
                  <a:pt x="4867" y="4965"/>
                </a:lnTo>
                <a:lnTo>
                  <a:pt x="4843" y="5013"/>
                </a:lnTo>
                <a:lnTo>
                  <a:pt x="4843" y="5062"/>
                </a:lnTo>
                <a:lnTo>
                  <a:pt x="4867" y="5111"/>
                </a:lnTo>
                <a:lnTo>
                  <a:pt x="4916" y="5159"/>
                </a:lnTo>
                <a:lnTo>
                  <a:pt x="4964" y="5208"/>
                </a:lnTo>
                <a:lnTo>
                  <a:pt x="5013" y="5208"/>
                </a:lnTo>
                <a:lnTo>
                  <a:pt x="5378" y="5257"/>
                </a:lnTo>
                <a:lnTo>
                  <a:pt x="5718" y="5257"/>
                </a:lnTo>
                <a:lnTo>
                  <a:pt x="5572" y="5451"/>
                </a:lnTo>
                <a:lnTo>
                  <a:pt x="5402" y="5597"/>
                </a:lnTo>
                <a:lnTo>
                  <a:pt x="5232" y="5695"/>
                </a:lnTo>
                <a:lnTo>
                  <a:pt x="5013" y="5768"/>
                </a:lnTo>
                <a:lnTo>
                  <a:pt x="4818" y="5768"/>
                </a:lnTo>
                <a:lnTo>
                  <a:pt x="4599" y="5743"/>
                </a:lnTo>
                <a:lnTo>
                  <a:pt x="4356" y="5622"/>
                </a:lnTo>
                <a:lnTo>
                  <a:pt x="4113" y="5451"/>
                </a:lnTo>
                <a:lnTo>
                  <a:pt x="3942" y="5305"/>
                </a:lnTo>
                <a:lnTo>
                  <a:pt x="3796" y="5159"/>
                </a:lnTo>
                <a:lnTo>
                  <a:pt x="3675" y="4965"/>
                </a:lnTo>
                <a:lnTo>
                  <a:pt x="3553" y="4770"/>
                </a:lnTo>
                <a:lnTo>
                  <a:pt x="3456" y="4551"/>
                </a:lnTo>
                <a:lnTo>
                  <a:pt x="3383" y="4332"/>
                </a:lnTo>
                <a:lnTo>
                  <a:pt x="3310" y="4113"/>
                </a:lnTo>
                <a:lnTo>
                  <a:pt x="3261" y="3870"/>
                </a:lnTo>
                <a:lnTo>
                  <a:pt x="3188" y="3407"/>
                </a:lnTo>
                <a:lnTo>
                  <a:pt x="3164" y="2921"/>
                </a:lnTo>
                <a:lnTo>
                  <a:pt x="3212" y="2483"/>
                </a:lnTo>
                <a:lnTo>
                  <a:pt x="3285" y="2069"/>
                </a:lnTo>
                <a:lnTo>
                  <a:pt x="3358" y="1874"/>
                </a:lnTo>
                <a:lnTo>
                  <a:pt x="3431" y="1704"/>
                </a:lnTo>
                <a:lnTo>
                  <a:pt x="3504" y="1534"/>
                </a:lnTo>
                <a:lnTo>
                  <a:pt x="3602" y="1388"/>
                </a:lnTo>
                <a:lnTo>
                  <a:pt x="3723" y="1266"/>
                </a:lnTo>
                <a:lnTo>
                  <a:pt x="3845" y="1120"/>
                </a:lnTo>
                <a:lnTo>
                  <a:pt x="3967" y="1023"/>
                </a:lnTo>
                <a:lnTo>
                  <a:pt x="4088" y="925"/>
                </a:lnTo>
                <a:lnTo>
                  <a:pt x="4234" y="828"/>
                </a:lnTo>
                <a:lnTo>
                  <a:pt x="4405" y="755"/>
                </a:lnTo>
                <a:lnTo>
                  <a:pt x="4551" y="706"/>
                </a:lnTo>
                <a:lnTo>
                  <a:pt x="4721" y="658"/>
                </a:lnTo>
                <a:lnTo>
                  <a:pt x="4891" y="633"/>
                </a:lnTo>
                <a:close/>
                <a:moveTo>
                  <a:pt x="9393" y="658"/>
                </a:moveTo>
                <a:lnTo>
                  <a:pt x="9076" y="852"/>
                </a:lnTo>
                <a:lnTo>
                  <a:pt x="8784" y="1096"/>
                </a:lnTo>
                <a:lnTo>
                  <a:pt x="8760" y="1144"/>
                </a:lnTo>
                <a:lnTo>
                  <a:pt x="8760" y="1217"/>
                </a:lnTo>
                <a:lnTo>
                  <a:pt x="8760" y="1266"/>
                </a:lnTo>
                <a:lnTo>
                  <a:pt x="8784" y="1290"/>
                </a:lnTo>
                <a:lnTo>
                  <a:pt x="8857" y="1315"/>
                </a:lnTo>
                <a:lnTo>
                  <a:pt x="8955" y="1315"/>
                </a:lnTo>
                <a:lnTo>
                  <a:pt x="9052" y="1266"/>
                </a:lnTo>
                <a:lnTo>
                  <a:pt x="9149" y="1217"/>
                </a:lnTo>
                <a:lnTo>
                  <a:pt x="9490" y="1023"/>
                </a:lnTo>
                <a:lnTo>
                  <a:pt x="9733" y="901"/>
                </a:lnTo>
                <a:lnTo>
                  <a:pt x="9977" y="804"/>
                </a:lnTo>
                <a:lnTo>
                  <a:pt x="10196" y="901"/>
                </a:lnTo>
                <a:lnTo>
                  <a:pt x="10415" y="1047"/>
                </a:lnTo>
                <a:lnTo>
                  <a:pt x="10001" y="1169"/>
                </a:lnTo>
                <a:lnTo>
                  <a:pt x="9806" y="1266"/>
                </a:lnTo>
                <a:lnTo>
                  <a:pt x="9636" y="1363"/>
                </a:lnTo>
                <a:lnTo>
                  <a:pt x="9441" y="1485"/>
                </a:lnTo>
                <a:lnTo>
                  <a:pt x="9295" y="1607"/>
                </a:lnTo>
                <a:lnTo>
                  <a:pt x="9149" y="1753"/>
                </a:lnTo>
                <a:lnTo>
                  <a:pt x="9028" y="1899"/>
                </a:lnTo>
                <a:lnTo>
                  <a:pt x="9003" y="1923"/>
                </a:lnTo>
                <a:lnTo>
                  <a:pt x="9003" y="1947"/>
                </a:lnTo>
                <a:lnTo>
                  <a:pt x="9028" y="2020"/>
                </a:lnTo>
                <a:lnTo>
                  <a:pt x="9076" y="2069"/>
                </a:lnTo>
                <a:lnTo>
                  <a:pt x="9149" y="2069"/>
                </a:lnTo>
                <a:lnTo>
                  <a:pt x="9344" y="2020"/>
                </a:lnTo>
                <a:lnTo>
                  <a:pt x="9514" y="1947"/>
                </a:lnTo>
                <a:lnTo>
                  <a:pt x="9904" y="1777"/>
                </a:lnTo>
                <a:lnTo>
                  <a:pt x="10366" y="1582"/>
                </a:lnTo>
                <a:lnTo>
                  <a:pt x="10828" y="1412"/>
                </a:lnTo>
                <a:lnTo>
                  <a:pt x="11096" y="1753"/>
                </a:lnTo>
                <a:lnTo>
                  <a:pt x="10926" y="1777"/>
                </a:lnTo>
                <a:lnTo>
                  <a:pt x="10755" y="1826"/>
                </a:lnTo>
                <a:lnTo>
                  <a:pt x="10415" y="1972"/>
                </a:lnTo>
                <a:lnTo>
                  <a:pt x="9928" y="2191"/>
                </a:lnTo>
                <a:lnTo>
                  <a:pt x="9685" y="2337"/>
                </a:lnTo>
                <a:lnTo>
                  <a:pt x="9466" y="2483"/>
                </a:lnTo>
                <a:lnTo>
                  <a:pt x="9441" y="2507"/>
                </a:lnTo>
                <a:lnTo>
                  <a:pt x="9417" y="2556"/>
                </a:lnTo>
                <a:lnTo>
                  <a:pt x="9441" y="2604"/>
                </a:lnTo>
                <a:lnTo>
                  <a:pt x="9490" y="2604"/>
                </a:lnTo>
                <a:lnTo>
                  <a:pt x="9758" y="2580"/>
                </a:lnTo>
                <a:lnTo>
                  <a:pt x="10025" y="2531"/>
                </a:lnTo>
                <a:lnTo>
                  <a:pt x="10269" y="2458"/>
                </a:lnTo>
                <a:lnTo>
                  <a:pt x="10536" y="2385"/>
                </a:lnTo>
                <a:lnTo>
                  <a:pt x="10926" y="2239"/>
                </a:lnTo>
                <a:lnTo>
                  <a:pt x="11120" y="2166"/>
                </a:lnTo>
                <a:lnTo>
                  <a:pt x="11193" y="2093"/>
                </a:lnTo>
                <a:lnTo>
                  <a:pt x="11291" y="2020"/>
                </a:lnTo>
                <a:lnTo>
                  <a:pt x="11388" y="2239"/>
                </a:lnTo>
                <a:lnTo>
                  <a:pt x="11485" y="2458"/>
                </a:lnTo>
                <a:lnTo>
                  <a:pt x="11339" y="2483"/>
                </a:lnTo>
                <a:lnTo>
                  <a:pt x="11193" y="2531"/>
                </a:lnTo>
                <a:lnTo>
                  <a:pt x="10901" y="2653"/>
                </a:lnTo>
                <a:lnTo>
                  <a:pt x="10634" y="2750"/>
                </a:lnTo>
                <a:lnTo>
                  <a:pt x="10366" y="2823"/>
                </a:lnTo>
                <a:lnTo>
                  <a:pt x="10098" y="2921"/>
                </a:lnTo>
                <a:lnTo>
                  <a:pt x="9952" y="2969"/>
                </a:lnTo>
                <a:lnTo>
                  <a:pt x="9831" y="3042"/>
                </a:lnTo>
                <a:lnTo>
                  <a:pt x="9806" y="3091"/>
                </a:lnTo>
                <a:lnTo>
                  <a:pt x="9806" y="3115"/>
                </a:lnTo>
                <a:lnTo>
                  <a:pt x="9806" y="3164"/>
                </a:lnTo>
                <a:lnTo>
                  <a:pt x="9855" y="3188"/>
                </a:lnTo>
                <a:lnTo>
                  <a:pt x="9977" y="3237"/>
                </a:lnTo>
                <a:lnTo>
                  <a:pt x="10123" y="3261"/>
                </a:lnTo>
                <a:lnTo>
                  <a:pt x="10390" y="3261"/>
                </a:lnTo>
                <a:lnTo>
                  <a:pt x="10658" y="3213"/>
                </a:lnTo>
                <a:lnTo>
                  <a:pt x="10926" y="3164"/>
                </a:lnTo>
                <a:lnTo>
                  <a:pt x="11291" y="3067"/>
                </a:lnTo>
                <a:lnTo>
                  <a:pt x="11461" y="3018"/>
                </a:lnTo>
                <a:lnTo>
                  <a:pt x="11631" y="2921"/>
                </a:lnTo>
                <a:lnTo>
                  <a:pt x="11680" y="3140"/>
                </a:lnTo>
                <a:lnTo>
                  <a:pt x="11729" y="3359"/>
                </a:lnTo>
                <a:lnTo>
                  <a:pt x="11291" y="3505"/>
                </a:lnTo>
                <a:lnTo>
                  <a:pt x="10780" y="3651"/>
                </a:lnTo>
                <a:lnTo>
                  <a:pt x="10512" y="3699"/>
                </a:lnTo>
                <a:lnTo>
                  <a:pt x="10269" y="3797"/>
                </a:lnTo>
                <a:lnTo>
                  <a:pt x="10220" y="3821"/>
                </a:lnTo>
                <a:lnTo>
                  <a:pt x="10196" y="3894"/>
                </a:lnTo>
                <a:lnTo>
                  <a:pt x="10220" y="3943"/>
                </a:lnTo>
                <a:lnTo>
                  <a:pt x="10269" y="3967"/>
                </a:lnTo>
                <a:lnTo>
                  <a:pt x="10536" y="4016"/>
                </a:lnTo>
                <a:lnTo>
                  <a:pt x="10780" y="4040"/>
                </a:lnTo>
                <a:lnTo>
                  <a:pt x="11023" y="4016"/>
                </a:lnTo>
                <a:lnTo>
                  <a:pt x="11266" y="3991"/>
                </a:lnTo>
                <a:lnTo>
                  <a:pt x="11510" y="3967"/>
                </a:lnTo>
                <a:lnTo>
                  <a:pt x="11753" y="3918"/>
                </a:lnTo>
                <a:lnTo>
                  <a:pt x="11729" y="4137"/>
                </a:lnTo>
                <a:lnTo>
                  <a:pt x="11704" y="4381"/>
                </a:lnTo>
                <a:lnTo>
                  <a:pt x="11680" y="4381"/>
                </a:lnTo>
                <a:lnTo>
                  <a:pt x="11364" y="4356"/>
                </a:lnTo>
                <a:lnTo>
                  <a:pt x="11023" y="4381"/>
                </a:lnTo>
                <a:lnTo>
                  <a:pt x="10682" y="4429"/>
                </a:lnTo>
                <a:lnTo>
                  <a:pt x="10366" y="4478"/>
                </a:lnTo>
                <a:lnTo>
                  <a:pt x="10317" y="4502"/>
                </a:lnTo>
                <a:lnTo>
                  <a:pt x="10269" y="4527"/>
                </a:lnTo>
                <a:lnTo>
                  <a:pt x="10244" y="4575"/>
                </a:lnTo>
                <a:lnTo>
                  <a:pt x="10244" y="4624"/>
                </a:lnTo>
                <a:lnTo>
                  <a:pt x="10244" y="4673"/>
                </a:lnTo>
                <a:lnTo>
                  <a:pt x="10269" y="4721"/>
                </a:lnTo>
                <a:lnTo>
                  <a:pt x="10317" y="4770"/>
                </a:lnTo>
                <a:lnTo>
                  <a:pt x="10366" y="4770"/>
                </a:lnTo>
                <a:lnTo>
                  <a:pt x="10950" y="4843"/>
                </a:lnTo>
                <a:lnTo>
                  <a:pt x="11242" y="4867"/>
                </a:lnTo>
                <a:lnTo>
                  <a:pt x="11534" y="4867"/>
                </a:lnTo>
                <a:lnTo>
                  <a:pt x="11461" y="5013"/>
                </a:lnTo>
                <a:lnTo>
                  <a:pt x="11364" y="5184"/>
                </a:lnTo>
                <a:lnTo>
                  <a:pt x="11120" y="5111"/>
                </a:lnTo>
                <a:lnTo>
                  <a:pt x="10901" y="5086"/>
                </a:lnTo>
                <a:lnTo>
                  <a:pt x="10780" y="5086"/>
                </a:lnTo>
                <a:lnTo>
                  <a:pt x="10658" y="5111"/>
                </a:lnTo>
                <a:lnTo>
                  <a:pt x="10561" y="5135"/>
                </a:lnTo>
                <a:lnTo>
                  <a:pt x="10439" y="5208"/>
                </a:lnTo>
                <a:lnTo>
                  <a:pt x="10415" y="5232"/>
                </a:lnTo>
                <a:lnTo>
                  <a:pt x="10415" y="5281"/>
                </a:lnTo>
                <a:lnTo>
                  <a:pt x="10415" y="5330"/>
                </a:lnTo>
                <a:lnTo>
                  <a:pt x="10463" y="5354"/>
                </a:lnTo>
                <a:lnTo>
                  <a:pt x="10755" y="5451"/>
                </a:lnTo>
                <a:lnTo>
                  <a:pt x="11023" y="5549"/>
                </a:lnTo>
                <a:lnTo>
                  <a:pt x="10877" y="5646"/>
                </a:lnTo>
                <a:lnTo>
                  <a:pt x="10780" y="5719"/>
                </a:lnTo>
                <a:lnTo>
                  <a:pt x="10536" y="5646"/>
                </a:lnTo>
                <a:lnTo>
                  <a:pt x="10415" y="5597"/>
                </a:lnTo>
                <a:lnTo>
                  <a:pt x="10293" y="5524"/>
                </a:lnTo>
                <a:lnTo>
                  <a:pt x="10171" y="5451"/>
                </a:lnTo>
                <a:lnTo>
                  <a:pt x="10050" y="5427"/>
                </a:lnTo>
                <a:lnTo>
                  <a:pt x="9977" y="5427"/>
                </a:lnTo>
                <a:lnTo>
                  <a:pt x="9928" y="5451"/>
                </a:lnTo>
                <a:lnTo>
                  <a:pt x="9879" y="5500"/>
                </a:lnTo>
                <a:lnTo>
                  <a:pt x="9879" y="5597"/>
                </a:lnTo>
                <a:lnTo>
                  <a:pt x="9904" y="5670"/>
                </a:lnTo>
                <a:lnTo>
                  <a:pt x="9952" y="5768"/>
                </a:lnTo>
                <a:lnTo>
                  <a:pt x="10025" y="5841"/>
                </a:lnTo>
                <a:lnTo>
                  <a:pt x="10123" y="5914"/>
                </a:lnTo>
                <a:lnTo>
                  <a:pt x="9879" y="5914"/>
                </a:lnTo>
                <a:lnTo>
                  <a:pt x="9636" y="5889"/>
                </a:lnTo>
                <a:lnTo>
                  <a:pt x="9417" y="5841"/>
                </a:lnTo>
                <a:lnTo>
                  <a:pt x="9198" y="5743"/>
                </a:lnTo>
                <a:lnTo>
                  <a:pt x="9003" y="5597"/>
                </a:lnTo>
                <a:lnTo>
                  <a:pt x="8833" y="5451"/>
                </a:lnTo>
                <a:lnTo>
                  <a:pt x="8711" y="5257"/>
                </a:lnTo>
                <a:lnTo>
                  <a:pt x="8590" y="5062"/>
                </a:lnTo>
                <a:lnTo>
                  <a:pt x="8492" y="4843"/>
                </a:lnTo>
                <a:lnTo>
                  <a:pt x="8419" y="4624"/>
                </a:lnTo>
                <a:lnTo>
                  <a:pt x="8298" y="4186"/>
                </a:lnTo>
                <a:lnTo>
                  <a:pt x="8225" y="3797"/>
                </a:lnTo>
                <a:lnTo>
                  <a:pt x="8152" y="3359"/>
                </a:lnTo>
                <a:lnTo>
                  <a:pt x="8127" y="2921"/>
                </a:lnTo>
                <a:lnTo>
                  <a:pt x="8127" y="2483"/>
                </a:lnTo>
                <a:lnTo>
                  <a:pt x="8152" y="2020"/>
                </a:lnTo>
                <a:lnTo>
                  <a:pt x="8225" y="1582"/>
                </a:lnTo>
                <a:lnTo>
                  <a:pt x="8298" y="1363"/>
                </a:lnTo>
                <a:lnTo>
                  <a:pt x="8371" y="1169"/>
                </a:lnTo>
                <a:lnTo>
                  <a:pt x="8444" y="974"/>
                </a:lnTo>
                <a:lnTo>
                  <a:pt x="8541" y="804"/>
                </a:lnTo>
                <a:lnTo>
                  <a:pt x="8760" y="731"/>
                </a:lnTo>
                <a:lnTo>
                  <a:pt x="8979" y="682"/>
                </a:lnTo>
                <a:lnTo>
                  <a:pt x="9198" y="658"/>
                </a:lnTo>
                <a:close/>
                <a:moveTo>
                  <a:pt x="4940" y="1"/>
                </a:moveTo>
                <a:lnTo>
                  <a:pt x="4745" y="25"/>
                </a:lnTo>
                <a:lnTo>
                  <a:pt x="4526" y="74"/>
                </a:lnTo>
                <a:lnTo>
                  <a:pt x="4307" y="147"/>
                </a:lnTo>
                <a:lnTo>
                  <a:pt x="4113" y="244"/>
                </a:lnTo>
                <a:lnTo>
                  <a:pt x="3918" y="341"/>
                </a:lnTo>
                <a:lnTo>
                  <a:pt x="3723" y="487"/>
                </a:lnTo>
                <a:lnTo>
                  <a:pt x="3553" y="609"/>
                </a:lnTo>
                <a:lnTo>
                  <a:pt x="3383" y="779"/>
                </a:lnTo>
                <a:lnTo>
                  <a:pt x="3237" y="950"/>
                </a:lnTo>
                <a:lnTo>
                  <a:pt x="3091" y="1120"/>
                </a:lnTo>
                <a:lnTo>
                  <a:pt x="2969" y="1315"/>
                </a:lnTo>
                <a:lnTo>
                  <a:pt x="2823" y="1558"/>
                </a:lnTo>
                <a:lnTo>
                  <a:pt x="2726" y="1850"/>
                </a:lnTo>
                <a:lnTo>
                  <a:pt x="2653" y="2118"/>
                </a:lnTo>
                <a:lnTo>
                  <a:pt x="2604" y="2410"/>
                </a:lnTo>
                <a:lnTo>
                  <a:pt x="2555" y="2726"/>
                </a:lnTo>
                <a:lnTo>
                  <a:pt x="2555" y="3018"/>
                </a:lnTo>
                <a:lnTo>
                  <a:pt x="2555" y="3334"/>
                </a:lnTo>
                <a:lnTo>
                  <a:pt x="2604" y="3626"/>
                </a:lnTo>
                <a:lnTo>
                  <a:pt x="2653" y="3943"/>
                </a:lnTo>
                <a:lnTo>
                  <a:pt x="2726" y="4235"/>
                </a:lnTo>
                <a:lnTo>
                  <a:pt x="2823" y="4527"/>
                </a:lnTo>
                <a:lnTo>
                  <a:pt x="2945" y="4794"/>
                </a:lnTo>
                <a:lnTo>
                  <a:pt x="3091" y="5062"/>
                </a:lnTo>
                <a:lnTo>
                  <a:pt x="3237" y="5330"/>
                </a:lnTo>
                <a:lnTo>
                  <a:pt x="3407" y="5549"/>
                </a:lnTo>
                <a:lnTo>
                  <a:pt x="3602" y="5768"/>
                </a:lnTo>
                <a:lnTo>
                  <a:pt x="3772" y="5938"/>
                </a:lnTo>
                <a:lnTo>
                  <a:pt x="3942" y="6060"/>
                </a:lnTo>
                <a:lnTo>
                  <a:pt x="4161" y="6157"/>
                </a:lnTo>
                <a:lnTo>
                  <a:pt x="4380" y="6230"/>
                </a:lnTo>
                <a:lnTo>
                  <a:pt x="4599" y="6279"/>
                </a:lnTo>
                <a:lnTo>
                  <a:pt x="5062" y="6279"/>
                </a:lnTo>
                <a:lnTo>
                  <a:pt x="5281" y="6230"/>
                </a:lnTo>
                <a:lnTo>
                  <a:pt x="5524" y="6133"/>
                </a:lnTo>
                <a:lnTo>
                  <a:pt x="5718" y="6011"/>
                </a:lnTo>
                <a:lnTo>
                  <a:pt x="5913" y="5865"/>
                </a:lnTo>
                <a:lnTo>
                  <a:pt x="6059" y="5695"/>
                </a:lnTo>
                <a:lnTo>
                  <a:pt x="6205" y="5500"/>
                </a:lnTo>
                <a:lnTo>
                  <a:pt x="6351" y="5281"/>
                </a:lnTo>
                <a:lnTo>
                  <a:pt x="6448" y="5086"/>
                </a:lnTo>
                <a:lnTo>
                  <a:pt x="6546" y="4867"/>
                </a:lnTo>
                <a:lnTo>
                  <a:pt x="6716" y="4356"/>
                </a:lnTo>
                <a:lnTo>
                  <a:pt x="6838" y="3821"/>
                </a:lnTo>
                <a:lnTo>
                  <a:pt x="6911" y="3261"/>
                </a:lnTo>
                <a:lnTo>
                  <a:pt x="6935" y="2969"/>
                </a:lnTo>
                <a:lnTo>
                  <a:pt x="6935" y="2702"/>
                </a:lnTo>
                <a:lnTo>
                  <a:pt x="6911" y="2410"/>
                </a:lnTo>
                <a:lnTo>
                  <a:pt x="6886" y="2118"/>
                </a:lnTo>
                <a:lnTo>
                  <a:pt x="6838" y="1850"/>
                </a:lnTo>
                <a:lnTo>
                  <a:pt x="6789" y="1582"/>
                </a:lnTo>
                <a:lnTo>
                  <a:pt x="6692" y="1315"/>
                </a:lnTo>
                <a:lnTo>
                  <a:pt x="6594" y="1047"/>
                </a:lnTo>
                <a:lnTo>
                  <a:pt x="6473" y="804"/>
                </a:lnTo>
                <a:lnTo>
                  <a:pt x="6351" y="585"/>
                </a:lnTo>
                <a:lnTo>
                  <a:pt x="6327" y="512"/>
                </a:lnTo>
                <a:lnTo>
                  <a:pt x="6254" y="439"/>
                </a:lnTo>
                <a:lnTo>
                  <a:pt x="6229" y="414"/>
                </a:lnTo>
                <a:lnTo>
                  <a:pt x="6132" y="293"/>
                </a:lnTo>
                <a:lnTo>
                  <a:pt x="6083" y="268"/>
                </a:lnTo>
                <a:lnTo>
                  <a:pt x="6010" y="268"/>
                </a:lnTo>
                <a:lnTo>
                  <a:pt x="5816" y="147"/>
                </a:lnTo>
                <a:lnTo>
                  <a:pt x="5597" y="74"/>
                </a:lnTo>
                <a:lnTo>
                  <a:pt x="5378" y="25"/>
                </a:lnTo>
                <a:lnTo>
                  <a:pt x="5159" y="1"/>
                </a:lnTo>
                <a:close/>
                <a:moveTo>
                  <a:pt x="9271" y="49"/>
                </a:moveTo>
                <a:lnTo>
                  <a:pt x="8979" y="74"/>
                </a:lnTo>
                <a:lnTo>
                  <a:pt x="8663" y="122"/>
                </a:lnTo>
                <a:lnTo>
                  <a:pt x="8371" y="220"/>
                </a:lnTo>
                <a:lnTo>
                  <a:pt x="8273" y="268"/>
                </a:lnTo>
                <a:lnTo>
                  <a:pt x="8200" y="366"/>
                </a:lnTo>
                <a:lnTo>
                  <a:pt x="8176" y="439"/>
                </a:lnTo>
                <a:lnTo>
                  <a:pt x="8176" y="536"/>
                </a:lnTo>
                <a:lnTo>
                  <a:pt x="8079" y="658"/>
                </a:lnTo>
                <a:lnTo>
                  <a:pt x="7981" y="804"/>
                </a:lnTo>
                <a:lnTo>
                  <a:pt x="7860" y="1071"/>
                </a:lnTo>
                <a:lnTo>
                  <a:pt x="7762" y="1388"/>
                </a:lnTo>
                <a:lnTo>
                  <a:pt x="7689" y="1704"/>
                </a:lnTo>
                <a:lnTo>
                  <a:pt x="7641" y="2069"/>
                </a:lnTo>
                <a:lnTo>
                  <a:pt x="7616" y="2410"/>
                </a:lnTo>
                <a:lnTo>
                  <a:pt x="7592" y="2750"/>
                </a:lnTo>
                <a:lnTo>
                  <a:pt x="7592" y="3091"/>
                </a:lnTo>
                <a:lnTo>
                  <a:pt x="7616" y="3456"/>
                </a:lnTo>
                <a:lnTo>
                  <a:pt x="7641" y="3797"/>
                </a:lnTo>
                <a:lnTo>
                  <a:pt x="7689" y="4137"/>
                </a:lnTo>
                <a:lnTo>
                  <a:pt x="7762" y="4478"/>
                </a:lnTo>
                <a:lnTo>
                  <a:pt x="7835" y="4746"/>
                </a:lnTo>
                <a:lnTo>
                  <a:pt x="7908" y="5013"/>
                </a:lnTo>
                <a:lnTo>
                  <a:pt x="8030" y="5257"/>
                </a:lnTo>
                <a:lnTo>
                  <a:pt x="8152" y="5476"/>
                </a:lnTo>
                <a:lnTo>
                  <a:pt x="8298" y="5719"/>
                </a:lnTo>
                <a:lnTo>
                  <a:pt x="8468" y="5914"/>
                </a:lnTo>
                <a:lnTo>
                  <a:pt x="8663" y="6108"/>
                </a:lnTo>
                <a:lnTo>
                  <a:pt x="8882" y="6279"/>
                </a:lnTo>
                <a:lnTo>
                  <a:pt x="9125" y="6400"/>
                </a:lnTo>
                <a:lnTo>
                  <a:pt x="9368" y="6497"/>
                </a:lnTo>
                <a:lnTo>
                  <a:pt x="9636" y="6546"/>
                </a:lnTo>
                <a:lnTo>
                  <a:pt x="9904" y="6546"/>
                </a:lnTo>
                <a:lnTo>
                  <a:pt x="10171" y="6522"/>
                </a:lnTo>
                <a:lnTo>
                  <a:pt x="10439" y="6473"/>
                </a:lnTo>
                <a:lnTo>
                  <a:pt x="10707" y="6400"/>
                </a:lnTo>
                <a:lnTo>
                  <a:pt x="10950" y="6327"/>
                </a:lnTo>
                <a:lnTo>
                  <a:pt x="11218" y="6181"/>
                </a:lnTo>
                <a:lnTo>
                  <a:pt x="11461" y="6011"/>
                </a:lnTo>
                <a:lnTo>
                  <a:pt x="11656" y="5816"/>
                </a:lnTo>
                <a:lnTo>
                  <a:pt x="11826" y="5622"/>
                </a:lnTo>
                <a:lnTo>
                  <a:pt x="11996" y="5378"/>
                </a:lnTo>
                <a:lnTo>
                  <a:pt x="12118" y="5135"/>
                </a:lnTo>
                <a:lnTo>
                  <a:pt x="12215" y="4867"/>
                </a:lnTo>
                <a:lnTo>
                  <a:pt x="12288" y="4600"/>
                </a:lnTo>
                <a:lnTo>
                  <a:pt x="12337" y="4308"/>
                </a:lnTo>
                <a:lnTo>
                  <a:pt x="12361" y="4016"/>
                </a:lnTo>
                <a:lnTo>
                  <a:pt x="12361" y="3724"/>
                </a:lnTo>
                <a:lnTo>
                  <a:pt x="12337" y="3456"/>
                </a:lnTo>
                <a:lnTo>
                  <a:pt x="12313" y="3164"/>
                </a:lnTo>
                <a:lnTo>
                  <a:pt x="12240" y="2896"/>
                </a:lnTo>
                <a:lnTo>
                  <a:pt x="12167" y="2604"/>
                </a:lnTo>
                <a:lnTo>
                  <a:pt x="12094" y="2361"/>
                </a:lnTo>
                <a:lnTo>
                  <a:pt x="11972" y="2093"/>
                </a:lnTo>
                <a:lnTo>
                  <a:pt x="11826" y="1826"/>
                </a:lnTo>
                <a:lnTo>
                  <a:pt x="11680" y="1582"/>
                </a:lnTo>
                <a:lnTo>
                  <a:pt x="11485" y="1339"/>
                </a:lnTo>
                <a:lnTo>
                  <a:pt x="11291" y="1096"/>
                </a:lnTo>
                <a:lnTo>
                  <a:pt x="11096" y="877"/>
                </a:lnTo>
                <a:lnTo>
                  <a:pt x="10853" y="682"/>
                </a:lnTo>
                <a:lnTo>
                  <a:pt x="10634" y="512"/>
                </a:lnTo>
                <a:lnTo>
                  <a:pt x="10366" y="341"/>
                </a:lnTo>
                <a:lnTo>
                  <a:pt x="10098" y="220"/>
                </a:lnTo>
                <a:lnTo>
                  <a:pt x="9831" y="122"/>
                </a:lnTo>
                <a:lnTo>
                  <a:pt x="9563" y="74"/>
                </a:lnTo>
                <a:lnTo>
                  <a:pt x="9271" y="49"/>
                </a:lnTo>
                <a:close/>
                <a:moveTo>
                  <a:pt x="1850" y="5257"/>
                </a:moveTo>
                <a:lnTo>
                  <a:pt x="2044" y="5281"/>
                </a:lnTo>
                <a:lnTo>
                  <a:pt x="1825" y="5354"/>
                </a:lnTo>
                <a:lnTo>
                  <a:pt x="1606" y="5451"/>
                </a:lnTo>
                <a:lnTo>
                  <a:pt x="1460" y="5524"/>
                </a:lnTo>
                <a:lnTo>
                  <a:pt x="1290" y="5597"/>
                </a:lnTo>
                <a:lnTo>
                  <a:pt x="1168" y="5719"/>
                </a:lnTo>
                <a:lnTo>
                  <a:pt x="1095" y="5768"/>
                </a:lnTo>
                <a:lnTo>
                  <a:pt x="1047" y="5841"/>
                </a:lnTo>
                <a:lnTo>
                  <a:pt x="1047" y="5889"/>
                </a:lnTo>
                <a:lnTo>
                  <a:pt x="1047" y="5938"/>
                </a:lnTo>
                <a:lnTo>
                  <a:pt x="1071" y="5987"/>
                </a:lnTo>
                <a:lnTo>
                  <a:pt x="1120" y="5987"/>
                </a:lnTo>
                <a:lnTo>
                  <a:pt x="1266" y="6011"/>
                </a:lnTo>
                <a:lnTo>
                  <a:pt x="1412" y="5962"/>
                </a:lnTo>
                <a:lnTo>
                  <a:pt x="1704" y="5865"/>
                </a:lnTo>
                <a:lnTo>
                  <a:pt x="2190" y="5695"/>
                </a:lnTo>
                <a:lnTo>
                  <a:pt x="2263" y="6011"/>
                </a:lnTo>
                <a:lnTo>
                  <a:pt x="2093" y="6133"/>
                </a:lnTo>
                <a:lnTo>
                  <a:pt x="1923" y="6254"/>
                </a:lnTo>
                <a:lnTo>
                  <a:pt x="1728" y="6327"/>
                </a:lnTo>
                <a:lnTo>
                  <a:pt x="1533" y="6424"/>
                </a:lnTo>
                <a:lnTo>
                  <a:pt x="1339" y="6522"/>
                </a:lnTo>
                <a:lnTo>
                  <a:pt x="1266" y="6595"/>
                </a:lnTo>
                <a:lnTo>
                  <a:pt x="1193" y="6668"/>
                </a:lnTo>
                <a:lnTo>
                  <a:pt x="1193" y="6716"/>
                </a:lnTo>
                <a:lnTo>
                  <a:pt x="1193" y="6765"/>
                </a:lnTo>
                <a:lnTo>
                  <a:pt x="1241" y="6814"/>
                </a:lnTo>
                <a:lnTo>
                  <a:pt x="1339" y="6862"/>
                </a:lnTo>
                <a:lnTo>
                  <a:pt x="1436" y="6887"/>
                </a:lnTo>
                <a:lnTo>
                  <a:pt x="1558" y="6887"/>
                </a:lnTo>
                <a:lnTo>
                  <a:pt x="1679" y="6862"/>
                </a:lnTo>
                <a:lnTo>
                  <a:pt x="1898" y="6789"/>
                </a:lnTo>
                <a:lnTo>
                  <a:pt x="2093" y="6716"/>
                </a:lnTo>
                <a:lnTo>
                  <a:pt x="2409" y="6570"/>
                </a:lnTo>
                <a:lnTo>
                  <a:pt x="2434" y="6643"/>
                </a:lnTo>
                <a:lnTo>
                  <a:pt x="2215" y="6765"/>
                </a:lnTo>
                <a:lnTo>
                  <a:pt x="1923" y="6911"/>
                </a:lnTo>
                <a:lnTo>
                  <a:pt x="1777" y="6984"/>
                </a:lnTo>
                <a:lnTo>
                  <a:pt x="1655" y="7081"/>
                </a:lnTo>
                <a:lnTo>
                  <a:pt x="1631" y="7106"/>
                </a:lnTo>
                <a:lnTo>
                  <a:pt x="1631" y="7154"/>
                </a:lnTo>
                <a:lnTo>
                  <a:pt x="1655" y="7203"/>
                </a:lnTo>
                <a:lnTo>
                  <a:pt x="1679" y="7227"/>
                </a:lnTo>
                <a:lnTo>
                  <a:pt x="1850" y="7276"/>
                </a:lnTo>
                <a:lnTo>
                  <a:pt x="1996" y="7276"/>
                </a:lnTo>
                <a:lnTo>
                  <a:pt x="2166" y="7252"/>
                </a:lnTo>
                <a:lnTo>
                  <a:pt x="2312" y="7203"/>
                </a:lnTo>
                <a:lnTo>
                  <a:pt x="2482" y="7154"/>
                </a:lnTo>
                <a:lnTo>
                  <a:pt x="2677" y="7081"/>
                </a:lnTo>
                <a:lnTo>
                  <a:pt x="2726" y="7154"/>
                </a:lnTo>
                <a:lnTo>
                  <a:pt x="2750" y="7179"/>
                </a:lnTo>
                <a:lnTo>
                  <a:pt x="2434" y="7398"/>
                </a:lnTo>
                <a:lnTo>
                  <a:pt x="2190" y="7519"/>
                </a:lnTo>
                <a:lnTo>
                  <a:pt x="2093" y="7617"/>
                </a:lnTo>
                <a:lnTo>
                  <a:pt x="1996" y="7714"/>
                </a:lnTo>
                <a:lnTo>
                  <a:pt x="1996" y="7811"/>
                </a:lnTo>
                <a:lnTo>
                  <a:pt x="2020" y="7836"/>
                </a:lnTo>
                <a:lnTo>
                  <a:pt x="2044" y="7860"/>
                </a:lnTo>
                <a:lnTo>
                  <a:pt x="2166" y="7909"/>
                </a:lnTo>
                <a:lnTo>
                  <a:pt x="2288" y="7884"/>
                </a:lnTo>
                <a:lnTo>
                  <a:pt x="2434" y="7860"/>
                </a:lnTo>
                <a:lnTo>
                  <a:pt x="2531" y="7811"/>
                </a:lnTo>
                <a:lnTo>
                  <a:pt x="2774" y="7714"/>
                </a:lnTo>
                <a:lnTo>
                  <a:pt x="2896" y="7641"/>
                </a:lnTo>
                <a:lnTo>
                  <a:pt x="3018" y="7568"/>
                </a:lnTo>
                <a:lnTo>
                  <a:pt x="3066" y="7665"/>
                </a:lnTo>
                <a:lnTo>
                  <a:pt x="2872" y="7836"/>
                </a:lnTo>
                <a:lnTo>
                  <a:pt x="2628" y="7982"/>
                </a:lnTo>
                <a:lnTo>
                  <a:pt x="2507" y="8055"/>
                </a:lnTo>
                <a:lnTo>
                  <a:pt x="2409" y="8128"/>
                </a:lnTo>
                <a:lnTo>
                  <a:pt x="2215" y="8347"/>
                </a:lnTo>
                <a:lnTo>
                  <a:pt x="2190" y="8371"/>
                </a:lnTo>
                <a:lnTo>
                  <a:pt x="2190" y="8395"/>
                </a:lnTo>
                <a:lnTo>
                  <a:pt x="2215" y="8444"/>
                </a:lnTo>
                <a:lnTo>
                  <a:pt x="2239" y="8444"/>
                </a:lnTo>
                <a:lnTo>
                  <a:pt x="2409" y="8493"/>
                </a:lnTo>
                <a:lnTo>
                  <a:pt x="2531" y="8517"/>
                </a:lnTo>
                <a:lnTo>
                  <a:pt x="2677" y="8493"/>
                </a:lnTo>
                <a:lnTo>
                  <a:pt x="2847" y="8468"/>
                </a:lnTo>
                <a:lnTo>
                  <a:pt x="3018" y="8371"/>
                </a:lnTo>
                <a:lnTo>
                  <a:pt x="3212" y="8274"/>
                </a:lnTo>
                <a:lnTo>
                  <a:pt x="3212" y="8274"/>
                </a:lnTo>
                <a:lnTo>
                  <a:pt x="3139" y="8493"/>
                </a:lnTo>
                <a:lnTo>
                  <a:pt x="3042" y="8663"/>
                </a:lnTo>
                <a:lnTo>
                  <a:pt x="2896" y="8785"/>
                </a:lnTo>
                <a:lnTo>
                  <a:pt x="2726" y="8906"/>
                </a:lnTo>
                <a:lnTo>
                  <a:pt x="2531" y="8955"/>
                </a:lnTo>
                <a:lnTo>
                  <a:pt x="2336" y="9004"/>
                </a:lnTo>
                <a:lnTo>
                  <a:pt x="2117" y="9004"/>
                </a:lnTo>
                <a:lnTo>
                  <a:pt x="1923" y="8979"/>
                </a:lnTo>
                <a:lnTo>
                  <a:pt x="1728" y="8931"/>
                </a:lnTo>
                <a:lnTo>
                  <a:pt x="1558" y="8858"/>
                </a:lnTo>
                <a:lnTo>
                  <a:pt x="1387" y="8736"/>
                </a:lnTo>
                <a:lnTo>
                  <a:pt x="1266" y="8639"/>
                </a:lnTo>
                <a:lnTo>
                  <a:pt x="1144" y="8493"/>
                </a:lnTo>
                <a:lnTo>
                  <a:pt x="1022" y="8347"/>
                </a:lnTo>
                <a:lnTo>
                  <a:pt x="925" y="8176"/>
                </a:lnTo>
                <a:lnTo>
                  <a:pt x="852" y="8006"/>
                </a:lnTo>
                <a:lnTo>
                  <a:pt x="706" y="7641"/>
                </a:lnTo>
                <a:lnTo>
                  <a:pt x="633" y="7252"/>
                </a:lnTo>
                <a:lnTo>
                  <a:pt x="609" y="6862"/>
                </a:lnTo>
                <a:lnTo>
                  <a:pt x="609" y="6497"/>
                </a:lnTo>
                <a:lnTo>
                  <a:pt x="633" y="6327"/>
                </a:lnTo>
                <a:lnTo>
                  <a:pt x="657" y="6157"/>
                </a:lnTo>
                <a:lnTo>
                  <a:pt x="730" y="5987"/>
                </a:lnTo>
                <a:lnTo>
                  <a:pt x="803" y="5841"/>
                </a:lnTo>
                <a:lnTo>
                  <a:pt x="901" y="5695"/>
                </a:lnTo>
                <a:lnTo>
                  <a:pt x="1022" y="5549"/>
                </a:lnTo>
                <a:lnTo>
                  <a:pt x="1144" y="5451"/>
                </a:lnTo>
                <a:lnTo>
                  <a:pt x="1314" y="5354"/>
                </a:lnTo>
                <a:lnTo>
                  <a:pt x="1387" y="5305"/>
                </a:lnTo>
                <a:lnTo>
                  <a:pt x="1485" y="5281"/>
                </a:lnTo>
                <a:lnTo>
                  <a:pt x="1679" y="5257"/>
                </a:lnTo>
                <a:close/>
                <a:moveTo>
                  <a:pt x="12848" y="5135"/>
                </a:moveTo>
                <a:lnTo>
                  <a:pt x="13091" y="5159"/>
                </a:lnTo>
                <a:lnTo>
                  <a:pt x="13286" y="5232"/>
                </a:lnTo>
                <a:lnTo>
                  <a:pt x="13480" y="5330"/>
                </a:lnTo>
                <a:lnTo>
                  <a:pt x="13651" y="5451"/>
                </a:lnTo>
                <a:lnTo>
                  <a:pt x="13456" y="5524"/>
                </a:lnTo>
                <a:lnTo>
                  <a:pt x="13237" y="5622"/>
                </a:lnTo>
                <a:lnTo>
                  <a:pt x="13043" y="5743"/>
                </a:lnTo>
                <a:lnTo>
                  <a:pt x="12872" y="5889"/>
                </a:lnTo>
                <a:lnTo>
                  <a:pt x="12848" y="5914"/>
                </a:lnTo>
                <a:lnTo>
                  <a:pt x="12872" y="5962"/>
                </a:lnTo>
                <a:lnTo>
                  <a:pt x="12872" y="6011"/>
                </a:lnTo>
                <a:lnTo>
                  <a:pt x="12921" y="6011"/>
                </a:lnTo>
                <a:lnTo>
                  <a:pt x="13140" y="5962"/>
                </a:lnTo>
                <a:lnTo>
                  <a:pt x="13335" y="5914"/>
                </a:lnTo>
                <a:lnTo>
                  <a:pt x="13748" y="5792"/>
                </a:lnTo>
                <a:lnTo>
                  <a:pt x="13943" y="5768"/>
                </a:lnTo>
                <a:lnTo>
                  <a:pt x="14016" y="5914"/>
                </a:lnTo>
                <a:lnTo>
                  <a:pt x="14089" y="6084"/>
                </a:lnTo>
                <a:lnTo>
                  <a:pt x="13870" y="6133"/>
                </a:lnTo>
                <a:lnTo>
                  <a:pt x="13724" y="6181"/>
                </a:lnTo>
                <a:lnTo>
                  <a:pt x="13237" y="6303"/>
                </a:lnTo>
                <a:lnTo>
                  <a:pt x="13116" y="6351"/>
                </a:lnTo>
                <a:lnTo>
                  <a:pt x="12994" y="6400"/>
                </a:lnTo>
                <a:lnTo>
                  <a:pt x="12897" y="6473"/>
                </a:lnTo>
                <a:lnTo>
                  <a:pt x="12824" y="6570"/>
                </a:lnTo>
                <a:lnTo>
                  <a:pt x="12824" y="6619"/>
                </a:lnTo>
                <a:lnTo>
                  <a:pt x="12848" y="6643"/>
                </a:lnTo>
                <a:lnTo>
                  <a:pt x="12921" y="6716"/>
                </a:lnTo>
                <a:lnTo>
                  <a:pt x="13018" y="6741"/>
                </a:lnTo>
                <a:lnTo>
                  <a:pt x="13116" y="6765"/>
                </a:lnTo>
                <a:lnTo>
                  <a:pt x="13237" y="6765"/>
                </a:lnTo>
                <a:lnTo>
                  <a:pt x="13456" y="6741"/>
                </a:lnTo>
                <a:lnTo>
                  <a:pt x="13651" y="6692"/>
                </a:lnTo>
                <a:lnTo>
                  <a:pt x="13894" y="6643"/>
                </a:lnTo>
                <a:lnTo>
                  <a:pt x="14040" y="6595"/>
                </a:lnTo>
                <a:lnTo>
                  <a:pt x="14186" y="6546"/>
                </a:lnTo>
                <a:lnTo>
                  <a:pt x="14186" y="6716"/>
                </a:lnTo>
                <a:lnTo>
                  <a:pt x="14089" y="6692"/>
                </a:lnTo>
                <a:lnTo>
                  <a:pt x="13967" y="6716"/>
                </a:lnTo>
                <a:lnTo>
                  <a:pt x="13772" y="6741"/>
                </a:lnTo>
                <a:lnTo>
                  <a:pt x="13529" y="6789"/>
                </a:lnTo>
                <a:lnTo>
                  <a:pt x="13286" y="6838"/>
                </a:lnTo>
                <a:lnTo>
                  <a:pt x="13043" y="6935"/>
                </a:lnTo>
                <a:lnTo>
                  <a:pt x="12945" y="6984"/>
                </a:lnTo>
                <a:lnTo>
                  <a:pt x="12848" y="7057"/>
                </a:lnTo>
                <a:lnTo>
                  <a:pt x="12824" y="7130"/>
                </a:lnTo>
                <a:lnTo>
                  <a:pt x="12824" y="7203"/>
                </a:lnTo>
                <a:lnTo>
                  <a:pt x="12848" y="7276"/>
                </a:lnTo>
                <a:lnTo>
                  <a:pt x="12921" y="7325"/>
                </a:lnTo>
                <a:lnTo>
                  <a:pt x="13018" y="7349"/>
                </a:lnTo>
                <a:lnTo>
                  <a:pt x="13140" y="7349"/>
                </a:lnTo>
                <a:lnTo>
                  <a:pt x="13359" y="7325"/>
                </a:lnTo>
                <a:lnTo>
                  <a:pt x="13797" y="7227"/>
                </a:lnTo>
                <a:lnTo>
                  <a:pt x="13967" y="7203"/>
                </a:lnTo>
                <a:lnTo>
                  <a:pt x="14137" y="7130"/>
                </a:lnTo>
                <a:lnTo>
                  <a:pt x="14137" y="7227"/>
                </a:lnTo>
                <a:lnTo>
                  <a:pt x="14089" y="7373"/>
                </a:lnTo>
                <a:lnTo>
                  <a:pt x="14064" y="7373"/>
                </a:lnTo>
                <a:lnTo>
                  <a:pt x="13699" y="7471"/>
                </a:lnTo>
                <a:lnTo>
                  <a:pt x="13310" y="7568"/>
                </a:lnTo>
                <a:lnTo>
                  <a:pt x="12970" y="7617"/>
                </a:lnTo>
                <a:lnTo>
                  <a:pt x="12799" y="7665"/>
                </a:lnTo>
                <a:lnTo>
                  <a:pt x="12653" y="7738"/>
                </a:lnTo>
                <a:lnTo>
                  <a:pt x="12605" y="7763"/>
                </a:lnTo>
                <a:lnTo>
                  <a:pt x="12580" y="7836"/>
                </a:lnTo>
                <a:lnTo>
                  <a:pt x="12605" y="7884"/>
                </a:lnTo>
                <a:lnTo>
                  <a:pt x="12653" y="7933"/>
                </a:lnTo>
                <a:lnTo>
                  <a:pt x="12775" y="7982"/>
                </a:lnTo>
                <a:lnTo>
                  <a:pt x="12921" y="8006"/>
                </a:lnTo>
                <a:lnTo>
                  <a:pt x="13213" y="8030"/>
                </a:lnTo>
                <a:lnTo>
                  <a:pt x="13529" y="8006"/>
                </a:lnTo>
                <a:lnTo>
                  <a:pt x="13845" y="7933"/>
                </a:lnTo>
                <a:lnTo>
                  <a:pt x="13651" y="8176"/>
                </a:lnTo>
                <a:lnTo>
                  <a:pt x="13480" y="8201"/>
                </a:lnTo>
                <a:lnTo>
                  <a:pt x="13310" y="8225"/>
                </a:lnTo>
                <a:lnTo>
                  <a:pt x="12994" y="8298"/>
                </a:lnTo>
                <a:lnTo>
                  <a:pt x="12848" y="8322"/>
                </a:lnTo>
                <a:lnTo>
                  <a:pt x="12653" y="8347"/>
                </a:lnTo>
                <a:lnTo>
                  <a:pt x="12556" y="8395"/>
                </a:lnTo>
                <a:lnTo>
                  <a:pt x="12483" y="8444"/>
                </a:lnTo>
                <a:lnTo>
                  <a:pt x="12459" y="8517"/>
                </a:lnTo>
                <a:lnTo>
                  <a:pt x="12483" y="8590"/>
                </a:lnTo>
                <a:lnTo>
                  <a:pt x="12532" y="8663"/>
                </a:lnTo>
                <a:lnTo>
                  <a:pt x="12580" y="8712"/>
                </a:lnTo>
                <a:lnTo>
                  <a:pt x="12653" y="8736"/>
                </a:lnTo>
                <a:lnTo>
                  <a:pt x="12726" y="8760"/>
                </a:lnTo>
                <a:lnTo>
                  <a:pt x="13067" y="8760"/>
                </a:lnTo>
                <a:lnTo>
                  <a:pt x="12897" y="8858"/>
                </a:lnTo>
                <a:lnTo>
                  <a:pt x="12726" y="8955"/>
                </a:lnTo>
                <a:lnTo>
                  <a:pt x="12556" y="9052"/>
                </a:lnTo>
                <a:lnTo>
                  <a:pt x="12386" y="9101"/>
                </a:lnTo>
                <a:lnTo>
                  <a:pt x="12264" y="9077"/>
                </a:lnTo>
                <a:lnTo>
                  <a:pt x="12142" y="9028"/>
                </a:lnTo>
                <a:lnTo>
                  <a:pt x="12118" y="9028"/>
                </a:lnTo>
                <a:lnTo>
                  <a:pt x="12069" y="9052"/>
                </a:lnTo>
                <a:lnTo>
                  <a:pt x="12045" y="9077"/>
                </a:lnTo>
                <a:lnTo>
                  <a:pt x="12069" y="9125"/>
                </a:lnTo>
                <a:lnTo>
                  <a:pt x="12069" y="9174"/>
                </a:lnTo>
                <a:lnTo>
                  <a:pt x="11923" y="9174"/>
                </a:lnTo>
                <a:lnTo>
                  <a:pt x="11802" y="9150"/>
                </a:lnTo>
                <a:lnTo>
                  <a:pt x="11656" y="9101"/>
                </a:lnTo>
                <a:lnTo>
                  <a:pt x="11534" y="9028"/>
                </a:lnTo>
                <a:lnTo>
                  <a:pt x="11437" y="8931"/>
                </a:lnTo>
                <a:lnTo>
                  <a:pt x="11339" y="8833"/>
                </a:lnTo>
                <a:lnTo>
                  <a:pt x="11266" y="8712"/>
                </a:lnTo>
                <a:lnTo>
                  <a:pt x="11218" y="8566"/>
                </a:lnTo>
                <a:lnTo>
                  <a:pt x="11193" y="8395"/>
                </a:lnTo>
                <a:lnTo>
                  <a:pt x="11193" y="8225"/>
                </a:lnTo>
                <a:lnTo>
                  <a:pt x="11218" y="8055"/>
                </a:lnTo>
                <a:lnTo>
                  <a:pt x="11291" y="7884"/>
                </a:lnTo>
                <a:lnTo>
                  <a:pt x="11461" y="7544"/>
                </a:lnTo>
                <a:lnTo>
                  <a:pt x="11631" y="7252"/>
                </a:lnTo>
                <a:lnTo>
                  <a:pt x="11996" y="6716"/>
                </a:lnTo>
                <a:lnTo>
                  <a:pt x="12167" y="6449"/>
                </a:lnTo>
                <a:lnTo>
                  <a:pt x="12337" y="6181"/>
                </a:lnTo>
                <a:lnTo>
                  <a:pt x="12434" y="5889"/>
                </a:lnTo>
                <a:lnTo>
                  <a:pt x="12532" y="5597"/>
                </a:lnTo>
                <a:lnTo>
                  <a:pt x="12580" y="5451"/>
                </a:lnTo>
                <a:lnTo>
                  <a:pt x="12653" y="5330"/>
                </a:lnTo>
                <a:lnTo>
                  <a:pt x="12726" y="5208"/>
                </a:lnTo>
                <a:lnTo>
                  <a:pt x="12848" y="5135"/>
                </a:lnTo>
                <a:close/>
                <a:moveTo>
                  <a:pt x="1631" y="4746"/>
                </a:moveTo>
                <a:lnTo>
                  <a:pt x="1485" y="4770"/>
                </a:lnTo>
                <a:lnTo>
                  <a:pt x="1266" y="4819"/>
                </a:lnTo>
                <a:lnTo>
                  <a:pt x="1071" y="4892"/>
                </a:lnTo>
                <a:lnTo>
                  <a:pt x="876" y="4989"/>
                </a:lnTo>
                <a:lnTo>
                  <a:pt x="706" y="5111"/>
                </a:lnTo>
                <a:lnTo>
                  <a:pt x="560" y="5257"/>
                </a:lnTo>
                <a:lnTo>
                  <a:pt x="438" y="5403"/>
                </a:lnTo>
                <a:lnTo>
                  <a:pt x="317" y="5597"/>
                </a:lnTo>
                <a:lnTo>
                  <a:pt x="219" y="5792"/>
                </a:lnTo>
                <a:lnTo>
                  <a:pt x="146" y="6011"/>
                </a:lnTo>
                <a:lnTo>
                  <a:pt x="73" y="6230"/>
                </a:lnTo>
                <a:lnTo>
                  <a:pt x="25" y="6473"/>
                </a:lnTo>
                <a:lnTo>
                  <a:pt x="0" y="6716"/>
                </a:lnTo>
                <a:lnTo>
                  <a:pt x="0" y="6960"/>
                </a:lnTo>
                <a:lnTo>
                  <a:pt x="25" y="7203"/>
                </a:lnTo>
                <a:lnTo>
                  <a:pt x="73" y="7446"/>
                </a:lnTo>
                <a:lnTo>
                  <a:pt x="122" y="7690"/>
                </a:lnTo>
                <a:lnTo>
                  <a:pt x="195" y="7909"/>
                </a:lnTo>
                <a:lnTo>
                  <a:pt x="292" y="8152"/>
                </a:lnTo>
                <a:lnTo>
                  <a:pt x="390" y="8371"/>
                </a:lnTo>
                <a:lnTo>
                  <a:pt x="511" y="8566"/>
                </a:lnTo>
                <a:lnTo>
                  <a:pt x="657" y="8760"/>
                </a:lnTo>
                <a:lnTo>
                  <a:pt x="803" y="8955"/>
                </a:lnTo>
                <a:lnTo>
                  <a:pt x="974" y="9101"/>
                </a:lnTo>
                <a:lnTo>
                  <a:pt x="1168" y="9271"/>
                </a:lnTo>
                <a:lnTo>
                  <a:pt x="1339" y="9369"/>
                </a:lnTo>
                <a:lnTo>
                  <a:pt x="1533" y="9466"/>
                </a:lnTo>
                <a:lnTo>
                  <a:pt x="1752" y="9515"/>
                </a:lnTo>
                <a:lnTo>
                  <a:pt x="1947" y="9563"/>
                </a:lnTo>
                <a:lnTo>
                  <a:pt x="2385" y="9563"/>
                </a:lnTo>
                <a:lnTo>
                  <a:pt x="2604" y="9539"/>
                </a:lnTo>
                <a:lnTo>
                  <a:pt x="2799" y="9466"/>
                </a:lnTo>
                <a:lnTo>
                  <a:pt x="2993" y="9393"/>
                </a:lnTo>
                <a:lnTo>
                  <a:pt x="3188" y="9296"/>
                </a:lnTo>
                <a:lnTo>
                  <a:pt x="3334" y="9174"/>
                </a:lnTo>
                <a:lnTo>
                  <a:pt x="3480" y="9028"/>
                </a:lnTo>
                <a:lnTo>
                  <a:pt x="3602" y="8858"/>
                </a:lnTo>
                <a:lnTo>
                  <a:pt x="3699" y="8663"/>
                </a:lnTo>
                <a:lnTo>
                  <a:pt x="3748" y="8444"/>
                </a:lnTo>
                <a:lnTo>
                  <a:pt x="3772" y="8225"/>
                </a:lnTo>
                <a:lnTo>
                  <a:pt x="3772" y="7982"/>
                </a:lnTo>
                <a:lnTo>
                  <a:pt x="3723" y="7763"/>
                </a:lnTo>
                <a:lnTo>
                  <a:pt x="3650" y="7568"/>
                </a:lnTo>
                <a:lnTo>
                  <a:pt x="3553" y="7373"/>
                </a:lnTo>
                <a:lnTo>
                  <a:pt x="3310" y="7008"/>
                </a:lnTo>
                <a:lnTo>
                  <a:pt x="3042" y="6643"/>
                </a:lnTo>
                <a:lnTo>
                  <a:pt x="2945" y="6424"/>
                </a:lnTo>
                <a:lnTo>
                  <a:pt x="2896" y="6206"/>
                </a:lnTo>
                <a:lnTo>
                  <a:pt x="2799" y="5695"/>
                </a:lnTo>
                <a:lnTo>
                  <a:pt x="2750" y="5451"/>
                </a:lnTo>
                <a:lnTo>
                  <a:pt x="2653" y="5232"/>
                </a:lnTo>
                <a:lnTo>
                  <a:pt x="2604" y="5135"/>
                </a:lnTo>
                <a:lnTo>
                  <a:pt x="2531" y="5038"/>
                </a:lnTo>
                <a:lnTo>
                  <a:pt x="2434" y="4965"/>
                </a:lnTo>
                <a:lnTo>
                  <a:pt x="2336" y="4916"/>
                </a:lnTo>
                <a:lnTo>
                  <a:pt x="2263" y="4892"/>
                </a:lnTo>
                <a:lnTo>
                  <a:pt x="2190" y="4892"/>
                </a:lnTo>
                <a:lnTo>
                  <a:pt x="2020" y="4819"/>
                </a:lnTo>
                <a:lnTo>
                  <a:pt x="1825" y="4770"/>
                </a:lnTo>
                <a:lnTo>
                  <a:pt x="1631" y="4746"/>
                </a:lnTo>
                <a:close/>
                <a:moveTo>
                  <a:pt x="12994" y="4624"/>
                </a:moveTo>
                <a:lnTo>
                  <a:pt x="12799" y="4648"/>
                </a:lnTo>
                <a:lnTo>
                  <a:pt x="12702" y="4697"/>
                </a:lnTo>
                <a:lnTo>
                  <a:pt x="12629" y="4770"/>
                </a:lnTo>
                <a:lnTo>
                  <a:pt x="12483" y="4867"/>
                </a:lnTo>
                <a:lnTo>
                  <a:pt x="12337" y="5013"/>
                </a:lnTo>
                <a:lnTo>
                  <a:pt x="12215" y="5159"/>
                </a:lnTo>
                <a:lnTo>
                  <a:pt x="12118" y="5330"/>
                </a:lnTo>
                <a:lnTo>
                  <a:pt x="11899" y="5841"/>
                </a:lnTo>
                <a:lnTo>
                  <a:pt x="11777" y="6084"/>
                </a:lnTo>
                <a:lnTo>
                  <a:pt x="11631" y="6327"/>
                </a:lnTo>
                <a:lnTo>
                  <a:pt x="11291" y="6765"/>
                </a:lnTo>
                <a:lnTo>
                  <a:pt x="10950" y="7227"/>
                </a:lnTo>
                <a:lnTo>
                  <a:pt x="10853" y="7446"/>
                </a:lnTo>
                <a:lnTo>
                  <a:pt x="10755" y="7641"/>
                </a:lnTo>
                <a:lnTo>
                  <a:pt x="10682" y="7860"/>
                </a:lnTo>
                <a:lnTo>
                  <a:pt x="10634" y="8079"/>
                </a:lnTo>
                <a:lnTo>
                  <a:pt x="10634" y="8298"/>
                </a:lnTo>
                <a:lnTo>
                  <a:pt x="10634" y="8517"/>
                </a:lnTo>
                <a:lnTo>
                  <a:pt x="10658" y="8712"/>
                </a:lnTo>
                <a:lnTo>
                  <a:pt x="10731" y="8906"/>
                </a:lnTo>
                <a:lnTo>
                  <a:pt x="10804" y="9077"/>
                </a:lnTo>
                <a:lnTo>
                  <a:pt x="10926" y="9247"/>
                </a:lnTo>
                <a:lnTo>
                  <a:pt x="11047" y="9393"/>
                </a:lnTo>
                <a:lnTo>
                  <a:pt x="11218" y="9515"/>
                </a:lnTo>
                <a:lnTo>
                  <a:pt x="11388" y="9612"/>
                </a:lnTo>
                <a:lnTo>
                  <a:pt x="11607" y="9685"/>
                </a:lnTo>
                <a:lnTo>
                  <a:pt x="11826" y="9734"/>
                </a:lnTo>
                <a:lnTo>
                  <a:pt x="12094" y="9758"/>
                </a:lnTo>
                <a:lnTo>
                  <a:pt x="12313" y="9734"/>
                </a:lnTo>
                <a:lnTo>
                  <a:pt x="12556" y="9709"/>
                </a:lnTo>
                <a:lnTo>
                  <a:pt x="12775" y="9612"/>
                </a:lnTo>
                <a:lnTo>
                  <a:pt x="12994" y="9515"/>
                </a:lnTo>
                <a:lnTo>
                  <a:pt x="13189" y="9393"/>
                </a:lnTo>
                <a:lnTo>
                  <a:pt x="13383" y="9247"/>
                </a:lnTo>
                <a:lnTo>
                  <a:pt x="13578" y="9077"/>
                </a:lnTo>
                <a:lnTo>
                  <a:pt x="13772" y="8906"/>
                </a:lnTo>
                <a:lnTo>
                  <a:pt x="13918" y="8712"/>
                </a:lnTo>
                <a:lnTo>
                  <a:pt x="14089" y="8517"/>
                </a:lnTo>
                <a:lnTo>
                  <a:pt x="14210" y="8298"/>
                </a:lnTo>
                <a:lnTo>
                  <a:pt x="14332" y="8079"/>
                </a:lnTo>
                <a:lnTo>
                  <a:pt x="14454" y="7860"/>
                </a:lnTo>
                <a:lnTo>
                  <a:pt x="14551" y="7641"/>
                </a:lnTo>
                <a:lnTo>
                  <a:pt x="14624" y="7422"/>
                </a:lnTo>
                <a:lnTo>
                  <a:pt x="14673" y="7203"/>
                </a:lnTo>
                <a:lnTo>
                  <a:pt x="14697" y="7008"/>
                </a:lnTo>
                <a:lnTo>
                  <a:pt x="14721" y="6789"/>
                </a:lnTo>
                <a:lnTo>
                  <a:pt x="14721" y="6570"/>
                </a:lnTo>
                <a:lnTo>
                  <a:pt x="14697" y="6351"/>
                </a:lnTo>
                <a:lnTo>
                  <a:pt x="14673" y="6157"/>
                </a:lnTo>
                <a:lnTo>
                  <a:pt x="14624" y="5938"/>
                </a:lnTo>
                <a:lnTo>
                  <a:pt x="14551" y="5743"/>
                </a:lnTo>
                <a:lnTo>
                  <a:pt x="14454" y="5549"/>
                </a:lnTo>
                <a:lnTo>
                  <a:pt x="14502" y="5476"/>
                </a:lnTo>
                <a:lnTo>
                  <a:pt x="14527" y="5451"/>
                </a:lnTo>
                <a:lnTo>
                  <a:pt x="14527" y="5403"/>
                </a:lnTo>
                <a:lnTo>
                  <a:pt x="14478" y="5354"/>
                </a:lnTo>
                <a:lnTo>
                  <a:pt x="14381" y="5305"/>
                </a:lnTo>
                <a:lnTo>
                  <a:pt x="14283" y="5281"/>
                </a:lnTo>
                <a:lnTo>
                  <a:pt x="14137" y="5111"/>
                </a:lnTo>
                <a:lnTo>
                  <a:pt x="13991" y="4965"/>
                </a:lnTo>
                <a:lnTo>
                  <a:pt x="13797" y="4843"/>
                </a:lnTo>
                <a:lnTo>
                  <a:pt x="13626" y="4746"/>
                </a:lnTo>
                <a:lnTo>
                  <a:pt x="13407" y="4673"/>
                </a:lnTo>
                <a:lnTo>
                  <a:pt x="13213" y="4624"/>
                </a:lnTo>
                <a:close/>
                <a:moveTo>
                  <a:pt x="10682" y="11267"/>
                </a:moveTo>
                <a:lnTo>
                  <a:pt x="10342" y="11315"/>
                </a:lnTo>
                <a:lnTo>
                  <a:pt x="10050" y="11364"/>
                </a:lnTo>
                <a:lnTo>
                  <a:pt x="9636" y="11437"/>
                </a:lnTo>
                <a:lnTo>
                  <a:pt x="9222" y="11534"/>
                </a:lnTo>
                <a:lnTo>
                  <a:pt x="8809" y="11680"/>
                </a:lnTo>
                <a:lnTo>
                  <a:pt x="8614" y="11753"/>
                </a:lnTo>
                <a:lnTo>
                  <a:pt x="8444" y="11875"/>
                </a:lnTo>
                <a:lnTo>
                  <a:pt x="8395" y="11924"/>
                </a:lnTo>
                <a:lnTo>
                  <a:pt x="8395" y="11972"/>
                </a:lnTo>
                <a:lnTo>
                  <a:pt x="8419" y="12021"/>
                </a:lnTo>
                <a:lnTo>
                  <a:pt x="8492" y="12045"/>
                </a:lnTo>
                <a:lnTo>
                  <a:pt x="8882" y="12045"/>
                </a:lnTo>
                <a:lnTo>
                  <a:pt x="9295" y="11997"/>
                </a:lnTo>
                <a:lnTo>
                  <a:pt x="10098" y="11875"/>
                </a:lnTo>
                <a:lnTo>
                  <a:pt x="10415" y="11851"/>
                </a:lnTo>
                <a:lnTo>
                  <a:pt x="10731" y="11802"/>
                </a:lnTo>
                <a:lnTo>
                  <a:pt x="10877" y="11778"/>
                </a:lnTo>
                <a:lnTo>
                  <a:pt x="11023" y="11729"/>
                </a:lnTo>
                <a:lnTo>
                  <a:pt x="11169" y="11680"/>
                </a:lnTo>
                <a:lnTo>
                  <a:pt x="11291" y="11583"/>
                </a:lnTo>
                <a:lnTo>
                  <a:pt x="11315" y="11534"/>
                </a:lnTo>
                <a:lnTo>
                  <a:pt x="11315" y="11486"/>
                </a:lnTo>
                <a:lnTo>
                  <a:pt x="11291" y="11437"/>
                </a:lnTo>
                <a:lnTo>
                  <a:pt x="11266" y="11413"/>
                </a:lnTo>
                <a:lnTo>
                  <a:pt x="11120" y="11340"/>
                </a:lnTo>
                <a:lnTo>
                  <a:pt x="10974" y="11291"/>
                </a:lnTo>
                <a:lnTo>
                  <a:pt x="10828" y="11267"/>
                </a:lnTo>
                <a:close/>
                <a:moveTo>
                  <a:pt x="10901" y="13189"/>
                </a:moveTo>
                <a:lnTo>
                  <a:pt x="10707" y="13213"/>
                </a:lnTo>
                <a:lnTo>
                  <a:pt x="10512" y="13238"/>
                </a:lnTo>
                <a:lnTo>
                  <a:pt x="9733" y="13408"/>
                </a:lnTo>
                <a:lnTo>
                  <a:pt x="9368" y="13457"/>
                </a:lnTo>
                <a:lnTo>
                  <a:pt x="8979" y="13554"/>
                </a:lnTo>
                <a:lnTo>
                  <a:pt x="8809" y="13603"/>
                </a:lnTo>
                <a:lnTo>
                  <a:pt x="8614" y="13676"/>
                </a:lnTo>
                <a:lnTo>
                  <a:pt x="8468" y="13749"/>
                </a:lnTo>
                <a:lnTo>
                  <a:pt x="8322" y="13870"/>
                </a:lnTo>
                <a:lnTo>
                  <a:pt x="8298" y="13895"/>
                </a:lnTo>
                <a:lnTo>
                  <a:pt x="8298" y="13919"/>
                </a:lnTo>
                <a:lnTo>
                  <a:pt x="8346" y="13943"/>
                </a:lnTo>
                <a:lnTo>
                  <a:pt x="8492" y="13992"/>
                </a:lnTo>
                <a:lnTo>
                  <a:pt x="8663" y="14016"/>
                </a:lnTo>
                <a:lnTo>
                  <a:pt x="9003" y="14016"/>
                </a:lnTo>
                <a:lnTo>
                  <a:pt x="9344" y="13968"/>
                </a:lnTo>
                <a:lnTo>
                  <a:pt x="9685" y="13895"/>
                </a:lnTo>
                <a:lnTo>
                  <a:pt x="10098" y="13846"/>
                </a:lnTo>
                <a:lnTo>
                  <a:pt x="10536" y="13773"/>
                </a:lnTo>
                <a:lnTo>
                  <a:pt x="10731" y="13724"/>
                </a:lnTo>
                <a:lnTo>
                  <a:pt x="10950" y="13676"/>
                </a:lnTo>
                <a:lnTo>
                  <a:pt x="11145" y="13603"/>
                </a:lnTo>
                <a:lnTo>
                  <a:pt x="11315" y="13505"/>
                </a:lnTo>
                <a:lnTo>
                  <a:pt x="11388" y="13432"/>
                </a:lnTo>
                <a:lnTo>
                  <a:pt x="11388" y="13335"/>
                </a:lnTo>
                <a:lnTo>
                  <a:pt x="11364" y="13262"/>
                </a:lnTo>
                <a:lnTo>
                  <a:pt x="11339" y="13238"/>
                </a:lnTo>
                <a:lnTo>
                  <a:pt x="11291" y="13213"/>
                </a:lnTo>
                <a:lnTo>
                  <a:pt x="11096" y="13189"/>
                </a:lnTo>
                <a:close/>
                <a:moveTo>
                  <a:pt x="7251" y="6643"/>
                </a:moveTo>
                <a:lnTo>
                  <a:pt x="7495" y="6692"/>
                </a:lnTo>
                <a:lnTo>
                  <a:pt x="7738" y="6765"/>
                </a:lnTo>
                <a:lnTo>
                  <a:pt x="7422" y="6838"/>
                </a:lnTo>
                <a:lnTo>
                  <a:pt x="7203" y="6887"/>
                </a:lnTo>
                <a:lnTo>
                  <a:pt x="6984" y="6935"/>
                </a:lnTo>
                <a:lnTo>
                  <a:pt x="6765" y="7033"/>
                </a:lnTo>
                <a:lnTo>
                  <a:pt x="6667" y="7081"/>
                </a:lnTo>
                <a:lnTo>
                  <a:pt x="6594" y="7154"/>
                </a:lnTo>
                <a:lnTo>
                  <a:pt x="6570" y="7179"/>
                </a:lnTo>
                <a:lnTo>
                  <a:pt x="6570" y="7203"/>
                </a:lnTo>
                <a:lnTo>
                  <a:pt x="6594" y="7252"/>
                </a:lnTo>
                <a:lnTo>
                  <a:pt x="6619" y="7252"/>
                </a:lnTo>
                <a:lnTo>
                  <a:pt x="6813" y="7276"/>
                </a:lnTo>
                <a:lnTo>
                  <a:pt x="7008" y="7252"/>
                </a:lnTo>
                <a:lnTo>
                  <a:pt x="7373" y="7179"/>
                </a:lnTo>
                <a:lnTo>
                  <a:pt x="7811" y="7130"/>
                </a:lnTo>
                <a:lnTo>
                  <a:pt x="8030" y="7106"/>
                </a:lnTo>
                <a:lnTo>
                  <a:pt x="8225" y="7057"/>
                </a:lnTo>
                <a:lnTo>
                  <a:pt x="8346" y="7154"/>
                </a:lnTo>
                <a:lnTo>
                  <a:pt x="8006" y="7227"/>
                </a:lnTo>
                <a:lnTo>
                  <a:pt x="7714" y="7276"/>
                </a:lnTo>
                <a:lnTo>
                  <a:pt x="7397" y="7349"/>
                </a:lnTo>
                <a:lnTo>
                  <a:pt x="7105" y="7446"/>
                </a:lnTo>
                <a:lnTo>
                  <a:pt x="6959" y="7519"/>
                </a:lnTo>
                <a:lnTo>
                  <a:pt x="6838" y="7617"/>
                </a:lnTo>
                <a:lnTo>
                  <a:pt x="6813" y="7665"/>
                </a:lnTo>
                <a:lnTo>
                  <a:pt x="6813" y="7714"/>
                </a:lnTo>
                <a:lnTo>
                  <a:pt x="6862" y="7738"/>
                </a:lnTo>
                <a:lnTo>
                  <a:pt x="6886" y="7763"/>
                </a:lnTo>
                <a:lnTo>
                  <a:pt x="7154" y="7763"/>
                </a:lnTo>
                <a:lnTo>
                  <a:pt x="7422" y="7714"/>
                </a:lnTo>
                <a:lnTo>
                  <a:pt x="7957" y="7592"/>
                </a:lnTo>
                <a:lnTo>
                  <a:pt x="8298" y="7544"/>
                </a:lnTo>
                <a:lnTo>
                  <a:pt x="8663" y="7495"/>
                </a:lnTo>
                <a:lnTo>
                  <a:pt x="8857" y="7763"/>
                </a:lnTo>
                <a:lnTo>
                  <a:pt x="8590" y="7811"/>
                </a:lnTo>
                <a:lnTo>
                  <a:pt x="8322" y="7860"/>
                </a:lnTo>
                <a:lnTo>
                  <a:pt x="7981" y="7933"/>
                </a:lnTo>
                <a:lnTo>
                  <a:pt x="7616" y="8055"/>
                </a:lnTo>
                <a:lnTo>
                  <a:pt x="7300" y="8201"/>
                </a:lnTo>
                <a:lnTo>
                  <a:pt x="6959" y="8347"/>
                </a:lnTo>
                <a:lnTo>
                  <a:pt x="6935" y="8371"/>
                </a:lnTo>
                <a:lnTo>
                  <a:pt x="6959" y="8420"/>
                </a:lnTo>
                <a:lnTo>
                  <a:pt x="6984" y="8444"/>
                </a:lnTo>
                <a:lnTo>
                  <a:pt x="7008" y="8444"/>
                </a:lnTo>
                <a:lnTo>
                  <a:pt x="8225" y="8225"/>
                </a:lnTo>
                <a:lnTo>
                  <a:pt x="8663" y="8176"/>
                </a:lnTo>
                <a:lnTo>
                  <a:pt x="8882" y="8152"/>
                </a:lnTo>
                <a:lnTo>
                  <a:pt x="9076" y="8103"/>
                </a:lnTo>
                <a:lnTo>
                  <a:pt x="9222" y="8347"/>
                </a:lnTo>
                <a:lnTo>
                  <a:pt x="8906" y="8371"/>
                </a:lnTo>
                <a:lnTo>
                  <a:pt x="8614" y="8420"/>
                </a:lnTo>
                <a:lnTo>
                  <a:pt x="8322" y="8468"/>
                </a:lnTo>
                <a:lnTo>
                  <a:pt x="8030" y="8566"/>
                </a:lnTo>
                <a:lnTo>
                  <a:pt x="7738" y="8687"/>
                </a:lnTo>
                <a:lnTo>
                  <a:pt x="7495" y="8809"/>
                </a:lnTo>
                <a:lnTo>
                  <a:pt x="7251" y="8979"/>
                </a:lnTo>
                <a:lnTo>
                  <a:pt x="7057" y="9150"/>
                </a:lnTo>
                <a:lnTo>
                  <a:pt x="7032" y="9174"/>
                </a:lnTo>
                <a:lnTo>
                  <a:pt x="7032" y="9223"/>
                </a:lnTo>
                <a:lnTo>
                  <a:pt x="7057" y="9247"/>
                </a:lnTo>
                <a:lnTo>
                  <a:pt x="7081" y="9247"/>
                </a:lnTo>
                <a:lnTo>
                  <a:pt x="7397" y="9198"/>
                </a:lnTo>
                <a:lnTo>
                  <a:pt x="7689" y="9125"/>
                </a:lnTo>
                <a:lnTo>
                  <a:pt x="8298" y="8979"/>
                </a:lnTo>
                <a:lnTo>
                  <a:pt x="8590" y="8931"/>
                </a:lnTo>
                <a:lnTo>
                  <a:pt x="8882" y="8882"/>
                </a:lnTo>
                <a:lnTo>
                  <a:pt x="9490" y="8833"/>
                </a:lnTo>
                <a:lnTo>
                  <a:pt x="9563" y="9004"/>
                </a:lnTo>
                <a:lnTo>
                  <a:pt x="9174" y="9077"/>
                </a:lnTo>
                <a:lnTo>
                  <a:pt x="8760" y="9150"/>
                </a:lnTo>
                <a:lnTo>
                  <a:pt x="8346" y="9296"/>
                </a:lnTo>
                <a:lnTo>
                  <a:pt x="8152" y="9369"/>
                </a:lnTo>
                <a:lnTo>
                  <a:pt x="7957" y="9490"/>
                </a:lnTo>
                <a:lnTo>
                  <a:pt x="7787" y="9612"/>
                </a:lnTo>
                <a:lnTo>
                  <a:pt x="7641" y="9734"/>
                </a:lnTo>
                <a:lnTo>
                  <a:pt x="7616" y="9782"/>
                </a:lnTo>
                <a:lnTo>
                  <a:pt x="7616" y="9831"/>
                </a:lnTo>
                <a:lnTo>
                  <a:pt x="7665" y="9880"/>
                </a:lnTo>
                <a:lnTo>
                  <a:pt x="7714" y="9904"/>
                </a:lnTo>
                <a:lnTo>
                  <a:pt x="8054" y="9855"/>
                </a:lnTo>
                <a:lnTo>
                  <a:pt x="8419" y="9782"/>
                </a:lnTo>
                <a:lnTo>
                  <a:pt x="8784" y="9685"/>
                </a:lnTo>
                <a:lnTo>
                  <a:pt x="9125" y="9612"/>
                </a:lnTo>
                <a:lnTo>
                  <a:pt x="9320" y="9588"/>
                </a:lnTo>
                <a:lnTo>
                  <a:pt x="9514" y="9588"/>
                </a:lnTo>
                <a:lnTo>
                  <a:pt x="9904" y="9563"/>
                </a:lnTo>
                <a:lnTo>
                  <a:pt x="10074" y="9807"/>
                </a:lnTo>
                <a:lnTo>
                  <a:pt x="10269" y="10026"/>
                </a:lnTo>
                <a:lnTo>
                  <a:pt x="9904" y="10099"/>
                </a:lnTo>
                <a:lnTo>
                  <a:pt x="9563" y="10147"/>
                </a:lnTo>
                <a:lnTo>
                  <a:pt x="9198" y="10220"/>
                </a:lnTo>
                <a:lnTo>
                  <a:pt x="8833" y="10318"/>
                </a:lnTo>
                <a:lnTo>
                  <a:pt x="8468" y="10439"/>
                </a:lnTo>
                <a:lnTo>
                  <a:pt x="8127" y="10585"/>
                </a:lnTo>
                <a:lnTo>
                  <a:pt x="8103" y="10610"/>
                </a:lnTo>
                <a:lnTo>
                  <a:pt x="8103" y="10658"/>
                </a:lnTo>
                <a:lnTo>
                  <a:pt x="8127" y="10683"/>
                </a:lnTo>
                <a:lnTo>
                  <a:pt x="8152" y="10707"/>
                </a:lnTo>
                <a:lnTo>
                  <a:pt x="8492" y="10683"/>
                </a:lnTo>
                <a:lnTo>
                  <a:pt x="8809" y="10634"/>
                </a:lnTo>
                <a:lnTo>
                  <a:pt x="9466" y="10537"/>
                </a:lnTo>
                <a:lnTo>
                  <a:pt x="10025" y="10464"/>
                </a:lnTo>
                <a:lnTo>
                  <a:pt x="10293" y="10439"/>
                </a:lnTo>
                <a:lnTo>
                  <a:pt x="10585" y="10391"/>
                </a:lnTo>
                <a:lnTo>
                  <a:pt x="10804" y="10634"/>
                </a:lnTo>
                <a:lnTo>
                  <a:pt x="10536" y="10658"/>
                </a:lnTo>
                <a:lnTo>
                  <a:pt x="10244" y="10707"/>
                </a:lnTo>
                <a:lnTo>
                  <a:pt x="9709" y="10804"/>
                </a:lnTo>
                <a:lnTo>
                  <a:pt x="9320" y="10902"/>
                </a:lnTo>
                <a:lnTo>
                  <a:pt x="8930" y="10999"/>
                </a:lnTo>
                <a:lnTo>
                  <a:pt x="8760" y="11048"/>
                </a:lnTo>
                <a:lnTo>
                  <a:pt x="8590" y="11121"/>
                </a:lnTo>
                <a:lnTo>
                  <a:pt x="8419" y="11218"/>
                </a:lnTo>
                <a:lnTo>
                  <a:pt x="8249" y="11340"/>
                </a:lnTo>
                <a:lnTo>
                  <a:pt x="8225" y="11364"/>
                </a:lnTo>
                <a:lnTo>
                  <a:pt x="8225" y="11388"/>
                </a:lnTo>
                <a:lnTo>
                  <a:pt x="8249" y="11437"/>
                </a:lnTo>
                <a:lnTo>
                  <a:pt x="8273" y="11437"/>
                </a:lnTo>
                <a:lnTo>
                  <a:pt x="8444" y="11461"/>
                </a:lnTo>
                <a:lnTo>
                  <a:pt x="8614" y="11461"/>
                </a:lnTo>
                <a:lnTo>
                  <a:pt x="8955" y="11437"/>
                </a:lnTo>
                <a:lnTo>
                  <a:pt x="9320" y="11388"/>
                </a:lnTo>
                <a:lnTo>
                  <a:pt x="9660" y="11340"/>
                </a:lnTo>
                <a:lnTo>
                  <a:pt x="10025" y="11291"/>
                </a:lnTo>
                <a:lnTo>
                  <a:pt x="10415" y="11242"/>
                </a:lnTo>
                <a:lnTo>
                  <a:pt x="10804" y="11169"/>
                </a:lnTo>
                <a:lnTo>
                  <a:pt x="10974" y="11121"/>
                </a:lnTo>
                <a:lnTo>
                  <a:pt x="11145" y="11048"/>
                </a:lnTo>
                <a:lnTo>
                  <a:pt x="11315" y="11291"/>
                </a:lnTo>
                <a:lnTo>
                  <a:pt x="11485" y="11534"/>
                </a:lnTo>
                <a:lnTo>
                  <a:pt x="11607" y="11802"/>
                </a:lnTo>
                <a:lnTo>
                  <a:pt x="11704" y="12070"/>
                </a:lnTo>
                <a:lnTo>
                  <a:pt x="11631" y="12070"/>
                </a:lnTo>
                <a:lnTo>
                  <a:pt x="11242" y="12118"/>
                </a:lnTo>
                <a:lnTo>
                  <a:pt x="10853" y="12191"/>
                </a:lnTo>
                <a:lnTo>
                  <a:pt x="10074" y="12337"/>
                </a:lnTo>
                <a:lnTo>
                  <a:pt x="9709" y="12410"/>
                </a:lnTo>
                <a:lnTo>
                  <a:pt x="9344" y="12508"/>
                </a:lnTo>
                <a:lnTo>
                  <a:pt x="8979" y="12605"/>
                </a:lnTo>
                <a:lnTo>
                  <a:pt x="8784" y="12678"/>
                </a:lnTo>
                <a:lnTo>
                  <a:pt x="8614" y="12775"/>
                </a:lnTo>
                <a:lnTo>
                  <a:pt x="8590" y="12824"/>
                </a:lnTo>
                <a:lnTo>
                  <a:pt x="8565" y="12897"/>
                </a:lnTo>
                <a:lnTo>
                  <a:pt x="8590" y="12946"/>
                </a:lnTo>
                <a:lnTo>
                  <a:pt x="8663" y="12994"/>
                </a:lnTo>
                <a:lnTo>
                  <a:pt x="9344" y="12994"/>
                </a:lnTo>
                <a:lnTo>
                  <a:pt x="10050" y="12873"/>
                </a:lnTo>
                <a:lnTo>
                  <a:pt x="10877" y="12727"/>
                </a:lnTo>
                <a:lnTo>
                  <a:pt x="11291" y="12654"/>
                </a:lnTo>
                <a:lnTo>
                  <a:pt x="11680" y="12532"/>
                </a:lnTo>
                <a:lnTo>
                  <a:pt x="11777" y="12483"/>
                </a:lnTo>
                <a:lnTo>
                  <a:pt x="11777" y="12873"/>
                </a:lnTo>
                <a:lnTo>
                  <a:pt x="11753" y="13286"/>
                </a:lnTo>
                <a:lnTo>
                  <a:pt x="11680" y="13676"/>
                </a:lnTo>
                <a:lnTo>
                  <a:pt x="11583" y="14065"/>
                </a:lnTo>
                <a:lnTo>
                  <a:pt x="11558" y="13992"/>
                </a:lnTo>
                <a:lnTo>
                  <a:pt x="11510" y="13968"/>
                </a:lnTo>
                <a:lnTo>
                  <a:pt x="11461" y="13943"/>
                </a:lnTo>
                <a:lnTo>
                  <a:pt x="11388" y="13943"/>
                </a:lnTo>
                <a:lnTo>
                  <a:pt x="11047" y="13992"/>
                </a:lnTo>
                <a:lnTo>
                  <a:pt x="10731" y="14065"/>
                </a:lnTo>
                <a:lnTo>
                  <a:pt x="10074" y="14211"/>
                </a:lnTo>
                <a:lnTo>
                  <a:pt x="9709" y="14284"/>
                </a:lnTo>
                <a:lnTo>
                  <a:pt x="9344" y="14357"/>
                </a:lnTo>
                <a:lnTo>
                  <a:pt x="9174" y="14406"/>
                </a:lnTo>
                <a:lnTo>
                  <a:pt x="9003" y="14478"/>
                </a:lnTo>
                <a:lnTo>
                  <a:pt x="8833" y="14551"/>
                </a:lnTo>
                <a:lnTo>
                  <a:pt x="8663" y="14649"/>
                </a:lnTo>
                <a:lnTo>
                  <a:pt x="8638" y="14673"/>
                </a:lnTo>
                <a:lnTo>
                  <a:pt x="8638" y="14722"/>
                </a:lnTo>
                <a:lnTo>
                  <a:pt x="8663" y="14770"/>
                </a:lnTo>
                <a:lnTo>
                  <a:pt x="8687" y="14795"/>
                </a:lnTo>
                <a:lnTo>
                  <a:pt x="8833" y="14819"/>
                </a:lnTo>
                <a:lnTo>
                  <a:pt x="8979" y="14843"/>
                </a:lnTo>
                <a:lnTo>
                  <a:pt x="9271" y="14843"/>
                </a:lnTo>
                <a:lnTo>
                  <a:pt x="9563" y="14795"/>
                </a:lnTo>
                <a:lnTo>
                  <a:pt x="9855" y="14746"/>
                </a:lnTo>
                <a:lnTo>
                  <a:pt x="10244" y="14673"/>
                </a:lnTo>
                <a:lnTo>
                  <a:pt x="10658" y="14600"/>
                </a:lnTo>
                <a:lnTo>
                  <a:pt x="11047" y="14503"/>
                </a:lnTo>
                <a:lnTo>
                  <a:pt x="11437" y="14357"/>
                </a:lnTo>
                <a:lnTo>
                  <a:pt x="11461" y="14357"/>
                </a:lnTo>
                <a:lnTo>
                  <a:pt x="11364" y="14527"/>
                </a:lnTo>
                <a:lnTo>
                  <a:pt x="11242" y="14697"/>
                </a:lnTo>
                <a:lnTo>
                  <a:pt x="11023" y="14722"/>
                </a:lnTo>
                <a:lnTo>
                  <a:pt x="10780" y="14770"/>
                </a:lnTo>
                <a:lnTo>
                  <a:pt x="10317" y="14892"/>
                </a:lnTo>
                <a:lnTo>
                  <a:pt x="10001" y="14965"/>
                </a:lnTo>
                <a:lnTo>
                  <a:pt x="9660" y="15038"/>
                </a:lnTo>
                <a:lnTo>
                  <a:pt x="9368" y="15160"/>
                </a:lnTo>
                <a:lnTo>
                  <a:pt x="9222" y="15233"/>
                </a:lnTo>
                <a:lnTo>
                  <a:pt x="9076" y="15330"/>
                </a:lnTo>
                <a:lnTo>
                  <a:pt x="9076" y="15354"/>
                </a:lnTo>
                <a:lnTo>
                  <a:pt x="9101" y="15379"/>
                </a:lnTo>
                <a:lnTo>
                  <a:pt x="9247" y="15427"/>
                </a:lnTo>
                <a:lnTo>
                  <a:pt x="9660" y="15427"/>
                </a:lnTo>
                <a:lnTo>
                  <a:pt x="9977" y="15379"/>
                </a:lnTo>
                <a:lnTo>
                  <a:pt x="10244" y="15330"/>
                </a:lnTo>
                <a:lnTo>
                  <a:pt x="10585" y="15281"/>
                </a:lnTo>
                <a:lnTo>
                  <a:pt x="10585" y="15281"/>
                </a:lnTo>
                <a:lnTo>
                  <a:pt x="10342" y="15403"/>
                </a:lnTo>
                <a:lnTo>
                  <a:pt x="10074" y="15476"/>
                </a:lnTo>
                <a:lnTo>
                  <a:pt x="9831" y="15500"/>
                </a:lnTo>
                <a:lnTo>
                  <a:pt x="9563" y="15525"/>
                </a:lnTo>
                <a:lnTo>
                  <a:pt x="9320" y="15500"/>
                </a:lnTo>
                <a:lnTo>
                  <a:pt x="9052" y="15476"/>
                </a:lnTo>
                <a:lnTo>
                  <a:pt x="8541" y="15379"/>
                </a:lnTo>
                <a:lnTo>
                  <a:pt x="8030" y="15257"/>
                </a:lnTo>
                <a:lnTo>
                  <a:pt x="7568" y="15184"/>
                </a:lnTo>
                <a:lnTo>
                  <a:pt x="7081" y="15160"/>
                </a:lnTo>
                <a:lnTo>
                  <a:pt x="6594" y="15184"/>
                </a:lnTo>
                <a:lnTo>
                  <a:pt x="6132" y="15257"/>
                </a:lnTo>
                <a:lnTo>
                  <a:pt x="5645" y="15354"/>
                </a:lnTo>
                <a:lnTo>
                  <a:pt x="5183" y="15476"/>
                </a:lnTo>
                <a:lnTo>
                  <a:pt x="4697" y="15573"/>
                </a:lnTo>
                <a:lnTo>
                  <a:pt x="4453" y="15598"/>
                </a:lnTo>
                <a:lnTo>
                  <a:pt x="4210" y="15598"/>
                </a:lnTo>
                <a:lnTo>
                  <a:pt x="3942" y="15573"/>
                </a:lnTo>
                <a:lnTo>
                  <a:pt x="3675" y="15525"/>
                </a:lnTo>
                <a:lnTo>
                  <a:pt x="3431" y="15427"/>
                </a:lnTo>
                <a:lnTo>
                  <a:pt x="3188" y="15306"/>
                </a:lnTo>
                <a:lnTo>
                  <a:pt x="2993" y="15135"/>
                </a:lnTo>
                <a:lnTo>
                  <a:pt x="2799" y="14965"/>
                </a:lnTo>
                <a:lnTo>
                  <a:pt x="2628" y="14746"/>
                </a:lnTo>
                <a:lnTo>
                  <a:pt x="2482" y="14527"/>
                </a:lnTo>
                <a:lnTo>
                  <a:pt x="2361" y="14333"/>
                </a:lnTo>
                <a:lnTo>
                  <a:pt x="2288" y="14114"/>
                </a:lnTo>
                <a:lnTo>
                  <a:pt x="2239" y="13919"/>
                </a:lnTo>
                <a:lnTo>
                  <a:pt x="2215" y="13700"/>
                </a:lnTo>
                <a:lnTo>
                  <a:pt x="2239" y="13505"/>
                </a:lnTo>
                <a:lnTo>
                  <a:pt x="2263" y="13286"/>
                </a:lnTo>
                <a:lnTo>
                  <a:pt x="2288" y="13092"/>
                </a:lnTo>
                <a:lnTo>
                  <a:pt x="2361" y="12873"/>
                </a:lnTo>
                <a:lnTo>
                  <a:pt x="2507" y="12483"/>
                </a:lnTo>
                <a:lnTo>
                  <a:pt x="2726" y="12094"/>
                </a:lnTo>
                <a:lnTo>
                  <a:pt x="2945" y="11729"/>
                </a:lnTo>
                <a:lnTo>
                  <a:pt x="3188" y="11388"/>
                </a:lnTo>
                <a:lnTo>
                  <a:pt x="3650" y="10780"/>
                </a:lnTo>
                <a:lnTo>
                  <a:pt x="3845" y="10488"/>
                </a:lnTo>
                <a:lnTo>
                  <a:pt x="4064" y="10172"/>
                </a:lnTo>
                <a:lnTo>
                  <a:pt x="4259" y="9807"/>
                </a:lnTo>
                <a:lnTo>
                  <a:pt x="4405" y="9417"/>
                </a:lnTo>
                <a:lnTo>
                  <a:pt x="4502" y="9028"/>
                </a:lnTo>
                <a:lnTo>
                  <a:pt x="4599" y="8614"/>
                </a:lnTo>
                <a:lnTo>
                  <a:pt x="4672" y="8347"/>
                </a:lnTo>
                <a:lnTo>
                  <a:pt x="4770" y="8079"/>
                </a:lnTo>
                <a:lnTo>
                  <a:pt x="4891" y="7860"/>
                </a:lnTo>
                <a:lnTo>
                  <a:pt x="5037" y="7641"/>
                </a:lnTo>
                <a:lnTo>
                  <a:pt x="5183" y="7446"/>
                </a:lnTo>
                <a:lnTo>
                  <a:pt x="5378" y="7300"/>
                </a:lnTo>
                <a:lnTo>
                  <a:pt x="5621" y="7154"/>
                </a:lnTo>
                <a:lnTo>
                  <a:pt x="5889" y="7033"/>
                </a:lnTo>
                <a:lnTo>
                  <a:pt x="6205" y="6911"/>
                </a:lnTo>
                <a:lnTo>
                  <a:pt x="6546" y="6814"/>
                </a:lnTo>
                <a:lnTo>
                  <a:pt x="6862" y="6741"/>
                </a:lnTo>
                <a:lnTo>
                  <a:pt x="7178" y="6643"/>
                </a:lnTo>
                <a:close/>
                <a:moveTo>
                  <a:pt x="7154" y="6060"/>
                </a:moveTo>
                <a:lnTo>
                  <a:pt x="7081" y="6084"/>
                </a:lnTo>
                <a:lnTo>
                  <a:pt x="7008" y="6157"/>
                </a:lnTo>
                <a:lnTo>
                  <a:pt x="6984" y="6230"/>
                </a:lnTo>
                <a:lnTo>
                  <a:pt x="6594" y="6327"/>
                </a:lnTo>
                <a:lnTo>
                  <a:pt x="6229" y="6424"/>
                </a:lnTo>
                <a:lnTo>
                  <a:pt x="5840" y="6546"/>
                </a:lnTo>
                <a:lnTo>
                  <a:pt x="5499" y="6692"/>
                </a:lnTo>
                <a:lnTo>
                  <a:pt x="5159" y="6862"/>
                </a:lnTo>
                <a:lnTo>
                  <a:pt x="4867" y="7081"/>
                </a:lnTo>
                <a:lnTo>
                  <a:pt x="4721" y="7227"/>
                </a:lnTo>
                <a:lnTo>
                  <a:pt x="4599" y="7373"/>
                </a:lnTo>
                <a:lnTo>
                  <a:pt x="4502" y="7519"/>
                </a:lnTo>
                <a:lnTo>
                  <a:pt x="4380" y="7690"/>
                </a:lnTo>
                <a:lnTo>
                  <a:pt x="4307" y="7884"/>
                </a:lnTo>
                <a:lnTo>
                  <a:pt x="4234" y="8103"/>
                </a:lnTo>
                <a:lnTo>
                  <a:pt x="4113" y="8517"/>
                </a:lnTo>
                <a:lnTo>
                  <a:pt x="4015" y="8955"/>
                </a:lnTo>
                <a:lnTo>
                  <a:pt x="3894" y="9393"/>
                </a:lnTo>
                <a:lnTo>
                  <a:pt x="3796" y="9588"/>
                </a:lnTo>
                <a:lnTo>
                  <a:pt x="3699" y="9807"/>
                </a:lnTo>
                <a:lnTo>
                  <a:pt x="3456" y="10196"/>
                </a:lnTo>
                <a:lnTo>
                  <a:pt x="3188" y="10561"/>
                </a:lnTo>
                <a:lnTo>
                  <a:pt x="2920" y="10926"/>
                </a:lnTo>
                <a:lnTo>
                  <a:pt x="2434" y="11583"/>
                </a:lnTo>
                <a:lnTo>
                  <a:pt x="2215" y="11899"/>
                </a:lnTo>
                <a:lnTo>
                  <a:pt x="2020" y="12264"/>
                </a:lnTo>
                <a:lnTo>
                  <a:pt x="1850" y="12605"/>
                </a:lnTo>
                <a:lnTo>
                  <a:pt x="1752" y="12994"/>
                </a:lnTo>
                <a:lnTo>
                  <a:pt x="1704" y="13189"/>
                </a:lnTo>
                <a:lnTo>
                  <a:pt x="1679" y="13384"/>
                </a:lnTo>
                <a:lnTo>
                  <a:pt x="1679" y="13603"/>
                </a:lnTo>
                <a:lnTo>
                  <a:pt x="1679" y="13822"/>
                </a:lnTo>
                <a:lnTo>
                  <a:pt x="1704" y="14016"/>
                </a:lnTo>
                <a:lnTo>
                  <a:pt x="1752" y="14235"/>
                </a:lnTo>
                <a:lnTo>
                  <a:pt x="1825" y="14430"/>
                </a:lnTo>
                <a:lnTo>
                  <a:pt x="1898" y="14624"/>
                </a:lnTo>
                <a:lnTo>
                  <a:pt x="1996" y="14819"/>
                </a:lnTo>
                <a:lnTo>
                  <a:pt x="2093" y="14989"/>
                </a:lnTo>
                <a:lnTo>
                  <a:pt x="2215" y="15160"/>
                </a:lnTo>
                <a:lnTo>
                  <a:pt x="2361" y="15330"/>
                </a:lnTo>
                <a:lnTo>
                  <a:pt x="2507" y="15476"/>
                </a:lnTo>
                <a:lnTo>
                  <a:pt x="2677" y="15598"/>
                </a:lnTo>
                <a:lnTo>
                  <a:pt x="2847" y="15719"/>
                </a:lnTo>
                <a:lnTo>
                  <a:pt x="3018" y="15841"/>
                </a:lnTo>
                <a:lnTo>
                  <a:pt x="3212" y="15938"/>
                </a:lnTo>
                <a:lnTo>
                  <a:pt x="3407" y="16011"/>
                </a:lnTo>
                <a:lnTo>
                  <a:pt x="3602" y="16084"/>
                </a:lnTo>
                <a:lnTo>
                  <a:pt x="3821" y="16133"/>
                </a:lnTo>
                <a:lnTo>
                  <a:pt x="4040" y="16157"/>
                </a:lnTo>
                <a:lnTo>
                  <a:pt x="4502" y="16157"/>
                </a:lnTo>
                <a:lnTo>
                  <a:pt x="4721" y="16133"/>
                </a:lnTo>
                <a:lnTo>
                  <a:pt x="5159" y="16060"/>
                </a:lnTo>
                <a:lnTo>
                  <a:pt x="5597" y="15938"/>
                </a:lnTo>
                <a:lnTo>
                  <a:pt x="6108" y="15817"/>
                </a:lnTo>
                <a:lnTo>
                  <a:pt x="6594" y="15719"/>
                </a:lnTo>
                <a:lnTo>
                  <a:pt x="6789" y="15695"/>
                </a:lnTo>
                <a:lnTo>
                  <a:pt x="6959" y="15671"/>
                </a:lnTo>
                <a:lnTo>
                  <a:pt x="7349" y="15695"/>
                </a:lnTo>
                <a:lnTo>
                  <a:pt x="7714" y="15744"/>
                </a:lnTo>
                <a:lnTo>
                  <a:pt x="8079" y="15817"/>
                </a:lnTo>
                <a:lnTo>
                  <a:pt x="8541" y="15890"/>
                </a:lnTo>
                <a:lnTo>
                  <a:pt x="8979" y="15963"/>
                </a:lnTo>
                <a:lnTo>
                  <a:pt x="9441" y="16011"/>
                </a:lnTo>
                <a:lnTo>
                  <a:pt x="9879" y="16011"/>
                </a:lnTo>
                <a:lnTo>
                  <a:pt x="10098" y="15987"/>
                </a:lnTo>
                <a:lnTo>
                  <a:pt x="10317" y="15963"/>
                </a:lnTo>
                <a:lnTo>
                  <a:pt x="10536" y="15890"/>
                </a:lnTo>
                <a:lnTo>
                  <a:pt x="10731" y="15817"/>
                </a:lnTo>
                <a:lnTo>
                  <a:pt x="10926" y="15744"/>
                </a:lnTo>
                <a:lnTo>
                  <a:pt x="11120" y="15622"/>
                </a:lnTo>
                <a:lnTo>
                  <a:pt x="11315" y="15476"/>
                </a:lnTo>
                <a:lnTo>
                  <a:pt x="11485" y="15306"/>
                </a:lnTo>
                <a:lnTo>
                  <a:pt x="11631" y="15135"/>
                </a:lnTo>
                <a:lnTo>
                  <a:pt x="11753" y="14941"/>
                </a:lnTo>
                <a:lnTo>
                  <a:pt x="11802" y="14892"/>
                </a:lnTo>
                <a:lnTo>
                  <a:pt x="11948" y="14576"/>
                </a:lnTo>
                <a:lnTo>
                  <a:pt x="12094" y="14235"/>
                </a:lnTo>
                <a:lnTo>
                  <a:pt x="12191" y="13870"/>
                </a:lnTo>
                <a:lnTo>
                  <a:pt x="12264" y="13505"/>
                </a:lnTo>
                <a:lnTo>
                  <a:pt x="12288" y="13140"/>
                </a:lnTo>
                <a:lnTo>
                  <a:pt x="12313" y="12751"/>
                </a:lnTo>
                <a:lnTo>
                  <a:pt x="12288" y="12410"/>
                </a:lnTo>
                <a:lnTo>
                  <a:pt x="12264" y="12070"/>
                </a:lnTo>
                <a:lnTo>
                  <a:pt x="12215" y="11851"/>
                </a:lnTo>
                <a:lnTo>
                  <a:pt x="12167" y="11656"/>
                </a:lnTo>
                <a:lnTo>
                  <a:pt x="12069" y="11437"/>
                </a:lnTo>
                <a:lnTo>
                  <a:pt x="11972" y="11267"/>
                </a:lnTo>
                <a:lnTo>
                  <a:pt x="11753" y="10902"/>
                </a:lnTo>
                <a:lnTo>
                  <a:pt x="11485" y="10561"/>
                </a:lnTo>
                <a:lnTo>
                  <a:pt x="10926" y="9953"/>
                </a:lnTo>
                <a:lnTo>
                  <a:pt x="10682" y="9636"/>
                </a:lnTo>
                <a:lnTo>
                  <a:pt x="10439" y="9320"/>
                </a:lnTo>
                <a:lnTo>
                  <a:pt x="10439" y="9223"/>
                </a:lnTo>
                <a:lnTo>
                  <a:pt x="10439" y="9174"/>
                </a:lnTo>
                <a:lnTo>
                  <a:pt x="10415" y="9150"/>
                </a:lnTo>
                <a:lnTo>
                  <a:pt x="10269" y="9052"/>
                </a:lnTo>
                <a:lnTo>
                  <a:pt x="10171" y="8882"/>
                </a:lnTo>
                <a:lnTo>
                  <a:pt x="10001" y="8590"/>
                </a:lnTo>
                <a:lnTo>
                  <a:pt x="9977" y="8493"/>
                </a:lnTo>
                <a:lnTo>
                  <a:pt x="9904" y="8395"/>
                </a:lnTo>
                <a:lnTo>
                  <a:pt x="9490" y="7690"/>
                </a:lnTo>
                <a:lnTo>
                  <a:pt x="9271" y="7373"/>
                </a:lnTo>
                <a:lnTo>
                  <a:pt x="9028" y="7057"/>
                </a:lnTo>
                <a:lnTo>
                  <a:pt x="8760" y="6765"/>
                </a:lnTo>
                <a:lnTo>
                  <a:pt x="8468" y="6522"/>
                </a:lnTo>
                <a:lnTo>
                  <a:pt x="8298" y="6400"/>
                </a:lnTo>
                <a:lnTo>
                  <a:pt x="8127" y="6303"/>
                </a:lnTo>
                <a:lnTo>
                  <a:pt x="7957" y="6230"/>
                </a:lnTo>
                <a:lnTo>
                  <a:pt x="7762" y="6157"/>
                </a:lnTo>
                <a:lnTo>
                  <a:pt x="7689" y="6108"/>
                </a:lnTo>
                <a:lnTo>
                  <a:pt x="7592" y="6108"/>
                </a:lnTo>
                <a:lnTo>
                  <a:pt x="7251" y="606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2"/>
          <p:cNvSpPr txBox="1"/>
          <p:nvPr/>
        </p:nvSpPr>
        <p:spPr>
          <a:xfrm>
            <a:off x="336663" y="1227148"/>
            <a:ext cx="4610092" cy="1217216"/>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chemeClr val="dk1"/>
              </a:buClr>
              <a:buSzPts val="3600"/>
              <a:buFont typeface="Arial"/>
              <a:buNone/>
            </a:pPr>
            <a:r>
              <a:rPr b="0" i="0" lang="en-US" sz="3600" u="none" cap="none" strike="noStrike">
                <a:solidFill>
                  <a:schemeClr val="dk1"/>
                </a:solidFill>
                <a:latin typeface="Arial"/>
                <a:ea typeface="Arial"/>
                <a:cs typeface="Arial"/>
                <a:sym typeface="Arial"/>
              </a:rPr>
              <a:t>INSTRUCTIONS FOR USE</a:t>
            </a:r>
            <a:endParaRPr/>
          </a:p>
        </p:txBody>
      </p:sp>
      <p:sp>
        <p:nvSpPr>
          <p:cNvPr id="71" name="Google Shape;71;p2"/>
          <p:cNvSpPr/>
          <p:nvPr/>
        </p:nvSpPr>
        <p:spPr>
          <a:xfrm>
            <a:off x="336663" y="2444364"/>
            <a:ext cx="4610092" cy="163121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400" u="none" cap="none" strike="noStrike">
                <a:solidFill>
                  <a:srgbClr val="A65F1D"/>
                </a:solidFill>
                <a:latin typeface="Arial"/>
                <a:ea typeface="Arial"/>
                <a:cs typeface="Arial"/>
                <a:sym typeface="Arial"/>
              </a:rPr>
              <a:t>DOWNLOAD AS POWERPOINT TEMPLATE</a:t>
            </a:r>
            <a:endParaRPr/>
          </a:p>
          <a:p>
            <a:pPr indent="0" lvl="0" marL="0" marR="0" rtl="0" algn="just">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rPr b="0" i="0" lang="en-US" sz="1400" u="none" cap="none" strike="noStrike">
                <a:solidFill>
                  <a:schemeClr val="dk1"/>
                </a:solidFill>
                <a:latin typeface="Arial"/>
                <a:ea typeface="Arial"/>
                <a:cs typeface="Arial"/>
                <a:sym typeface="Arial"/>
              </a:rPr>
              <a:t>Click on the button under the presentation preview that says "Download as PowerPoint template". You will get a .pptx file that you can edit in PowerPoint. Remember to download and install the fonts used in this presentation.</a:t>
            </a:r>
            <a:endParaRPr/>
          </a:p>
          <a:p>
            <a:pPr indent="0" lvl="0" marL="0" marR="0" rtl="0" algn="just">
              <a:spcBef>
                <a:spcPts val="0"/>
              </a:spcBef>
              <a:spcAft>
                <a:spcPts val="0"/>
              </a:spcAft>
              <a:buNone/>
            </a:pPr>
            <a:r>
              <a:t/>
            </a:r>
            <a:endParaRPr b="0" i="0" sz="800" u="none" cap="none" strike="noStrike">
              <a:solidFill>
                <a:schemeClr val="dk1"/>
              </a:solidFill>
              <a:latin typeface="Arial"/>
              <a:ea typeface="Arial"/>
              <a:cs typeface="Arial"/>
              <a:sym typeface="Arial"/>
            </a:endParaRPr>
          </a:p>
        </p:txBody>
      </p:sp>
      <p:sp>
        <p:nvSpPr>
          <p:cNvPr id="72" name="Google Shape;72;p2"/>
          <p:cNvSpPr/>
          <p:nvPr/>
        </p:nvSpPr>
        <p:spPr>
          <a:xfrm>
            <a:off x="336664" y="4000134"/>
            <a:ext cx="4610092" cy="150810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400" u="none" cap="none" strike="noStrike">
                <a:solidFill>
                  <a:srgbClr val="A65F1D"/>
                </a:solidFill>
                <a:latin typeface="Arial"/>
                <a:ea typeface="Arial"/>
                <a:cs typeface="Arial"/>
                <a:sym typeface="Arial"/>
              </a:rPr>
              <a:t>USE AS GOOGLE SLIDES THEME</a:t>
            </a:r>
            <a:endParaRPr/>
          </a:p>
          <a:p>
            <a:pPr indent="0" lvl="0" marL="0" marR="0" rtl="0" algn="just">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rPr b="0" i="0" lang="en-US" sz="1400" u="none" cap="none" strike="noStrike">
                <a:solidFill>
                  <a:schemeClr val="dk1"/>
                </a:solidFill>
                <a:latin typeface="Arial"/>
                <a:ea typeface="Arial"/>
                <a:cs typeface="Arial"/>
                <a:sym typeface="Arial"/>
              </a:rPr>
              <a:t>Click on the button that says "Use as Google Slides Theme". You will get a copy of this document on your Google Drive and will be able to edit, add or delete slides. Remember you must be signed in to your Google account.</a:t>
            </a:r>
            <a:endParaRPr/>
          </a:p>
        </p:txBody>
      </p:sp>
      <p:sp>
        <p:nvSpPr>
          <p:cNvPr id="73" name="Google Shape;73;p2"/>
          <p:cNvSpPr/>
          <p:nvPr/>
        </p:nvSpPr>
        <p:spPr>
          <a:xfrm rot="-5400000">
            <a:off x="8682521" y="3154784"/>
            <a:ext cx="649573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lt1"/>
                </a:solidFill>
                <a:latin typeface="Arial"/>
                <a:ea typeface="Arial"/>
                <a:cs typeface="Arial"/>
                <a:sym typeface="Arial"/>
              </a:rPr>
              <a:t>This template is free to use under Creative Commons Attribution license. Please mention Slidehood.com and other resources used in a slide footer.</a:t>
            </a:r>
            <a:endParaRPr/>
          </a:p>
        </p:txBody>
      </p:sp>
      <p:sp>
        <p:nvSpPr>
          <p:cNvPr id="74" name="Google Shape;74;p2"/>
          <p:cNvSpPr/>
          <p:nvPr/>
        </p:nvSpPr>
        <p:spPr>
          <a:xfrm>
            <a:off x="336663" y="5682169"/>
            <a:ext cx="342112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A65F1D"/>
                </a:solidFill>
                <a:latin typeface="Arial"/>
                <a:ea typeface="Arial"/>
                <a:cs typeface="Arial"/>
                <a:sym typeface="Arial"/>
              </a:rPr>
              <a:t>FONT:  NOTO SERIF (GOOGLE FONTS)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3"/>
          <p:cNvSpPr txBox="1"/>
          <p:nvPr>
            <p:ph type="ctrTitle"/>
          </p:nvPr>
        </p:nvSpPr>
        <p:spPr>
          <a:xfrm>
            <a:off x="614713" y="3087974"/>
            <a:ext cx="3897859" cy="1699836"/>
          </a:xfrm>
          <a:prstGeom prst="rect">
            <a:avLst/>
          </a:prstGeom>
          <a:no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Clr>
                <a:schemeClr val="dk1"/>
              </a:buClr>
              <a:buSzPts val="3600"/>
              <a:buFont typeface="Arial"/>
              <a:buNone/>
            </a:pPr>
            <a:r>
              <a:rPr lang="en-US" sz="3600"/>
              <a:t>1.</a:t>
            </a:r>
            <a:endParaRPr/>
          </a:p>
          <a:p>
            <a:pPr indent="0" lvl="0" marL="0" rtl="0" algn="ctr">
              <a:lnSpc>
                <a:spcPct val="90000"/>
              </a:lnSpc>
              <a:spcBef>
                <a:spcPts val="0"/>
              </a:spcBef>
              <a:spcAft>
                <a:spcPts val="0"/>
              </a:spcAft>
              <a:buClr>
                <a:schemeClr val="dk1"/>
              </a:buClr>
              <a:buSzPts val="3600"/>
              <a:buFont typeface="Arial"/>
              <a:buNone/>
            </a:pPr>
            <a:r>
              <a:rPr lang="en-US" sz="3600"/>
              <a:t>YOUR FIRST HEADLINE</a:t>
            </a:r>
            <a:endParaRPr/>
          </a:p>
        </p:txBody>
      </p:sp>
      <p:sp>
        <p:nvSpPr>
          <p:cNvPr id="80" name="Google Shape;80;p3"/>
          <p:cNvSpPr txBox="1"/>
          <p:nvPr>
            <p:ph idx="1" type="subTitle"/>
          </p:nvPr>
        </p:nvSpPr>
        <p:spPr>
          <a:xfrm>
            <a:off x="419842" y="4607928"/>
            <a:ext cx="4287603" cy="823450"/>
          </a:xfrm>
          <a:prstGeom prst="rect">
            <a:avLst/>
          </a:prstGeom>
          <a:noFill/>
          <a:ln>
            <a:noFill/>
          </a:ln>
        </p:spPr>
        <p:txBody>
          <a:bodyPr anchorCtr="0" anchor="ctr" bIns="91425" lIns="91425" spcFirstLastPara="1" rIns="91425" wrap="square" tIns="91425">
            <a:noAutofit/>
          </a:bodyPr>
          <a:lstStyle/>
          <a:p>
            <a:pPr indent="-228600" lvl="0" marL="228600" rtl="0" algn="ctr">
              <a:lnSpc>
                <a:spcPct val="90000"/>
              </a:lnSpc>
              <a:spcBef>
                <a:spcPts val="0"/>
              </a:spcBef>
              <a:spcAft>
                <a:spcPts val="0"/>
              </a:spcAft>
              <a:buSzPts val="2000"/>
              <a:buNone/>
            </a:pPr>
            <a:r>
              <a:rPr lang="en-US" sz="2000">
                <a:solidFill>
                  <a:srgbClr val="A65F1D"/>
                </a:solidFill>
              </a:rPr>
              <a:t>First things first let’s start with the first set of slides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4"/>
          <p:cNvSpPr txBox="1"/>
          <p:nvPr>
            <p:ph idx="1" type="body"/>
          </p:nvPr>
        </p:nvSpPr>
        <p:spPr>
          <a:xfrm>
            <a:off x="2967567" y="2882401"/>
            <a:ext cx="6256800" cy="1093199"/>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Clr>
                <a:schemeClr val="dk1"/>
              </a:buClr>
              <a:buSzPts val="2380"/>
              <a:buNone/>
            </a:pPr>
            <a:r>
              <a:rPr b="0" lang="en-US" sz="2380"/>
              <a:t>A fine quotation is a diamond in the hand of a man of wit and a pebble in the hand of a fool. </a:t>
            </a:r>
            <a:endParaRPr/>
          </a:p>
          <a:p>
            <a:pPr indent="0" lvl="0" marL="0" rtl="0" algn="ctr">
              <a:lnSpc>
                <a:spcPct val="80000"/>
              </a:lnSpc>
              <a:spcBef>
                <a:spcPts val="0"/>
              </a:spcBef>
              <a:spcAft>
                <a:spcPts val="0"/>
              </a:spcAft>
              <a:buClr>
                <a:schemeClr val="dk1"/>
              </a:buClr>
              <a:buSzPts val="2380"/>
              <a:buNone/>
            </a:pPr>
            <a:r>
              <a:t/>
            </a:r>
            <a:endParaRPr b="0" sz="2380"/>
          </a:p>
        </p:txBody>
      </p:sp>
      <p:pic>
        <p:nvPicPr>
          <p:cNvPr id="86" name="Google Shape;86;p4"/>
          <p:cNvPicPr preferRelativeResize="0"/>
          <p:nvPr/>
        </p:nvPicPr>
        <p:blipFill rotWithShape="1">
          <a:blip r:embed="rId3">
            <a:alphaModFix/>
          </a:blip>
          <a:srcRect b="0" l="0" r="0" t="0"/>
          <a:stretch/>
        </p:blipFill>
        <p:spPr>
          <a:xfrm>
            <a:off x="9893509" y="1064302"/>
            <a:ext cx="1424065" cy="944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5"/>
          <p:cNvSpPr txBox="1"/>
          <p:nvPr/>
        </p:nvSpPr>
        <p:spPr>
          <a:xfrm>
            <a:off x="1540303" y="3567660"/>
            <a:ext cx="3997397" cy="964316"/>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chemeClr val="dk1"/>
              </a:buClr>
              <a:buSzPts val="6600"/>
              <a:buFont typeface="Arial"/>
              <a:buNone/>
            </a:pPr>
            <a:r>
              <a:rPr lang="en-US" sz="6600">
                <a:solidFill>
                  <a:schemeClr val="dk1"/>
                </a:solidFill>
                <a:latin typeface="Arial"/>
                <a:ea typeface="Arial"/>
                <a:cs typeface="Arial"/>
                <a:sym typeface="Arial"/>
              </a:rPr>
              <a:t>BIG IDEA</a:t>
            </a:r>
            <a:endParaRPr/>
          </a:p>
        </p:txBody>
      </p:sp>
      <p:sp>
        <p:nvSpPr>
          <p:cNvPr id="92" name="Google Shape;92;p5"/>
          <p:cNvSpPr/>
          <p:nvPr/>
        </p:nvSpPr>
        <p:spPr>
          <a:xfrm>
            <a:off x="1540304" y="4270366"/>
            <a:ext cx="399739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A65F1D"/>
                </a:solidFill>
                <a:latin typeface="Arial"/>
                <a:ea typeface="Arial"/>
                <a:cs typeface="Arial"/>
                <a:sym typeface="Arial"/>
              </a:rPr>
              <a:t>Grab the attention of your audience by using icons and impressive images</a:t>
            </a:r>
            <a:endParaRPr/>
          </a:p>
        </p:txBody>
      </p:sp>
      <p:sp>
        <p:nvSpPr>
          <p:cNvPr id="93" name="Google Shape;93;p5"/>
          <p:cNvSpPr/>
          <p:nvPr/>
        </p:nvSpPr>
        <p:spPr>
          <a:xfrm>
            <a:off x="2694545" y="2109002"/>
            <a:ext cx="1610120" cy="1308756"/>
          </a:xfrm>
          <a:custGeom>
            <a:rect b="b" l="l" r="r" t="t"/>
            <a:pathLst>
              <a:path extrusionOk="0" h="14479" w="17813">
                <a:moveTo>
                  <a:pt x="9904" y="1387"/>
                </a:moveTo>
                <a:lnTo>
                  <a:pt x="10074" y="1412"/>
                </a:lnTo>
                <a:lnTo>
                  <a:pt x="10245" y="1460"/>
                </a:lnTo>
                <a:lnTo>
                  <a:pt x="10391" y="1509"/>
                </a:lnTo>
                <a:lnTo>
                  <a:pt x="10464" y="1558"/>
                </a:lnTo>
                <a:lnTo>
                  <a:pt x="10537" y="1631"/>
                </a:lnTo>
                <a:lnTo>
                  <a:pt x="10610" y="1777"/>
                </a:lnTo>
                <a:lnTo>
                  <a:pt x="9880" y="1728"/>
                </a:lnTo>
                <a:lnTo>
                  <a:pt x="9150" y="1704"/>
                </a:lnTo>
                <a:lnTo>
                  <a:pt x="7057" y="1728"/>
                </a:lnTo>
                <a:lnTo>
                  <a:pt x="7082" y="1606"/>
                </a:lnTo>
                <a:lnTo>
                  <a:pt x="7179" y="1509"/>
                </a:lnTo>
                <a:lnTo>
                  <a:pt x="7276" y="1436"/>
                </a:lnTo>
                <a:lnTo>
                  <a:pt x="7422" y="1412"/>
                </a:lnTo>
                <a:lnTo>
                  <a:pt x="7568" y="1387"/>
                </a:lnTo>
                <a:lnTo>
                  <a:pt x="7714" y="1387"/>
                </a:lnTo>
                <a:lnTo>
                  <a:pt x="7982" y="1412"/>
                </a:lnTo>
                <a:lnTo>
                  <a:pt x="8980" y="1412"/>
                </a:lnTo>
                <a:lnTo>
                  <a:pt x="9344" y="1387"/>
                </a:lnTo>
                <a:close/>
                <a:moveTo>
                  <a:pt x="9393" y="414"/>
                </a:moveTo>
                <a:lnTo>
                  <a:pt x="9880" y="463"/>
                </a:lnTo>
                <a:lnTo>
                  <a:pt x="10123" y="511"/>
                </a:lnTo>
                <a:lnTo>
                  <a:pt x="10342" y="560"/>
                </a:lnTo>
                <a:lnTo>
                  <a:pt x="10561" y="633"/>
                </a:lnTo>
                <a:lnTo>
                  <a:pt x="10756" y="730"/>
                </a:lnTo>
                <a:lnTo>
                  <a:pt x="10926" y="852"/>
                </a:lnTo>
                <a:lnTo>
                  <a:pt x="11072" y="974"/>
                </a:lnTo>
                <a:lnTo>
                  <a:pt x="11194" y="1144"/>
                </a:lnTo>
                <a:lnTo>
                  <a:pt x="11291" y="1339"/>
                </a:lnTo>
                <a:lnTo>
                  <a:pt x="11364" y="1558"/>
                </a:lnTo>
                <a:lnTo>
                  <a:pt x="11364" y="1825"/>
                </a:lnTo>
                <a:lnTo>
                  <a:pt x="10999" y="1801"/>
                </a:lnTo>
                <a:lnTo>
                  <a:pt x="10999" y="1679"/>
                </a:lnTo>
                <a:lnTo>
                  <a:pt x="10975" y="1582"/>
                </a:lnTo>
                <a:lnTo>
                  <a:pt x="10926" y="1485"/>
                </a:lnTo>
                <a:lnTo>
                  <a:pt x="10877" y="1387"/>
                </a:lnTo>
                <a:lnTo>
                  <a:pt x="10707" y="1217"/>
                </a:lnTo>
                <a:lnTo>
                  <a:pt x="10537" y="1095"/>
                </a:lnTo>
                <a:lnTo>
                  <a:pt x="10293" y="1022"/>
                </a:lnTo>
                <a:lnTo>
                  <a:pt x="10050" y="974"/>
                </a:lnTo>
                <a:lnTo>
                  <a:pt x="9807" y="949"/>
                </a:lnTo>
                <a:lnTo>
                  <a:pt x="9539" y="925"/>
                </a:lnTo>
                <a:lnTo>
                  <a:pt x="9004" y="974"/>
                </a:lnTo>
                <a:lnTo>
                  <a:pt x="8493" y="998"/>
                </a:lnTo>
                <a:lnTo>
                  <a:pt x="8152" y="998"/>
                </a:lnTo>
                <a:lnTo>
                  <a:pt x="7787" y="974"/>
                </a:lnTo>
                <a:lnTo>
                  <a:pt x="7593" y="974"/>
                </a:lnTo>
                <a:lnTo>
                  <a:pt x="7422" y="998"/>
                </a:lnTo>
                <a:lnTo>
                  <a:pt x="7252" y="1047"/>
                </a:lnTo>
                <a:lnTo>
                  <a:pt x="7082" y="1095"/>
                </a:lnTo>
                <a:lnTo>
                  <a:pt x="6911" y="1217"/>
                </a:lnTo>
                <a:lnTo>
                  <a:pt x="6790" y="1363"/>
                </a:lnTo>
                <a:lnTo>
                  <a:pt x="6741" y="1460"/>
                </a:lnTo>
                <a:lnTo>
                  <a:pt x="6692" y="1558"/>
                </a:lnTo>
                <a:lnTo>
                  <a:pt x="6692" y="1631"/>
                </a:lnTo>
                <a:lnTo>
                  <a:pt x="6692" y="1728"/>
                </a:lnTo>
                <a:lnTo>
                  <a:pt x="6181" y="1728"/>
                </a:lnTo>
                <a:lnTo>
                  <a:pt x="6206" y="1436"/>
                </a:lnTo>
                <a:lnTo>
                  <a:pt x="6230" y="1290"/>
                </a:lnTo>
                <a:lnTo>
                  <a:pt x="6303" y="1168"/>
                </a:lnTo>
                <a:lnTo>
                  <a:pt x="6425" y="998"/>
                </a:lnTo>
                <a:lnTo>
                  <a:pt x="6571" y="876"/>
                </a:lnTo>
                <a:lnTo>
                  <a:pt x="6765" y="779"/>
                </a:lnTo>
                <a:lnTo>
                  <a:pt x="6936" y="706"/>
                </a:lnTo>
                <a:lnTo>
                  <a:pt x="7301" y="584"/>
                </a:lnTo>
                <a:lnTo>
                  <a:pt x="7690" y="487"/>
                </a:lnTo>
                <a:lnTo>
                  <a:pt x="8079" y="438"/>
                </a:lnTo>
                <a:lnTo>
                  <a:pt x="8493" y="414"/>
                </a:lnTo>
                <a:close/>
                <a:moveTo>
                  <a:pt x="17131" y="2336"/>
                </a:moveTo>
                <a:lnTo>
                  <a:pt x="17179" y="2604"/>
                </a:lnTo>
                <a:lnTo>
                  <a:pt x="16839" y="2945"/>
                </a:lnTo>
                <a:lnTo>
                  <a:pt x="16790" y="2482"/>
                </a:lnTo>
                <a:lnTo>
                  <a:pt x="16936" y="2336"/>
                </a:lnTo>
                <a:close/>
                <a:moveTo>
                  <a:pt x="17179" y="2969"/>
                </a:moveTo>
                <a:lnTo>
                  <a:pt x="17155" y="3431"/>
                </a:lnTo>
                <a:lnTo>
                  <a:pt x="16888" y="3577"/>
                </a:lnTo>
                <a:lnTo>
                  <a:pt x="16888" y="3455"/>
                </a:lnTo>
                <a:lnTo>
                  <a:pt x="16863" y="3310"/>
                </a:lnTo>
                <a:lnTo>
                  <a:pt x="17009" y="3188"/>
                </a:lnTo>
                <a:lnTo>
                  <a:pt x="17131" y="3042"/>
                </a:lnTo>
                <a:lnTo>
                  <a:pt x="17179" y="2969"/>
                </a:lnTo>
                <a:close/>
                <a:moveTo>
                  <a:pt x="17155" y="3626"/>
                </a:moveTo>
                <a:lnTo>
                  <a:pt x="17155" y="4064"/>
                </a:lnTo>
                <a:lnTo>
                  <a:pt x="16936" y="4234"/>
                </a:lnTo>
                <a:lnTo>
                  <a:pt x="16912" y="3869"/>
                </a:lnTo>
                <a:lnTo>
                  <a:pt x="17033" y="3747"/>
                </a:lnTo>
                <a:lnTo>
                  <a:pt x="17155" y="3626"/>
                </a:lnTo>
                <a:close/>
                <a:moveTo>
                  <a:pt x="17155" y="4258"/>
                </a:moveTo>
                <a:lnTo>
                  <a:pt x="17179" y="4599"/>
                </a:lnTo>
                <a:lnTo>
                  <a:pt x="16912" y="4769"/>
                </a:lnTo>
                <a:lnTo>
                  <a:pt x="16936" y="4526"/>
                </a:lnTo>
                <a:lnTo>
                  <a:pt x="17155" y="4258"/>
                </a:lnTo>
                <a:close/>
                <a:moveTo>
                  <a:pt x="1509" y="2093"/>
                </a:moveTo>
                <a:lnTo>
                  <a:pt x="2045" y="2117"/>
                </a:lnTo>
                <a:lnTo>
                  <a:pt x="4332" y="2190"/>
                </a:lnTo>
                <a:lnTo>
                  <a:pt x="5524" y="2239"/>
                </a:lnTo>
                <a:lnTo>
                  <a:pt x="6741" y="2239"/>
                </a:lnTo>
                <a:lnTo>
                  <a:pt x="9150" y="2215"/>
                </a:lnTo>
                <a:lnTo>
                  <a:pt x="9734" y="2215"/>
                </a:lnTo>
                <a:lnTo>
                  <a:pt x="10293" y="2239"/>
                </a:lnTo>
                <a:lnTo>
                  <a:pt x="11437" y="2312"/>
                </a:lnTo>
                <a:lnTo>
                  <a:pt x="12581" y="2385"/>
                </a:lnTo>
                <a:lnTo>
                  <a:pt x="13165" y="2409"/>
                </a:lnTo>
                <a:lnTo>
                  <a:pt x="13724" y="2409"/>
                </a:lnTo>
                <a:lnTo>
                  <a:pt x="14819" y="2361"/>
                </a:lnTo>
                <a:lnTo>
                  <a:pt x="15379" y="2361"/>
                </a:lnTo>
                <a:lnTo>
                  <a:pt x="15914" y="2336"/>
                </a:lnTo>
                <a:lnTo>
                  <a:pt x="16450" y="2361"/>
                </a:lnTo>
                <a:lnTo>
                  <a:pt x="16304" y="2458"/>
                </a:lnTo>
                <a:lnTo>
                  <a:pt x="16133" y="2555"/>
                </a:lnTo>
                <a:lnTo>
                  <a:pt x="15987" y="2653"/>
                </a:lnTo>
                <a:lnTo>
                  <a:pt x="15914" y="2726"/>
                </a:lnTo>
                <a:lnTo>
                  <a:pt x="15841" y="2799"/>
                </a:lnTo>
                <a:lnTo>
                  <a:pt x="15817" y="2872"/>
                </a:lnTo>
                <a:lnTo>
                  <a:pt x="15793" y="2969"/>
                </a:lnTo>
                <a:lnTo>
                  <a:pt x="15817" y="3018"/>
                </a:lnTo>
                <a:lnTo>
                  <a:pt x="15866" y="3042"/>
                </a:lnTo>
                <a:lnTo>
                  <a:pt x="15963" y="3042"/>
                </a:lnTo>
                <a:lnTo>
                  <a:pt x="16036" y="3018"/>
                </a:lnTo>
                <a:lnTo>
                  <a:pt x="16206" y="2920"/>
                </a:lnTo>
                <a:lnTo>
                  <a:pt x="16523" y="2677"/>
                </a:lnTo>
                <a:lnTo>
                  <a:pt x="16571" y="2653"/>
                </a:lnTo>
                <a:lnTo>
                  <a:pt x="16644" y="3091"/>
                </a:lnTo>
                <a:lnTo>
                  <a:pt x="16596" y="3139"/>
                </a:lnTo>
                <a:lnTo>
                  <a:pt x="16133" y="3407"/>
                </a:lnTo>
                <a:lnTo>
                  <a:pt x="15939" y="3577"/>
                </a:lnTo>
                <a:lnTo>
                  <a:pt x="15866" y="3674"/>
                </a:lnTo>
                <a:lnTo>
                  <a:pt x="15793" y="3772"/>
                </a:lnTo>
                <a:lnTo>
                  <a:pt x="15793" y="3820"/>
                </a:lnTo>
                <a:lnTo>
                  <a:pt x="15793" y="3869"/>
                </a:lnTo>
                <a:lnTo>
                  <a:pt x="15841" y="3893"/>
                </a:lnTo>
                <a:lnTo>
                  <a:pt x="15890" y="3893"/>
                </a:lnTo>
                <a:lnTo>
                  <a:pt x="16085" y="3820"/>
                </a:lnTo>
                <a:lnTo>
                  <a:pt x="16304" y="3723"/>
                </a:lnTo>
                <a:lnTo>
                  <a:pt x="16498" y="3601"/>
                </a:lnTo>
                <a:lnTo>
                  <a:pt x="16669" y="3455"/>
                </a:lnTo>
                <a:lnTo>
                  <a:pt x="16693" y="3699"/>
                </a:lnTo>
                <a:lnTo>
                  <a:pt x="16158" y="4039"/>
                </a:lnTo>
                <a:lnTo>
                  <a:pt x="15963" y="4185"/>
                </a:lnTo>
                <a:lnTo>
                  <a:pt x="15744" y="4356"/>
                </a:lnTo>
                <a:lnTo>
                  <a:pt x="15647" y="4453"/>
                </a:lnTo>
                <a:lnTo>
                  <a:pt x="15574" y="4575"/>
                </a:lnTo>
                <a:lnTo>
                  <a:pt x="15525" y="4672"/>
                </a:lnTo>
                <a:lnTo>
                  <a:pt x="15525" y="4794"/>
                </a:lnTo>
                <a:lnTo>
                  <a:pt x="15549" y="4818"/>
                </a:lnTo>
                <a:lnTo>
                  <a:pt x="15574" y="4842"/>
                </a:lnTo>
                <a:lnTo>
                  <a:pt x="15647" y="4867"/>
                </a:lnTo>
                <a:lnTo>
                  <a:pt x="15744" y="4818"/>
                </a:lnTo>
                <a:lnTo>
                  <a:pt x="15841" y="4769"/>
                </a:lnTo>
                <a:lnTo>
                  <a:pt x="15987" y="4599"/>
                </a:lnTo>
                <a:lnTo>
                  <a:pt x="16255" y="4356"/>
                </a:lnTo>
                <a:lnTo>
                  <a:pt x="16547" y="4137"/>
                </a:lnTo>
                <a:lnTo>
                  <a:pt x="16693" y="4039"/>
                </a:lnTo>
                <a:lnTo>
                  <a:pt x="16693" y="4404"/>
                </a:lnTo>
                <a:lnTo>
                  <a:pt x="16255" y="4672"/>
                </a:lnTo>
                <a:lnTo>
                  <a:pt x="16036" y="4818"/>
                </a:lnTo>
                <a:lnTo>
                  <a:pt x="15841" y="4964"/>
                </a:lnTo>
                <a:lnTo>
                  <a:pt x="15647" y="5134"/>
                </a:lnTo>
                <a:lnTo>
                  <a:pt x="15574" y="5232"/>
                </a:lnTo>
                <a:lnTo>
                  <a:pt x="15525" y="5329"/>
                </a:lnTo>
                <a:lnTo>
                  <a:pt x="15525" y="5378"/>
                </a:lnTo>
                <a:lnTo>
                  <a:pt x="15549" y="5402"/>
                </a:lnTo>
                <a:lnTo>
                  <a:pt x="15574" y="5426"/>
                </a:lnTo>
                <a:lnTo>
                  <a:pt x="15622" y="5426"/>
                </a:lnTo>
                <a:lnTo>
                  <a:pt x="15744" y="5378"/>
                </a:lnTo>
                <a:lnTo>
                  <a:pt x="15866" y="5329"/>
                </a:lnTo>
                <a:lnTo>
                  <a:pt x="16109" y="5159"/>
                </a:lnTo>
                <a:lnTo>
                  <a:pt x="16571" y="4818"/>
                </a:lnTo>
                <a:lnTo>
                  <a:pt x="16669" y="4745"/>
                </a:lnTo>
                <a:lnTo>
                  <a:pt x="16669" y="4745"/>
                </a:lnTo>
                <a:lnTo>
                  <a:pt x="16644" y="4964"/>
                </a:lnTo>
                <a:lnTo>
                  <a:pt x="16328" y="5207"/>
                </a:lnTo>
                <a:lnTo>
                  <a:pt x="16133" y="5378"/>
                </a:lnTo>
                <a:lnTo>
                  <a:pt x="15914" y="5572"/>
                </a:lnTo>
                <a:lnTo>
                  <a:pt x="15817" y="5694"/>
                </a:lnTo>
                <a:lnTo>
                  <a:pt x="15744" y="5791"/>
                </a:lnTo>
                <a:lnTo>
                  <a:pt x="15695" y="5913"/>
                </a:lnTo>
                <a:lnTo>
                  <a:pt x="15720" y="6035"/>
                </a:lnTo>
                <a:lnTo>
                  <a:pt x="15403" y="6083"/>
                </a:lnTo>
                <a:lnTo>
                  <a:pt x="15136" y="6108"/>
                </a:lnTo>
                <a:lnTo>
                  <a:pt x="14089" y="6108"/>
                </a:lnTo>
                <a:lnTo>
                  <a:pt x="13554" y="6059"/>
                </a:lnTo>
                <a:lnTo>
                  <a:pt x="13019" y="6059"/>
                </a:lnTo>
                <a:lnTo>
                  <a:pt x="11340" y="6108"/>
                </a:lnTo>
                <a:lnTo>
                  <a:pt x="10318" y="6108"/>
                </a:lnTo>
                <a:lnTo>
                  <a:pt x="10001" y="6156"/>
                </a:lnTo>
                <a:lnTo>
                  <a:pt x="9928" y="5962"/>
                </a:lnTo>
                <a:lnTo>
                  <a:pt x="9831" y="5791"/>
                </a:lnTo>
                <a:lnTo>
                  <a:pt x="9709" y="5670"/>
                </a:lnTo>
                <a:lnTo>
                  <a:pt x="9539" y="5548"/>
                </a:lnTo>
                <a:lnTo>
                  <a:pt x="9417" y="5499"/>
                </a:lnTo>
                <a:lnTo>
                  <a:pt x="9296" y="5475"/>
                </a:lnTo>
                <a:lnTo>
                  <a:pt x="9028" y="5426"/>
                </a:lnTo>
                <a:lnTo>
                  <a:pt x="8882" y="5451"/>
                </a:lnTo>
                <a:lnTo>
                  <a:pt x="8761" y="5451"/>
                </a:lnTo>
                <a:lnTo>
                  <a:pt x="8615" y="5499"/>
                </a:lnTo>
                <a:lnTo>
                  <a:pt x="8517" y="5548"/>
                </a:lnTo>
                <a:lnTo>
                  <a:pt x="8420" y="5572"/>
                </a:lnTo>
                <a:lnTo>
                  <a:pt x="8323" y="5597"/>
                </a:lnTo>
                <a:lnTo>
                  <a:pt x="8225" y="5645"/>
                </a:lnTo>
                <a:lnTo>
                  <a:pt x="8128" y="5718"/>
                </a:lnTo>
                <a:lnTo>
                  <a:pt x="8055" y="5816"/>
                </a:lnTo>
                <a:lnTo>
                  <a:pt x="7982" y="5913"/>
                </a:lnTo>
                <a:lnTo>
                  <a:pt x="7933" y="6059"/>
                </a:lnTo>
                <a:lnTo>
                  <a:pt x="7885" y="6205"/>
                </a:lnTo>
                <a:lnTo>
                  <a:pt x="7568" y="6229"/>
                </a:lnTo>
                <a:lnTo>
                  <a:pt x="7228" y="6229"/>
                </a:lnTo>
                <a:lnTo>
                  <a:pt x="6546" y="6205"/>
                </a:lnTo>
                <a:lnTo>
                  <a:pt x="5865" y="6181"/>
                </a:lnTo>
                <a:lnTo>
                  <a:pt x="5524" y="6156"/>
                </a:lnTo>
                <a:lnTo>
                  <a:pt x="5208" y="6181"/>
                </a:lnTo>
                <a:lnTo>
                  <a:pt x="4551" y="6205"/>
                </a:lnTo>
                <a:lnTo>
                  <a:pt x="3918" y="6205"/>
                </a:lnTo>
                <a:lnTo>
                  <a:pt x="3310" y="6181"/>
                </a:lnTo>
                <a:lnTo>
                  <a:pt x="2994" y="6156"/>
                </a:lnTo>
                <a:lnTo>
                  <a:pt x="2677" y="6108"/>
                </a:lnTo>
                <a:lnTo>
                  <a:pt x="2385" y="6035"/>
                </a:lnTo>
                <a:lnTo>
                  <a:pt x="2118" y="5962"/>
                </a:lnTo>
                <a:lnTo>
                  <a:pt x="1850" y="5840"/>
                </a:lnTo>
                <a:lnTo>
                  <a:pt x="1631" y="5718"/>
                </a:lnTo>
                <a:lnTo>
                  <a:pt x="1412" y="5548"/>
                </a:lnTo>
                <a:lnTo>
                  <a:pt x="1242" y="5329"/>
                </a:lnTo>
                <a:lnTo>
                  <a:pt x="1096" y="5110"/>
                </a:lnTo>
                <a:lnTo>
                  <a:pt x="974" y="4818"/>
                </a:lnTo>
                <a:lnTo>
                  <a:pt x="901" y="4477"/>
                </a:lnTo>
                <a:lnTo>
                  <a:pt x="877" y="4137"/>
                </a:lnTo>
                <a:lnTo>
                  <a:pt x="901" y="3796"/>
                </a:lnTo>
                <a:lnTo>
                  <a:pt x="926" y="3455"/>
                </a:lnTo>
                <a:lnTo>
                  <a:pt x="974" y="2774"/>
                </a:lnTo>
                <a:lnTo>
                  <a:pt x="974" y="2434"/>
                </a:lnTo>
                <a:lnTo>
                  <a:pt x="950" y="2093"/>
                </a:lnTo>
                <a:close/>
                <a:moveTo>
                  <a:pt x="17155" y="5767"/>
                </a:moveTo>
                <a:lnTo>
                  <a:pt x="17106" y="5864"/>
                </a:lnTo>
                <a:lnTo>
                  <a:pt x="17033" y="5986"/>
                </a:lnTo>
                <a:lnTo>
                  <a:pt x="16961" y="6083"/>
                </a:lnTo>
                <a:lnTo>
                  <a:pt x="16863" y="6181"/>
                </a:lnTo>
                <a:lnTo>
                  <a:pt x="16717" y="6302"/>
                </a:lnTo>
                <a:lnTo>
                  <a:pt x="16523" y="6400"/>
                </a:lnTo>
                <a:lnTo>
                  <a:pt x="16523" y="6400"/>
                </a:lnTo>
                <a:lnTo>
                  <a:pt x="16669" y="6229"/>
                </a:lnTo>
                <a:lnTo>
                  <a:pt x="17155" y="5767"/>
                </a:lnTo>
                <a:close/>
                <a:moveTo>
                  <a:pt x="877" y="2093"/>
                </a:moveTo>
                <a:lnTo>
                  <a:pt x="804" y="2434"/>
                </a:lnTo>
                <a:lnTo>
                  <a:pt x="755" y="2799"/>
                </a:lnTo>
                <a:lnTo>
                  <a:pt x="707" y="3164"/>
                </a:lnTo>
                <a:lnTo>
                  <a:pt x="682" y="3553"/>
                </a:lnTo>
                <a:lnTo>
                  <a:pt x="682" y="3918"/>
                </a:lnTo>
                <a:lnTo>
                  <a:pt x="707" y="4283"/>
                </a:lnTo>
                <a:lnTo>
                  <a:pt x="780" y="4648"/>
                </a:lnTo>
                <a:lnTo>
                  <a:pt x="853" y="4988"/>
                </a:lnTo>
                <a:lnTo>
                  <a:pt x="950" y="5232"/>
                </a:lnTo>
                <a:lnTo>
                  <a:pt x="1072" y="5426"/>
                </a:lnTo>
                <a:lnTo>
                  <a:pt x="1242" y="5621"/>
                </a:lnTo>
                <a:lnTo>
                  <a:pt x="1412" y="5767"/>
                </a:lnTo>
                <a:lnTo>
                  <a:pt x="1607" y="5913"/>
                </a:lnTo>
                <a:lnTo>
                  <a:pt x="1801" y="6035"/>
                </a:lnTo>
                <a:lnTo>
                  <a:pt x="2045" y="6132"/>
                </a:lnTo>
                <a:lnTo>
                  <a:pt x="2264" y="6205"/>
                </a:lnTo>
                <a:lnTo>
                  <a:pt x="2580" y="6302"/>
                </a:lnTo>
                <a:lnTo>
                  <a:pt x="2896" y="6351"/>
                </a:lnTo>
                <a:lnTo>
                  <a:pt x="3213" y="6351"/>
                </a:lnTo>
                <a:lnTo>
                  <a:pt x="3553" y="6375"/>
                </a:lnTo>
                <a:lnTo>
                  <a:pt x="4210" y="6327"/>
                </a:lnTo>
                <a:lnTo>
                  <a:pt x="4843" y="6302"/>
                </a:lnTo>
                <a:lnTo>
                  <a:pt x="5695" y="6254"/>
                </a:lnTo>
                <a:lnTo>
                  <a:pt x="6108" y="6254"/>
                </a:lnTo>
                <a:lnTo>
                  <a:pt x="6546" y="6278"/>
                </a:lnTo>
                <a:lnTo>
                  <a:pt x="7203" y="6327"/>
                </a:lnTo>
                <a:lnTo>
                  <a:pt x="7544" y="6327"/>
                </a:lnTo>
                <a:lnTo>
                  <a:pt x="7860" y="6302"/>
                </a:lnTo>
                <a:lnTo>
                  <a:pt x="7836" y="6521"/>
                </a:lnTo>
                <a:lnTo>
                  <a:pt x="7812" y="6521"/>
                </a:lnTo>
                <a:lnTo>
                  <a:pt x="6133" y="6546"/>
                </a:lnTo>
                <a:lnTo>
                  <a:pt x="4454" y="6570"/>
                </a:lnTo>
                <a:lnTo>
                  <a:pt x="2921" y="6546"/>
                </a:lnTo>
                <a:lnTo>
                  <a:pt x="2142" y="6546"/>
                </a:lnTo>
                <a:lnTo>
                  <a:pt x="1753" y="6521"/>
                </a:lnTo>
                <a:lnTo>
                  <a:pt x="1388" y="6473"/>
                </a:lnTo>
                <a:lnTo>
                  <a:pt x="1242" y="6424"/>
                </a:lnTo>
                <a:lnTo>
                  <a:pt x="1096" y="6351"/>
                </a:lnTo>
                <a:lnTo>
                  <a:pt x="974" y="6254"/>
                </a:lnTo>
                <a:lnTo>
                  <a:pt x="877" y="6132"/>
                </a:lnTo>
                <a:lnTo>
                  <a:pt x="780" y="6010"/>
                </a:lnTo>
                <a:lnTo>
                  <a:pt x="731" y="5864"/>
                </a:lnTo>
                <a:lnTo>
                  <a:pt x="609" y="5548"/>
                </a:lnTo>
                <a:lnTo>
                  <a:pt x="536" y="5207"/>
                </a:lnTo>
                <a:lnTo>
                  <a:pt x="512" y="4867"/>
                </a:lnTo>
                <a:lnTo>
                  <a:pt x="488" y="4234"/>
                </a:lnTo>
                <a:lnTo>
                  <a:pt x="463" y="3577"/>
                </a:lnTo>
                <a:lnTo>
                  <a:pt x="488" y="2896"/>
                </a:lnTo>
                <a:lnTo>
                  <a:pt x="488" y="2531"/>
                </a:lnTo>
                <a:lnTo>
                  <a:pt x="463" y="2312"/>
                </a:lnTo>
                <a:lnTo>
                  <a:pt x="439" y="2142"/>
                </a:lnTo>
                <a:lnTo>
                  <a:pt x="877" y="2093"/>
                </a:lnTo>
                <a:close/>
                <a:moveTo>
                  <a:pt x="17179" y="4842"/>
                </a:moveTo>
                <a:lnTo>
                  <a:pt x="17204" y="4964"/>
                </a:lnTo>
                <a:lnTo>
                  <a:pt x="17204" y="5183"/>
                </a:lnTo>
                <a:lnTo>
                  <a:pt x="17204" y="5378"/>
                </a:lnTo>
                <a:lnTo>
                  <a:pt x="16888" y="5597"/>
                </a:lnTo>
                <a:lnTo>
                  <a:pt x="16571" y="5864"/>
                </a:lnTo>
                <a:lnTo>
                  <a:pt x="16401" y="5986"/>
                </a:lnTo>
                <a:lnTo>
                  <a:pt x="16206" y="6132"/>
                </a:lnTo>
                <a:lnTo>
                  <a:pt x="16133" y="6229"/>
                </a:lnTo>
                <a:lnTo>
                  <a:pt x="16060" y="6327"/>
                </a:lnTo>
                <a:lnTo>
                  <a:pt x="16012" y="6424"/>
                </a:lnTo>
                <a:lnTo>
                  <a:pt x="15987" y="6521"/>
                </a:lnTo>
                <a:lnTo>
                  <a:pt x="15744" y="6546"/>
                </a:lnTo>
                <a:lnTo>
                  <a:pt x="15209" y="6570"/>
                </a:lnTo>
                <a:lnTo>
                  <a:pt x="14673" y="6546"/>
                </a:lnTo>
                <a:lnTo>
                  <a:pt x="14138" y="6521"/>
                </a:lnTo>
                <a:lnTo>
                  <a:pt x="13603" y="6521"/>
                </a:lnTo>
                <a:lnTo>
                  <a:pt x="11778" y="6546"/>
                </a:lnTo>
                <a:lnTo>
                  <a:pt x="10488" y="6546"/>
                </a:lnTo>
                <a:lnTo>
                  <a:pt x="10269" y="6570"/>
                </a:lnTo>
                <a:lnTo>
                  <a:pt x="10074" y="6619"/>
                </a:lnTo>
                <a:lnTo>
                  <a:pt x="10050" y="6327"/>
                </a:lnTo>
                <a:lnTo>
                  <a:pt x="10415" y="6351"/>
                </a:lnTo>
                <a:lnTo>
                  <a:pt x="10780" y="6327"/>
                </a:lnTo>
                <a:lnTo>
                  <a:pt x="11510" y="6302"/>
                </a:lnTo>
                <a:lnTo>
                  <a:pt x="12459" y="6254"/>
                </a:lnTo>
                <a:lnTo>
                  <a:pt x="13384" y="6254"/>
                </a:lnTo>
                <a:lnTo>
                  <a:pt x="13968" y="6278"/>
                </a:lnTo>
                <a:lnTo>
                  <a:pt x="14552" y="6302"/>
                </a:lnTo>
                <a:lnTo>
                  <a:pt x="15428" y="6302"/>
                </a:lnTo>
                <a:lnTo>
                  <a:pt x="15720" y="6254"/>
                </a:lnTo>
                <a:lnTo>
                  <a:pt x="15963" y="6205"/>
                </a:lnTo>
                <a:lnTo>
                  <a:pt x="16158" y="6132"/>
                </a:lnTo>
                <a:lnTo>
                  <a:pt x="16328" y="6010"/>
                </a:lnTo>
                <a:lnTo>
                  <a:pt x="16450" y="5889"/>
                </a:lnTo>
                <a:lnTo>
                  <a:pt x="16571" y="5743"/>
                </a:lnTo>
                <a:lnTo>
                  <a:pt x="16669" y="5572"/>
                </a:lnTo>
                <a:lnTo>
                  <a:pt x="16766" y="5402"/>
                </a:lnTo>
                <a:lnTo>
                  <a:pt x="16815" y="5207"/>
                </a:lnTo>
                <a:lnTo>
                  <a:pt x="17179" y="4842"/>
                </a:lnTo>
                <a:close/>
                <a:moveTo>
                  <a:pt x="9174" y="5937"/>
                </a:moveTo>
                <a:lnTo>
                  <a:pt x="9296" y="5986"/>
                </a:lnTo>
                <a:lnTo>
                  <a:pt x="9417" y="6059"/>
                </a:lnTo>
                <a:lnTo>
                  <a:pt x="9515" y="6181"/>
                </a:lnTo>
                <a:lnTo>
                  <a:pt x="9588" y="6351"/>
                </a:lnTo>
                <a:lnTo>
                  <a:pt x="9612" y="6521"/>
                </a:lnTo>
                <a:lnTo>
                  <a:pt x="9612" y="6692"/>
                </a:lnTo>
                <a:lnTo>
                  <a:pt x="9612" y="6911"/>
                </a:lnTo>
                <a:lnTo>
                  <a:pt x="9588" y="7105"/>
                </a:lnTo>
                <a:lnTo>
                  <a:pt x="9515" y="7300"/>
                </a:lnTo>
                <a:lnTo>
                  <a:pt x="9442" y="7470"/>
                </a:lnTo>
                <a:lnTo>
                  <a:pt x="9320" y="7592"/>
                </a:lnTo>
                <a:lnTo>
                  <a:pt x="9247" y="7665"/>
                </a:lnTo>
                <a:lnTo>
                  <a:pt x="9174" y="7689"/>
                </a:lnTo>
                <a:lnTo>
                  <a:pt x="9077" y="7714"/>
                </a:lnTo>
                <a:lnTo>
                  <a:pt x="8834" y="7714"/>
                </a:lnTo>
                <a:lnTo>
                  <a:pt x="8736" y="7689"/>
                </a:lnTo>
                <a:lnTo>
                  <a:pt x="8615" y="7641"/>
                </a:lnTo>
                <a:lnTo>
                  <a:pt x="8517" y="7568"/>
                </a:lnTo>
                <a:lnTo>
                  <a:pt x="8444" y="7495"/>
                </a:lnTo>
                <a:lnTo>
                  <a:pt x="8371" y="7422"/>
                </a:lnTo>
                <a:lnTo>
                  <a:pt x="8323" y="7349"/>
                </a:lnTo>
                <a:lnTo>
                  <a:pt x="8298" y="7251"/>
                </a:lnTo>
                <a:lnTo>
                  <a:pt x="8274" y="7057"/>
                </a:lnTo>
                <a:lnTo>
                  <a:pt x="8250" y="6862"/>
                </a:lnTo>
                <a:lnTo>
                  <a:pt x="8274" y="6692"/>
                </a:lnTo>
                <a:lnTo>
                  <a:pt x="8323" y="6302"/>
                </a:lnTo>
                <a:lnTo>
                  <a:pt x="8371" y="6108"/>
                </a:lnTo>
                <a:lnTo>
                  <a:pt x="8396" y="6035"/>
                </a:lnTo>
                <a:lnTo>
                  <a:pt x="8444" y="5962"/>
                </a:lnTo>
                <a:lnTo>
                  <a:pt x="8542" y="5986"/>
                </a:lnTo>
                <a:lnTo>
                  <a:pt x="8858" y="5937"/>
                </a:lnTo>
                <a:close/>
                <a:moveTo>
                  <a:pt x="8493" y="0"/>
                </a:moveTo>
                <a:lnTo>
                  <a:pt x="7958" y="49"/>
                </a:lnTo>
                <a:lnTo>
                  <a:pt x="7422" y="122"/>
                </a:lnTo>
                <a:lnTo>
                  <a:pt x="7179" y="195"/>
                </a:lnTo>
                <a:lnTo>
                  <a:pt x="6936" y="268"/>
                </a:lnTo>
                <a:lnTo>
                  <a:pt x="6692" y="365"/>
                </a:lnTo>
                <a:lnTo>
                  <a:pt x="6449" y="487"/>
                </a:lnTo>
                <a:lnTo>
                  <a:pt x="6303" y="584"/>
                </a:lnTo>
                <a:lnTo>
                  <a:pt x="6157" y="706"/>
                </a:lnTo>
                <a:lnTo>
                  <a:pt x="6035" y="852"/>
                </a:lnTo>
                <a:lnTo>
                  <a:pt x="5938" y="1022"/>
                </a:lnTo>
                <a:lnTo>
                  <a:pt x="5841" y="1193"/>
                </a:lnTo>
                <a:lnTo>
                  <a:pt x="5792" y="1387"/>
                </a:lnTo>
                <a:lnTo>
                  <a:pt x="5792" y="1558"/>
                </a:lnTo>
                <a:lnTo>
                  <a:pt x="5841" y="1728"/>
                </a:lnTo>
                <a:lnTo>
                  <a:pt x="4332" y="1704"/>
                </a:lnTo>
                <a:lnTo>
                  <a:pt x="3188" y="1655"/>
                </a:lnTo>
                <a:lnTo>
                  <a:pt x="2045" y="1606"/>
                </a:lnTo>
                <a:lnTo>
                  <a:pt x="853" y="1606"/>
                </a:lnTo>
                <a:lnTo>
                  <a:pt x="609" y="1631"/>
                </a:lnTo>
                <a:lnTo>
                  <a:pt x="366" y="1679"/>
                </a:lnTo>
                <a:lnTo>
                  <a:pt x="147" y="1752"/>
                </a:lnTo>
                <a:lnTo>
                  <a:pt x="74" y="1801"/>
                </a:lnTo>
                <a:lnTo>
                  <a:pt x="50" y="1825"/>
                </a:lnTo>
                <a:lnTo>
                  <a:pt x="1" y="1923"/>
                </a:lnTo>
                <a:lnTo>
                  <a:pt x="1" y="2020"/>
                </a:lnTo>
                <a:lnTo>
                  <a:pt x="50" y="2117"/>
                </a:lnTo>
                <a:lnTo>
                  <a:pt x="25" y="2336"/>
                </a:lnTo>
                <a:lnTo>
                  <a:pt x="25" y="2580"/>
                </a:lnTo>
                <a:lnTo>
                  <a:pt x="25" y="3042"/>
                </a:lnTo>
                <a:lnTo>
                  <a:pt x="1" y="3869"/>
                </a:lnTo>
                <a:lnTo>
                  <a:pt x="1" y="4258"/>
                </a:lnTo>
                <a:lnTo>
                  <a:pt x="25" y="4672"/>
                </a:lnTo>
                <a:lnTo>
                  <a:pt x="50" y="4988"/>
                </a:lnTo>
                <a:lnTo>
                  <a:pt x="98" y="5329"/>
                </a:lnTo>
                <a:lnTo>
                  <a:pt x="171" y="5645"/>
                </a:lnTo>
                <a:lnTo>
                  <a:pt x="269" y="5962"/>
                </a:lnTo>
                <a:lnTo>
                  <a:pt x="220" y="6010"/>
                </a:lnTo>
                <a:lnTo>
                  <a:pt x="220" y="6083"/>
                </a:lnTo>
                <a:lnTo>
                  <a:pt x="171" y="7251"/>
                </a:lnTo>
                <a:lnTo>
                  <a:pt x="147" y="8419"/>
                </a:lnTo>
                <a:lnTo>
                  <a:pt x="147" y="10731"/>
                </a:lnTo>
                <a:lnTo>
                  <a:pt x="147" y="11169"/>
                </a:lnTo>
                <a:lnTo>
                  <a:pt x="123" y="11582"/>
                </a:lnTo>
                <a:lnTo>
                  <a:pt x="50" y="12410"/>
                </a:lnTo>
                <a:lnTo>
                  <a:pt x="25" y="12775"/>
                </a:lnTo>
                <a:lnTo>
                  <a:pt x="25" y="13140"/>
                </a:lnTo>
                <a:lnTo>
                  <a:pt x="50" y="13310"/>
                </a:lnTo>
                <a:lnTo>
                  <a:pt x="98" y="13505"/>
                </a:lnTo>
                <a:lnTo>
                  <a:pt x="147" y="13675"/>
                </a:lnTo>
                <a:lnTo>
                  <a:pt x="220" y="13845"/>
                </a:lnTo>
                <a:lnTo>
                  <a:pt x="317" y="13991"/>
                </a:lnTo>
                <a:lnTo>
                  <a:pt x="415" y="14113"/>
                </a:lnTo>
                <a:lnTo>
                  <a:pt x="561" y="14210"/>
                </a:lnTo>
                <a:lnTo>
                  <a:pt x="707" y="14283"/>
                </a:lnTo>
                <a:lnTo>
                  <a:pt x="877" y="14356"/>
                </a:lnTo>
                <a:lnTo>
                  <a:pt x="1047" y="14405"/>
                </a:lnTo>
                <a:lnTo>
                  <a:pt x="1412" y="14454"/>
                </a:lnTo>
                <a:lnTo>
                  <a:pt x="1801" y="14478"/>
                </a:lnTo>
                <a:lnTo>
                  <a:pt x="2191" y="14454"/>
                </a:lnTo>
                <a:lnTo>
                  <a:pt x="2848" y="14405"/>
                </a:lnTo>
                <a:lnTo>
                  <a:pt x="3894" y="14332"/>
                </a:lnTo>
                <a:lnTo>
                  <a:pt x="4940" y="14308"/>
                </a:lnTo>
                <a:lnTo>
                  <a:pt x="7009" y="14235"/>
                </a:lnTo>
                <a:lnTo>
                  <a:pt x="9369" y="14210"/>
                </a:lnTo>
                <a:lnTo>
                  <a:pt x="11729" y="14235"/>
                </a:lnTo>
                <a:lnTo>
                  <a:pt x="12824" y="14283"/>
                </a:lnTo>
                <a:lnTo>
                  <a:pt x="13919" y="14332"/>
                </a:lnTo>
                <a:lnTo>
                  <a:pt x="15014" y="14356"/>
                </a:lnTo>
                <a:lnTo>
                  <a:pt x="16279" y="14356"/>
                </a:lnTo>
                <a:lnTo>
                  <a:pt x="16450" y="14332"/>
                </a:lnTo>
                <a:lnTo>
                  <a:pt x="16620" y="14283"/>
                </a:lnTo>
                <a:lnTo>
                  <a:pt x="16766" y="14235"/>
                </a:lnTo>
                <a:lnTo>
                  <a:pt x="16888" y="14162"/>
                </a:lnTo>
                <a:lnTo>
                  <a:pt x="17009" y="14089"/>
                </a:lnTo>
                <a:lnTo>
                  <a:pt x="17131" y="14016"/>
                </a:lnTo>
                <a:lnTo>
                  <a:pt x="17228" y="13918"/>
                </a:lnTo>
                <a:lnTo>
                  <a:pt x="17398" y="13675"/>
                </a:lnTo>
                <a:lnTo>
                  <a:pt x="17544" y="13407"/>
                </a:lnTo>
                <a:lnTo>
                  <a:pt x="17642" y="13091"/>
                </a:lnTo>
                <a:lnTo>
                  <a:pt x="17690" y="12750"/>
                </a:lnTo>
                <a:lnTo>
                  <a:pt x="17739" y="12337"/>
                </a:lnTo>
                <a:lnTo>
                  <a:pt x="17763" y="11631"/>
                </a:lnTo>
                <a:lnTo>
                  <a:pt x="17812" y="9733"/>
                </a:lnTo>
                <a:lnTo>
                  <a:pt x="17812" y="8760"/>
                </a:lnTo>
                <a:lnTo>
                  <a:pt x="17812" y="7860"/>
                </a:lnTo>
                <a:lnTo>
                  <a:pt x="17763" y="7154"/>
                </a:lnTo>
                <a:lnTo>
                  <a:pt x="17739" y="6911"/>
                </a:lnTo>
                <a:lnTo>
                  <a:pt x="17715" y="6765"/>
                </a:lnTo>
                <a:lnTo>
                  <a:pt x="17690" y="6692"/>
                </a:lnTo>
                <a:lnTo>
                  <a:pt x="17642" y="6643"/>
                </a:lnTo>
                <a:lnTo>
                  <a:pt x="17569" y="6619"/>
                </a:lnTo>
                <a:lnTo>
                  <a:pt x="17520" y="6619"/>
                </a:lnTo>
                <a:lnTo>
                  <a:pt x="17447" y="6643"/>
                </a:lnTo>
                <a:lnTo>
                  <a:pt x="17398" y="6667"/>
                </a:lnTo>
                <a:lnTo>
                  <a:pt x="17350" y="6692"/>
                </a:lnTo>
                <a:lnTo>
                  <a:pt x="17325" y="6740"/>
                </a:lnTo>
                <a:lnTo>
                  <a:pt x="17228" y="6765"/>
                </a:lnTo>
                <a:lnTo>
                  <a:pt x="17155" y="6813"/>
                </a:lnTo>
                <a:lnTo>
                  <a:pt x="16985" y="6959"/>
                </a:lnTo>
                <a:lnTo>
                  <a:pt x="16839" y="7130"/>
                </a:lnTo>
                <a:lnTo>
                  <a:pt x="16717" y="7276"/>
                </a:lnTo>
                <a:lnTo>
                  <a:pt x="16547" y="7495"/>
                </a:lnTo>
                <a:lnTo>
                  <a:pt x="16401" y="7762"/>
                </a:lnTo>
                <a:lnTo>
                  <a:pt x="16328" y="7908"/>
                </a:lnTo>
                <a:lnTo>
                  <a:pt x="16255" y="8054"/>
                </a:lnTo>
                <a:lnTo>
                  <a:pt x="16231" y="8176"/>
                </a:lnTo>
                <a:lnTo>
                  <a:pt x="16206" y="8322"/>
                </a:lnTo>
                <a:lnTo>
                  <a:pt x="16231" y="8371"/>
                </a:lnTo>
                <a:lnTo>
                  <a:pt x="16255" y="8395"/>
                </a:lnTo>
                <a:lnTo>
                  <a:pt x="16304" y="8395"/>
                </a:lnTo>
                <a:lnTo>
                  <a:pt x="16401" y="8346"/>
                </a:lnTo>
                <a:lnTo>
                  <a:pt x="16498" y="8273"/>
                </a:lnTo>
                <a:lnTo>
                  <a:pt x="16644" y="8103"/>
                </a:lnTo>
                <a:lnTo>
                  <a:pt x="16766" y="7884"/>
                </a:lnTo>
                <a:lnTo>
                  <a:pt x="16888" y="7689"/>
                </a:lnTo>
                <a:lnTo>
                  <a:pt x="17106" y="7373"/>
                </a:lnTo>
                <a:lnTo>
                  <a:pt x="17350" y="7057"/>
                </a:lnTo>
                <a:lnTo>
                  <a:pt x="17398" y="7762"/>
                </a:lnTo>
                <a:lnTo>
                  <a:pt x="17301" y="7787"/>
                </a:lnTo>
                <a:lnTo>
                  <a:pt x="17179" y="7811"/>
                </a:lnTo>
                <a:lnTo>
                  <a:pt x="17082" y="7884"/>
                </a:lnTo>
                <a:lnTo>
                  <a:pt x="16985" y="7957"/>
                </a:lnTo>
                <a:lnTo>
                  <a:pt x="16790" y="8152"/>
                </a:lnTo>
                <a:lnTo>
                  <a:pt x="16669" y="8322"/>
                </a:lnTo>
                <a:lnTo>
                  <a:pt x="16450" y="8590"/>
                </a:lnTo>
                <a:lnTo>
                  <a:pt x="16231" y="8882"/>
                </a:lnTo>
                <a:lnTo>
                  <a:pt x="16109" y="9101"/>
                </a:lnTo>
                <a:lnTo>
                  <a:pt x="16060" y="9198"/>
                </a:lnTo>
                <a:lnTo>
                  <a:pt x="16036" y="9271"/>
                </a:lnTo>
                <a:lnTo>
                  <a:pt x="16060" y="9320"/>
                </a:lnTo>
                <a:lnTo>
                  <a:pt x="16060" y="9393"/>
                </a:lnTo>
                <a:lnTo>
                  <a:pt x="16109" y="9417"/>
                </a:lnTo>
                <a:lnTo>
                  <a:pt x="16182" y="9417"/>
                </a:lnTo>
                <a:lnTo>
                  <a:pt x="16255" y="9368"/>
                </a:lnTo>
                <a:lnTo>
                  <a:pt x="16352" y="9271"/>
                </a:lnTo>
                <a:lnTo>
                  <a:pt x="16523" y="9028"/>
                </a:lnTo>
                <a:lnTo>
                  <a:pt x="16620" y="8882"/>
                </a:lnTo>
                <a:lnTo>
                  <a:pt x="16815" y="8638"/>
                </a:lnTo>
                <a:lnTo>
                  <a:pt x="16985" y="8419"/>
                </a:lnTo>
                <a:lnTo>
                  <a:pt x="17204" y="8200"/>
                </a:lnTo>
                <a:lnTo>
                  <a:pt x="17398" y="8006"/>
                </a:lnTo>
                <a:lnTo>
                  <a:pt x="17423" y="8468"/>
                </a:lnTo>
                <a:lnTo>
                  <a:pt x="17252" y="8565"/>
                </a:lnTo>
                <a:lnTo>
                  <a:pt x="17106" y="8687"/>
                </a:lnTo>
                <a:lnTo>
                  <a:pt x="16839" y="8955"/>
                </a:lnTo>
                <a:lnTo>
                  <a:pt x="16669" y="9149"/>
                </a:lnTo>
                <a:lnTo>
                  <a:pt x="16498" y="9368"/>
                </a:lnTo>
                <a:lnTo>
                  <a:pt x="16352" y="9587"/>
                </a:lnTo>
                <a:lnTo>
                  <a:pt x="16304" y="9709"/>
                </a:lnTo>
                <a:lnTo>
                  <a:pt x="16255" y="9831"/>
                </a:lnTo>
                <a:lnTo>
                  <a:pt x="16255" y="9879"/>
                </a:lnTo>
                <a:lnTo>
                  <a:pt x="16279" y="9904"/>
                </a:lnTo>
                <a:lnTo>
                  <a:pt x="16304" y="9928"/>
                </a:lnTo>
                <a:lnTo>
                  <a:pt x="16352" y="9928"/>
                </a:lnTo>
                <a:lnTo>
                  <a:pt x="16450" y="9879"/>
                </a:lnTo>
                <a:lnTo>
                  <a:pt x="16547" y="9806"/>
                </a:lnTo>
                <a:lnTo>
                  <a:pt x="16693" y="9660"/>
                </a:lnTo>
                <a:lnTo>
                  <a:pt x="16839" y="9514"/>
                </a:lnTo>
                <a:lnTo>
                  <a:pt x="16961" y="9320"/>
                </a:lnTo>
                <a:lnTo>
                  <a:pt x="17423" y="8784"/>
                </a:lnTo>
                <a:lnTo>
                  <a:pt x="17423" y="9076"/>
                </a:lnTo>
                <a:lnTo>
                  <a:pt x="17423" y="9101"/>
                </a:lnTo>
                <a:lnTo>
                  <a:pt x="17082" y="9441"/>
                </a:lnTo>
                <a:lnTo>
                  <a:pt x="16742" y="9806"/>
                </a:lnTo>
                <a:lnTo>
                  <a:pt x="16425" y="10123"/>
                </a:lnTo>
                <a:lnTo>
                  <a:pt x="16304" y="10293"/>
                </a:lnTo>
                <a:lnTo>
                  <a:pt x="16255" y="10366"/>
                </a:lnTo>
                <a:lnTo>
                  <a:pt x="16206" y="10463"/>
                </a:lnTo>
                <a:lnTo>
                  <a:pt x="16206" y="10512"/>
                </a:lnTo>
                <a:lnTo>
                  <a:pt x="16231" y="10536"/>
                </a:lnTo>
                <a:lnTo>
                  <a:pt x="16255" y="10561"/>
                </a:lnTo>
                <a:lnTo>
                  <a:pt x="16304" y="10561"/>
                </a:lnTo>
                <a:lnTo>
                  <a:pt x="16401" y="10512"/>
                </a:lnTo>
                <a:lnTo>
                  <a:pt x="16474" y="10463"/>
                </a:lnTo>
                <a:lnTo>
                  <a:pt x="16620" y="10293"/>
                </a:lnTo>
                <a:lnTo>
                  <a:pt x="16888" y="9977"/>
                </a:lnTo>
                <a:lnTo>
                  <a:pt x="17155" y="9612"/>
                </a:lnTo>
                <a:lnTo>
                  <a:pt x="17423" y="9222"/>
                </a:lnTo>
                <a:lnTo>
                  <a:pt x="17423" y="9928"/>
                </a:lnTo>
                <a:lnTo>
                  <a:pt x="17398" y="9928"/>
                </a:lnTo>
                <a:lnTo>
                  <a:pt x="16961" y="10293"/>
                </a:lnTo>
                <a:lnTo>
                  <a:pt x="16766" y="10488"/>
                </a:lnTo>
                <a:lnTo>
                  <a:pt x="16547" y="10682"/>
                </a:lnTo>
                <a:lnTo>
                  <a:pt x="16377" y="10853"/>
                </a:lnTo>
                <a:lnTo>
                  <a:pt x="16231" y="11047"/>
                </a:lnTo>
                <a:lnTo>
                  <a:pt x="16158" y="11145"/>
                </a:lnTo>
                <a:lnTo>
                  <a:pt x="16109" y="11266"/>
                </a:lnTo>
                <a:lnTo>
                  <a:pt x="16085" y="11388"/>
                </a:lnTo>
                <a:lnTo>
                  <a:pt x="16085" y="11485"/>
                </a:lnTo>
                <a:lnTo>
                  <a:pt x="16133" y="11534"/>
                </a:lnTo>
                <a:lnTo>
                  <a:pt x="16206" y="11558"/>
                </a:lnTo>
                <a:lnTo>
                  <a:pt x="16304" y="11509"/>
                </a:lnTo>
                <a:lnTo>
                  <a:pt x="16377" y="11461"/>
                </a:lnTo>
                <a:lnTo>
                  <a:pt x="16547" y="11291"/>
                </a:lnTo>
                <a:lnTo>
                  <a:pt x="16669" y="11096"/>
                </a:lnTo>
                <a:lnTo>
                  <a:pt x="16790" y="10926"/>
                </a:lnTo>
                <a:lnTo>
                  <a:pt x="17423" y="10196"/>
                </a:lnTo>
                <a:lnTo>
                  <a:pt x="17423" y="10755"/>
                </a:lnTo>
                <a:lnTo>
                  <a:pt x="17033" y="11096"/>
                </a:lnTo>
                <a:lnTo>
                  <a:pt x="16669" y="11436"/>
                </a:lnTo>
                <a:lnTo>
                  <a:pt x="16498" y="11607"/>
                </a:lnTo>
                <a:lnTo>
                  <a:pt x="16352" y="11777"/>
                </a:lnTo>
                <a:lnTo>
                  <a:pt x="16231" y="11972"/>
                </a:lnTo>
                <a:lnTo>
                  <a:pt x="16182" y="12093"/>
                </a:lnTo>
                <a:lnTo>
                  <a:pt x="16158" y="12191"/>
                </a:lnTo>
                <a:lnTo>
                  <a:pt x="16158" y="12239"/>
                </a:lnTo>
                <a:lnTo>
                  <a:pt x="16182" y="12288"/>
                </a:lnTo>
                <a:lnTo>
                  <a:pt x="16279" y="12288"/>
                </a:lnTo>
                <a:lnTo>
                  <a:pt x="16352" y="12239"/>
                </a:lnTo>
                <a:lnTo>
                  <a:pt x="16450" y="12166"/>
                </a:lnTo>
                <a:lnTo>
                  <a:pt x="16596" y="11996"/>
                </a:lnTo>
                <a:lnTo>
                  <a:pt x="16888" y="11655"/>
                </a:lnTo>
                <a:lnTo>
                  <a:pt x="17423" y="10999"/>
                </a:lnTo>
                <a:lnTo>
                  <a:pt x="17398" y="11485"/>
                </a:lnTo>
                <a:lnTo>
                  <a:pt x="17301" y="11582"/>
                </a:lnTo>
                <a:lnTo>
                  <a:pt x="17204" y="11680"/>
                </a:lnTo>
                <a:lnTo>
                  <a:pt x="17009" y="11899"/>
                </a:lnTo>
                <a:lnTo>
                  <a:pt x="16863" y="12045"/>
                </a:lnTo>
                <a:lnTo>
                  <a:pt x="16693" y="12191"/>
                </a:lnTo>
                <a:lnTo>
                  <a:pt x="16328" y="12410"/>
                </a:lnTo>
                <a:lnTo>
                  <a:pt x="16158" y="12556"/>
                </a:lnTo>
                <a:lnTo>
                  <a:pt x="15914" y="12750"/>
                </a:lnTo>
                <a:lnTo>
                  <a:pt x="15817" y="12848"/>
                </a:lnTo>
                <a:lnTo>
                  <a:pt x="15768" y="12969"/>
                </a:lnTo>
                <a:lnTo>
                  <a:pt x="15744" y="13018"/>
                </a:lnTo>
                <a:lnTo>
                  <a:pt x="15744" y="13067"/>
                </a:lnTo>
                <a:lnTo>
                  <a:pt x="15768" y="13115"/>
                </a:lnTo>
                <a:lnTo>
                  <a:pt x="15817" y="13164"/>
                </a:lnTo>
                <a:lnTo>
                  <a:pt x="15866" y="13213"/>
                </a:lnTo>
                <a:lnTo>
                  <a:pt x="15939" y="13188"/>
                </a:lnTo>
                <a:lnTo>
                  <a:pt x="16012" y="13164"/>
                </a:lnTo>
                <a:lnTo>
                  <a:pt x="16085" y="13140"/>
                </a:lnTo>
                <a:lnTo>
                  <a:pt x="16377" y="12872"/>
                </a:lnTo>
                <a:lnTo>
                  <a:pt x="16693" y="12653"/>
                </a:lnTo>
                <a:lnTo>
                  <a:pt x="17058" y="12361"/>
                </a:lnTo>
                <a:lnTo>
                  <a:pt x="17228" y="12191"/>
                </a:lnTo>
                <a:lnTo>
                  <a:pt x="17398" y="12020"/>
                </a:lnTo>
                <a:lnTo>
                  <a:pt x="17374" y="12312"/>
                </a:lnTo>
                <a:lnTo>
                  <a:pt x="17228" y="12385"/>
                </a:lnTo>
                <a:lnTo>
                  <a:pt x="17082" y="12507"/>
                </a:lnTo>
                <a:lnTo>
                  <a:pt x="16815" y="12726"/>
                </a:lnTo>
                <a:lnTo>
                  <a:pt x="16620" y="12921"/>
                </a:lnTo>
                <a:lnTo>
                  <a:pt x="16401" y="13115"/>
                </a:lnTo>
                <a:lnTo>
                  <a:pt x="16182" y="13359"/>
                </a:lnTo>
                <a:lnTo>
                  <a:pt x="16109" y="13456"/>
                </a:lnTo>
                <a:lnTo>
                  <a:pt x="16036" y="13578"/>
                </a:lnTo>
                <a:lnTo>
                  <a:pt x="16036" y="13626"/>
                </a:lnTo>
                <a:lnTo>
                  <a:pt x="16036" y="13675"/>
                </a:lnTo>
                <a:lnTo>
                  <a:pt x="16085" y="13699"/>
                </a:lnTo>
                <a:lnTo>
                  <a:pt x="16133" y="13699"/>
                </a:lnTo>
                <a:lnTo>
                  <a:pt x="16255" y="13651"/>
                </a:lnTo>
                <a:lnTo>
                  <a:pt x="16352" y="13602"/>
                </a:lnTo>
                <a:lnTo>
                  <a:pt x="16547" y="13432"/>
                </a:lnTo>
                <a:lnTo>
                  <a:pt x="16888" y="13067"/>
                </a:lnTo>
                <a:lnTo>
                  <a:pt x="17301" y="12677"/>
                </a:lnTo>
                <a:lnTo>
                  <a:pt x="17350" y="12629"/>
                </a:lnTo>
                <a:lnTo>
                  <a:pt x="17350" y="12629"/>
                </a:lnTo>
                <a:lnTo>
                  <a:pt x="17301" y="12969"/>
                </a:lnTo>
                <a:lnTo>
                  <a:pt x="17204" y="13286"/>
                </a:lnTo>
                <a:lnTo>
                  <a:pt x="17131" y="13456"/>
                </a:lnTo>
                <a:lnTo>
                  <a:pt x="17033" y="13578"/>
                </a:lnTo>
                <a:lnTo>
                  <a:pt x="16936" y="13699"/>
                </a:lnTo>
                <a:lnTo>
                  <a:pt x="16815" y="13797"/>
                </a:lnTo>
                <a:lnTo>
                  <a:pt x="16669" y="13894"/>
                </a:lnTo>
                <a:lnTo>
                  <a:pt x="16474" y="13967"/>
                </a:lnTo>
                <a:lnTo>
                  <a:pt x="16279" y="13991"/>
                </a:lnTo>
                <a:lnTo>
                  <a:pt x="15671" y="13991"/>
                </a:lnTo>
                <a:lnTo>
                  <a:pt x="15282" y="13943"/>
                </a:lnTo>
                <a:lnTo>
                  <a:pt x="14162" y="13894"/>
                </a:lnTo>
                <a:lnTo>
                  <a:pt x="13043" y="13821"/>
                </a:lnTo>
                <a:lnTo>
                  <a:pt x="11924" y="13797"/>
                </a:lnTo>
                <a:lnTo>
                  <a:pt x="10780" y="13772"/>
                </a:lnTo>
                <a:lnTo>
                  <a:pt x="8517" y="13772"/>
                </a:lnTo>
                <a:lnTo>
                  <a:pt x="6279" y="13797"/>
                </a:lnTo>
                <a:lnTo>
                  <a:pt x="4016" y="13870"/>
                </a:lnTo>
                <a:lnTo>
                  <a:pt x="3651" y="13894"/>
                </a:lnTo>
                <a:lnTo>
                  <a:pt x="3237" y="13943"/>
                </a:lnTo>
                <a:lnTo>
                  <a:pt x="2410" y="14016"/>
                </a:lnTo>
                <a:lnTo>
                  <a:pt x="1996" y="14040"/>
                </a:lnTo>
                <a:lnTo>
                  <a:pt x="1582" y="14016"/>
                </a:lnTo>
                <a:lnTo>
                  <a:pt x="1193" y="13943"/>
                </a:lnTo>
                <a:lnTo>
                  <a:pt x="1023" y="13894"/>
                </a:lnTo>
                <a:lnTo>
                  <a:pt x="828" y="13821"/>
                </a:lnTo>
                <a:lnTo>
                  <a:pt x="755" y="13772"/>
                </a:lnTo>
                <a:lnTo>
                  <a:pt x="682" y="13699"/>
                </a:lnTo>
                <a:lnTo>
                  <a:pt x="609" y="13626"/>
                </a:lnTo>
                <a:lnTo>
                  <a:pt x="561" y="13529"/>
                </a:lnTo>
                <a:lnTo>
                  <a:pt x="512" y="13334"/>
                </a:lnTo>
                <a:lnTo>
                  <a:pt x="488" y="13115"/>
                </a:lnTo>
                <a:lnTo>
                  <a:pt x="463" y="12896"/>
                </a:lnTo>
                <a:lnTo>
                  <a:pt x="488" y="12677"/>
                </a:lnTo>
                <a:lnTo>
                  <a:pt x="536" y="12288"/>
                </a:lnTo>
                <a:lnTo>
                  <a:pt x="585" y="11412"/>
                </a:lnTo>
                <a:lnTo>
                  <a:pt x="609" y="10561"/>
                </a:lnTo>
                <a:lnTo>
                  <a:pt x="609" y="9563"/>
                </a:lnTo>
                <a:lnTo>
                  <a:pt x="634" y="8565"/>
                </a:lnTo>
                <a:lnTo>
                  <a:pt x="634" y="7543"/>
                </a:lnTo>
                <a:lnTo>
                  <a:pt x="609" y="6546"/>
                </a:lnTo>
                <a:lnTo>
                  <a:pt x="731" y="6667"/>
                </a:lnTo>
                <a:lnTo>
                  <a:pt x="853" y="6765"/>
                </a:lnTo>
                <a:lnTo>
                  <a:pt x="999" y="6862"/>
                </a:lnTo>
                <a:lnTo>
                  <a:pt x="1144" y="6911"/>
                </a:lnTo>
                <a:lnTo>
                  <a:pt x="1315" y="6959"/>
                </a:lnTo>
                <a:lnTo>
                  <a:pt x="1485" y="6984"/>
                </a:lnTo>
                <a:lnTo>
                  <a:pt x="1290" y="7154"/>
                </a:lnTo>
                <a:lnTo>
                  <a:pt x="1193" y="7227"/>
                </a:lnTo>
                <a:lnTo>
                  <a:pt x="1096" y="7324"/>
                </a:lnTo>
                <a:lnTo>
                  <a:pt x="1047" y="7373"/>
                </a:lnTo>
                <a:lnTo>
                  <a:pt x="1023" y="7446"/>
                </a:lnTo>
                <a:lnTo>
                  <a:pt x="1047" y="7495"/>
                </a:lnTo>
                <a:lnTo>
                  <a:pt x="1096" y="7543"/>
                </a:lnTo>
                <a:lnTo>
                  <a:pt x="1169" y="7592"/>
                </a:lnTo>
                <a:lnTo>
                  <a:pt x="1217" y="7592"/>
                </a:lnTo>
                <a:lnTo>
                  <a:pt x="1242" y="7568"/>
                </a:lnTo>
                <a:lnTo>
                  <a:pt x="1363" y="7470"/>
                </a:lnTo>
                <a:lnTo>
                  <a:pt x="1509" y="7349"/>
                </a:lnTo>
                <a:lnTo>
                  <a:pt x="1704" y="7154"/>
                </a:lnTo>
                <a:lnTo>
                  <a:pt x="1826" y="7008"/>
                </a:lnTo>
                <a:lnTo>
                  <a:pt x="2020" y="7032"/>
                </a:lnTo>
                <a:lnTo>
                  <a:pt x="2264" y="7032"/>
                </a:lnTo>
                <a:lnTo>
                  <a:pt x="2093" y="7154"/>
                </a:lnTo>
                <a:lnTo>
                  <a:pt x="1850" y="7349"/>
                </a:lnTo>
                <a:lnTo>
                  <a:pt x="1753" y="7446"/>
                </a:lnTo>
                <a:lnTo>
                  <a:pt x="1680" y="7543"/>
                </a:lnTo>
                <a:lnTo>
                  <a:pt x="1655" y="7641"/>
                </a:lnTo>
                <a:lnTo>
                  <a:pt x="1680" y="7714"/>
                </a:lnTo>
                <a:lnTo>
                  <a:pt x="1753" y="7738"/>
                </a:lnTo>
                <a:lnTo>
                  <a:pt x="1850" y="7714"/>
                </a:lnTo>
                <a:lnTo>
                  <a:pt x="1947" y="7665"/>
                </a:lnTo>
                <a:lnTo>
                  <a:pt x="2045" y="7568"/>
                </a:lnTo>
                <a:lnTo>
                  <a:pt x="2239" y="7373"/>
                </a:lnTo>
                <a:lnTo>
                  <a:pt x="2410" y="7203"/>
                </a:lnTo>
                <a:lnTo>
                  <a:pt x="2580" y="7032"/>
                </a:lnTo>
                <a:lnTo>
                  <a:pt x="2775" y="7032"/>
                </a:lnTo>
                <a:lnTo>
                  <a:pt x="2726" y="7081"/>
                </a:lnTo>
                <a:lnTo>
                  <a:pt x="2483" y="7276"/>
                </a:lnTo>
                <a:lnTo>
                  <a:pt x="2361" y="7397"/>
                </a:lnTo>
                <a:lnTo>
                  <a:pt x="2288" y="7519"/>
                </a:lnTo>
                <a:lnTo>
                  <a:pt x="2264" y="7568"/>
                </a:lnTo>
                <a:lnTo>
                  <a:pt x="2264" y="7641"/>
                </a:lnTo>
                <a:lnTo>
                  <a:pt x="2288" y="7689"/>
                </a:lnTo>
                <a:lnTo>
                  <a:pt x="2312" y="7738"/>
                </a:lnTo>
                <a:lnTo>
                  <a:pt x="2361" y="7762"/>
                </a:lnTo>
                <a:lnTo>
                  <a:pt x="2410" y="7787"/>
                </a:lnTo>
                <a:lnTo>
                  <a:pt x="2458" y="7787"/>
                </a:lnTo>
                <a:lnTo>
                  <a:pt x="2531" y="7762"/>
                </a:lnTo>
                <a:lnTo>
                  <a:pt x="2653" y="7665"/>
                </a:lnTo>
                <a:lnTo>
                  <a:pt x="2848" y="7470"/>
                </a:lnTo>
                <a:lnTo>
                  <a:pt x="3042" y="7251"/>
                </a:lnTo>
                <a:lnTo>
                  <a:pt x="3140" y="7154"/>
                </a:lnTo>
                <a:lnTo>
                  <a:pt x="3188" y="7057"/>
                </a:lnTo>
                <a:lnTo>
                  <a:pt x="3505" y="7057"/>
                </a:lnTo>
                <a:lnTo>
                  <a:pt x="3261" y="7203"/>
                </a:lnTo>
                <a:lnTo>
                  <a:pt x="3067" y="7349"/>
                </a:lnTo>
                <a:lnTo>
                  <a:pt x="2969" y="7446"/>
                </a:lnTo>
                <a:lnTo>
                  <a:pt x="2921" y="7543"/>
                </a:lnTo>
                <a:lnTo>
                  <a:pt x="2896" y="7616"/>
                </a:lnTo>
                <a:lnTo>
                  <a:pt x="2896" y="7665"/>
                </a:lnTo>
                <a:lnTo>
                  <a:pt x="2921" y="7714"/>
                </a:lnTo>
                <a:lnTo>
                  <a:pt x="2945" y="7738"/>
                </a:lnTo>
                <a:lnTo>
                  <a:pt x="2994" y="7762"/>
                </a:lnTo>
                <a:lnTo>
                  <a:pt x="3042" y="7787"/>
                </a:lnTo>
                <a:lnTo>
                  <a:pt x="3091" y="7762"/>
                </a:lnTo>
                <a:lnTo>
                  <a:pt x="3164" y="7738"/>
                </a:lnTo>
                <a:lnTo>
                  <a:pt x="3310" y="7568"/>
                </a:lnTo>
                <a:lnTo>
                  <a:pt x="3456" y="7397"/>
                </a:lnTo>
                <a:lnTo>
                  <a:pt x="3748" y="7057"/>
                </a:lnTo>
                <a:lnTo>
                  <a:pt x="4186" y="7057"/>
                </a:lnTo>
                <a:lnTo>
                  <a:pt x="4040" y="7154"/>
                </a:lnTo>
                <a:lnTo>
                  <a:pt x="3870" y="7324"/>
                </a:lnTo>
                <a:lnTo>
                  <a:pt x="3724" y="7495"/>
                </a:lnTo>
                <a:lnTo>
                  <a:pt x="3699" y="7568"/>
                </a:lnTo>
                <a:lnTo>
                  <a:pt x="3699" y="7616"/>
                </a:lnTo>
                <a:lnTo>
                  <a:pt x="3724" y="7665"/>
                </a:lnTo>
                <a:lnTo>
                  <a:pt x="3772" y="7714"/>
                </a:lnTo>
                <a:lnTo>
                  <a:pt x="3845" y="7738"/>
                </a:lnTo>
                <a:lnTo>
                  <a:pt x="3894" y="7738"/>
                </a:lnTo>
                <a:lnTo>
                  <a:pt x="3967" y="7714"/>
                </a:lnTo>
                <a:lnTo>
                  <a:pt x="4016" y="7665"/>
                </a:lnTo>
                <a:lnTo>
                  <a:pt x="4137" y="7495"/>
                </a:lnTo>
                <a:lnTo>
                  <a:pt x="4259" y="7324"/>
                </a:lnTo>
                <a:lnTo>
                  <a:pt x="4332" y="7203"/>
                </a:lnTo>
                <a:lnTo>
                  <a:pt x="4381" y="7057"/>
                </a:lnTo>
                <a:lnTo>
                  <a:pt x="4624" y="7057"/>
                </a:lnTo>
                <a:lnTo>
                  <a:pt x="4502" y="7154"/>
                </a:lnTo>
                <a:lnTo>
                  <a:pt x="4405" y="7300"/>
                </a:lnTo>
                <a:lnTo>
                  <a:pt x="4332" y="7422"/>
                </a:lnTo>
                <a:lnTo>
                  <a:pt x="4259" y="7543"/>
                </a:lnTo>
                <a:lnTo>
                  <a:pt x="4259" y="7616"/>
                </a:lnTo>
                <a:lnTo>
                  <a:pt x="4283" y="7665"/>
                </a:lnTo>
                <a:lnTo>
                  <a:pt x="4308" y="7714"/>
                </a:lnTo>
                <a:lnTo>
                  <a:pt x="4356" y="7762"/>
                </a:lnTo>
                <a:lnTo>
                  <a:pt x="4405" y="7787"/>
                </a:lnTo>
                <a:lnTo>
                  <a:pt x="4454" y="7787"/>
                </a:lnTo>
                <a:lnTo>
                  <a:pt x="4527" y="7762"/>
                </a:lnTo>
                <a:lnTo>
                  <a:pt x="4575" y="7738"/>
                </a:lnTo>
                <a:lnTo>
                  <a:pt x="4600" y="7689"/>
                </a:lnTo>
                <a:lnTo>
                  <a:pt x="4746" y="7495"/>
                </a:lnTo>
                <a:lnTo>
                  <a:pt x="4867" y="7300"/>
                </a:lnTo>
                <a:lnTo>
                  <a:pt x="4965" y="7178"/>
                </a:lnTo>
                <a:lnTo>
                  <a:pt x="5038" y="7032"/>
                </a:lnTo>
                <a:lnTo>
                  <a:pt x="5354" y="7032"/>
                </a:lnTo>
                <a:lnTo>
                  <a:pt x="5208" y="7178"/>
                </a:lnTo>
                <a:lnTo>
                  <a:pt x="5062" y="7373"/>
                </a:lnTo>
                <a:lnTo>
                  <a:pt x="4989" y="7470"/>
                </a:lnTo>
                <a:lnTo>
                  <a:pt x="4940" y="7592"/>
                </a:lnTo>
                <a:lnTo>
                  <a:pt x="4940" y="7641"/>
                </a:lnTo>
                <a:lnTo>
                  <a:pt x="4940" y="7665"/>
                </a:lnTo>
                <a:lnTo>
                  <a:pt x="4989" y="7762"/>
                </a:lnTo>
                <a:lnTo>
                  <a:pt x="5086" y="7787"/>
                </a:lnTo>
                <a:lnTo>
                  <a:pt x="5135" y="7787"/>
                </a:lnTo>
                <a:lnTo>
                  <a:pt x="5159" y="7762"/>
                </a:lnTo>
                <a:lnTo>
                  <a:pt x="5257" y="7689"/>
                </a:lnTo>
                <a:lnTo>
                  <a:pt x="5330" y="7616"/>
                </a:lnTo>
                <a:lnTo>
                  <a:pt x="5451" y="7422"/>
                </a:lnTo>
                <a:lnTo>
                  <a:pt x="5670" y="7032"/>
                </a:lnTo>
                <a:lnTo>
                  <a:pt x="6011" y="7032"/>
                </a:lnTo>
                <a:lnTo>
                  <a:pt x="5889" y="7130"/>
                </a:lnTo>
                <a:lnTo>
                  <a:pt x="5719" y="7300"/>
                </a:lnTo>
                <a:lnTo>
                  <a:pt x="5573" y="7495"/>
                </a:lnTo>
                <a:lnTo>
                  <a:pt x="5549" y="7568"/>
                </a:lnTo>
                <a:lnTo>
                  <a:pt x="5573" y="7616"/>
                </a:lnTo>
                <a:lnTo>
                  <a:pt x="5597" y="7665"/>
                </a:lnTo>
                <a:lnTo>
                  <a:pt x="5646" y="7714"/>
                </a:lnTo>
                <a:lnTo>
                  <a:pt x="5695" y="7738"/>
                </a:lnTo>
                <a:lnTo>
                  <a:pt x="5743" y="7738"/>
                </a:lnTo>
                <a:lnTo>
                  <a:pt x="5816" y="7714"/>
                </a:lnTo>
                <a:lnTo>
                  <a:pt x="5865" y="7665"/>
                </a:lnTo>
                <a:lnTo>
                  <a:pt x="6060" y="7349"/>
                </a:lnTo>
                <a:lnTo>
                  <a:pt x="6157" y="7178"/>
                </a:lnTo>
                <a:lnTo>
                  <a:pt x="6230" y="7032"/>
                </a:lnTo>
                <a:lnTo>
                  <a:pt x="6936" y="7008"/>
                </a:lnTo>
                <a:lnTo>
                  <a:pt x="6936" y="7008"/>
                </a:lnTo>
                <a:lnTo>
                  <a:pt x="6765" y="7154"/>
                </a:lnTo>
                <a:lnTo>
                  <a:pt x="6619" y="7276"/>
                </a:lnTo>
                <a:lnTo>
                  <a:pt x="6449" y="7422"/>
                </a:lnTo>
                <a:lnTo>
                  <a:pt x="6303" y="7592"/>
                </a:lnTo>
                <a:lnTo>
                  <a:pt x="6279" y="7641"/>
                </a:lnTo>
                <a:lnTo>
                  <a:pt x="6254" y="7714"/>
                </a:lnTo>
                <a:lnTo>
                  <a:pt x="6279" y="7762"/>
                </a:lnTo>
                <a:lnTo>
                  <a:pt x="6303" y="7811"/>
                </a:lnTo>
                <a:lnTo>
                  <a:pt x="6352" y="7835"/>
                </a:lnTo>
                <a:lnTo>
                  <a:pt x="6400" y="7860"/>
                </a:lnTo>
                <a:lnTo>
                  <a:pt x="6473" y="7835"/>
                </a:lnTo>
                <a:lnTo>
                  <a:pt x="6522" y="7811"/>
                </a:lnTo>
                <a:lnTo>
                  <a:pt x="6790" y="7470"/>
                </a:lnTo>
                <a:lnTo>
                  <a:pt x="6911" y="7251"/>
                </a:lnTo>
                <a:lnTo>
                  <a:pt x="7009" y="7032"/>
                </a:lnTo>
                <a:lnTo>
                  <a:pt x="7009" y="7008"/>
                </a:lnTo>
                <a:lnTo>
                  <a:pt x="7398" y="7008"/>
                </a:lnTo>
                <a:lnTo>
                  <a:pt x="7252" y="7130"/>
                </a:lnTo>
                <a:lnTo>
                  <a:pt x="7106" y="7276"/>
                </a:lnTo>
                <a:lnTo>
                  <a:pt x="6984" y="7446"/>
                </a:lnTo>
                <a:lnTo>
                  <a:pt x="6887" y="7616"/>
                </a:lnTo>
                <a:lnTo>
                  <a:pt x="6863" y="7689"/>
                </a:lnTo>
                <a:lnTo>
                  <a:pt x="6887" y="7738"/>
                </a:lnTo>
                <a:lnTo>
                  <a:pt x="6911" y="7787"/>
                </a:lnTo>
                <a:lnTo>
                  <a:pt x="6960" y="7835"/>
                </a:lnTo>
                <a:lnTo>
                  <a:pt x="7009" y="7860"/>
                </a:lnTo>
                <a:lnTo>
                  <a:pt x="7057" y="7860"/>
                </a:lnTo>
                <a:lnTo>
                  <a:pt x="7130" y="7835"/>
                </a:lnTo>
                <a:lnTo>
                  <a:pt x="7179" y="7787"/>
                </a:lnTo>
                <a:lnTo>
                  <a:pt x="7398" y="7397"/>
                </a:lnTo>
                <a:lnTo>
                  <a:pt x="7617" y="7008"/>
                </a:lnTo>
                <a:lnTo>
                  <a:pt x="7812" y="7008"/>
                </a:lnTo>
                <a:lnTo>
                  <a:pt x="7812" y="7081"/>
                </a:lnTo>
                <a:lnTo>
                  <a:pt x="7690" y="7251"/>
                </a:lnTo>
                <a:lnTo>
                  <a:pt x="7568" y="7446"/>
                </a:lnTo>
                <a:lnTo>
                  <a:pt x="7520" y="7568"/>
                </a:lnTo>
                <a:lnTo>
                  <a:pt x="7471" y="7665"/>
                </a:lnTo>
                <a:lnTo>
                  <a:pt x="7471" y="7762"/>
                </a:lnTo>
                <a:lnTo>
                  <a:pt x="7495" y="7811"/>
                </a:lnTo>
                <a:lnTo>
                  <a:pt x="7544" y="7860"/>
                </a:lnTo>
                <a:lnTo>
                  <a:pt x="7593" y="7884"/>
                </a:lnTo>
                <a:lnTo>
                  <a:pt x="7666" y="7908"/>
                </a:lnTo>
                <a:lnTo>
                  <a:pt x="7739" y="7884"/>
                </a:lnTo>
                <a:lnTo>
                  <a:pt x="7787" y="7835"/>
                </a:lnTo>
                <a:lnTo>
                  <a:pt x="7836" y="7762"/>
                </a:lnTo>
                <a:lnTo>
                  <a:pt x="7933" y="7519"/>
                </a:lnTo>
                <a:lnTo>
                  <a:pt x="8031" y="7665"/>
                </a:lnTo>
                <a:lnTo>
                  <a:pt x="8152" y="7835"/>
                </a:lnTo>
                <a:lnTo>
                  <a:pt x="8274" y="7957"/>
                </a:lnTo>
                <a:lnTo>
                  <a:pt x="8444" y="8054"/>
                </a:lnTo>
                <a:lnTo>
                  <a:pt x="8615" y="8127"/>
                </a:lnTo>
                <a:lnTo>
                  <a:pt x="8785" y="8176"/>
                </a:lnTo>
                <a:lnTo>
                  <a:pt x="9004" y="8200"/>
                </a:lnTo>
                <a:lnTo>
                  <a:pt x="9198" y="8152"/>
                </a:lnTo>
                <a:lnTo>
                  <a:pt x="9393" y="8079"/>
                </a:lnTo>
                <a:lnTo>
                  <a:pt x="9563" y="7981"/>
                </a:lnTo>
                <a:lnTo>
                  <a:pt x="9709" y="7860"/>
                </a:lnTo>
                <a:lnTo>
                  <a:pt x="9807" y="7714"/>
                </a:lnTo>
                <a:lnTo>
                  <a:pt x="9904" y="7543"/>
                </a:lnTo>
                <a:lnTo>
                  <a:pt x="9977" y="7373"/>
                </a:lnTo>
                <a:lnTo>
                  <a:pt x="10026" y="7178"/>
                </a:lnTo>
                <a:lnTo>
                  <a:pt x="10050" y="6984"/>
                </a:lnTo>
                <a:lnTo>
                  <a:pt x="10415" y="7032"/>
                </a:lnTo>
                <a:lnTo>
                  <a:pt x="10293" y="7130"/>
                </a:lnTo>
                <a:lnTo>
                  <a:pt x="10172" y="7227"/>
                </a:lnTo>
                <a:lnTo>
                  <a:pt x="10026" y="7397"/>
                </a:lnTo>
                <a:lnTo>
                  <a:pt x="9928" y="7616"/>
                </a:lnTo>
                <a:lnTo>
                  <a:pt x="9904" y="7665"/>
                </a:lnTo>
                <a:lnTo>
                  <a:pt x="9928" y="7738"/>
                </a:lnTo>
                <a:lnTo>
                  <a:pt x="9977" y="7762"/>
                </a:lnTo>
                <a:lnTo>
                  <a:pt x="10026" y="7811"/>
                </a:lnTo>
                <a:lnTo>
                  <a:pt x="10099" y="7811"/>
                </a:lnTo>
                <a:lnTo>
                  <a:pt x="10147" y="7787"/>
                </a:lnTo>
                <a:lnTo>
                  <a:pt x="10220" y="7762"/>
                </a:lnTo>
                <a:lnTo>
                  <a:pt x="10245" y="7689"/>
                </a:lnTo>
                <a:lnTo>
                  <a:pt x="10342" y="7519"/>
                </a:lnTo>
                <a:lnTo>
                  <a:pt x="10439" y="7349"/>
                </a:lnTo>
                <a:lnTo>
                  <a:pt x="10488" y="7203"/>
                </a:lnTo>
                <a:lnTo>
                  <a:pt x="10512" y="7057"/>
                </a:lnTo>
                <a:lnTo>
                  <a:pt x="11048" y="7057"/>
                </a:lnTo>
                <a:lnTo>
                  <a:pt x="10926" y="7178"/>
                </a:lnTo>
                <a:lnTo>
                  <a:pt x="10829" y="7300"/>
                </a:lnTo>
                <a:lnTo>
                  <a:pt x="10756" y="7446"/>
                </a:lnTo>
                <a:lnTo>
                  <a:pt x="10683" y="7592"/>
                </a:lnTo>
                <a:lnTo>
                  <a:pt x="10683" y="7641"/>
                </a:lnTo>
                <a:lnTo>
                  <a:pt x="10683" y="7665"/>
                </a:lnTo>
                <a:lnTo>
                  <a:pt x="10707" y="7714"/>
                </a:lnTo>
                <a:lnTo>
                  <a:pt x="10756" y="7714"/>
                </a:lnTo>
                <a:lnTo>
                  <a:pt x="10829" y="7738"/>
                </a:lnTo>
                <a:lnTo>
                  <a:pt x="10877" y="7714"/>
                </a:lnTo>
                <a:lnTo>
                  <a:pt x="10902" y="7689"/>
                </a:lnTo>
                <a:lnTo>
                  <a:pt x="10999" y="7543"/>
                </a:lnTo>
                <a:lnTo>
                  <a:pt x="11096" y="7373"/>
                </a:lnTo>
                <a:lnTo>
                  <a:pt x="11267" y="7057"/>
                </a:lnTo>
                <a:lnTo>
                  <a:pt x="11534" y="7032"/>
                </a:lnTo>
                <a:lnTo>
                  <a:pt x="11340" y="7300"/>
                </a:lnTo>
                <a:lnTo>
                  <a:pt x="11242" y="7446"/>
                </a:lnTo>
                <a:lnTo>
                  <a:pt x="11169" y="7592"/>
                </a:lnTo>
                <a:lnTo>
                  <a:pt x="11169" y="7665"/>
                </a:lnTo>
                <a:lnTo>
                  <a:pt x="11194" y="7714"/>
                </a:lnTo>
                <a:lnTo>
                  <a:pt x="11218" y="7762"/>
                </a:lnTo>
                <a:lnTo>
                  <a:pt x="11267" y="7787"/>
                </a:lnTo>
                <a:lnTo>
                  <a:pt x="11388" y="7787"/>
                </a:lnTo>
                <a:lnTo>
                  <a:pt x="11437" y="7762"/>
                </a:lnTo>
                <a:lnTo>
                  <a:pt x="11461" y="7714"/>
                </a:lnTo>
                <a:lnTo>
                  <a:pt x="11632" y="7373"/>
                </a:lnTo>
                <a:lnTo>
                  <a:pt x="11778" y="7032"/>
                </a:lnTo>
                <a:lnTo>
                  <a:pt x="12191" y="7032"/>
                </a:lnTo>
                <a:lnTo>
                  <a:pt x="12021" y="7227"/>
                </a:lnTo>
                <a:lnTo>
                  <a:pt x="11948" y="7349"/>
                </a:lnTo>
                <a:lnTo>
                  <a:pt x="11875" y="7470"/>
                </a:lnTo>
                <a:lnTo>
                  <a:pt x="11851" y="7592"/>
                </a:lnTo>
                <a:lnTo>
                  <a:pt x="11851" y="7641"/>
                </a:lnTo>
                <a:lnTo>
                  <a:pt x="11875" y="7714"/>
                </a:lnTo>
                <a:lnTo>
                  <a:pt x="11924" y="7738"/>
                </a:lnTo>
                <a:lnTo>
                  <a:pt x="11972" y="7762"/>
                </a:lnTo>
                <a:lnTo>
                  <a:pt x="12021" y="7738"/>
                </a:lnTo>
                <a:lnTo>
                  <a:pt x="12070" y="7689"/>
                </a:lnTo>
                <a:lnTo>
                  <a:pt x="12143" y="7592"/>
                </a:lnTo>
                <a:lnTo>
                  <a:pt x="12240" y="7349"/>
                </a:lnTo>
                <a:lnTo>
                  <a:pt x="12386" y="7032"/>
                </a:lnTo>
                <a:lnTo>
                  <a:pt x="12775" y="7008"/>
                </a:lnTo>
                <a:lnTo>
                  <a:pt x="12654" y="7130"/>
                </a:lnTo>
                <a:lnTo>
                  <a:pt x="12556" y="7276"/>
                </a:lnTo>
                <a:lnTo>
                  <a:pt x="12459" y="7397"/>
                </a:lnTo>
                <a:lnTo>
                  <a:pt x="12386" y="7568"/>
                </a:lnTo>
                <a:lnTo>
                  <a:pt x="12386" y="7616"/>
                </a:lnTo>
                <a:lnTo>
                  <a:pt x="12410" y="7665"/>
                </a:lnTo>
                <a:lnTo>
                  <a:pt x="12435" y="7689"/>
                </a:lnTo>
                <a:lnTo>
                  <a:pt x="12483" y="7714"/>
                </a:lnTo>
                <a:lnTo>
                  <a:pt x="12581" y="7714"/>
                </a:lnTo>
                <a:lnTo>
                  <a:pt x="12605" y="7689"/>
                </a:lnTo>
                <a:lnTo>
                  <a:pt x="12654" y="7641"/>
                </a:lnTo>
                <a:lnTo>
                  <a:pt x="12702" y="7470"/>
                </a:lnTo>
                <a:lnTo>
                  <a:pt x="12775" y="7300"/>
                </a:lnTo>
                <a:lnTo>
                  <a:pt x="12970" y="7008"/>
                </a:lnTo>
                <a:lnTo>
                  <a:pt x="13384" y="7008"/>
                </a:lnTo>
                <a:lnTo>
                  <a:pt x="13165" y="7276"/>
                </a:lnTo>
                <a:lnTo>
                  <a:pt x="12994" y="7568"/>
                </a:lnTo>
                <a:lnTo>
                  <a:pt x="12970" y="7641"/>
                </a:lnTo>
                <a:lnTo>
                  <a:pt x="12994" y="7714"/>
                </a:lnTo>
                <a:lnTo>
                  <a:pt x="13043" y="7762"/>
                </a:lnTo>
                <a:lnTo>
                  <a:pt x="13116" y="7787"/>
                </a:lnTo>
                <a:lnTo>
                  <a:pt x="13189" y="7762"/>
                </a:lnTo>
                <a:lnTo>
                  <a:pt x="13238" y="7714"/>
                </a:lnTo>
                <a:lnTo>
                  <a:pt x="13408" y="7373"/>
                </a:lnTo>
                <a:lnTo>
                  <a:pt x="13578" y="7008"/>
                </a:lnTo>
                <a:lnTo>
                  <a:pt x="13919" y="7008"/>
                </a:lnTo>
                <a:lnTo>
                  <a:pt x="13676" y="7300"/>
                </a:lnTo>
                <a:lnTo>
                  <a:pt x="13457" y="7592"/>
                </a:lnTo>
                <a:lnTo>
                  <a:pt x="13432" y="7665"/>
                </a:lnTo>
                <a:lnTo>
                  <a:pt x="13432" y="7714"/>
                </a:lnTo>
                <a:lnTo>
                  <a:pt x="13457" y="7738"/>
                </a:lnTo>
                <a:lnTo>
                  <a:pt x="13505" y="7787"/>
                </a:lnTo>
                <a:lnTo>
                  <a:pt x="13554" y="7811"/>
                </a:lnTo>
                <a:lnTo>
                  <a:pt x="13603" y="7811"/>
                </a:lnTo>
                <a:lnTo>
                  <a:pt x="13651" y="7787"/>
                </a:lnTo>
                <a:lnTo>
                  <a:pt x="13700" y="7738"/>
                </a:lnTo>
                <a:lnTo>
                  <a:pt x="13943" y="7397"/>
                </a:lnTo>
                <a:lnTo>
                  <a:pt x="14041" y="7203"/>
                </a:lnTo>
                <a:lnTo>
                  <a:pt x="14089" y="7008"/>
                </a:lnTo>
                <a:lnTo>
                  <a:pt x="14357" y="7032"/>
                </a:lnTo>
                <a:lnTo>
                  <a:pt x="14211" y="7178"/>
                </a:lnTo>
                <a:lnTo>
                  <a:pt x="14065" y="7349"/>
                </a:lnTo>
                <a:lnTo>
                  <a:pt x="13943" y="7519"/>
                </a:lnTo>
                <a:lnTo>
                  <a:pt x="13846" y="7714"/>
                </a:lnTo>
                <a:lnTo>
                  <a:pt x="13846" y="7787"/>
                </a:lnTo>
                <a:lnTo>
                  <a:pt x="13846" y="7860"/>
                </a:lnTo>
                <a:lnTo>
                  <a:pt x="13895" y="7884"/>
                </a:lnTo>
                <a:lnTo>
                  <a:pt x="13943" y="7908"/>
                </a:lnTo>
                <a:lnTo>
                  <a:pt x="14016" y="7933"/>
                </a:lnTo>
                <a:lnTo>
                  <a:pt x="14065" y="7908"/>
                </a:lnTo>
                <a:lnTo>
                  <a:pt x="14138" y="7860"/>
                </a:lnTo>
                <a:lnTo>
                  <a:pt x="14162" y="7811"/>
                </a:lnTo>
                <a:lnTo>
                  <a:pt x="14260" y="7616"/>
                </a:lnTo>
                <a:lnTo>
                  <a:pt x="14357" y="7446"/>
                </a:lnTo>
                <a:lnTo>
                  <a:pt x="14576" y="7105"/>
                </a:lnTo>
                <a:lnTo>
                  <a:pt x="14576" y="7081"/>
                </a:lnTo>
                <a:lnTo>
                  <a:pt x="14576" y="7032"/>
                </a:lnTo>
                <a:lnTo>
                  <a:pt x="15014" y="7057"/>
                </a:lnTo>
                <a:lnTo>
                  <a:pt x="14795" y="7203"/>
                </a:lnTo>
                <a:lnTo>
                  <a:pt x="14625" y="7397"/>
                </a:lnTo>
                <a:lnTo>
                  <a:pt x="14552" y="7495"/>
                </a:lnTo>
                <a:lnTo>
                  <a:pt x="14479" y="7616"/>
                </a:lnTo>
                <a:lnTo>
                  <a:pt x="14454" y="7738"/>
                </a:lnTo>
                <a:lnTo>
                  <a:pt x="14430" y="7860"/>
                </a:lnTo>
                <a:lnTo>
                  <a:pt x="14430" y="7908"/>
                </a:lnTo>
                <a:lnTo>
                  <a:pt x="14454" y="7957"/>
                </a:lnTo>
                <a:lnTo>
                  <a:pt x="14503" y="7981"/>
                </a:lnTo>
                <a:lnTo>
                  <a:pt x="14552" y="8006"/>
                </a:lnTo>
                <a:lnTo>
                  <a:pt x="14649" y="8006"/>
                </a:lnTo>
                <a:lnTo>
                  <a:pt x="14673" y="7981"/>
                </a:lnTo>
                <a:lnTo>
                  <a:pt x="14722" y="7933"/>
                </a:lnTo>
                <a:lnTo>
                  <a:pt x="14819" y="7689"/>
                </a:lnTo>
                <a:lnTo>
                  <a:pt x="14941" y="7470"/>
                </a:lnTo>
                <a:lnTo>
                  <a:pt x="15160" y="7057"/>
                </a:lnTo>
                <a:lnTo>
                  <a:pt x="15720" y="7032"/>
                </a:lnTo>
                <a:lnTo>
                  <a:pt x="15622" y="7130"/>
                </a:lnTo>
                <a:lnTo>
                  <a:pt x="15476" y="7251"/>
                </a:lnTo>
                <a:lnTo>
                  <a:pt x="15379" y="7397"/>
                </a:lnTo>
                <a:lnTo>
                  <a:pt x="15282" y="7543"/>
                </a:lnTo>
                <a:lnTo>
                  <a:pt x="15209" y="7714"/>
                </a:lnTo>
                <a:lnTo>
                  <a:pt x="15184" y="7787"/>
                </a:lnTo>
                <a:lnTo>
                  <a:pt x="15209" y="7860"/>
                </a:lnTo>
                <a:lnTo>
                  <a:pt x="15257" y="7908"/>
                </a:lnTo>
                <a:lnTo>
                  <a:pt x="15330" y="7933"/>
                </a:lnTo>
                <a:lnTo>
                  <a:pt x="15403" y="7957"/>
                </a:lnTo>
                <a:lnTo>
                  <a:pt x="15452" y="7957"/>
                </a:lnTo>
                <a:lnTo>
                  <a:pt x="15525" y="7933"/>
                </a:lnTo>
                <a:lnTo>
                  <a:pt x="15574" y="7860"/>
                </a:lnTo>
                <a:lnTo>
                  <a:pt x="15647" y="7714"/>
                </a:lnTo>
                <a:lnTo>
                  <a:pt x="15744" y="7568"/>
                </a:lnTo>
                <a:lnTo>
                  <a:pt x="15963" y="7300"/>
                </a:lnTo>
                <a:lnTo>
                  <a:pt x="16060" y="7154"/>
                </a:lnTo>
                <a:lnTo>
                  <a:pt x="16133" y="7081"/>
                </a:lnTo>
                <a:lnTo>
                  <a:pt x="16158" y="6984"/>
                </a:lnTo>
                <a:lnTo>
                  <a:pt x="16450" y="6935"/>
                </a:lnTo>
                <a:lnTo>
                  <a:pt x="16693" y="6838"/>
                </a:lnTo>
                <a:lnTo>
                  <a:pt x="16474" y="7008"/>
                </a:lnTo>
                <a:lnTo>
                  <a:pt x="16279" y="7178"/>
                </a:lnTo>
                <a:lnTo>
                  <a:pt x="16158" y="7300"/>
                </a:lnTo>
                <a:lnTo>
                  <a:pt x="16036" y="7446"/>
                </a:lnTo>
                <a:lnTo>
                  <a:pt x="15939" y="7592"/>
                </a:lnTo>
                <a:lnTo>
                  <a:pt x="15866" y="7762"/>
                </a:lnTo>
                <a:lnTo>
                  <a:pt x="15866" y="7835"/>
                </a:lnTo>
                <a:lnTo>
                  <a:pt x="15890" y="7884"/>
                </a:lnTo>
                <a:lnTo>
                  <a:pt x="15914" y="7933"/>
                </a:lnTo>
                <a:lnTo>
                  <a:pt x="15963" y="7957"/>
                </a:lnTo>
                <a:lnTo>
                  <a:pt x="16085" y="7957"/>
                </a:lnTo>
                <a:lnTo>
                  <a:pt x="16133" y="7933"/>
                </a:lnTo>
                <a:lnTo>
                  <a:pt x="16182" y="7884"/>
                </a:lnTo>
                <a:lnTo>
                  <a:pt x="16352" y="7616"/>
                </a:lnTo>
                <a:lnTo>
                  <a:pt x="16547" y="7373"/>
                </a:lnTo>
                <a:lnTo>
                  <a:pt x="16766" y="7105"/>
                </a:lnTo>
                <a:lnTo>
                  <a:pt x="16863" y="6984"/>
                </a:lnTo>
                <a:lnTo>
                  <a:pt x="16936" y="6838"/>
                </a:lnTo>
                <a:lnTo>
                  <a:pt x="16961" y="6813"/>
                </a:lnTo>
                <a:lnTo>
                  <a:pt x="16936" y="6789"/>
                </a:lnTo>
                <a:lnTo>
                  <a:pt x="16912" y="6740"/>
                </a:lnTo>
                <a:lnTo>
                  <a:pt x="17082" y="6643"/>
                </a:lnTo>
                <a:lnTo>
                  <a:pt x="17252" y="6497"/>
                </a:lnTo>
                <a:lnTo>
                  <a:pt x="17374" y="6327"/>
                </a:lnTo>
                <a:lnTo>
                  <a:pt x="17496" y="6156"/>
                </a:lnTo>
                <a:lnTo>
                  <a:pt x="17593" y="5962"/>
                </a:lnTo>
                <a:lnTo>
                  <a:pt x="17642" y="5743"/>
                </a:lnTo>
                <a:lnTo>
                  <a:pt x="17690" y="5499"/>
                </a:lnTo>
                <a:lnTo>
                  <a:pt x="17690" y="5256"/>
                </a:lnTo>
                <a:lnTo>
                  <a:pt x="17690" y="4842"/>
                </a:lnTo>
                <a:lnTo>
                  <a:pt x="17666" y="4429"/>
                </a:lnTo>
                <a:lnTo>
                  <a:pt x="17642" y="3991"/>
                </a:lnTo>
                <a:lnTo>
                  <a:pt x="17642" y="3577"/>
                </a:lnTo>
                <a:lnTo>
                  <a:pt x="17690" y="2945"/>
                </a:lnTo>
                <a:lnTo>
                  <a:pt x="17690" y="2628"/>
                </a:lnTo>
                <a:lnTo>
                  <a:pt x="17642" y="2312"/>
                </a:lnTo>
                <a:lnTo>
                  <a:pt x="17690" y="2239"/>
                </a:lnTo>
                <a:lnTo>
                  <a:pt x="17739" y="2166"/>
                </a:lnTo>
                <a:lnTo>
                  <a:pt x="17763" y="2069"/>
                </a:lnTo>
                <a:lnTo>
                  <a:pt x="17715" y="1971"/>
                </a:lnTo>
                <a:lnTo>
                  <a:pt x="17666" y="1898"/>
                </a:lnTo>
                <a:lnTo>
                  <a:pt x="17569" y="1850"/>
                </a:lnTo>
                <a:lnTo>
                  <a:pt x="17423" y="1825"/>
                </a:lnTo>
                <a:lnTo>
                  <a:pt x="17252" y="1801"/>
                </a:lnTo>
                <a:lnTo>
                  <a:pt x="16912" y="1801"/>
                </a:lnTo>
                <a:lnTo>
                  <a:pt x="16571" y="1825"/>
                </a:lnTo>
                <a:lnTo>
                  <a:pt x="16279" y="1850"/>
                </a:lnTo>
                <a:lnTo>
                  <a:pt x="14649" y="1850"/>
                </a:lnTo>
                <a:lnTo>
                  <a:pt x="14089" y="1874"/>
                </a:lnTo>
                <a:lnTo>
                  <a:pt x="13530" y="1923"/>
                </a:lnTo>
                <a:lnTo>
                  <a:pt x="12946" y="1898"/>
                </a:lnTo>
                <a:lnTo>
                  <a:pt x="12362" y="1898"/>
                </a:lnTo>
                <a:lnTo>
                  <a:pt x="11802" y="1850"/>
                </a:lnTo>
                <a:lnTo>
                  <a:pt x="11778" y="1533"/>
                </a:lnTo>
                <a:lnTo>
                  <a:pt x="11729" y="1266"/>
                </a:lnTo>
                <a:lnTo>
                  <a:pt x="11632" y="1022"/>
                </a:lnTo>
                <a:lnTo>
                  <a:pt x="11486" y="803"/>
                </a:lnTo>
                <a:lnTo>
                  <a:pt x="11315" y="633"/>
                </a:lnTo>
                <a:lnTo>
                  <a:pt x="11121" y="463"/>
                </a:lnTo>
                <a:lnTo>
                  <a:pt x="10902" y="341"/>
                </a:lnTo>
                <a:lnTo>
                  <a:pt x="10658" y="244"/>
                </a:lnTo>
                <a:lnTo>
                  <a:pt x="10415" y="171"/>
                </a:lnTo>
                <a:lnTo>
                  <a:pt x="10147" y="98"/>
                </a:lnTo>
                <a:lnTo>
                  <a:pt x="9855" y="49"/>
                </a:lnTo>
                <a:lnTo>
                  <a:pt x="9588" y="25"/>
                </a:lnTo>
                <a:lnTo>
                  <a:pt x="9004" y="0"/>
                </a:lnTo>
                <a:close/>
              </a:path>
            </a:pathLst>
          </a:custGeom>
          <a:solidFill>
            <a:srgbClr val="4032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6"/>
          <p:cNvSpPr txBox="1"/>
          <p:nvPr>
            <p:ph type="title"/>
          </p:nvPr>
        </p:nvSpPr>
        <p:spPr>
          <a:xfrm>
            <a:off x="5367173" y="1169231"/>
            <a:ext cx="6490047" cy="1126245"/>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3600"/>
              <a:buFont typeface="Arial"/>
              <a:buNone/>
            </a:pPr>
            <a:r>
              <a:rPr lang="en-US" sz="3600"/>
              <a:t>YOU CAN ALSO SPLIT YOUR CONTENT</a:t>
            </a:r>
            <a:endParaRPr/>
          </a:p>
        </p:txBody>
      </p:sp>
      <p:sp>
        <p:nvSpPr>
          <p:cNvPr id="99" name="Google Shape;99;p6"/>
          <p:cNvSpPr/>
          <p:nvPr/>
        </p:nvSpPr>
        <p:spPr>
          <a:xfrm>
            <a:off x="5367173" y="2390951"/>
            <a:ext cx="3057299" cy="36009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A65F1D"/>
                </a:solidFill>
                <a:latin typeface="Arial"/>
                <a:ea typeface="Arial"/>
                <a:cs typeface="Arial"/>
                <a:sym typeface="Arial"/>
              </a:rPr>
              <a:t>Chris Hadfield</a:t>
            </a:r>
            <a:r>
              <a:rPr lang="en-US" sz="1800">
                <a:solidFill>
                  <a:srgbClr val="A65F1D"/>
                </a:solidFill>
                <a:latin typeface="Arial"/>
                <a:ea typeface="Arial"/>
                <a:cs typeface="Arial"/>
                <a:sym typeface="Arial"/>
              </a:rPr>
              <a:t>	</a:t>
            </a:r>
            <a:endParaRPr/>
          </a:p>
          <a:p>
            <a:pPr indent="0" lvl="0" marL="0" marR="0" rtl="0" algn="just">
              <a:spcBef>
                <a:spcPts val="0"/>
              </a:spcBef>
              <a:spcAft>
                <a:spcPts val="0"/>
              </a:spcAft>
              <a:buNone/>
            </a:pPr>
            <a:r>
              <a:t/>
            </a:r>
            <a:endParaRPr sz="1800">
              <a:solidFill>
                <a:srgbClr val="A65F1D"/>
              </a:solidFill>
              <a:latin typeface="Arial"/>
              <a:ea typeface="Arial"/>
              <a:cs typeface="Arial"/>
              <a:sym typeface="Arial"/>
            </a:endParaRPr>
          </a:p>
          <a:p>
            <a:pPr indent="0" lvl="0" marL="0" marR="0" rtl="0" algn="just">
              <a:spcBef>
                <a:spcPts val="0"/>
              </a:spcBef>
              <a:spcAft>
                <a:spcPts val="0"/>
              </a:spcAft>
              <a:buNone/>
            </a:pPr>
            <a:r>
              <a:rPr lang="en-US" sz="1600">
                <a:solidFill>
                  <a:schemeClr val="dk1"/>
                </a:solidFill>
                <a:latin typeface="Arial"/>
                <a:ea typeface="Arial"/>
                <a:cs typeface="Arial"/>
                <a:sym typeface="Arial"/>
              </a:rPr>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 </a:t>
            </a:r>
            <a:endParaRPr/>
          </a:p>
        </p:txBody>
      </p:sp>
      <p:sp>
        <p:nvSpPr>
          <p:cNvPr id="100" name="Google Shape;100;p6"/>
          <p:cNvSpPr/>
          <p:nvPr/>
        </p:nvSpPr>
        <p:spPr>
          <a:xfrm>
            <a:off x="8533859" y="2385416"/>
            <a:ext cx="3213973" cy="36009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A65F1D"/>
                </a:solidFill>
                <a:latin typeface="Arial"/>
                <a:ea typeface="Arial"/>
                <a:cs typeface="Arial"/>
                <a:sym typeface="Arial"/>
              </a:rPr>
              <a:t>Erin Cummings</a:t>
            </a:r>
            <a:endParaRPr/>
          </a:p>
          <a:p>
            <a:pPr indent="0" lvl="0" marL="0" marR="0" rtl="0" algn="just">
              <a:spcBef>
                <a:spcPts val="0"/>
              </a:spcBef>
              <a:spcAft>
                <a:spcPts val="0"/>
              </a:spcAft>
              <a:buNone/>
            </a:pPr>
            <a:r>
              <a:t/>
            </a:r>
            <a:endParaRPr b="1" sz="1800">
              <a:solidFill>
                <a:srgbClr val="A65F1D"/>
              </a:solidFill>
              <a:latin typeface="Arial"/>
              <a:ea typeface="Arial"/>
              <a:cs typeface="Arial"/>
              <a:sym typeface="Arial"/>
            </a:endParaRPr>
          </a:p>
          <a:p>
            <a:pPr indent="0" lvl="0" marL="0" marR="0" rtl="0" algn="just">
              <a:spcBef>
                <a:spcPts val="0"/>
              </a:spcBef>
              <a:spcAft>
                <a:spcPts val="0"/>
              </a:spcAft>
              <a:buNone/>
            </a:pPr>
            <a:r>
              <a:rPr lang="en-US" sz="1600">
                <a:solidFill>
                  <a:schemeClr val="dk1"/>
                </a:solidFill>
                <a:latin typeface="Arial"/>
                <a:ea typeface="Arial"/>
                <a:cs typeface="Arial"/>
                <a:sym typeface="Arial"/>
              </a:rPr>
              <a:t>At the end of the day, you are solely responsible for your success and your failure. And the sooner you realize that, you accept that, and integrate that into your work ethic, you will start being successful. As long as you blame others for the reason you aren't where you want to be, you will always be a failure. </a:t>
            </a:r>
            <a:br>
              <a:rPr lang="en-US" sz="1600">
                <a:solidFill>
                  <a:schemeClr val="dk1"/>
                </a:solidFill>
                <a:latin typeface="Arial"/>
                <a:ea typeface="Arial"/>
                <a:cs typeface="Arial"/>
                <a:sym typeface="Arial"/>
              </a:rPr>
            </a:br>
            <a:endParaRPr sz="16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7"/>
          <p:cNvSpPr txBox="1"/>
          <p:nvPr>
            <p:ph type="title"/>
          </p:nvPr>
        </p:nvSpPr>
        <p:spPr>
          <a:xfrm>
            <a:off x="2646781" y="1184223"/>
            <a:ext cx="7049204" cy="771892"/>
          </a:xfrm>
          <a:prstGeom prst="rect">
            <a:avLst/>
          </a:prstGeom>
          <a:no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Clr>
                <a:schemeClr val="dk1"/>
              </a:buClr>
              <a:buSzPts val="3600"/>
              <a:buFont typeface="Arial"/>
              <a:buNone/>
            </a:pPr>
            <a:r>
              <a:rPr lang="en-US" sz="3600"/>
              <a:t>IN TWO OR THREE COLUMNS</a:t>
            </a:r>
            <a:endParaRPr/>
          </a:p>
        </p:txBody>
      </p:sp>
      <p:sp>
        <p:nvSpPr>
          <p:cNvPr id="106" name="Google Shape;106;p7"/>
          <p:cNvSpPr/>
          <p:nvPr/>
        </p:nvSpPr>
        <p:spPr>
          <a:xfrm>
            <a:off x="2646781" y="2383610"/>
            <a:ext cx="2286000" cy="2286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600">
                <a:solidFill>
                  <a:srgbClr val="A65F1D"/>
                </a:solidFill>
                <a:latin typeface="Arial"/>
                <a:ea typeface="Arial"/>
                <a:cs typeface="Arial"/>
                <a:sym typeface="Arial"/>
              </a:rPr>
              <a:t>Helen Keller</a:t>
            </a:r>
            <a:endParaRPr/>
          </a:p>
          <a:p>
            <a:pPr indent="0" lvl="0" marL="0" marR="0" rtl="0" algn="just">
              <a:spcBef>
                <a:spcPts val="0"/>
              </a:spcBef>
              <a:spcAft>
                <a:spcPts val="0"/>
              </a:spcAft>
              <a:buNone/>
            </a:pPr>
            <a:r>
              <a:rPr b="1" lang="en-US" sz="1600">
                <a:solidFill>
                  <a:schemeClr val="dk1"/>
                </a:solidFill>
                <a:latin typeface="Arial"/>
                <a:ea typeface="Arial"/>
                <a:cs typeface="Arial"/>
                <a:sym typeface="Arial"/>
              </a:rPr>
              <a:t> </a:t>
            </a:r>
            <a:r>
              <a:rPr lang="en-US" sz="1600">
                <a:solidFill>
                  <a:schemeClr val="dk1"/>
                </a:solidFill>
                <a:latin typeface="Arial"/>
                <a:ea typeface="Arial"/>
                <a:cs typeface="Arial"/>
                <a:sym typeface="Arial"/>
              </a:rPr>
              <a:t>	</a:t>
            </a:r>
            <a:endParaRPr/>
          </a:p>
          <a:p>
            <a:pPr indent="0" lvl="0" marL="0" marR="0" rtl="0" algn="just">
              <a:spcBef>
                <a:spcPts val="0"/>
              </a:spcBef>
              <a:spcAft>
                <a:spcPts val="0"/>
              </a:spcAft>
              <a:buNone/>
            </a:pPr>
            <a:r>
              <a:rPr lang="en-US" sz="1600">
                <a:solidFill>
                  <a:schemeClr val="dk1"/>
                </a:solidFill>
                <a:latin typeface="Arial"/>
                <a:ea typeface="Arial"/>
                <a:cs typeface="Arial"/>
                <a:sym typeface="Arial"/>
              </a:rPr>
              <a:t>Character cannot be developed in ease and quiet. Only through experience of trial and suffering can the soul be strengthened, ambition inspired, and success achieved.</a:t>
            </a:r>
            <a:endParaRPr/>
          </a:p>
        </p:txBody>
      </p:sp>
      <p:sp>
        <p:nvSpPr>
          <p:cNvPr id="107" name="Google Shape;107;p7"/>
          <p:cNvSpPr/>
          <p:nvPr/>
        </p:nvSpPr>
        <p:spPr>
          <a:xfrm>
            <a:off x="5028383" y="2368620"/>
            <a:ext cx="2286000" cy="2286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600">
                <a:solidFill>
                  <a:srgbClr val="A65F1D"/>
                </a:solidFill>
                <a:latin typeface="Arial"/>
                <a:ea typeface="Arial"/>
                <a:cs typeface="Arial"/>
                <a:sym typeface="Arial"/>
              </a:rPr>
              <a:t>Mario Andretti</a:t>
            </a:r>
            <a:endParaRPr/>
          </a:p>
          <a:p>
            <a:pPr indent="0" lvl="0" marL="0" marR="0" rtl="0" algn="just">
              <a:spcBef>
                <a:spcPts val="0"/>
              </a:spcBef>
              <a:spcAft>
                <a:spcPts val="0"/>
              </a:spcAft>
              <a:buNone/>
            </a:pPr>
            <a:r>
              <a:rPr lang="en-US" sz="1600">
                <a:solidFill>
                  <a:schemeClr val="dk1"/>
                </a:solidFill>
                <a:latin typeface="Arial"/>
                <a:ea typeface="Arial"/>
                <a:cs typeface="Arial"/>
                <a:sym typeface="Arial"/>
              </a:rPr>
              <a:t>	</a:t>
            </a:r>
            <a:endParaRPr/>
          </a:p>
          <a:p>
            <a:pPr indent="0" lvl="0" marL="0" marR="0" rtl="0" algn="just">
              <a:spcBef>
                <a:spcPts val="0"/>
              </a:spcBef>
              <a:spcAft>
                <a:spcPts val="0"/>
              </a:spcAft>
              <a:buNone/>
            </a:pPr>
            <a:r>
              <a:rPr lang="en-US" sz="1600">
                <a:solidFill>
                  <a:schemeClr val="dk1"/>
                </a:solidFill>
                <a:latin typeface="Arial"/>
                <a:ea typeface="Arial"/>
                <a:cs typeface="Arial"/>
                <a:sym typeface="Arial"/>
              </a:rPr>
              <a:t>Desire is the key to motivation, but it's determination and commitment to an unrelenting pursuit of your goal - a commitment to excellence - that will enable you to attain the success you seek. </a:t>
            </a:r>
            <a:endParaRPr/>
          </a:p>
        </p:txBody>
      </p:sp>
      <p:sp>
        <p:nvSpPr>
          <p:cNvPr id="108" name="Google Shape;108;p7"/>
          <p:cNvSpPr/>
          <p:nvPr/>
        </p:nvSpPr>
        <p:spPr>
          <a:xfrm>
            <a:off x="7409985" y="2368620"/>
            <a:ext cx="2286000" cy="2286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600">
                <a:solidFill>
                  <a:srgbClr val="A65F1D"/>
                </a:solidFill>
                <a:latin typeface="Arial"/>
                <a:ea typeface="Arial"/>
                <a:cs typeface="Arial"/>
                <a:sym typeface="Arial"/>
              </a:rPr>
              <a:t>Dwight Eisenhower</a:t>
            </a:r>
            <a:endParaRPr/>
          </a:p>
          <a:p>
            <a:pPr indent="0" lvl="0" marL="0" marR="0" rtl="0" algn="just">
              <a:spcBef>
                <a:spcPts val="0"/>
              </a:spcBef>
              <a:spcAft>
                <a:spcPts val="0"/>
              </a:spcAft>
              <a:buNone/>
            </a:pPr>
            <a:r>
              <a:t/>
            </a:r>
            <a:endParaRPr b="1" sz="1600">
              <a:solidFill>
                <a:schemeClr val="dk1"/>
              </a:solidFill>
              <a:latin typeface="Arial"/>
              <a:ea typeface="Arial"/>
              <a:cs typeface="Arial"/>
              <a:sym typeface="Arial"/>
            </a:endParaRPr>
          </a:p>
          <a:p>
            <a:pPr indent="0" lvl="0" marL="0" marR="0" rtl="0" algn="just">
              <a:spcBef>
                <a:spcPts val="0"/>
              </a:spcBef>
              <a:spcAft>
                <a:spcPts val="0"/>
              </a:spcAft>
              <a:buNone/>
            </a:pPr>
            <a:r>
              <a:rPr lang="en-US" sz="1600">
                <a:solidFill>
                  <a:schemeClr val="dk1"/>
                </a:solidFill>
                <a:latin typeface="Arial"/>
                <a:ea typeface="Arial"/>
                <a:cs typeface="Arial"/>
                <a:sym typeface="Arial"/>
              </a:rPr>
              <a:t>The supreme quality for leadership is unquestionably integrity. Without it, no real success is possible, no matter whether it is on a section gang, a football field, in an army, or in an office.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pic>
        <p:nvPicPr>
          <p:cNvPr id="113" name="Google Shape;113;p8"/>
          <p:cNvPicPr preferRelativeResize="0"/>
          <p:nvPr/>
        </p:nvPicPr>
        <p:blipFill rotWithShape="1">
          <a:blip r:embed="rId3">
            <a:alphaModFix/>
          </a:blip>
          <a:srcRect b="2146" l="0" r="0" t="10851"/>
          <a:stretch/>
        </p:blipFill>
        <p:spPr>
          <a:xfrm>
            <a:off x="0" y="-95250"/>
            <a:ext cx="12192000" cy="6953250"/>
          </a:xfrm>
          <a:prstGeom prst="rect">
            <a:avLst/>
          </a:prstGeom>
          <a:noFill/>
          <a:ln>
            <a:noFill/>
          </a:ln>
        </p:spPr>
      </p:pic>
      <p:sp>
        <p:nvSpPr>
          <p:cNvPr id="114" name="Google Shape;114;p8"/>
          <p:cNvSpPr/>
          <p:nvPr/>
        </p:nvSpPr>
        <p:spPr>
          <a:xfrm>
            <a:off x="0" y="3752850"/>
            <a:ext cx="3600450" cy="2476500"/>
          </a:xfrm>
          <a:prstGeom prst="rect">
            <a:avLst/>
          </a:prstGeom>
          <a:solidFill>
            <a:srgbClr val="5D6266">
              <a:alpha val="7686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 name="Google Shape;115;p8"/>
          <p:cNvSpPr txBox="1"/>
          <p:nvPr/>
        </p:nvSpPr>
        <p:spPr>
          <a:xfrm>
            <a:off x="38100" y="3886201"/>
            <a:ext cx="3524250" cy="24765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3900"/>
              <a:buFont typeface="Arial"/>
              <a:buNone/>
            </a:pPr>
            <a:r>
              <a:rPr lang="en-US" sz="3900">
                <a:solidFill>
                  <a:schemeClr val="lt1"/>
                </a:solidFill>
                <a:latin typeface="Arial"/>
                <a:ea typeface="Arial"/>
                <a:cs typeface="Arial"/>
                <a:sym typeface="Arial"/>
              </a:rPr>
              <a:t>BIG </a:t>
            </a:r>
            <a:r>
              <a:rPr lang="en-US" sz="3900">
                <a:solidFill>
                  <a:srgbClr val="FFC000"/>
                </a:solidFill>
                <a:latin typeface="Arial"/>
                <a:ea typeface="Arial"/>
                <a:cs typeface="Arial"/>
                <a:sym typeface="Arial"/>
              </a:rPr>
              <a:t>PICTURE</a:t>
            </a:r>
            <a:r>
              <a:rPr lang="en-US" sz="3900">
                <a:solidFill>
                  <a:schemeClr val="lt1"/>
                </a:solidFill>
                <a:latin typeface="Arial"/>
                <a:ea typeface="Arial"/>
                <a:cs typeface="Arial"/>
                <a:sym typeface="Arial"/>
              </a:rPr>
              <a:t> CREATES BIG </a:t>
            </a:r>
            <a:r>
              <a:rPr lang="en-US" sz="3900">
                <a:solidFill>
                  <a:srgbClr val="FFC000"/>
                </a:solidFill>
                <a:latin typeface="Arial"/>
                <a:ea typeface="Arial"/>
                <a:cs typeface="Arial"/>
                <a:sym typeface="Arial"/>
              </a:rPr>
              <a:t>IMPACT</a:t>
            </a:r>
            <a:br>
              <a:rPr lang="en-US" sz="1950">
                <a:solidFill>
                  <a:schemeClr val="lt1"/>
                </a:solidFill>
                <a:latin typeface="Arial"/>
                <a:ea typeface="Arial"/>
                <a:cs typeface="Arial"/>
                <a:sym typeface="Arial"/>
              </a:rPr>
            </a:br>
            <a:r>
              <a:rPr lang="en-US" sz="1950">
                <a:solidFill>
                  <a:schemeClr val="lt1"/>
                </a:solidFill>
                <a:latin typeface="Arial"/>
                <a:ea typeface="Arial"/>
                <a:cs typeface="Arial"/>
                <a:sym typeface="Arial"/>
              </a:rPr>
              <a:t>A Picture Is Worth A Thousand Words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9"/>
          <p:cNvSpPr txBox="1"/>
          <p:nvPr/>
        </p:nvSpPr>
        <p:spPr>
          <a:xfrm>
            <a:off x="1655181" y="284813"/>
            <a:ext cx="8881638" cy="694783"/>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USE CHARTS TO EXPLAIN YOUR IDEAS</a:t>
            </a:r>
            <a:endParaRPr/>
          </a:p>
        </p:txBody>
      </p:sp>
      <p:graphicFrame>
        <p:nvGraphicFramePr>
          <p:cNvPr id="121" name="Google Shape;121;p9"/>
          <p:cNvGraphicFramePr/>
          <p:nvPr/>
        </p:nvGraphicFramePr>
        <p:xfrm>
          <a:off x="2032000" y="1253066"/>
          <a:ext cx="8128000" cy="5418667"/>
        </p:xfrm>
        <a:graphic>
          <a:graphicData uri="http://schemas.openxmlformats.org/drawingml/2006/chart">
            <c:chart r:id="rId3"/>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2017-08-02T20:41:11Z</dcterms:created>
  <dc:creator>Suhair Shakeel</dc:creator>
</cp:coreProperties>
</file>