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76" r:id="rId3"/>
    <p:sldId id="257" r:id="rId4"/>
    <p:sldId id="265" r:id="rId5"/>
    <p:sldId id="275" r:id="rId6"/>
    <p:sldId id="259" r:id="rId7"/>
    <p:sldId id="260" r:id="rId8"/>
    <p:sldId id="261" r:id="rId9"/>
    <p:sldId id="266" r:id="rId10"/>
    <p:sldId id="277" r:id="rId11"/>
    <p:sldId id="278" r:id="rId12"/>
    <p:sldId id="279" r:id="rId13"/>
    <p:sldId id="284" r:id="rId14"/>
    <p:sldId id="283" r:id="rId15"/>
    <p:sldId id="280" r:id="rId16"/>
    <p:sldId id="282" r:id="rId17"/>
    <p:sldId id="281"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2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notesViewPr>
    <p:cSldViewPr snapToGrid="0">
      <p:cViewPr varScale="1">
        <p:scale>
          <a:sx n="49" d="100"/>
          <a:sy n="49" d="100"/>
        </p:scale>
        <p:origin x="291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394099552290798E-2"/>
          <c:y val="5.630462370209828E-2"/>
          <c:w val="0.928691405849846"/>
          <c:h val="0.90287862169184607"/>
        </c:manualLayout>
      </c:layout>
      <c:pie3DChart>
        <c:varyColors val="1"/>
        <c:ser>
          <c:idx val="0"/>
          <c:order val="0"/>
          <c:tx>
            <c:strRef>
              <c:f>Sheet1!$B$1</c:f>
              <c:strCache>
                <c:ptCount val="1"/>
                <c:pt idx="0">
                  <c:v>Sales</c:v>
                </c:pt>
              </c:strCache>
            </c:strRef>
          </c:tx>
          <c:dPt>
            <c:idx val="0"/>
            <c:bubble3D val="0"/>
            <c:explosion val="8"/>
            <c:spPr>
              <a:solidFill>
                <a:srgbClr val="F3D20A"/>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EECF-4AE6-A99F-0C873E4A7B78}"/>
              </c:ext>
            </c:extLst>
          </c:dPt>
          <c:dPt>
            <c:idx val="1"/>
            <c:bubble3D val="0"/>
            <c:explosion val="4"/>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EECF-4AE6-A99F-0C873E4A7B7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3D8D-433F-B665-E71EDDE5AC2E}"/>
              </c:ext>
            </c:extLst>
          </c:dPt>
          <c:dPt>
            <c:idx val="3"/>
            <c:bubble3D val="0"/>
            <c:explosion val="9"/>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2-EECF-4AE6-A99F-0C873E4A7B7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ECF-4AE6-A99F-0C873E4A7B78}"/>
            </c:ext>
          </c:extLst>
        </c:ser>
        <c:dLbls>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C957F-24FC-4F24-A8B5-39B039AC0627}" type="doc">
      <dgm:prSet loTypeId="urn:microsoft.com/office/officeart/2011/layout/CircleProcess" loCatId="process" qsTypeId="urn:microsoft.com/office/officeart/2005/8/quickstyle/simple4" qsCatId="simple" csTypeId="urn:microsoft.com/office/officeart/2005/8/colors/colorful1" csCatId="colorful" phldr="1"/>
      <dgm:spPr/>
      <dgm:t>
        <a:bodyPr/>
        <a:lstStyle/>
        <a:p>
          <a:endParaRPr lang="en-US"/>
        </a:p>
      </dgm:t>
    </dgm:pt>
    <dgm:pt modelId="{93B8BBBA-839A-48A2-BEDD-96CBD596129D}">
      <dgm:prSet phldrT="[Text]"/>
      <dgm:spPr/>
      <dgm:t>
        <a:bodyPr/>
        <a:lstStyle/>
        <a:p>
          <a:r>
            <a:rPr lang="en-US" dirty="0"/>
            <a:t> </a:t>
          </a:r>
        </a:p>
      </dgm:t>
    </dgm:pt>
    <dgm:pt modelId="{A4B39930-B846-45C7-B770-23795AE3C77E}" type="parTrans" cxnId="{9E91ACDB-8480-4290-8B51-F901020FC7D6}">
      <dgm:prSet/>
      <dgm:spPr/>
      <dgm:t>
        <a:bodyPr/>
        <a:lstStyle/>
        <a:p>
          <a:endParaRPr lang="en-US"/>
        </a:p>
      </dgm:t>
    </dgm:pt>
    <dgm:pt modelId="{7F9ADBC5-6191-4489-A1FD-EB9F43A6A890}" type="sibTrans" cxnId="{9E91ACDB-8480-4290-8B51-F901020FC7D6}">
      <dgm:prSet/>
      <dgm:spPr/>
      <dgm:t>
        <a:bodyPr/>
        <a:lstStyle/>
        <a:p>
          <a:endParaRPr lang="en-US"/>
        </a:p>
      </dgm:t>
    </dgm:pt>
    <dgm:pt modelId="{E44CDF4E-CCED-4C59-9767-C29E043EA7F9}">
      <dgm:prSet phldrT="[Text]"/>
      <dgm:spPr/>
      <dgm:t>
        <a:bodyPr/>
        <a:lstStyle/>
        <a:p>
          <a:r>
            <a:rPr lang="en-US" dirty="0"/>
            <a:t> </a:t>
          </a:r>
        </a:p>
      </dgm:t>
    </dgm:pt>
    <dgm:pt modelId="{23F55E66-ACFF-4FF6-A26A-9AD36F305685}" type="parTrans" cxnId="{69C8C6D8-8D4C-4043-8F2C-78CA42DBE5BF}">
      <dgm:prSet/>
      <dgm:spPr/>
      <dgm:t>
        <a:bodyPr/>
        <a:lstStyle/>
        <a:p>
          <a:endParaRPr lang="en-US"/>
        </a:p>
      </dgm:t>
    </dgm:pt>
    <dgm:pt modelId="{437EA4A8-0103-41F9-A0FF-49CBB9AFCDB9}" type="sibTrans" cxnId="{69C8C6D8-8D4C-4043-8F2C-78CA42DBE5BF}">
      <dgm:prSet/>
      <dgm:spPr/>
      <dgm:t>
        <a:bodyPr/>
        <a:lstStyle/>
        <a:p>
          <a:endParaRPr lang="en-US"/>
        </a:p>
      </dgm:t>
    </dgm:pt>
    <dgm:pt modelId="{5E036342-9FAC-4D04-8B8B-8090EF1ED107}">
      <dgm:prSet phldrT="[Text]"/>
      <dgm:spPr/>
      <dgm:t>
        <a:bodyPr/>
        <a:lstStyle/>
        <a:p>
          <a:r>
            <a:rPr lang="en-US" dirty="0"/>
            <a:t> </a:t>
          </a:r>
        </a:p>
      </dgm:t>
    </dgm:pt>
    <dgm:pt modelId="{6EF24677-4199-4457-89DB-C05440C4C07C}" type="parTrans" cxnId="{33445D33-1309-410D-8570-B00C7A4CA3EC}">
      <dgm:prSet/>
      <dgm:spPr/>
      <dgm:t>
        <a:bodyPr/>
        <a:lstStyle/>
        <a:p>
          <a:endParaRPr lang="en-US"/>
        </a:p>
      </dgm:t>
    </dgm:pt>
    <dgm:pt modelId="{AB076A16-4993-446B-844E-3CC3782974B6}" type="sibTrans" cxnId="{33445D33-1309-410D-8570-B00C7A4CA3EC}">
      <dgm:prSet/>
      <dgm:spPr/>
      <dgm:t>
        <a:bodyPr/>
        <a:lstStyle/>
        <a:p>
          <a:endParaRPr lang="en-US"/>
        </a:p>
      </dgm:t>
    </dgm:pt>
    <dgm:pt modelId="{71FC0FCB-730D-4845-8992-8555F7514967}">
      <dgm:prSet/>
      <dgm:spPr/>
      <dgm:t>
        <a:bodyPr/>
        <a:lstStyle/>
        <a:p>
          <a:endParaRPr lang="en-US"/>
        </a:p>
      </dgm:t>
    </dgm:pt>
    <dgm:pt modelId="{3A4F245E-9035-47CA-8436-0AF189ADECF1}" type="parTrans" cxnId="{EE68C738-4329-4717-B60D-F4C50F0C7B91}">
      <dgm:prSet/>
      <dgm:spPr/>
      <dgm:t>
        <a:bodyPr/>
        <a:lstStyle/>
        <a:p>
          <a:endParaRPr lang="en-US"/>
        </a:p>
      </dgm:t>
    </dgm:pt>
    <dgm:pt modelId="{64643476-6552-4A0B-9252-A5461B1B6208}" type="sibTrans" cxnId="{EE68C738-4329-4717-B60D-F4C50F0C7B91}">
      <dgm:prSet/>
      <dgm:spPr/>
      <dgm:t>
        <a:bodyPr/>
        <a:lstStyle/>
        <a:p>
          <a:endParaRPr lang="en-US"/>
        </a:p>
      </dgm:t>
    </dgm:pt>
    <dgm:pt modelId="{8EA09D7E-1544-4011-8E8A-907F0F2D0467}" type="pres">
      <dgm:prSet presAssocID="{68FC957F-24FC-4F24-A8B5-39B039AC0627}" presName="Name0" presStyleCnt="0">
        <dgm:presLayoutVars>
          <dgm:chMax val="11"/>
          <dgm:chPref val="11"/>
          <dgm:dir/>
          <dgm:resizeHandles/>
        </dgm:presLayoutVars>
      </dgm:prSet>
      <dgm:spPr/>
      <dgm:t>
        <a:bodyPr/>
        <a:lstStyle/>
        <a:p>
          <a:endParaRPr lang="en-US"/>
        </a:p>
      </dgm:t>
    </dgm:pt>
    <dgm:pt modelId="{AF20F37E-EF17-4FDB-B0DB-07840F27B2A4}" type="pres">
      <dgm:prSet presAssocID="{71FC0FCB-730D-4845-8992-8555F7514967}" presName="Accent4" presStyleCnt="0"/>
      <dgm:spPr/>
      <dgm:t>
        <a:bodyPr/>
        <a:lstStyle/>
        <a:p>
          <a:endParaRPr lang="en-US"/>
        </a:p>
      </dgm:t>
    </dgm:pt>
    <dgm:pt modelId="{BBB3BE3C-2772-4E7E-B326-9810AEAEB314}" type="pres">
      <dgm:prSet presAssocID="{71FC0FCB-730D-4845-8992-8555F7514967}" presName="Accent" presStyleLbl="node1" presStyleIdx="0" presStyleCnt="4"/>
      <dgm:spPr/>
      <dgm:t>
        <a:bodyPr/>
        <a:lstStyle/>
        <a:p>
          <a:endParaRPr lang="en-US"/>
        </a:p>
      </dgm:t>
    </dgm:pt>
    <dgm:pt modelId="{554547A0-EA41-4D88-9D2D-782F63C8C8A6}" type="pres">
      <dgm:prSet presAssocID="{71FC0FCB-730D-4845-8992-8555F7514967}" presName="ParentBackground4" presStyleCnt="0"/>
      <dgm:spPr/>
      <dgm:t>
        <a:bodyPr/>
        <a:lstStyle/>
        <a:p>
          <a:endParaRPr lang="en-US"/>
        </a:p>
      </dgm:t>
    </dgm:pt>
    <dgm:pt modelId="{1089E960-967B-4641-A480-F8ADD30FD502}" type="pres">
      <dgm:prSet presAssocID="{71FC0FCB-730D-4845-8992-8555F7514967}" presName="ParentBackground" presStyleLbl="fgAcc1" presStyleIdx="0" presStyleCnt="4"/>
      <dgm:spPr/>
      <dgm:t>
        <a:bodyPr/>
        <a:lstStyle/>
        <a:p>
          <a:endParaRPr lang="en-US"/>
        </a:p>
      </dgm:t>
    </dgm:pt>
    <dgm:pt modelId="{8C922F67-D52A-46F9-8387-F31AF72A52BB}" type="pres">
      <dgm:prSet presAssocID="{71FC0FCB-730D-4845-8992-8555F7514967}" presName="Parent4" presStyleLbl="revTx" presStyleIdx="0" presStyleCnt="0">
        <dgm:presLayoutVars>
          <dgm:chMax val="1"/>
          <dgm:chPref val="1"/>
          <dgm:bulletEnabled val="1"/>
        </dgm:presLayoutVars>
      </dgm:prSet>
      <dgm:spPr/>
      <dgm:t>
        <a:bodyPr/>
        <a:lstStyle/>
        <a:p>
          <a:endParaRPr lang="en-US"/>
        </a:p>
      </dgm:t>
    </dgm:pt>
    <dgm:pt modelId="{ED161263-9148-47B8-B4CB-3D387658D6E6}" type="pres">
      <dgm:prSet presAssocID="{5E036342-9FAC-4D04-8B8B-8090EF1ED107}" presName="Accent3" presStyleCnt="0"/>
      <dgm:spPr/>
      <dgm:t>
        <a:bodyPr/>
        <a:lstStyle/>
        <a:p>
          <a:endParaRPr lang="en-US"/>
        </a:p>
      </dgm:t>
    </dgm:pt>
    <dgm:pt modelId="{1DCD2F2C-ABD1-4DAE-BA4F-1B9B7E4DCB89}" type="pres">
      <dgm:prSet presAssocID="{5E036342-9FAC-4D04-8B8B-8090EF1ED107}" presName="Accent" presStyleLbl="node1" presStyleIdx="1" presStyleCnt="4"/>
      <dgm:spPr/>
      <dgm:t>
        <a:bodyPr/>
        <a:lstStyle/>
        <a:p>
          <a:endParaRPr lang="en-US"/>
        </a:p>
      </dgm:t>
    </dgm:pt>
    <dgm:pt modelId="{9A3DCB4F-3DAF-488F-95EC-883B6A13B032}" type="pres">
      <dgm:prSet presAssocID="{5E036342-9FAC-4D04-8B8B-8090EF1ED107}" presName="ParentBackground3" presStyleCnt="0"/>
      <dgm:spPr/>
      <dgm:t>
        <a:bodyPr/>
        <a:lstStyle/>
        <a:p>
          <a:endParaRPr lang="en-US"/>
        </a:p>
      </dgm:t>
    </dgm:pt>
    <dgm:pt modelId="{6E1DFC14-5C3B-466A-AB89-25687DC8FC9A}" type="pres">
      <dgm:prSet presAssocID="{5E036342-9FAC-4D04-8B8B-8090EF1ED107}" presName="ParentBackground" presStyleLbl="fgAcc1" presStyleIdx="1" presStyleCnt="4"/>
      <dgm:spPr/>
      <dgm:t>
        <a:bodyPr/>
        <a:lstStyle/>
        <a:p>
          <a:endParaRPr lang="en-US"/>
        </a:p>
      </dgm:t>
    </dgm:pt>
    <dgm:pt modelId="{63AE46E5-BF38-4E65-8BFD-E8773ACD00EA}" type="pres">
      <dgm:prSet presAssocID="{5E036342-9FAC-4D04-8B8B-8090EF1ED107}" presName="Parent3" presStyleLbl="revTx" presStyleIdx="0" presStyleCnt="0">
        <dgm:presLayoutVars>
          <dgm:chMax val="1"/>
          <dgm:chPref val="1"/>
          <dgm:bulletEnabled val="1"/>
        </dgm:presLayoutVars>
      </dgm:prSet>
      <dgm:spPr/>
      <dgm:t>
        <a:bodyPr/>
        <a:lstStyle/>
        <a:p>
          <a:endParaRPr lang="en-US"/>
        </a:p>
      </dgm:t>
    </dgm:pt>
    <dgm:pt modelId="{0E9F1600-95B8-4E0B-836A-5915A691FE5D}" type="pres">
      <dgm:prSet presAssocID="{E44CDF4E-CCED-4C59-9767-C29E043EA7F9}" presName="Accent2" presStyleCnt="0"/>
      <dgm:spPr/>
      <dgm:t>
        <a:bodyPr/>
        <a:lstStyle/>
        <a:p>
          <a:endParaRPr lang="en-US"/>
        </a:p>
      </dgm:t>
    </dgm:pt>
    <dgm:pt modelId="{5A32ABD5-6549-4052-9FBC-D7B0DBBA4FB0}" type="pres">
      <dgm:prSet presAssocID="{E44CDF4E-CCED-4C59-9767-C29E043EA7F9}" presName="Accent" presStyleLbl="node1" presStyleIdx="2" presStyleCnt="4"/>
      <dgm:spPr/>
      <dgm:t>
        <a:bodyPr/>
        <a:lstStyle/>
        <a:p>
          <a:endParaRPr lang="en-US"/>
        </a:p>
      </dgm:t>
    </dgm:pt>
    <dgm:pt modelId="{D17DC259-7B72-4C0C-BBB1-099E575E8946}" type="pres">
      <dgm:prSet presAssocID="{E44CDF4E-CCED-4C59-9767-C29E043EA7F9}" presName="ParentBackground2" presStyleCnt="0"/>
      <dgm:spPr/>
      <dgm:t>
        <a:bodyPr/>
        <a:lstStyle/>
        <a:p>
          <a:endParaRPr lang="en-US"/>
        </a:p>
      </dgm:t>
    </dgm:pt>
    <dgm:pt modelId="{D04E09A1-4709-4DEE-A8B6-8ABF6A28492C}" type="pres">
      <dgm:prSet presAssocID="{E44CDF4E-CCED-4C59-9767-C29E043EA7F9}" presName="ParentBackground" presStyleLbl="fgAcc1" presStyleIdx="2" presStyleCnt="4"/>
      <dgm:spPr/>
      <dgm:t>
        <a:bodyPr/>
        <a:lstStyle/>
        <a:p>
          <a:endParaRPr lang="en-US"/>
        </a:p>
      </dgm:t>
    </dgm:pt>
    <dgm:pt modelId="{FBF59BD7-0ED9-4446-9C53-49089C1235DF}" type="pres">
      <dgm:prSet presAssocID="{E44CDF4E-CCED-4C59-9767-C29E043EA7F9}" presName="Parent2" presStyleLbl="revTx" presStyleIdx="0" presStyleCnt="0">
        <dgm:presLayoutVars>
          <dgm:chMax val="1"/>
          <dgm:chPref val="1"/>
          <dgm:bulletEnabled val="1"/>
        </dgm:presLayoutVars>
      </dgm:prSet>
      <dgm:spPr/>
      <dgm:t>
        <a:bodyPr/>
        <a:lstStyle/>
        <a:p>
          <a:endParaRPr lang="en-US"/>
        </a:p>
      </dgm:t>
    </dgm:pt>
    <dgm:pt modelId="{D71F1765-568A-43F0-B4EA-B1A48EFDAC7E}" type="pres">
      <dgm:prSet presAssocID="{93B8BBBA-839A-48A2-BEDD-96CBD596129D}" presName="Accent1" presStyleCnt="0"/>
      <dgm:spPr/>
      <dgm:t>
        <a:bodyPr/>
        <a:lstStyle/>
        <a:p>
          <a:endParaRPr lang="en-US"/>
        </a:p>
      </dgm:t>
    </dgm:pt>
    <dgm:pt modelId="{E74ECBA8-B0C0-4490-9BCD-2F6918BAE965}" type="pres">
      <dgm:prSet presAssocID="{93B8BBBA-839A-48A2-BEDD-96CBD596129D}" presName="Accent" presStyleLbl="node1" presStyleIdx="3" presStyleCnt="4"/>
      <dgm:spPr/>
      <dgm:t>
        <a:bodyPr/>
        <a:lstStyle/>
        <a:p>
          <a:endParaRPr lang="en-US"/>
        </a:p>
      </dgm:t>
    </dgm:pt>
    <dgm:pt modelId="{6716E296-5D79-46B3-9FA9-C087CCF94990}" type="pres">
      <dgm:prSet presAssocID="{93B8BBBA-839A-48A2-BEDD-96CBD596129D}" presName="ParentBackground1" presStyleCnt="0"/>
      <dgm:spPr/>
      <dgm:t>
        <a:bodyPr/>
        <a:lstStyle/>
        <a:p>
          <a:endParaRPr lang="en-US"/>
        </a:p>
      </dgm:t>
    </dgm:pt>
    <dgm:pt modelId="{51F1EAF6-79FC-41E4-AA05-F05B806A75F6}" type="pres">
      <dgm:prSet presAssocID="{93B8BBBA-839A-48A2-BEDD-96CBD596129D}" presName="ParentBackground" presStyleLbl="fgAcc1" presStyleIdx="3" presStyleCnt="4"/>
      <dgm:spPr/>
      <dgm:t>
        <a:bodyPr/>
        <a:lstStyle/>
        <a:p>
          <a:endParaRPr lang="en-US"/>
        </a:p>
      </dgm:t>
    </dgm:pt>
    <dgm:pt modelId="{763BF60D-EF22-48D5-8AD7-4267BE45D9FF}" type="pres">
      <dgm:prSet presAssocID="{93B8BBBA-839A-48A2-BEDD-96CBD596129D}" presName="Parent1" presStyleLbl="revTx" presStyleIdx="0" presStyleCnt="0">
        <dgm:presLayoutVars>
          <dgm:chMax val="1"/>
          <dgm:chPref val="1"/>
          <dgm:bulletEnabled val="1"/>
        </dgm:presLayoutVars>
      </dgm:prSet>
      <dgm:spPr/>
      <dgm:t>
        <a:bodyPr/>
        <a:lstStyle/>
        <a:p>
          <a:endParaRPr lang="en-US"/>
        </a:p>
      </dgm:t>
    </dgm:pt>
  </dgm:ptLst>
  <dgm:cxnLst>
    <dgm:cxn modelId="{F919E473-32BA-4223-A7C4-3DA1F07E4ED0}" type="presOf" srcId="{68FC957F-24FC-4F24-A8B5-39B039AC0627}" destId="{8EA09D7E-1544-4011-8E8A-907F0F2D0467}" srcOrd="0" destOrd="0" presId="urn:microsoft.com/office/officeart/2011/layout/CircleProcess"/>
    <dgm:cxn modelId="{E8EB059D-F9F0-47F9-A7BB-7B3015A9BF28}" type="presOf" srcId="{5E036342-9FAC-4D04-8B8B-8090EF1ED107}" destId="{63AE46E5-BF38-4E65-8BFD-E8773ACD00EA}" srcOrd="1" destOrd="0" presId="urn:microsoft.com/office/officeart/2011/layout/CircleProcess"/>
    <dgm:cxn modelId="{EFE8D72E-959E-4E31-A3F1-3820476CE675}" type="presOf" srcId="{E44CDF4E-CCED-4C59-9767-C29E043EA7F9}" destId="{FBF59BD7-0ED9-4446-9C53-49089C1235DF}" srcOrd="1" destOrd="0" presId="urn:microsoft.com/office/officeart/2011/layout/CircleProcess"/>
    <dgm:cxn modelId="{9E91ACDB-8480-4290-8B51-F901020FC7D6}" srcId="{68FC957F-24FC-4F24-A8B5-39B039AC0627}" destId="{93B8BBBA-839A-48A2-BEDD-96CBD596129D}" srcOrd="0" destOrd="0" parTransId="{A4B39930-B846-45C7-B770-23795AE3C77E}" sibTransId="{7F9ADBC5-6191-4489-A1FD-EB9F43A6A890}"/>
    <dgm:cxn modelId="{217BF25D-6E37-4433-A9A8-2765DC4CE95D}" type="presOf" srcId="{71FC0FCB-730D-4845-8992-8555F7514967}" destId="{8C922F67-D52A-46F9-8387-F31AF72A52BB}" srcOrd="1" destOrd="0" presId="urn:microsoft.com/office/officeart/2011/layout/CircleProcess"/>
    <dgm:cxn modelId="{F71495BE-E711-4E82-877C-917B13B2879A}" type="presOf" srcId="{93B8BBBA-839A-48A2-BEDD-96CBD596129D}" destId="{763BF60D-EF22-48D5-8AD7-4267BE45D9FF}" srcOrd="1" destOrd="0" presId="urn:microsoft.com/office/officeart/2011/layout/CircleProcess"/>
    <dgm:cxn modelId="{EE68C738-4329-4717-B60D-F4C50F0C7B91}" srcId="{68FC957F-24FC-4F24-A8B5-39B039AC0627}" destId="{71FC0FCB-730D-4845-8992-8555F7514967}" srcOrd="3" destOrd="0" parTransId="{3A4F245E-9035-47CA-8436-0AF189ADECF1}" sibTransId="{64643476-6552-4A0B-9252-A5461B1B6208}"/>
    <dgm:cxn modelId="{33445D33-1309-410D-8570-B00C7A4CA3EC}" srcId="{68FC957F-24FC-4F24-A8B5-39B039AC0627}" destId="{5E036342-9FAC-4D04-8B8B-8090EF1ED107}" srcOrd="2" destOrd="0" parTransId="{6EF24677-4199-4457-89DB-C05440C4C07C}" sibTransId="{AB076A16-4993-446B-844E-3CC3782974B6}"/>
    <dgm:cxn modelId="{2CF66FE2-A316-476C-ABA8-0D5D7525E1A0}" type="presOf" srcId="{71FC0FCB-730D-4845-8992-8555F7514967}" destId="{1089E960-967B-4641-A480-F8ADD30FD502}" srcOrd="0" destOrd="0" presId="urn:microsoft.com/office/officeart/2011/layout/CircleProcess"/>
    <dgm:cxn modelId="{BA70641C-061A-4E28-9B7D-0958B91ABD74}" type="presOf" srcId="{E44CDF4E-CCED-4C59-9767-C29E043EA7F9}" destId="{D04E09A1-4709-4DEE-A8B6-8ABF6A28492C}" srcOrd="0" destOrd="0" presId="urn:microsoft.com/office/officeart/2011/layout/CircleProcess"/>
    <dgm:cxn modelId="{0A30499D-05A2-475A-8672-C60CF68BD1DC}" type="presOf" srcId="{5E036342-9FAC-4D04-8B8B-8090EF1ED107}" destId="{6E1DFC14-5C3B-466A-AB89-25687DC8FC9A}" srcOrd="0" destOrd="0" presId="urn:microsoft.com/office/officeart/2011/layout/CircleProcess"/>
    <dgm:cxn modelId="{69C8C6D8-8D4C-4043-8F2C-78CA42DBE5BF}" srcId="{68FC957F-24FC-4F24-A8B5-39B039AC0627}" destId="{E44CDF4E-CCED-4C59-9767-C29E043EA7F9}" srcOrd="1" destOrd="0" parTransId="{23F55E66-ACFF-4FF6-A26A-9AD36F305685}" sibTransId="{437EA4A8-0103-41F9-A0FF-49CBB9AFCDB9}"/>
    <dgm:cxn modelId="{A3FEA9C0-1774-4FDC-9C5D-92C23790C5E1}" type="presOf" srcId="{93B8BBBA-839A-48A2-BEDD-96CBD596129D}" destId="{51F1EAF6-79FC-41E4-AA05-F05B806A75F6}" srcOrd="0" destOrd="0" presId="urn:microsoft.com/office/officeart/2011/layout/CircleProcess"/>
    <dgm:cxn modelId="{1655C7ED-EF07-4189-8EDA-DB63D67E23A4}" type="presParOf" srcId="{8EA09D7E-1544-4011-8E8A-907F0F2D0467}" destId="{AF20F37E-EF17-4FDB-B0DB-07840F27B2A4}" srcOrd="0" destOrd="0" presId="urn:microsoft.com/office/officeart/2011/layout/CircleProcess"/>
    <dgm:cxn modelId="{140C82BD-02F2-4F7B-9FC6-FEE5B6249FB6}" type="presParOf" srcId="{AF20F37E-EF17-4FDB-B0DB-07840F27B2A4}" destId="{BBB3BE3C-2772-4E7E-B326-9810AEAEB314}" srcOrd="0" destOrd="0" presId="urn:microsoft.com/office/officeart/2011/layout/CircleProcess"/>
    <dgm:cxn modelId="{EA5D01D7-6552-4591-A669-BBA3B0379ED1}" type="presParOf" srcId="{8EA09D7E-1544-4011-8E8A-907F0F2D0467}" destId="{554547A0-EA41-4D88-9D2D-782F63C8C8A6}" srcOrd="1" destOrd="0" presId="urn:microsoft.com/office/officeart/2011/layout/CircleProcess"/>
    <dgm:cxn modelId="{4651ECF2-9AAB-49B1-B5D3-CEB1AE9E99F4}" type="presParOf" srcId="{554547A0-EA41-4D88-9D2D-782F63C8C8A6}" destId="{1089E960-967B-4641-A480-F8ADD30FD502}" srcOrd="0" destOrd="0" presId="urn:microsoft.com/office/officeart/2011/layout/CircleProcess"/>
    <dgm:cxn modelId="{75248569-6793-4F36-AC96-CE47903211CD}" type="presParOf" srcId="{8EA09D7E-1544-4011-8E8A-907F0F2D0467}" destId="{8C922F67-D52A-46F9-8387-F31AF72A52BB}" srcOrd="2" destOrd="0" presId="urn:microsoft.com/office/officeart/2011/layout/CircleProcess"/>
    <dgm:cxn modelId="{6CF09772-D54A-471D-8AA9-4558C40B6BEC}" type="presParOf" srcId="{8EA09D7E-1544-4011-8E8A-907F0F2D0467}" destId="{ED161263-9148-47B8-B4CB-3D387658D6E6}" srcOrd="3" destOrd="0" presId="urn:microsoft.com/office/officeart/2011/layout/CircleProcess"/>
    <dgm:cxn modelId="{2F3EAC88-823D-465F-A602-DA6D39EEEF47}" type="presParOf" srcId="{ED161263-9148-47B8-B4CB-3D387658D6E6}" destId="{1DCD2F2C-ABD1-4DAE-BA4F-1B9B7E4DCB89}" srcOrd="0" destOrd="0" presId="urn:microsoft.com/office/officeart/2011/layout/CircleProcess"/>
    <dgm:cxn modelId="{79931325-AEBA-48F2-84B9-E12952D16264}" type="presParOf" srcId="{8EA09D7E-1544-4011-8E8A-907F0F2D0467}" destId="{9A3DCB4F-3DAF-488F-95EC-883B6A13B032}" srcOrd="4" destOrd="0" presId="urn:microsoft.com/office/officeart/2011/layout/CircleProcess"/>
    <dgm:cxn modelId="{574B0EE0-ACC7-409A-AC93-549A77B96836}" type="presParOf" srcId="{9A3DCB4F-3DAF-488F-95EC-883B6A13B032}" destId="{6E1DFC14-5C3B-466A-AB89-25687DC8FC9A}" srcOrd="0" destOrd="0" presId="urn:microsoft.com/office/officeart/2011/layout/CircleProcess"/>
    <dgm:cxn modelId="{4254E531-5FDD-42F9-8040-637FBCDFA32A}" type="presParOf" srcId="{8EA09D7E-1544-4011-8E8A-907F0F2D0467}" destId="{63AE46E5-BF38-4E65-8BFD-E8773ACD00EA}" srcOrd="5" destOrd="0" presId="urn:microsoft.com/office/officeart/2011/layout/CircleProcess"/>
    <dgm:cxn modelId="{A8ABBAB7-0D3F-4C25-AF3D-C011EC268D82}" type="presParOf" srcId="{8EA09D7E-1544-4011-8E8A-907F0F2D0467}" destId="{0E9F1600-95B8-4E0B-836A-5915A691FE5D}" srcOrd="6" destOrd="0" presId="urn:microsoft.com/office/officeart/2011/layout/CircleProcess"/>
    <dgm:cxn modelId="{4593E9F7-565C-41EB-8EE8-F74F840C8F38}" type="presParOf" srcId="{0E9F1600-95B8-4E0B-836A-5915A691FE5D}" destId="{5A32ABD5-6549-4052-9FBC-D7B0DBBA4FB0}" srcOrd="0" destOrd="0" presId="urn:microsoft.com/office/officeart/2011/layout/CircleProcess"/>
    <dgm:cxn modelId="{AF5D3C31-2ECA-4715-86CD-3ECFA9368E4E}" type="presParOf" srcId="{8EA09D7E-1544-4011-8E8A-907F0F2D0467}" destId="{D17DC259-7B72-4C0C-BBB1-099E575E8946}" srcOrd="7" destOrd="0" presId="urn:microsoft.com/office/officeart/2011/layout/CircleProcess"/>
    <dgm:cxn modelId="{D95DAABE-269C-4A80-9359-256542DFBA61}" type="presParOf" srcId="{D17DC259-7B72-4C0C-BBB1-099E575E8946}" destId="{D04E09A1-4709-4DEE-A8B6-8ABF6A28492C}" srcOrd="0" destOrd="0" presId="urn:microsoft.com/office/officeart/2011/layout/CircleProcess"/>
    <dgm:cxn modelId="{60B1CB36-72E6-47F4-AA9E-A11278B0AA4F}" type="presParOf" srcId="{8EA09D7E-1544-4011-8E8A-907F0F2D0467}" destId="{FBF59BD7-0ED9-4446-9C53-49089C1235DF}" srcOrd="8" destOrd="0" presId="urn:microsoft.com/office/officeart/2011/layout/CircleProcess"/>
    <dgm:cxn modelId="{79FB683F-F00A-44EA-9796-B9E4BFFA5E5E}" type="presParOf" srcId="{8EA09D7E-1544-4011-8E8A-907F0F2D0467}" destId="{D71F1765-568A-43F0-B4EA-B1A48EFDAC7E}" srcOrd="9" destOrd="0" presId="urn:microsoft.com/office/officeart/2011/layout/CircleProcess"/>
    <dgm:cxn modelId="{CDB008E6-96D3-4F8D-8623-FE475AF5DB12}" type="presParOf" srcId="{D71F1765-568A-43F0-B4EA-B1A48EFDAC7E}" destId="{E74ECBA8-B0C0-4490-9BCD-2F6918BAE965}" srcOrd="0" destOrd="0" presId="urn:microsoft.com/office/officeart/2011/layout/CircleProcess"/>
    <dgm:cxn modelId="{74A49F80-61AF-48F0-95C0-0A904453E91D}" type="presParOf" srcId="{8EA09D7E-1544-4011-8E8A-907F0F2D0467}" destId="{6716E296-5D79-46B3-9FA9-C087CCF94990}" srcOrd="10" destOrd="0" presId="urn:microsoft.com/office/officeart/2011/layout/CircleProcess"/>
    <dgm:cxn modelId="{89DC55B8-7E08-469B-8380-B4A641D2D17E}" type="presParOf" srcId="{6716E296-5D79-46B3-9FA9-C087CCF94990}" destId="{51F1EAF6-79FC-41E4-AA05-F05B806A75F6}" srcOrd="0" destOrd="0" presId="urn:microsoft.com/office/officeart/2011/layout/CircleProcess"/>
    <dgm:cxn modelId="{CC7CC971-FCCD-4FD7-8B79-440A1093F737}" type="presParOf" srcId="{8EA09D7E-1544-4011-8E8A-907F0F2D0467}" destId="{763BF60D-EF22-48D5-8AD7-4267BE45D9FF}"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3BE3C-2772-4E7E-B326-9810AEAEB314}">
      <dsp:nvSpPr>
        <dsp:cNvPr id="0" name=""/>
        <dsp:cNvSpPr/>
      </dsp:nvSpPr>
      <dsp:spPr>
        <a:xfrm>
          <a:off x="6933550" y="1988927"/>
          <a:ext cx="2075058" cy="207516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89E960-967B-4641-A480-F8ADD30FD502}">
      <dsp:nvSpPr>
        <dsp:cNvPr id="0" name=""/>
        <dsp:cNvSpPr/>
      </dsp:nvSpPr>
      <dsp:spPr>
        <a:xfrm>
          <a:off x="7002956" y="2058112"/>
          <a:ext cx="1937136" cy="1936796"/>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7279689" y="2334849"/>
        <a:ext cx="1383668" cy="1383321"/>
      </dsp:txXfrm>
    </dsp:sp>
    <dsp:sp modelId="{1DCD2F2C-ABD1-4DAE-BA4F-1B9B7E4DCB89}">
      <dsp:nvSpPr>
        <dsp:cNvPr id="0" name=""/>
        <dsp:cNvSpPr/>
      </dsp:nvSpPr>
      <dsp:spPr>
        <a:xfrm rot="2700000">
          <a:off x="4780170" y="1988781"/>
          <a:ext cx="2075092" cy="2075092"/>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E1DFC14-5C3B-466A-AB89-25687DC8FC9A}">
      <dsp:nvSpPr>
        <dsp:cNvPr id="0" name=""/>
        <dsp:cNvSpPr/>
      </dsp:nvSpPr>
      <dsp:spPr>
        <a:xfrm>
          <a:off x="4858491" y="2058112"/>
          <a:ext cx="1937136" cy="1936796"/>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5135225" y="2334849"/>
        <a:ext cx="1383668" cy="1383321"/>
      </dsp:txXfrm>
    </dsp:sp>
    <dsp:sp modelId="{5A32ABD5-6549-4052-9FBC-D7B0DBBA4FB0}">
      <dsp:nvSpPr>
        <dsp:cNvPr id="0" name=""/>
        <dsp:cNvSpPr/>
      </dsp:nvSpPr>
      <dsp:spPr>
        <a:xfrm rot="2700000">
          <a:off x="2644604" y="1988781"/>
          <a:ext cx="2075092" cy="2075092"/>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04E09A1-4709-4DEE-A8B6-8ABF6A28492C}">
      <dsp:nvSpPr>
        <dsp:cNvPr id="0" name=""/>
        <dsp:cNvSpPr/>
      </dsp:nvSpPr>
      <dsp:spPr>
        <a:xfrm>
          <a:off x="2714027" y="2058112"/>
          <a:ext cx="1937136" cy="1936796"/>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990761" y="2334849"/>
        <a:ext cx="1383668" cy="1383321"/>
      </dsp:txXfrm>
    </dsp:sp>
    <dsp:sp modelId="{E74ECBA8-B0C0-4490-9BCD-2F6918BAE965}">
      <dsp:nvSpPr>
        <dsp:cNvPr id="0" name=""/>
        <dsp:cNvSpPr/>
      </dsp:nvSpPr>
      <dsp:spPr>
        <a:xfrm rot="2700000">
          <a:off x="500140" y="1988781"/>
          <a:ext cx="2075092" cy="2075092"/>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1F1EAF6-79FC-41E4-AA05-F05B806A75F6}">
      <dsp:nvSpPr>
        <dsp:cNvPr id="0" name=""/>
        <dsp:cNvSpPr/>
      </dsp:nvSpPr>
      <dsp:spPr>
        <a:xfrm>
          <a:off x="569562" y="2058112"/>
          <a:ext cx="1937136" cy="1936796"/>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846296" y="2334849"/>
        <a:ext cx="1383668" cy="138332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8102B9-8E73-4F17-B77D-DF67ED362E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A13DBA-A3B8-4D9A-8924-22DF5BA167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B03396-36F6-4BF8-ABFE-A7E390F08EB2}" type="datetimeFigureOut">
              <a:rPr lang="en-US" smtClean="0"/>
              <a:t>4/21/2018</a:t>
            </a:fld>
            <a:endParaRPr lang="en-US"/>
          </a:p>
        </p:txBody>
      </p:sp>
      <p:sp>
        <p:nvSpPr>
          <p:cNvPr id="4" name="Footer Placeholder 3">
            <a:extLst>
              <a:ext uri="{FF2B5EF4-FFF2-40B4-BE49-F238E27FC236}">
                <a16:creationId xmlns:a16="http://schemas.microsoft.com/office/drawing/2014/main" id="{F94E0EBD-1D09-4AC8-99EB-6199BBEAC6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F3C40B-3E73-4B0B-BB74-1EEB270053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48CFF7-4A90-4F36-9B43-52A86D189B73}" type="slidenum">
              <a:rPr lang="en-US" smtClean="0"/>
              <a:t>‹#›</a:t>
            </a:fld>
            <a:endParaRPr lang="en-US"/>
          </a:p>
        </p:txBody>
      </p:sp>
    </p:spTree>
    <p:extLst>
      <p:ext uri="{BB962C8B-B14F-4D97-AF65-F5344CB8AC3E}">
        <p14:creationId xmlns:p14="http://schemas.microsoft.com/office/powerpoint/2010/main" val="30982254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Circle: Hollow 14">
            <a:extLst>
              <a:ext uri="{FF2B5EF4-FFF2-40B4-BE49-F238E27FC236}">
                <a16:creationId xmlns:a16="http://schemas.microsoft.com/office/drawing/2014/main" id="{F5E3E184-7714-4DFB-A5FC-2D46ED1E9D3E}"/>
              </a:ext>
            </a:extLst>
          </p:cNvPr>
          <p:cNvSpPr/>
          <p:nvPr userDrawn="1"/>
        </p:nvSpPr>
        <p:spPr>
          <a:xfrm>
            <a:off x="3740014" y="396217"/>
            <a:ext cx="6182778" cy="6065566"/>
          </a:xfrm>
          <a:prstGeom prst="donut">
            <a:avLst>
              <a:gd name="adj" fmla="val 987"/>
            </a:avLst>
          </a:prstGeom>
          <a:gradFill>
            <a:gsLst>
              <a:gs pos="100000">
                <a:srgbClr val="05ABD8">
                  <a:lumMod val="81000"/>
                  <a:alpha val="48000"/>
                </a:srgbClr>
              </a:gs>
              <a:gs pos="15000">
                <a:srgbClr val="F5D208">
                  <a:alpha val="18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a:extLst>
              <a:ext uri="{FF2B5EF4-FFF2-40B4-BE49-F238E27FC236}">
                <a16:creationId xmlns:a16="http://schemas.microsoft.com/office/drawing/2014/main" id="{C188E845-1C88-4E0D-8200-C2BE5D5D0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30880" y="2121916"/>
            <a:ext cx="3961121" cy="4717034"/>
          </a:xfrm>
          <a:custGeom>
            <a:avLst/>
            <a:gdLst>
              <a:gd name="connsiteX0" fmla="*/ 2605215 w 3961121"/>
              <a:gd name="connsiteY0" fmla="*/ 0 h 4717034"/>
              <a:gd name="connsiteX1" fmla="*/ 3847015 w 3961121"/>
              <a:gd name="connsiteY1" fmla="*/ 314551 h 4717034"/>
              <a:gd name="connsiteX2" fmla="*/ 3961121 w 3961121"/>
              <a:gd name="connsiteY2" fmla="*/ 383897 h 4717034"/>
              <a:gd name="connsiteX3" fmla="*/ 3961121 w 3961121"/>
              <a:gd name="connsiteY3" fmla="*/ 4717034 h 4717034"/>
              <a:gd name="connsiteX4" fmla="*/ 1081497 w 3961121"/>
              <a:gd name="connsiteY4" fmla="*/ 4717034 h 4717034"/>
              <a:gd name="connsiteX5" fmla="*/ 948056 w 3961121"/>
              <a:gd name="connsiteY5" fmla="*/ 4617212 h 4717034"/>
              <a:gd name="connsiteX6" fmla="*/ 0 w 3961121"/>
              <a:gd name="connsiteY6" fmla="*/ 2606167 h 4717034"/>
              <a:gd name="connsiteX7" fmla="*/ 2605215 w 3961121"/>
              <a:gd name="connsiteY7" fmla="*/ 0 h 47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1121" h="4717034">
                <a:moveTo>
                  <a:pt x="2605215" y="0"/>
                </a:moveTo>
                <a:cubicBezTo>
                  <a:pt x="3054847" y="0"/>
                  <a:pt x="3477874" y="113948"/>
                  <a:pt x="3847015" y="314551"/>
                </a:cubicBezTo>
                <a:lnTo>
                  <a:pt x="3961121" y="383897"/>
                </a:lnTo>
                <a:lnTo>
                  <a:pt x="3961121" y="4717034"/>
                </a:lnTo>
                <a:lnTo>
                  <a:pt x="1081497" y="4717034"/>
                </a:lnTo>
                <a:lnTo>
                  <a:pt x="948056" y="4617212"/>
                </a:lnTo>
                <a:cubicBezTo>
                  <a:pt x="369054" y="4139203"/>
                  <a:pt x="0" y="3415799"/>
                  <a:pt x="0" y="2606167"/>
                </a:cubicBezTo>
                <a:cubicBezTo>
                  <a:pt x="0" y="1166821"/>
                  <a:pt x="1166394" y="0"/>
                  <a:pt x="2605215" y="0"/>
                </a:cubicBezTo>
                <a:close/>
              </a:path>
            </a:pathLst>
          </a:custGeom>
          <a:effectLst>
            <a:innerShdw blurRad="114300">
              <a:prstClr val="black"/>
            </a:innerShdw>
          </a:effectLst>
        </p:spPr>
      </p:pic>
      <p:sp>
        <p:nvSpPr>
          <p:cNvPr id="18" name="Picture Placeholder 17">
            <a:extLst>
              <a:ext uri="{FF2B5EF4-FFF2-40B4-BE49-F238E27FC236}">
                <a16:creationId xmlns:a16="http://schemas.microsoft.com/office/drawing/2014/main" id="{E3EB9FD6-3674-42EA-8D61-ABF0456AE8D0}"/>
              </a:ext>
            </a:extLst>
          </p:cNvPr>
          <p:cNvSpPr>
            <a:spLocks noGrp="1"/>
          </p:cNvSpPr>
          <p:nvPr>
            <p:ph type="pic" sz="quarter" idx="10"/>
          </p:nvPr>
        </p:nvSpPr>
        <p:spPr>
          <a:xfrm>
            <a:off x="8216525" y="2121915"/>
            <a:ext cx="3929606" cy="4736085"/>
          </a:xfrm>
          <a:custGeom>
            <a:avLst/>
            <a:gdLst>
              <a:gd name="connsiteX0" fmla="*/ 2584488 w 3929606"/>
              <a:gd name="connsiteY0" fmla="*/ 0 h 4736085"/>
              <a:gd name="connsiteX1" fmla="*/ 3816408 w 3929606"/>
              <a:gd name="connsiteY1" fmla="*/ 315822 h 4736085"/>
              <a:gd name="connsiteX2" fmla="*/ 3929606 w 3929606"/>
              <a:gd name="connsiteY2" fmla="*/ 385448 h 4736085"/>
              <a:gd name="connsiteX3" fmla="*/ 3929606 w 3929606"/>
              <a:gd name="connsiteY3" fmla="*/ 4736085 h 4736085"/>
              <a:gd name="connsiteX4" fmla="*/ 1072893 w 3929606"/>
              <a:gd name="connsiteY4" fmla="*/ 4736085 h 4736085"/>
              <a:gd name="connsiteX5" fmla="*/ 940513 w 3929606"/>
              <a:gd name="connsiteY5" fmla="*/ 4635860 h 4736085"/>
              <a:gd name="connsiteX6" fmla="*/ 735186 w 3929606"/>
              <a:gd name="connsiteY6" fmla="*/ 4444646 h 4736085"/>
              <a:gd name="connsiteX7" fmla="*/ 612569 w 3929606"/>
              <a:gd name="connsiteY7" fmla="*/ 4303038 h 4736085"/>
              <a:gd name="connsiteX8" fmla="*/ 623105 w 3929606"/>
              <a:gd name="connsiteY8" fmla="*/ 4290511 h 4736085"/>
              <a:gd name="connsiteX9" fmla="*/ 753237 w 3929606"/>
              <a:gd name="connsiteY9" fmla="*/ 3872565 h 4736085"/>
              <a:gd name="connsiteX10" fmla="*/ 69178 w 3929606"/>
              <a:gd name="connsiteY10" fmla="*/ 3128904 h 4736085"/>
              <a:gd name="connsiteX11" fmla="*/ 50340 w 3929606"/>
              <a:gd name="connsiteY11" fmla="*/ 3127970 h 4736085"/>
              <a:gd name="connsiteX12" fmla="*/ 37574 w 3929606"/>
              <a:gd name="connsiteY12" fmla="*/ 3063766 h 4736085"/>
              <a:gd name="connsiteX13" fmla="*/ 0 w 3929606"/>
              <a:gd name="connsiteY13" fmla="*/ 2616693 h 4736085"/>
              <a:gd name="connsiteX14" fmla="*/ 2584488 w 3929606"/>
              <a:gd name="connsiteY14" fmla="*/ 0 h 473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9606" h="4736085">
                <a:moveTo>
                  <a:pt x="2584488" y="0"/>
                </a:moveTo>
                <a:cubicBezTo>
                  <a:pt x="3030543" y="0"/>
                  <a:pt x="3450204" y="114408"/>
                  <a:pt x="3816408" y="315822"/>
                </a:cubicBezTo>
                <a:lnTo>
                  <a:pt x="3929606" y="385448"/>
                </a:lnTo>
                <a:lnTo>
                  <a:pt x="3929606" y="4736085"/>
                </a:lnTo>
                <a:lnTo>
                  <a:pt x="1072893" y="4736085"/>
                </a:lnTo>
                <a:lnTo>
                  <a:pt x="940513" y="4635860"/>
                </a:lnTo>
                <a:cubicBezTo>
                  <a:pt x="868714" y="4575868"/>
                  <a:pt x="800169" y="4512025"/>
                  <a:pt x="735186" y="4444646"/>
                </a:cubicBezTo>
                <a:lnTo>
                  <a:pt x="612569" y="4303038"/>
                </a:lnTo>
                <a:lnTo>
                  <a:pt x="623105" y="4290511"/>
                </a:lnTo>
                <a:cubicBezTo>
                  <a:pt x="705264" y="4171206"/>
                  <a:pt x="753237" y="4027382"/>
                  <a:pt x="753237" y="3872565"/>
                </a:cubicBezTo>
                <a:cubicBezTo>
                  <a:pt x="753237" y="3485524"/>
                  <a:pt x="453403" y="3167184"/>
                  <a:pt x="69178" y="3128904"/>
                </a:cubicBezTo>
                <a:lnTo>
                  <a:pt x="50340" y="3127970"/>
                </a:lnTo>
                <a:lnTo>
                  <a:pt x="37574" y="3063766"/>
                </a:lnTo>
                <a:cubicBezTo>
                  <a:pt x="12872" y="2918488"/>
                  <a:pt x="0" y="2769112"/>
                  <a:pt x="0" y="2616693"/>
                </a:cubicBezTo>
                <a:cubicBezTo>
                  <a:pt x="0" y="1171534"/>
                  <a:pt x="1157114" y="0"/>
                  <a:pt x="2584488" y="0"/>
                </a:cubicBezTo>
                <a:close/>
              </a:path>
            </a:pathLst>
          </a:custGeom>
        </p:spPr>
        <p:txBody>
          <a:bodyPr wrap="square">
            <a:noAutofit/>
          </a:bodyPr>
          <a:lstStyle/>
          <a:p>
            <a:endParaRPr lang="en-US" dirty="0"/>
          </a:p>
        </p:txBody>
      </p:sp>
      <p:grpSp>
        <p:nvGrpSpPr>
          <p:cNvPr id="3" name="Group 2">
            <a:extLst>
              <a:ext uri="{FF2B5EF4-FFF2-40B4-BE49-F238E27FC236}">
                <a16:creationId xmlns:a16="http://schemas.microsoft.com/office/drawing/2014/main" id="{D48F6277-56F3-49A4-A26D-0393E28C11DF}"/>
              </a:ext>
            </a:extLst>
          </p:cNvPr>
          <p:cNvGrpSpPr/>
          <p:nvPr userDrawn="1"/>
        </p:nvGrpSpPr>
        <p:grpSpPr>
          <a:xfrm>
            <a:off x="1" y="3342806"/>
            <a:ext cx="7465102" cy="62460"/>
            <a:chOff x="0" y="951874"/>
            <a:chExt cx="4501936" cy="502172"/>
          </a:xfrm>
        </p:grpSpPr>
        <p:pic>
          <p:nvPicPr>
            <p:cNvPr id="4" name="Picture 3">
              <a:extLst>
                <a:ext uri="{FF2B5EF4-FFF2-40B4-BE49-F238E27FC236}">
                  <a16:creationId xmlns:a16="http://schemas.microsoft.com/office/drawing/2014/main" id="{677CB4A5-8107-4C98-878A-4F13D2F07E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0" y="951875"/>
              <a:ext cx="3862576"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5" name="Picture 4">
              <a:extLst>
                <a:ext uri="{FF2B5EF4-FFF2-40B4-BE49-F238E27FC236}">
                  <a16:creationId xmlns:a16="http://schemas.microsoft.com/office/drawing/2014/main" id="{3C01AB53-E021-4249-A8CB-4D1CDC70D4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3907546" y="951875"/>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6" name="Picture 5">
              <a:extLst>
                <a:ext uri="{FF2B5EF4-FFF2-40B4-BE49-F238E27FC236}">
                  <a16:creationId xmlns:a16="http://schemas.microsoft.com/office/drawing/2014/main" id="{DBC1A4B3-E286-4011-A238-2CA6D1A649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4227226" y="951874"/>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grpSp>
      <p:sp>
        <p:nvSpPr>
          <p:cNvPr id="9" name="Freeform: Shape 8">
            <a:extLst>
              <a:ext uri="{FF2B5EF4-FFF2-40B4-BE49-F238E27FC236}">
                <a16:creationId xmlns:a16="http://schemas.microsoft.com/office/drawing/2014/main" id="{5042D4E7-3919-4653-8D16-D82141C11212}"/>
              </a:ext>
            </a:extLst>
          </p:cNvPr>
          <p:cNvSpPr/>
          <p:nvPr/>
        </p:nvSpPr>
        <p:spPr>
          <a:xfrm rot="2914849">
            <a:off x="8446412" y="1379845"/>
            <a:ext cx="3280380" cy="5228641"/>
          </a:xfrm>
          <a:custGeom>
            <a:avLst/>
            <a:gdLst>
              <a:gd name="connsiteX0" fmla="*/ 625279 w 3280380"/>
              <a:gd name="connsiteY0" fmla="*/ 833576 h 5228641"/>
              <a:gd name="connsiteX1" fmla="*/ 1672387 w 3280380"/>
              <a:gd name="connsiteY1" fmla="*/ 67109 h 5228641"/>
              <a:gd name="connsiteX2" fmla="*/ 1859286 w 3280380"/>
              <a:gd name="connsiteY2" fmla="*/ 0 h 5228641"/>
              <a:gd name="connsiteX3" fmla="*/ 1934563 w 3280380"/>
              <a:gd name="connsiteY3" fmla="*/ 66411 h 5228641"/>
              <a:gd name="connsiteX4" fmla="*/ 1706642 w 3280380"/>
              <a:gd name="connsiteY4" fmla="*/ 148197 h 5228641"/>
              <a:gd name="connsiteX5" fmla="*/ 88004 w 3280380"/>
              <a:gd name="connsiteY5" fmla="*/ 2542323 h 5228641"/>
              <a:gd name="connsiteX6" fmla="*/ 2738229 w 3280380"/>
              <a:gd name="connsiteY6" fmla="*/ 5140637 h 5228641"/>
              <a:gd name="connsiteX7" fmla="*/ 3174665 w 3280380"/>
              <a:gd name="connsiteY7" fmla="*/ 5105573 h 5228641"/>
              <a:gd name="connsiteX8" fmla="*/ 3280380 w 3280380"/>
              <a:gd name="connsiteY8" fmla="*/ 5084037 h 5228641"/>
              <a:gd name="connsiteX9" fmla="*/ 3184266 w 3280380"/>
              <a:gd name="connsiteY9" fmla="*/ 5192983 h 5228641"/>
              <a:gd name="connsiteX10" fmla="*/ 2966277 w 3280380"/>
              <a:gd name="connsiteY10" fmla="*/ 5219458 h 5228641"/>
              <a:gd name="connsiteX11" fmla="*/ 2738229 w 3280380"/>
              <a:gd name="connsiteY11" fmla="*/ 5228641 h 5228641"/>
              <a:gd name="connsiteX12" fmla="*/ 0 w 3280380"/>
              <a:gd name="connsiteY12" fmla="*/ 2542323 h 5228641"/>
              <a:gd name="connsiteX13" fmla="*/ 625279 w 3280380"/>
              <a:gd name="connsiteY13" fmla="*/ 833576 h 522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0380" h="5228641">
                <a:moveTo>
                  <a:pt x="625279" y="833576"/>
                </a:moveTo>
                <a:cubicBezTo>
                  <a:pt x="904296" y="501894"/>
                  <a:pt x="1262890" y="237028"/>
                  <a:pt x="1672387" y="67109"/>
                </a:cubicBezTo>
                <a:lnTo>
                  <a:pt x="1859286" y="0"/>
                </a:lnTo>
                <a:lnTo>
                  <a:pt x="1934563" y="66411"/>
                </a:lnTo>
                <a:lnTo>
                  <a:pt x="1706642" y="148197"/>
                </a:lnTo>
                <a:cubicBezTo>
                  <a:pt x="755436" y="542643"/>
                  <a:pt x="88004" y="1466066"/>
                  <a:pt x="88004" y="2542323"/>
                </a:cubicBezTo>
                <a:cubicBezTo>
                  <a:pt x="88004" y="3977332"/>
                  <a:pt x="1274550" y="5140637"/>
                  <a:pt x="2738229" y="5140637"/>
                </a:cubicBezTo>
                <a:cubicBezTo>
                  <a:pt x="2886885" y="5140636"/>
                  <a:pt x="3032680" y="5128637"/>
                  <a:pt x="3174665" y="5105573"/>
                </a:cubicBezTo>
                <a:lnTo>
                  <a:pt x="3280380" y="5084037"/>
                </a:lnTo>
                <a:lnTo>
                  <a:pt x="3184266" y="5192983"/>
                </a:lnTo>
                <a:lnTo>
                  <a:pt x="2966277" y="5219458"/>
                </a:lnTo>
                <a:cubicBezTo>
                  <a:pt x="2891082" y="5225539"/>
                  <a:pt x="2815024" y="5228641"/>
                  <a:pt x="2738229" y="5228641"/>
                </a:cubicBezTo>
                <a:cubicBezTo>
                  <a:pt x="1225947" y="5228641"/>
                  <a:pt x="0" y="4025935"/>
                  <a:pt x="0" y="2542323"/>
                </a:cubicBezTo>
                <a:cubicBezTo>
                  <a:pt x="0" y="1893242"/>
                  <a:pt x="234654" y="1297930"/>
                  <a:pt x="625279" y="833576"/>
                </a:cubicBezTo>
                <a:close/>
              </a:path>
            </a:pathLst>
          </a:custGeom>
          <a:gradFill>
            <a:gsLst>
              <a:gs pos="100000">
                <a:srgbClr val="7030A0"/>
              </a:gs>
              <a:gs pos="32000">
                <a:srgbClr val="00B0F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Shape 9">
            <a:extLst>
              <a:ext uri="{FF2B5EF4-FFF2-40B4-BE49-F238E27FC236}">
                <a16:creationId xmlns:a16="http://schemas.microsoft.com/office/drawing/2014/main" id="{EF8E9D26-2424-40B3-A02E-28F8504F830C}"/>
              </a:ext>
            </a:extLst>
          </p:cNvPr>
          <p:cNvSpPr/>
          <p:nvPr/>
        </p:nvSpPr>
        <p:spPr>
          <a:xfrm rot="2914849">
            <a:off x="8557454" y="1579281"/>
            <a:ext cx="3238617" cy="4986735"/>
          </a:xfrm>
          <a:custGeom>
            <a:avLst/>
            <a:gdLst>
              <a:gd name="connsiteX0" fmla="*/ 593302 w 3238617"/>
              <a:gd name="connsiteY0" fmla="*/ 816426 h 4986735"/>
              <a:gd name="connsiteX1" fmla="*/ 1825575 w 3238617"/>
              <a:gd name="connsiteY1" fmla="*/ 3443 h 4986735"/>
              <a:gd name="connsiteX2" fmla="*/ 1839223 w 3238617"/>
              <a:gd name="connsiteY2" fmla="*/ 0 h 4986735"/>
              <a:gd name="connsiteX3" fmla="*/ 1873942 w 3238617"/>
              <a:gd name="connsiteY3" fmla="*/ 30629 h 4986735"/>
              <a:gd name="connsiteX4" fmla="*/ 1836944 w 3238617"/>
              <a:gd name="connsiteY4" fmla="*/ 39959 h 4986735"/>
              <a:gd name="connsiteX5" fmla="*/ 38234 w 3238617"/>
              <a:gd name="connsiteY5" fmla="*/ 2437791 h 4986735"/>
              <a:gd name="connsiteX6" fmla="*/ 2598199 w 3238617"/>
              <a:gd name="connsiteY6" fmla="*/ 4948500 h 4986735"/>
              <a:gd name="connsiteX7" fmla="*/ 3051355 w 3238617"/>
              <a:gd name="connsiteY7" fmla="*/ 4909286 h 4986735"/>
              <a:gd name="connsiteX8" fmla="*/ 3238617 w 3238617"/>
              <a:gd name="connsiteY8" fmla="*/ 4868120 h 4986735"/>
              <a:gd name="connsiteX9" fmla="*/ 3195806 w 3238617"/>
              <a:gd name="connsiteY9" fmla="*/ 4916648 h 4986735"/>
              <a:gd name="connsiteX10" fmla="*/ 3058125 w 3238617"/>
              <a:gd name="connsiteY10" fmla="*/ 4946922 h 4986735"/>
              <a:gd name="connsiteX11" fmla="*/ 2598200 w 3238617"/>
              <a:gd name="connsiteY11" fmla="*/ 4986735 h 4986735"/>
              <a:gd name="connsiteX12" fmla="*/ 0 w 3238617"/>
              <a:gd name="connsiteY12" fmla="*/ 2437792 h 4986735"/>
              <a:gd name="connsiteX13" fmla="*/ 593302 w 3238617"/>
              <a:gd name="connsiteY13" fmla="*/ 816426 h 498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617" h="4986735">
                <a:moveTo>
                  <a:pt x="593302" y="816426"/>
                </a:moveTo>
                <a:cubicBezTo>
                  <a:pt x="911001" y="438762"/>
                  <a:pt x="1337431" y="152393"/>
                  <a:pt x="1825575" y="3443"/>
                </a:cubicBezTo>
                <a:lnTo>
                  <a:pt x="1839223" y="0"/>
                </a:lnTo>
                <a:lnTo>
                  <a:pt x="1873942" y="30629"/>
                </a:lnTo>
                <a:lnTo>
                  <a:pt x="1836944" y="39959"/>
                </a:lnTo>
                <a:cubicBezTo>
                  <a:pt x="794862" y="357843"/>
                  <a:pt x="38234" y="1311157"/>
                  <a:pt x="38234" y="2437791"/>
                </a:cubicBezTo>
                <a:cubicBezTo>
                  <a:pt x="38234" y="3824417"/>
                  <a:pt x="1184369" y="4948500"/>
                  <a:pt x="2598199" y="4948500"/>
                </a:cubicBezTo>
                <a:cubicBezTo>
                  <a:pt x="2752837" y="4948500"/>
                  <a:pt x="2904272" y="4935053"/>
                  <a:pt x="3051355" y="4909286"/>
                </a:cubicBezTo>
                <a:lnTo>
                  <a:pt x="3238617" y="4868120"/>
                </a:lnTo>
                <a:lnTo>
                  <a:pt x="3195806" y="4916648"/>
                </a:lnTo>
                <a:lnTo>
                  <a:pt x="3058125" y="4946922"/>
                </a:lnTo>
                <a:cubicBezTo>
                  <a:pt x="2908844" y="4973083"/>
                  <a:pt x="2755148" y="4986734"/>
                  <a:pt x="2598200" y="4986735"/>
                </a:cubicBezTo>
                <a:cubicBezTo>
                  <a:pt x="1163254" y="4986735"/>
                  <a:pt x="0" y="3845534"/>
                  <a:pt x="0" y="2437792"/>
                </a:cubicBezTo>
                <a:cubicBezTo>
                  <a:pt x="0" y="1821904"/>
                  <a:pt x="222654" y="1257034"/>
                  <a:pt x="593302" y="816426"/>
                </a:cubicBezTo>
                <a:close/>
              </a:path>
            </a:pathLst>
          </a:custGeom>
          <a:gradFill>
            <a:gsLst>
              <a:gs pos="100000">
                <a:schemeClr val="bg1"/>
              </a:gs>
              <a:gs pos="49000">
                <a:schemeClr val="accent4">
                  <a:lumMod val="60000"/>
                  <a:lumOff val="4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EF52AF9A-3F1B-48D7-9F20-BF767CD8155E}"/>
              </a:ext>
            </a:extLst>
          </p:cNvPr>
          <p:cNvSpPr/>
          <p:nvPr/>
        </p:nvSpPr>
        <p:spPr>
          <a:xfrm>
            <a:off x="0" y="0"/>
            <a:ext cx="12192000" cy="6858000"/>
          </a:xfrm>
          <a:prstGeom prst="frame">
            <a:avLst>
              <a:gd name="adj1" fmla="val 688"/>
            </a:avLst>
          </a:prstGeom>
          <a:gradFill>
            <a:gsLst>
              <a:gs pos="100000">
                <a:srgbClr val="05ABD8"/>
              </a:gs>
              <a:gs pos="15000">
                <a:srgbClr val="F5D20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hape 9">
            <a:extLst>
              <a:ext uri="{FF2B5EF4-FFF2-40B4-BE49-F238E27FC236}">
                <a16:creationId xmlns:a16="http://schemas.microsoft.com/office/drawing/2014/main" id="{9AE1E74B-28DA-4575-9FCD-5EA3699C4169}"/>
              </a:ext>
            </a:extLst>
          </p:cNvPr>
          <p:cNvSpPr txBox="1">
            <a:spLocks noGrp="1"/>
          </p:cNvSpPr>
          <p:nvPr userDrawn="1">
            <p:ph type="ctrTitle"/>
          </p:nvPr>
        </p:nvSpPr>
        <p:spPr>
          <a:xfrm>
            <a:off x="112400" y="2323646"/>
            <a:ext cx="5957036" cy="1026883"/>
          </a:xfrm>
          <a:prstGeom prst="rect">
            <a:avLst/>
          </a:prstGeom>
        </p:spPr>
        <p:txBody>
          <a:bodyPr lIns="91425" tIns="91425" rIns="91425" bIns="91425" anchor="ctr" anchorCtr="0">
            <a:normAutofit/>
          </a:bodyPr>
          <a:lstStyle>
            <a:lvl1pPr lvl="0" algn="l">
              <a:spcBef>
                <a:spcPts val="0"/>
              </a:spcBef>
              <a:buSzPct val="100000"/>
              <a:defRPr sz="4400"/>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dirty="0"/>
          </a:p>
        </p:txBody>
      </p:sp>
      <p:sp>
        <p:nvSpPr>
          <p:cNvPr id="16" name="Shape 22">
            <a:extLst>
              <a:ext uri="{FF2B5EF4-FFF2-40B4-BE49-F238E27FC236}">
                <a16:creationId xmlns:a16="http://schemas.microsoft.com/office/drawing/2014/main" id="{ACDDFF93-46DF-41B7-8BCC-ABAB6854B86E}"/>
              </a:ext>
            </a:extLst>
          </p:cNvPr>
          <p:cNvSpPr txBox="1">
            <a:spLocks noGrp="1"/>
          </p:cNvSpPr>
          <p:nvPr userDrawn="1">
            <p:ph type="subTitle" idx="1"/>
          </p:nvPr>
        </p:nvSpPr>
        <p:spPr>
          <a:xfrm>
            <a:off x="4970206" y="3429000"/>
            <a:ext cx="2662629" cy="615205"/>
          </a:xfrm>
          <a:prstGeom prst="rect">
            <a:avLst/>
          </a:prstGeom>
        </p:spPr>
        <p:txBody>
          <a:bodyPr lIns="91425" tIns="91425" rIns="91425" bIns="91425" anchor="t" anchorCtr="0">
            <a:normAutofit/>
          </a:bodyPr>
          <a:lstStyle>
            <a:lvl1pPr lvl="0" algn="ctr" rtl="0">
              <a:spcBef>
                <a:spcPts val="0"/>
              </a:spcBef>
              <a:buClr>
                <a:srgbClr val="33CCFF"/>
              </a:buClr>
              <a:buSzPct val="100000"/>
              <a:buNone/>
              <a:defRPr sz="2000">
                <a:solidFill>
                  <a:schemeClr val="tx1"/>
                </a:solidFill>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sp>
        <p:nvSpPr>
          <p:cNvPr id="14" name="Circle: Hollow 13">
            <a:extLst>
              <a:ext uri="{FF2B5EF4-FFF2-40B4-BE49-F238E27FC236}">
                <a16:creationId xmlns:a16="http://schemas.microsoft.com/office/drawing/2014/main" id="{157BB312-5D1D-4A60-BCE3-0545AF3EC097}"/>
              </a:ext>
            </a:extLst>
          </p:cNvPr>
          <p:cNvSpPr/>
          <p:nvPr/>
        </p:nvSpPr>
        <p:spPr>
          <a:xfrm>
            <a:off x="7454558" y="5253031"/>
            <a:ext cx="1523931" cy="1495041"/>
          </a:xfrm>
          <a:prstGeom prst="donut">
            <a:avLst>
              <a:gd name="adj" fmla="val 50000"/>
            </a:avLst>
          </a:prstGeom>
          <a:gradFill>
            <a:gsLst>
              <a:gs pos="100000">
                <a:srgbClr val="05ABD8"/>
              </a:gs>
              <a:gs pos="15000">
                <a:srgbClr val="F5D208"/>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le: Hollow 16">
            <a:extLst>
              <a:ext uri="{FF2B5EF4-FFF2-40B4-BE49-F238E27FC236}">
                <a16:creationId xmlns:a16="http://schemas.microsoft.com/office/drawing/2014/main" id="{FD22FDC0-3135-4F0A-9446-9BEA07466EAB}"/>
              </a:ext>
            </a:extLst>
          </p:cNvPr>
          <p:cNvSpPr/>
          <p:nvPr userDrawn="1"/>
        </p:nvSpPr>
        <p:spPr>
          <a:xfrm>
            <a:off x="3836386" y="286289"/>
            <a:ext cx="1585544" cy="1555486"/>
          </a:xfrm>
          <a:prstGeom prst="donut">
            <a:avLst>
              <a:gd name="adj" fmla="val 987"/>
            </a:avLst>
          </a:prstGeom>
          <a:gradFill>
            <a:gsLst>
              <a:gs pos="100000">
                <a:srgbClr val="05ABD8">
                  <a:lumMod val="81000"/>
                  <a:alpha val="48000"/>
                </a:srgbClr>
              </a:gs>
              <a:gs pos="15000">
                <a:srgbClr val="F5D208">
                  <a:alpha val="18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31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mall">
    <p:spTree>
      <p:nvGrpSpPr>
        <p:cNvPr id="1" name="Shape 122"/>
        <p:cNvGrpSpPr/>
        <p:nvPr/>
      </p:nvGrpSpPr>
      <p:grpSpPr>
        <a:xfrm>
          <a:off x="0" y="0"/>
          <a:ext cx="0" cy="0"/>
          <a:chOff x="0" y="0"/>
          <a:chExt cx="0" cy="0"/>
        </a:xfrm>
      </p:grpSpPr>
      <p:sp>
        <p:nvSpPr>
          <p:cNvPr id="6" name="Rectangle 5">
            <a:extLst>
              <a:ext uri="{FF2B5EF4-FFF2-40B4-BE49-F238E27FC236}">
                <a16:creationId xmlns:a16="http://schemas.microsoft.com/office/drawing/2014/main" id="{4A619A12-B81D-4CDB-AEEA-547E1C519D06}"/>
              </a:ext>
            </a:extLst>
          </p:cNvPr>
          <p:cNvSpPr/>
          <p:nvPr userDrawn="1"/>
        </p:nvSpPr>
        <p:spPr>
          <a:xfrm>
            <a:off x="0" y="0"/>
            <a:ext cx="12192000" cy="6858000"/>
          </a:xfrm>
          <a:prstGeom prst="rect">
            <a:avLst/>
          </a:prstGeom>
          <a:blipFill dpi="0" rotWithShape="1">
            <a:blip r:embed="rId2">
              <a:alphaModFix amt="6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852D57D9-D43A-446D-A57C-21F7F2280C1D}"/>
              </a:ext>
            </a:extLst>
          </p:cNvPr>
          <p:cNvSpPr>
            <a:spLocks noGrp="1"/>
          </p:cNvSpPr>
          <p:nvPr>
            <p:ph type="pic" sz="quarter" idx="10"/>
          </p:nvPr>
        </p:nvSpPr>
        <p:spPr>
          <a:xfrm>
            <a:off x="0" y="0"/>
            <a:ext cx="12192000" cy="6858000"/>
          </a:xfrm>
        </p:spPr>
        <p:txBody>
          <a:bodyPr/>
          <a:lstStyle>
            <a:lvl1pPr>
              <a:defRPr>
                <a:solidFill>
                  <a:schemeClr val="bg1"/>
                </a:solidFill>
              </a:defRPr>
            </a:lvl1pPr>
          </a:lstStyle>
          <a:p>
            <a:endParaRPr lang="en-US"/>
          </a:p>
        </p:txBody>
      </p:sp>
      <p:sp>
        <p:nvSpPr>
          <p:cNvPr id="3" name="Right Triangle 2">
            <a:extLst>
              <a:ext uri="{FF2B5EF4-FFF2-40B4-BE49-F238E27FC236}">
                <a16:creationId xmlns:a16="http://schemas.microsoft.com/office/drawing/2014/main" id="{9DBF4364-CB60-45CB-8699-11E2BAE522EA}"/>
              </a:ext>
            </a:extLst>
          </p:cNvPr>
          <p:cNvSpPr/>
          <p:nvPr userDrawn="1"/>
        </p:nvSpPr>
        <p:spPr>
          <a:xfrm flipH="1">
            <a:off x="3105150" y="0"/>
            <a:ext cx="9089136" cy="6858000"/>
          </a:xfrm>
          <a:prstGeom prst="rtTriangle">
            <a:avLst/>
          </a:prstGeom>
          <a:gradFill flip="none" rotWithShape="1">
            <a:gsLst>
              <a:gs pos="100000">
                <a:srgbClr val="00B0F0"/>
              </a:gs>
              <a:gs pos="22000">
                <a:srgbClr val="F3D20A">
                  <a:alpha val="5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6D5A75B5-87D5-4A51-B383-60CBD6891EC8}"/>
              </a:ext>
            </a:extLst>
          </p:cNvPr>
          <p:cNvSpPr/>
          <p:nvPr userDrawn="1"/>
        </p:nvSpPr>
        <p:spPr>
          <a:xfrm>
            <a:off x="2" y="0"/>
            <a:ext cx="9086848" cy="6858000"/>
          </a:xfrm>
          <a:prstGeom prst="rtTriangle">
            <a:avLst/>
          </a:prstGeom>
          <a:gradFill flip="none" rotWithShape="1">
            <a:gsLst>
              <a:gs pos="82000">
                <a:schemeClr val="accent3">
                  <a:alpha val="88000"/>
                </a:schemeClr>
              </a:gs>
              <a:gs pos="12000">
                <a:srgbClr val="7030A0">
                  <a:alpha val="3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936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big">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114751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Shape 20"/>
        <p:cNvGrpSpPr/>
        <p:nvPr/>
      </p:nvGrpSpPr>
      <p:grpSpPr>
        <a:xfrm>
          <a:off x="0" y="0"/>
          <a:ext cx="0" cy="0"/>
          <a:chOff x="0" y="0"/>
          <a:chExt cx="0" cy="0"/>
        </a:xfrm>
      </p:grpSpPr>
      <p:pic>
        <p:nvPicPr>
          <p:cNvPr id="5" name="Picture 4">
            <a:extLst>
              <a:ext uri="{FF2B5EF4-FFF2-40B4-BE49-F238E27FC236}">
                <a16:creationId xmlns:a16="http://schemas.microsoft.com/office/drawing/2014/main" id="{EC5E7F62-B75B-4CA7-B7A3-D42C04FB02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1998" cy="6858001"/>
          </a:xfrm>
          <a:prstGeom prst="rect">
            <a:avLst/>
          </a:prstGeom>
        </p:spPr>
      </p:pic>
      <p:sp>
        <p:nvSpPr>
          <p:cNvPr id="31" name="Shape 31"/>
          <p:cNvSpPr/>
          <p:nvPr/>
        </p:nvSpPr>
        <p:spPr>
          <a:xfrm rot="-5400000" flipH="1">
            <a:off x="9754537" y="3736365"/>
            <a:ext cx="1370399" cy="834800"/>
          </a:xfrm>
          <a:prstGeom prst="parallelogram">
            <a:avLst>
              <a:gd name="adj" fmla="val 81897"/>
            </a:avLst>
          </a:prstGeom>
          <a:solidFill>
            <a:srgbClr val="FFFFFF">
              <a:alpha val="14229"/>
            </a:srgbClr>
          </a:solidFill>
          <a:ln>
            <a:noFill/>
          </a:ln>
        </p:spPr>
        <p:txBody>
          <a:bodyPr lIns="121900" tIns="60933" rIns="121900" bIns="60933" anchor="ctr" anchorCtr="0">
            <a:noAutofit/>
          </a:bodyPr>
          <a:lstStyle/>
          <a:p>
            <a:pPr marL="0" marR="0" lvl="0" indent="0" algn="ctr" rtl="0">
              <a:spcBef>
                <a:spcPts val="0"/>
              </a:spcBef>
              <a:buNone/>
            </a:pPr>
            <a:endParaRPr sz="2400" b="0" i="0" u="none" strike="noStrike" cap="none">
              <a:solidFill>
                <a:srgbClr val="FFFFFF"/>
              </a:solidFill>
              <a:latin typeface="Calibri"/>
              <a:ea typeface="Calibri"/>
              <a:cs typeface="Calibri"/>
              <a:sym typeface="Calibri"/>
            </a:endParaRPr>
          </a:p>
        </p:txBody>
      </p:sp>
      <p:sp>
        <p:nvSpPr>
          <p:cNvPr id="25" name="Freeform: Shape 24">
            <a:extLst>
              <a:ext uri="{FF2B5EF4-FFF2-40B4-BE49-F238E27FC236}">
                <a16:creationId xmlns:a16="http://schemas.microsoft.com/office/drawing/2014/main" id="{71DA63B1-5F97-427F-B7A0-8F1B3927FF14}"/>
              </a:ext>
            </a:extLst>
          </p:cNvPr>
          <p:cNvSpPr/>
          <p:nvPr userDrawn="1"/>
        </p:nvSpPr>
        <p:spPr>
          <a:xfrm rot="14650185">
            <a:off x="10275372" y="4047944"/>
            <a:ext cx="1246960" cy="3143492"/>
          </a:xfrm>
          <a:custGeom>
            <a:avLst/>
            <a:gdLst>
              <a:gd name="connsiteX0" fmla="*/ 982277 w 1246960"/>
              <a:gd name="connsiteY0" fmla="*/ 3017335 h 3143492"/>
              <a:gd name="connsiteX1" fmla="*/ 902486 w 1246960"/>
              <a:gd name="connsiteY1" fmla="*/ 3143492 h 3143492"/>
              <a:gd name="connsiteX2" fmla="*/ 887169 w 1246960"/>
              <a:gd name="connsiteY2" fmla="*/ 3136078 h 3143492"/>
              <a:gd name="connsiteX3" fmla="*/ 964997 w 1246960"/>
              <a:gd name="connsiteY3" fmla="*/ 3007968 h 3143492"/>
              <a:gd name="connsiteX4" fmla="*/ 1227309 w 1246960"/>
              <a:gd name="connsiteY4" fmla="*/ 1972020 h 3143492"/>
              <a:gd name="connsiteX5" fmla="*/ 89905 w 1246960"/>
              <a:gd name="connsiteY5" fmla="*/ 60980 h 3143492"/>
              <a:gd name="connsiteX6" fmla="*/ 0 w 1246960"/>
              <a:gd name="connsiteY6" fmla="*/ 17670 h 3143492"/>
              <a:gd name="connsiteX7" fmla="*/ 8553 w 1246960"/>
              <a:gd name="connsiteY7" fmla="*/ 0 h 3143492"/>
              <a:gd name="connsiteX8" fmla="*/ 99273 w 1246960"/>
              <a:gd name="connsiteY8" fmla="*/ 43701 h 3143492"/>
              <a:gd name="connsiteX9" fmla="*/ 1246960 w 1246960"/>
              <a:gd name="connsiteY9" fmla="*/ 1972020 h 3143492"/>
              <a:gd name="connsiteX10" fmla="*/ 982277 w 1246960"/>
              <a:gd name="connsiteY10" fmla="*/ 3017335 h 31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960" h="3143492">
                <a:moveTo>
                  <a:pt x="982277" y="3017335"/>
                </a:moveTo>
                <a:lnTo>
                  <a:pt x="902486" y="3143492"/>
                </a:lnTo>
                <a:lnTo>
                  <a:pt x="887169" y="3136078"/>
                </a:lnTo>
                <a:lnTo>
                  <a:pt x="964997" y="3007968"/>
                </a:lnTo>
                <a:cubicBezTo>
                  <a:pt x="1132285" y="2700019"/>
                  <a:pt x="1227309" y="2347116"/>
                  <a:pt x="1227309" y="1972020"/>
                </a:cubicBezTo>
                <a:cubicBezTo>
                  <a:pt x="1227309" y="1146807"/>
                  <a:pt x="767394" y="429014"/>
                  <a:pt x="89905" y="60980"/>
                </a:cubicBezTo>
                <a:lnTo>
                  <a:pt x="0" y="17670"/>
                </a:lnTo>
                <a:lnTo>
                  <a:pt x="8553" y="0"/>
                </a:lnTo>
                <a:lnTo>
                  <a:pt x="99273" y="43701"/>
                </a:lnTo>
                <a:cubicBezTo>
                  <a:pt x="782887" y="415062"/>
                  <a:pt x="1246960" y="1139346"/>
                  <a:pt x="1246960" y="1972020"/>
                </a:cubicBezTo>
                <a:cubicBezTo>
                  <a:pt x="1246960" y="2350508"/>
                  <a:pt x="1151077" y="2706601"/>
                  <a:pt x="982277" y="3017335"/>
                </a:cubicBezTo>
                <a:close/>
              </a:path>
            </a:pathLst>
          </a:custGeom>
          <a:gradFill>
            <a:gsLst>
              <a:gs pos="100000">
                <a:srgbClr val="05ABD8"/>
              </a:gs>
              <a:gs pos="15000">
                <a:srgbClr val="F5D20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FAC37E29-B81F-49D3-8CBD-B78A0FDC566F}"/>
              </a:ext>
            </a:extLst>
          </p:cNvPr>
          <p:cNvSpPr/>
          <p:nvPr userDrawn="1"/>
        </p:nvSpPr>
        <p:spPr>
          <a:xfrm>
            <a:off x="9914202" y="4831796"/>
            <a:ext cx="2277799" cy="2026205"/>
          </a:xfrm>
          <a:custGeom>
            <a:avLst/>
            <a:gdLst>
              <a:gd name="connsiteX0" fmla="*/ 2026394 w 2277799"/>
              <a:gd name="connsiteY0" fmla="*/ 0 h 2026205"/>
              <a:gd name="connsiteX1" fmla="*/ 2220818 w 2277799"/>
              <a:gd name="connsiteY1" fmla="*/ 9224 h 2026205"/>
              <a:gd name="connsiteX2" fmla="*/ 2277799 w 2277799"/>
              <a:gd name="connsiteY2" fmla="*/ 17388 h 2026205"/>
              <a:gd name="connsiteX3" fmla="*/ 2277799 w 2277799"/>
              <a:gd name="connsiteY3" fmla="*/ 100425 h 2026205"/>
              <a:gd name="connsiteX4" fmla="*/ 2212924 w 2277799"/>
              <a:gd name="connsiteY4" fmla="*/ 91130 h 2026205"/>
              <a:gd name="connsiteX5" fmla="*/ 2026394 w 2277799"/>
              <a:gd name="connsiteY5" fmla="*/ 82280 h 2026205"/>
              <a:gd name="connsiteX6" fmla="*/ 92100 w 2277799"/>
              <a:gd name="connsiteY6" fmla="*/ 1831357 h 2026205"/>
              <a:gd name="connsiteX7" fmla="*/ 82280 w 2277799"/>
              <a:gd name="connsiteY7" fmla="*/ 2026205 h 2026205"/>
              <a:gd name="connsiteX8" fmla="*/ 0 w 2277799"/>
              <a:gd name="connsiteY8" fmla="*/ 2026205 h 2026205"/>
              <a:gd name="connsiteX9" fmla="*/ 10244 w 2277799"/>
              <a:gd name="connsiteY9" fmla="*/ 1822945 h 2026205"/>
              <a:gd name="connsiteX10" fmla="*/ 2026394 w 2277799"/>
              <a:gd name="connsiteY10" fmla="*/ 0 h 202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7799" h="2026205">
                <a:moveTo>
                  <a:pt x="2026394" y="0"/>
                </a:moveTo>
                <a:cubicBezTo>
                  <a:pt x="2091976" y="0"/>
                  <a:pt x="2156831" y="3122"/>
                  <a:pt x="2220818" y="9224"/>
                </a:cubicBezTo>
                <a:lnTo>
                  <a:pt x="2277799" y="17388"/>
                </a:lnTo>
                <a:lnTo>
                  <a:pt x="2277799" y="100425"/>
                </a:lnTo>
                <a:lnTo>
                  <a:pt x="2212924" y="91130"/>
                </a:lnTo>
                <a:cubicBezTo>
                  <a:pt x="2151535" y="85275"/>
                  <a:pt x="2089313" y="82280"/>
                  <a:pt x="2026394" y="82280"/>
                </a:cubicBezTo>
                <a:cubicBezTo>
                  <a:pt x="1019683" y="82280"/>
                  <a:pt x="191669" y="848926"/>
                  <a:pt x="92100" y="1831357"/>
                </a:cubicBezTo>
                <a:lnTo>
                  <a:pt x="82280" y="2026205"/>
                </a:lnTo>
                <a:lnTo>
                  <a:pt x="0" y="2026205"/>
                </a:lnTo>
                <a:lnTo>
                  <a:pt x="10244" y="1822945"/>
                </a:lnTo>
                <a:cubicBezTo>
                  <a:pt x="114027" y="799024"/>
                  <a:pt x="977081" y="0"/>
                  <a:pt x="2026394" y="0"/>
                </a:cubicBezTo>
                <a:close/>
              </a:path>
            </a:pathLst>
          </a:custGeom>
          <a:gradFill>
            <a:gsLst>
              <a:gs pos="100000">
                <a:srgbClr val="05ABD8"/>
              </a:gs>
              <a:gs pos="15000">
                <a:srgbClr val="F5D20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 name="Picture Placeholder 12">
            <a:extLst>
              <a:ext uri="{FF2B5EF4-FFF2-40B4-BE49-F238E27FC236}">
                <a16:creationId xmlns:a16="http://schemas.microsoft.com/office/drawing/2014/main" id="{0D664BC8-9B27-40C1-9912-38023D9FDEEF}"/>
              </a:ext>
            </a:extLst>
          </p:cNvPr>
          <p:cNvSpPr>
            <a:spLocks noGrp="1"/>
          </p:cNvSpPr>
          <p:nvPr>
            <p:ph type="pic" sz="quarter" idx="10"/>
          </p:nvPr>
        </p:nvSpPr>
        <p:spPr>
          <a:xfrm>
            <a:off x="0" y="0"/>
            <a:ext cx="12192000" cy="6865938"/>
          </a:xfrm>
        </p:spPr>
        <p:txBody>
          <a:bodyPr/>
          <a:lstStyle/>
          <a:p>
            <a:endParaRPr lang="en-US"/>
          </a:p>
        </p:txBody>
      </p:sp>
      <p:sp>
        <p:nvSpPr>
          <p:cNvPr id="2" name="Right Triangle 1">
            <a:extLst>
              <a:ext uri="{FF2B5EF4-FFF2-40B4-BE49-F238E27FC236}">
                <a16:creationId xmlns:a16="http://schemas.microsoft.com/office/drawing/2014/main" id="{FD0C877D-A821-4CE2-B38F-3B923B05332A}"/>
              </a:ext>
            </a:extLst>
          </p:cNvPr>
          <p:cNvSpPr/>
          <p:nvPr userDrawn="1"/>
        </p:nvSpPr>
        <p:spPr>
          <a:xfrm>
            <a:off x="2" y="0"/>
            <a:ext cx="9048748" cy="6858000"/>
          </a:xfrm>
          <a:prstGeom prst="rtTriangle">
            <a:avLst/>
          </a:prstGeom>
          <a:gradFill flip="none" rotWithShape="1">
            <a:gsLst>
              <a:gs pos="100000">
                <a:schemeClr val="accent3"/>
              </a:gs>
              <a:gs pos="37000">
                <a:srgbClr val="7030A0">
                  <a:alpha val="92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081D434-564F-4962-A74E-79AD4F0BE2B8}"/>
              </a:ext>
            </a:extLst>
          </p:cNvPr>
          <p:cNvSpPr/>
          <p:nvPr userDrawn="1"/>
        </p:nvSpPr>
        <p:spPr>
          <a:xfrm>
            <a:off x="6572250" y="403949"/>
            <a:ext cx="5654984" cy="2048966"/>
          </a:xfrm>
          <a:prstGeom prst="rect">
            <a:avLst/>
          </a:prstGeom>
          <a:blipFill dpi="0" rotWithShape="1">
            <a:blip r:embed="rId3">
              <a:alphaModFix amt="8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hape 21"/>
          <p:cNvSpPr txBox="1">
            <a:spLocks noGrp="1"/>
          </p:cNvSpPr>
          <p:nvPr>
            <p:ph type="ctrTitle"/>
          </p:nvPr>
        </p:nvSpPr>
        <p:spPr>
          <a:xfrm>
            <a:off x="6891112" y="411504"/>
            <a:ext cx="4687807" cy="1546399"/>
          </a:xfrm>
          <a:prstGeom prst="rect">
            <a:avLst/>
          </a:prstGeom>
        </p:spPr>
        <p:txBody>
          <a:bodyPr lIns="91425" tIns="91425" rIns="91425" bIns="91425" anchor="b" anchorCtr="0"/>
          <a:lstStyle>
            <a:lvl1pPr lvl="0" algn="ctr" rtl="0">
              <a:spcBef>
                <a:spcPts val="0"/>
              </a:spcBef>
              <a:defRPr>
                <a:solidFill>
                  <a:schemeClr val="bg1"/>
                </a:solidFill>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dirty="0"/>
          </a:p>
        </p:txBody>
      </p:sp>
      <p:sp>
        <p:nvSpPr>
          <p:cNvPr id="22" name="Shape 22"/>
          <p:cNvSpPr txBox="1">
            <a:spLocks noGrp="1"/>
          </p:cNvSpPr>
          <p:nvPr>
            <p:ph type="subTitle" idx="1"/>
          </p:nvPr>
        </p:nvSpPr>
        <p:spPr>
          <a:xfrm>
            <a:off x="6870425" y="1957904"/>
            <a:ext cx="4687807" cy="491212"/>
          </a:xfrm>
          <a:prstGeom prst="rect">
            <a:avLst/>
          </a:prstGeom>
        </p:spPr>
        <p:txBody>
          <a:bodyPr lIns="91425" tIns="91425" rIns="91425" bIns="91425" anchor="t" anchorCtr="0"/>
          <a:lstStyle>
            <a:lvl1pPr lvl="0" algn="ctr" rtl="0">
              <a:spcBef>
                <a:spcPts val="0"/>
              </a:spcBef>
              <a:buClr>
                <a:srgbClr val="33CCFF"/>
              </a:buClr>
              <a:buSzPct val="100000"/>
              <a:buNone/>
              <a:defRPr sz="2400">
                <a:solidFill>
                  <a:schemeClr val="bg1"/>
                </a:solidFill>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spTree>
    <p:extLst>
      <p:ext uri="{BB962C8B-B14F-4D97-AF65-F5344CB8AC3E}">
        <p14:creationId xmlns:p14="http://schemas.microsoft.com/office/powerpoint/2010/main" val="3039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Shape 20"/>
        <p:cNvGrpSpPr/>
        <p:nvPr/>
      </p:nvGrpSpPr>
      <p:grpSpPr>
        <a:xfrm>
          <a:off x="0" y="0"/>
          <a:ext cx="0" cy="0"/>
          <a:chOff x="0" y="0"/>
          <a:chExt cx="0" cy="0"/>
        </a:xfrm>
      </p:grpSpPr>
      <p:pic>
        <p:nvPicPr>
          <p:cNvPr id="24" name="Picture 23">
            <a:extLst>
              <a:ext uri="{FF2B5EF4-FFF2-40B4-BE49-F238E27FC236}">
                <a16:creationId xmlns:a16="http://schemas.microsoft.com/office/drawing/2014/main" id="{C144B871-24A9-4C15-920F-ACB5589D9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192000" cy="6865939"/>
          </a:xfrm>
          <a:custGeom>
            <a:avLst/>
            <a:gdLst>
              <a:gd name="connsiteX0" fmla="*/ 12192000 w 12192000"/>
              <a:gd name="connsiteY0" fmla="*/ 0 h 6865939"/>
              <a:gd name="connsiteX1" fmla="*/ 4573323 w 12192000"/>
              <a:gd name="connsiteY1" fmla="*/ 0 h 6865939"/>
              <a:gd name="connsiteX2" fmla="*/ 6630723 w 12192000"/>
              <a:gd name="connsiteY2" fmla="*/ 6858001 h 6865939"/>
              <a:gd name="connsiteX3" fmla="*/ 0 w 12192000"/>
              <a:gd name="connsiteY3" fmla="*/ 6858001 h 6865939"/>
              <a:gd name="connsiteX4" fmla="*/ 0 w 12192000"/>
              <a:gd name="connsiteY4" fmla="*/ 6865939 h 6865939"/>
              <a:gd name="connsiteX5" fmla="*/ 12192000 w 12192000"/>
              <a:gd name="connsiteY5" fmla="*/ 6865939 h 686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65939">
                <a:moveTo>
                  <a:pt x="12192000" y="0"/>
                </a:moveTo>
                <a:lnTo>
                  <a:pt x="4573323" y="0"/>
                </a:lnTo>
                <a:lnTo>
                  <a:pt x="6630723" y="6858001"/>
                </a:lnTo>
                <a:lnTo>
                  <a:pt x="0" y="6858001"/>
                </a:lnTo>
                <a:lnTo>
                  <a:pt x="0" y="6865939"/>
                </a:lnTo>
                <a:lnTo>
                  <a:pt x="12192000" y="6865939"/>
                </a:lnTo>
                <a:close/>
              </a:path>
            </a:pathLst>
          </a:custGeom>
        </p:spPr>
      </p:pic>
      <p:sp>
        <p:nvSpPr>
          <p:cNvPr id="31" name="Shape 31"/>
          <p:cNvSpPr/>
          <p:nvPr/>
        </p:nvSpPr>
        <p:spPr>
          <a:xfrm rot="-5400000" flipH="1">
            <a:off x="9754537" y="3736365"/>
            <a:ext cx="1370399" cy="834800"/>
          </a:xfrm>
          <a:prstGeom prst="parallelogram">
            <a:avLst>
              <a:gd name="adj" fmla="val 81897"/>
            </a:avLst>
          </a:prstGeom>
          <a:solidFill>
            <a:srgbClr val="FFFFFF">
              <a:alpha val="14229"/>
            </a:srgbClr>
          </a:solidFill>
          <a:ln>
            <a:noFill/>
          </a:ln>
        </p:spPr>
        <p:txBody>
          <a:bodyPr lIns="121900" tIns="60933" rIns="121900" bIns="60933" anchor="ctr" anchorCtr="0">
            <a:noAutofit/>
          </a:bodyPr>
          <a:lstStyle/>
          <a:p>
            <a:pPr marL="0" marR="0" lvl="0" indent="0" algn="ctr" rtl="0">
              <a:spcBef>
                <a:spcPts val="0"/>
              </a:spcBef>
              <a:buNone/>
            </a:pPr>
            <a:endParaRPr sz="2400" b="0" i="0" u="none" strike="noStrike" cap="none">
              <a:solidFill>
                <a:srgbClr val="FFFFFF"/>
              </a:solidFill>
              <a:latin typeface="Calibri"/>
              <a:ea typeface="Calibri"/>
              <a:cs typeface="Calibri"/>
              <a:sym typeface="Calibri"/>
            </a:endParaRPr>
          </a:p>
        </p:txBody>
      </p:sp>
      <p:sp>
        <p:nvSpPr>
          <p:cNvPr id="25" name="Freeform: Shape 24">
            <a:extLst>
              <a:ext uri="{FF2B5EF4-FFF2-40B4-BE49-F238E27FC236}">
                <a16:creationId xmlns:a16="http://schemas.microsoft.com/office/drawing/2014/main" id="{71DA63B1-5F97-427F-B7A0-8F1B3927FF14}"/>
              </a:ext>
            </a:extLst>
          </p:cNvPr>
          <p:cNvSpPr/>
          <p:nvPr userDrawn="1"/>
        </p:nvSpPr>
        <p:spPr>
          <a:xfrm rot="14650185">
            <a:off x="10275372" y="4047944"/>
            <a:ext cx="1246960" cy="3143492"/>
          </a:xfrm>
          <a:custGeom>
            <a:avLst/>
            <a:gdLst>
              <a:gd name="connsiteX0" fmla="*/ 982277 w 1246960"/>
              <a:gd name="connsiteY0" fmla="*/ 3017335 h 3143492"/>
              <a:gd name="connsiteX1" fmla="*/ 902486 w 1246960"/>
              <a:gd name="connsiteY1" fmla="*/ 3143492 h 3143492"/>
              <a:gd name="connsiteX2" fmla="*/ 887169 w 1246960"/>
              <a:gd name="connsiteY2" fmla="*/ 3136078 h 3143492"/>
              <a:gd name="connsiteX3" fmla="*/ 964997 w 1246960"/>
              <a:gd name="connsiteY3" fmla="*/ 3007968 h 3143492"/>
              <a:gd name="connsiteX4" fmla="*/ 1227309 w 1246960"/>
              <a:gd name="connsiteY4" fmla="*/ 1972020 h 3143492"/>
              <a:gd name="connsiteX5" fmla="*/ 89905 w 1246960"/>
              <a:gd name="connsiteY5" fmla="*/ 60980 h 3143492"/>
              <a:gd name="connsiteX6" fmla="*/ 0 w 1246960"/>
              <a:gd name="connsiteY6" fmla="*/ 17670 h 3143492"/>
              <a:gd name="connsiteX7" fmla="*/ 8553 w 1246960"/>
              <a:gd name="connsiteY7" fmla="*/ 0 h 3143492"/>
              <a:gd name="connsiteX8" fmla="*/ 99273 w 1246960"/>
              <a:gd name="connsiteY8" fmla="*/ 43701 h 3143492"/>
              <a:gd name="connsiteX9" fmla="*/ 1246960 w 1246960"/>
              <a:gd name="connsiteY9" fmla="*/ 1972020 h 3143492"/>
              <a:gd name="connsiteX10" fmla="*/ 982277 w 1246960"/>
              <a:gd name="connsiteY10" fmla="*/ 3017335 h 314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960" h="3143492">
                <a:moveTo>
                  <a:pt x="982277" y="3017335"/>
                </a:moveTo>
                <a:lnTo>
                  <a:pt x="902486" y="3143492"/>
                </a:lnTo>
                <a:lnTo>
                  <a:pt x="887169" y="3136078"/>
                </a:lnTo>
                <a:lnTo>
                  <a:pt x="964997" y="3007968"/>
                </a:lnTo>
                <a:cubicBezTo>
                  <a:pt x="1132285" y="2700019"/>
                  <a:pt x="1227309" y="2347116"/>
                  <a:pt x="1227309" y="1972020"/>
                </a:cubicBezTo>
                <a:cubicBezTo>
                  <a:pt x="1227309" y="1146807"/>
                  <a:pt x="767394" y="429014"/>
                  <a:pt x="89905" y="60980"/>
                </a:cubicBezTo>
                <a:lnTo>
                  <a:pt x="0" y="17670"/>
                </a:lnTo>
                <a:lnTo>
                  <a:pt x="8553" y="0"/>
                </a:lnTo>
                <a:lnTo>
                  <a:pt x="99273" y="43701"/>
                </a:lnTo>
                <a:cubicBezTo>
                  <a:pt x="782887" y="415062"/>
                  <a:pt x="1246960" y="1139346"/>
                  <a:pt x="1246960" y="1972020"/>
                </a:cubicBezTo>
                <a:cubicBezTo>
                  <a:pt x="1246960" y="2350508"/>
                  <a:pt x="1151077" y="2706601"/>
                  <a:pt x="982277" y="3017335"/>
                </a:cubicBezTo>
                <a:close/>
              </a:path>
            </a:pathLst>
          </a:custGeom>
          <a:gradFill>
            <a:gsLst>
              <a:gs pos="100000">
                <a:srgbClr val="05ABD8"/>
              </a:gs>
              <a:gs pos="15000">
                <a:srgbClr val="F5D20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FAC37E29-B81F-49D3-8CBD-B78A0FDC566F}"/>
              </a:ext>
            </a:extLst>
          </p:cNvPr>
          <p:cNvSpPr/>
          <p:nvPr userDrawn="1"/>
        </p:nvSpPr>
        <p:spPr>
          <a:xfrm>
            <a:off x="9914202" y="4831796"/>
            <a:ext cx="2277799" cy="2026205"/>
          </a:xfrm>
          <a:custGeom>
            <a:avLst/>
            <a:gdLst>
              <a:gd name="connsiteX0" fmla="*/ 2026394 w 2277799"/>
              <a:gd name="connsiteY0" fmla="*/ 0 h 2026205"/>
              <a:gd name="connsiteX1" fmla="*/ 2220818 w 2277799"/>
              <a:gd name="connsiteY1" fmla="*/ 9224 h 2026205"/>
              <a:gd name="connsiteX2" fmla="*/ 2277799 w 2277799"/>
              <a:gd name="connsiteY2" fmla="*/ 17388 h 2026205"/>
              <a:gd name="connsiteX3" fmla="*/ 2277799 w 2277799"/>
              <a:gd name="connsiteY3" fmla="*/ 100425 h 2026205"/>
              <a:gd name="connsiteX4" fmla="*/ 2212924 w 2277799"/>
              <a:gd name="connsiteY4" fmla="*/ 91130 h 2026205"/>
              <a:gd name="connsiteX5" fmla="*/ 2026394 w 2277799"/>
              <a:gd name="connsiteY5" fmla="*/ 82280 h 2026205"/>
              <a:gd name="connsiteX6" fmla="*/ 92100 w 2277799"/>
              <a:gd name="connsiteY6" fmla="*/ 1831357 h 2026205"/>
              <a:gd name="connsiteX7" fmla="*/ 82280 w 2277799"/>
              <a:gd name="connsiteY7" fmla="*/ 2026205 h 2026205"/>
              <a:gd name="connsiteX8" fmla="*/ 0 w 2277799"/>
              <a:gd name="connsiteY8" fmla="*/ 2026205 h 2026205"/>
              <a:gd name="connsiteX9" fmla="*/ 10244 w 2277799"/>
              <a:gd name="connsiteY9" fmla="*/ 1822945 h 2026205"/>
              <a:gd name="connsiteX10" fmla="*/ 2026394 w 2277799"/>
              <a:gd name="connsiteY10" fmla="*/ 0 h 202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7799" h="2026205">
                <a:moveTo>
                  <a:pt x="2026394" y="0"/>
                </a:moveTo>
                <a:cubicBezTo>
                  <a:pt x="2091976" y="0"/>
                  <a:pt x="2156831" y="3122"/>
                  <a:pt x="2220818" y="9224"/>
                </a:cubicBezTo>
                <a:lnTo>
                  <a:pt x="2277799" y="17388"/>
                </a:lnTo>
                <a:lnTo>
                  <a:pt x="2277799" y="100425"/>
                </a:lnTo>
                <a:lnTo>
                  <a:pt x="2212924" y="91130"/>
                </a:lnTo>
                <a:cubicBezTo>
                  <a:pt x="2151535" y="85275"/>
                  <a:pt x="2089313" y="82280"/>
                  <a:pt x="2026394" y="82280"/>
                </a:cubicBezTo>
                <a:cubicBezTo>
                  <a:pt x="1019683" y="82280"/>
                  <a:pt x="191669" y="848926"/>
                  <a:pt x="92100" y="1831357"/>
                </a:cubicBezTo>
                <a:lnTo>
                  <a:pt x="82280" y="2026205"/>
                </a:lnTo>
                <a:lnTo>
                  <a:pt x="0" y="2026205"/>
                </a:lnTo>
                <a:lnTo>
                  <a:pt x="10244" y="1822945"/>
                </a:lnTo>
                <a:cubicBezTo>
                  <a:pt x="114027" y="799024"/>
                  <a:pt x="977081" y="0"/>
                  <a:pt x="2026394" y="0"/>
                </a:cubicBezTo>
                <a:close/>
              </a:path>
            </a:pathLst>
          </a:custGeom>
          <a:gradFill>
            <a:gsLst>
              <a:gs pos="100000">
                <a:srgbClr val="05ABD8"/>
              </a:gs>
              <a:gs pos="15000">
                <a:srgbClr val="F5D20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304736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spTree>
      <p:nvGrpSpPr>
        <p:cNvPr id="1" name="Shape 33"/>
        <p:cNvGrpSpPr/>
        <p:nvPr/>
      </p:nvGrpSpPr>
      <p:grpSpPr>
        <a:xfrm>
          <a:off x="0" y="0"/>
          <a:ext cx="0" cy="0"/>
          <a:chOff x="0" y="0"/>
          <a:chExt cx="0" cy="0"/>
        </a:xfrm>
      </p:grpSpPr>
      <p:sp>
        <p:nvSpPr>
          <p:cNvPr id="16" name="Circle: Hollow 15">
            <a:extLst>
              <a:ext uri="{FF2B5EF4-FFF2-40B4-BE49-F238E27FC236}">
                <a16:creationId xmlns:a16="http://schemas.microsoft.com/office/drawing/2014/main" id="{4B7E3293-2AB9-463D-BE2E-210E6FC6C3C6}"/>
              </a:ext>
            </a:extLst>
          </p:cNvPr>
          <p:cNvSpPr/>
          <p:nvPr userDrawn="1"/>
        </p:nvSpPr>
        <p:spPr>
          <a:xfrm>
            <a:off x="5867400" y="363998"/>
            <a:ext cx="6182778" cy="6065566"/>
          </a:xfrm>
          <a:prstGeom prst="donut">
            <a:avLst>
              <a:gd name="adj" fmla="val 987"/>
            </a:avLst>
          </a:prstGeom>
          <a:gradFill>
            <a:gsLst>
              <a:gs pos="100000">
                <a:srgbClr val="05ABD8">
                  <a:lumMod val="81000"/>
                  <a:alpha val="16000"/>
                </a:srgbClr>
              </a:gs>
              <a:gs pos="15000">
                <a:srgbClr val="F5D208">
                  <a:alpha val="18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le: Hollow 16">
            <a:extLst>
              <a:ext uri="{FF2B5EF4-FFF2-40B4-BE49-F238E27FC236}">
                <a16:creationId xmlns:a16="http://schemas.microsoft.com/office/drawing/2014/main" id="{456FEAFE-FA68-40FB-B873-4D885B29D9D7}"/>
              </a:ext>
            </a:extLst>
          </p:cNvPr>
          <p:cNvSpPr/>
          <p:nvPr userDrawn="1"/>
        </p:nvSpPr>
        <p:spPr>
          <a:xfrm>
            <a:off x="268761" y="4504945"/>
            <a:ext cx="2055339" cy="2016374"/>
          </a:xfrm>
          <a:prstGeom prst="donut">
            <a:avLst>
              <a:gd name="adj" fmla="val 987"/>
            </a:avLst>
          </a:prstGeom>
          <a:gradFill>
            <a:gsLst>
              <a:gs pos="100000">
                <a:srgbClr val="05ABD8">
                  <a:lumMod val="81000"/>
                  <a:alpha val="16000"/>
                </a:srgbClr>
              </a:gs>
              <a:gs pos="15000">
                <a:srgbClr val="F5D208">
                  <a:alpha val="18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Shape 34"/>
          <p:cNvSpPr txBox="1">
            <a:spLocks noGrp="1"/>
          </p:cNvSpPr>
          <p:nvPr>
            <p:ph type="body" idx="1"/>
          </p:nvPr>
        </p:nvSpPr>
        <p:spPr>
          <a:xfrm>
            <a:off x="2967567" y="2882401"/>
            <a:ext cx="6256800" cy="1093199"/>
          </a:xfrm>
          <a:prstGeom prst="rect">
            <a:avLst/>
          </a:prstGeom>
        </p:spPr>
        <p:txBody>
          <a:bodyPr lIns="91425" tIns="91425" rIns="91425" bIns="91425" anchor="ctr" anchorCtr="0"/>
          <a:lstStyle>
            <a:lvl1pPr lvl="0" algn="ctr" rtl="0">
              <a:lnSpc>
                <a:spcPct val="100000"/>
              </a:lnSpc>
              <a:spcBef>
                <a:spcPts val="0"/>
              </a:spcBef>
              <a:defRPr b="1" i="1"/>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
        <p:nvSpPr>
          <p:cNvPr id="3" name="Rectangle 2">
            <a:extLst>
              <a:ext uri="{FF2B5EF4-FFF2-40B4-BE49-F238E27FC236}">
                <a16:creationId xmlns:a16="http://schemas.microsoft.com/office/drawing/2014/main" id="{5FBF61BE-1D11-4B23-968F-109ED22A303A}"/>
              </a:ext>
            </a:extLst>
          </p:cNvPr>
          <p:cNvSpPr/>
          <p:nvPr userDrawn="1"/>
        </p:nvSpPr>
        <p:spPr>
          <a:xfrm>
            <a:off x="0" y="363998"/>
            <a:ext cx="12192000" cy="152400"/>
          </a:xfrm>
          <a:prstGeom prst="rect">
            <a:avLst/>
          </a:prstGeom>
          <a:blipFill dpi="0" rotWithShape="1">
            <a:blip r:embed="rId2">
              <a:alphaModFix amt="8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A8C3591-2DDE-417F-8B49-AC14D191AF5E}"/>
              </a:ext>
            </a:extLst>
          </p:cNvPr>
          <p:cNvSpPr/>
          <p:nvPr userDrawn="1"/>
        </p:nvSpPr>
        <p:spPr>
          <a:xfrm>
            <a:off x="0" y="5710699"/>
            <a:ext cx="12192000" cy="152400"/>
          </a:xfrm>
          <a:prstGeom prst="rect">
            <a:avLst/>
          </a:prstGeom>
          <a:blipFill dpi="0" rotWithShape="1">
            <a:blip r:embed="rId2">
              <a:alphaModFix amt="8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67C996F-6BA8-4D86-BDE4-916BA35675E3}"/>
              </a:ext>
            </a:extLst>
          </p:cNvPr>
          <p:cNvSpPr/>
          <p:nvPr userDrawn="1"/>
        </p:nvSpPr>
        <p:spPr>
          <a:xfrm>
            <a:off x="0" y="5908575"/>
            <a:ext cx="12192000" cy="699934"/>
          </a:xfrm>
          <a:prstGeom prst="rect">
            <a:avLst/>
          </a:prstGeom>
          <a:gradFill>
            <a:gsLst>
              <a:gs pos="100000">
                <a:srgbClr val="7030A0"/>
              </a:gs>
              <a:gs pos="0">
                <a:srgbClr val="F3D2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7F50FB-798E-4F11-9C2D-7F46459CCB69}"/>
              </a:ext>
            </a:extLst>
          </p:cNvPr>
          <p:cNvSpPr/>
          <p:nvPr userDrawn="1"/>
        </p:nvSpPr>
        <p:spPr>
          <a:xfrm>
            <a:off x="-33" y="6653985"/>
            <a:ext cx="12192000" cy="45719"/>
          </a:xfrm>
          <a:prstGeom prst="rect">
            <a:avLst/>
          </a:prstGeom>
          <a:blipFill dpi="0" rotWithShape="1">
            <a:blip r:embed="rId2">
              <a:alphaModFix amt="8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9D06A38-72A9-4D05-BAFE-297D68587773}"/>
              </a:ext>
            </a:extLst>
          </p:cNvPr>
          <p:cNvSpPr/>
          <p:nvPr userDrawn="1"/>
        </p:nvSpPr>
        <p:spPr>
          <a:xfrm>
            <a:off x="0" y="214673"/>
            <a:ext cx="12192000" cy="45719"/>
          </a:xfrm>
          <a:prstGeom prst="rect">
            <a:avLst/>
          </a:prstGeom>
          <a:blipFill dpi="0" rotWithShape="1">
            <a:blip r:embed="rId2">
              <a:alphaModFix amt="8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54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Shape 46"/>
        <p:cNvGrpSpPr/>
        <p:nvPr/>
      </p:nvGrpSpPr>
      <p:grpSpPr>
        <a:xfrm>
          <a:off x="0" y="0"/>
          <a:ext cx="0" cy="0"/>
          <a:chOff x="0" y="0"/>
          <a:chExt cx="0" cy="0"/>
        </a:xfrm>
      </p:grpSpPr>
      <p:sp>
        <p:nvSpPr>
          <p:cNvPr id="4" name="Rectangle 3">
            <a:extLst>
              <a:ext uri="{FF2B5EF4-FFF2-40B4-BE49-F238E27FC236}">
                <a16:creationId xmlns:a16="http://schemas.microsoft.com/office/drawing/2014/main" id="{CEB4234C-D143-4B19-95A6-E9852A8E2391}"/>
              </a:ext>
            </a:extLst>
          </p:cNvPr>
          <p:cNvSpPr/>
          <p:nvPr userDrawn="1"/>
        </p:nvSpPr>
        <p:spPr>
          <a:xfrm>
            <a:off x="0" y="2200729"/>
            <a:ext cx="8001000" cy="3901396"/>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ape 47"/>
          <p:cNvSpPr txBox="1">
            <a:spLocks noGrp="1"/>
          </p:cNvSpPr>
          <p:nvPr>
            <p:ph type="title"/>
          </p:nvPr>
        </p:nvSpPr>
        <p:spPr>
          <a:xfrm>
            <a:off x="149971" y="543548"/>
            <a:ext cx="7606917" cy="8479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8" name="Shape 48"/>
          <p:cNvSpPr txBox="1">
            <a:spLocks noGrp="1"/>
          </p:cNvSpPr>
          <p:nvPr>
            <p:ph type="body" idx="1"/>
          </p:nvPr>
        </p:nvSpPr>
        <p:spPr>
          <a:xfrm>
            <a:off x="184533" y="2336325"/>
            <a:ext cx="7606917" cy="3569175"/>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5" name="Group 4">
            <a:extLst>
              <a:ext uri="{FF2B5EF4-FFF2-40B4-BE49-F238E27FC236}">
                <a16:creationId xmlns:a16="http://schemas.microsoft.com/office/drawing/2014/main" id="{2D9DE25D-40C5-401F-894E-7FC7F4E3AA39}"/>
              </a:ext>
            </a:extLst>
          </p:cNvPr>
          <p:cNvGrpSpPr/>
          <p:nvPr userDrawn="1"/>
        </p:nvGrpSpPr>
        <p:grpSpPr>
          <a:xfrm flipV="1">
            <a:off x="0" y="1460844"/>
            <a:ext cx="8001000" cy="45719"/>
            <a:chOff x="0" y="951874"/>
            <a:chExt cx="4501936" cy="502172"/>
          </a:xfrm>
        </p:grpSpPr>
        <p:pic>
          <p:nvPicPr>
            <p:cNvPr id="6" name="Picture 5">
              <a:extLst>
                <a:ext uri="{FF2B5EF4-FFF2-40B4-BE49-F238E27FC236}">
                  <a16:creationId xmlns:a16="http://schemas.microsoft.com/office/drawing/2014/main" id="{8FEB858A-A559-4975-9311-BB140D19AD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0" y="951875"/>
              <a:ext cx="3862576"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7" name="Picture 6">
              <a:extLst>
                <a:ext uri="{FF2B5EF4-FFF2-40B4-BE49-F238E27FC236}">
                  <a16:creationId xmlns:a16="http://schemas.microsoft.com/office/drawing/2014/main" id="{973C429C-C9AC-4B2E-B3B2-5C06AC4A5A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3907546" y="951875"/>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8" name="Picture 7">
              <a:extLst>
                <a:ext uri="{FF2B5EF4-FFF2-40B4-BE49-F238E27FC236}">
                  <a16:creationId xmlns:a16="http://schemas.microsoft.com/office/drawing/2014/main" id="{450D72BF-9688-43DB-8D05-147EAF5B96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4227226" y="951874"/>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grpSp>
      <p:sp>
        <p:nvSpPr>
          <p:cNvPr id="11" name="Circle: Hollow 10">
            <a:extLst>
              <a:ext uri="{FF2B5EF4-FFF2-40B4-BE49-F238E27FC236}">
                <a16:creationId xmlns:a16="http://schemas.microsoft.com/office/drawing/2014/main" id="{F434F421-E3D1-4BB3-9DA6-17BB71E54BE3}"/>
              </a:ext>
            </a:extLst>
          </p:cNvPr>
          <p:cNvSpPr/>
          <p:nvPr userDrawn="1"/>
        </p:nvSpPr>
        <p:spPr>
          <a:xfrm>
            <a:off x="6944629" y="1600259"/>
            <a:ext cx="5200934" cy="5102336"/>
          </a:xfrm>
          <a:prstGeom prst="donut">
            <a:avLst>
              <a:gd name="adj" fmla="val 8726"/>
            </a:avLst>
          </a:prstGeom>
          <a:gradFill>
            <a:gsLst>
              <a:gs pos="100000">
                <a:srgbClr val="7030A0"/>
              </a:gs>
              <a:gs pos="0">
                <a:schemeClr val="accent6">
                  <a:lumMod val="40000"/>
                  <a:lumOff val="6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892AD73B-05C3-4061-82DA-FC982276AFC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7092530" y="1734325"/>
            <a:ext cx="4981332" cy="4818875"/>
          </a:xfrm>
          <a:custGeom>
            <a:avLst/>
            <a:gdLst>
              <a:gd name="connsiteX0" fmla="*/ 2946732 w 5893464"/>
              <a:gd name="connsiteY0" fmla="*/ 0 h 5600700"/>
              <a:gd name="connsiteX1" fmla="*/ 5893464 w 5893464"/>
              <a:gd name="connsiteY1" fmla="*/ 2800350 h 5600700"/>
              <a:gd name="connsiteX2" fmla="*/ 2946732 w 5893464"/>
              <a:gd name="connsiteY2" fmla="*/ 5600700 h 5600700"/>
              <a:gd name="connsiteX3" fmla="*/ 0 w 5893464"/>
              <a:gd name="connsiteY3" fmla="*/ 2800350 h 5600700"/>
              <a:gd name="connsiteX4" fmla="*/ 2946732 w 5893464"/>
              <a:gd name="connsiteY4" fmla="*/ 0 h 560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3464" h="5600700">
                <a:moveTo>
                  <a:pt x="2946732" y="0"/>
                </a:moveTo>
                <a:cubicBezTo>
                  <a:pt x="4574167" y="0"/>
                  <a:pt x="5893464" y="1253759"/>
                  <a:pt x="5893464" y="2800350"/>
                </a:cubicBezTo>
                <a:cubicBezTo>
                  <a:pt x="5893464" y="4346941"/>
                  <a:pt x="4574167" y="5600700"/>
                  <a:pt x="2946732" y="5600700"/>
                </a:cubicBezTo>
                <a:cubicBezTo>
                  <a:pt x="1319297" y="5600700"/>
                  <a:pt x="0" y="4346941"/>
                  <a:pt x="0" y="2800350"/>
                </a:cubicBezTo>
                <a:cubicBezTo>
                  <a:pt x="0" y="1253759"/>
                  <a:pt x="1319297" y="0"/>
                  <a:pt x="2946732" y="0"/>
                </a:cubicBezTo>
                <a:close/>
              </a:path>
            </a:pathLst>
          </a:custGeom>
          <a:effectLst>
            <a:innerShdw blurRad="114300">
              <a:prstClr val="black"/>
            </a:innerShdw>
          </a:effectLst>
        </p:spPr>
      </p:pic>
      <p:sp>
        <p:nvSpPr>
          <p:cNvPr id="14" name="Picture Placeholder 13">
            <a:extLst>
              <a:ext uri="{FF2B5EF4-FFF2-40B4-BE49-F238E27FC236}">
                <a16:creationId xmlns:a16="http://schemas.microsoft.com/office/drawing/2014/main" id="{23A0DBAA-F5D2-4284-8690-F7C2038ED802}"/>
              </a:ext>
            </a:extLst>
          </p:cNvPr>
          <p:cNvSpPr>
            <a:spLocks noGrp="1"/>
          </p:cNvSpPr>
          <p:nvPr>
            <p:ph type="pic" sz="quarter" idx="10"/>
          </p:nvPr>
        </p:nvSpPr>
        <p:spPr>
          <a:xfrm>
            <a:off x="7092530" y="1715275"/>
            <a:ext cx="4981332" cy="4818875"/>
          </a:xfrm>
          <a:custGeom>
            <a:avLst/>
            <a:gdLst>
              <a:gd name="connsiteX0" fmla="*/ 2490666 w 4981332"/>
              <a:gd name="connsiteY0" fmla="*/ 0 h 4818875"/>
              <a:gd name="connsiteX1" fmla="*/ 3460146 w 4981332"/>
              <a:gd name="connsiteY1" fmla="*/ 189346 h 4818875"/>
              <a:gd name="connsiteX2" fmla="*/ 3549310 w 4981332"/>
              <a:gd name="connsiteY2" fmla="*/ 230897 h 4818875"/>
              <a:gd name="connsiteX3" fmla="*/ 3537369 w 4981332"/>
              <a:gd name="connsiteY3" fmla="*/ 347101 h 4818875"/>
              <a:gd name="connsiteX4" fmla="*/ 4150465 w 4981332"/>
              <a:gd name="connsiteY4" fmla="*/ 948574 h 4818875"/>
              <a:gd name="connsiteX5" fmla="*/ 4389110 w 4981332"/>
              <a:gd name="connsiteY5" fmla="*/ 901307 h 4818875"/>
              <a:gd name="connsiteX6" fmla="*/ 4419154 w 4981332"/>
              <a:gd name="connsiteY6" fmla="*/ 885309 h 4818875"/>
              <a:gd name="connsiteX7" fmla="*/ 4555965 w 4981332"/>
              <a:gd name="connsiteY7" fmla="*/ 1062298 h 4818875"/>
              <a:gd name="connsiteX8" fmla="*/ 4981332 w 4981332"/>
              <a:gd name="connsiteY8" fmla="*/ 2409438 h 4818875"/>
              <a:gd name="connsiteX9" fmla="*/ 2490666 w 4981332"/>
              <a:gd name="connsiteY9" fmla="*/ 4818875 h 4818875"/>
              <a:gd name="connsiteX10" fmla="*/ 0 w 4981332"/>
              <a:gd name="connsiteY10" fmla="*/ 2409438 h 4818875"/>
              <a:gd name="connsiteX11" fmla="*/ 2490666 w 4981332"/>
              <a:gd name="connsiteY11" fmla="*/ 0 h 481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1332" h="4818875">
                <a:moveTo>
                  <a:pt x="2490666" y="0"/>
                </a:moveTo>
                <a:cubicBezTo>
                  <a:pt x="2834555" y="0"/>
                  <a:pt x="3162167" y="67422"/>
                  <a:pt x="3460146" y="189346"/>
                </a:cubicBezTo>
                <a:lnTo>
                  <a:pt x="3549310" y="230897"/>
                </a:lnTo>
                <a:lnTo>
                  <a:pt x="3537369" y="347101"/>
                </a:lnTo>
                <a:cubicBezTo>
                  <a:pt x="3537369" y="679285"/>
                  <a:pt x="3811861" y="948574"/>
                  <a:pt x="4150465" y="948574"/>
                </a:cubicBezTo>
                <a:cubicBezTo>
                  <a:pt x="4235116" y="948574"/>
                  <a:pt x="4315760" y="931744"/>
                  <a:pt x="4389110" y="901307"/>
                </a:cubicBezTo>
                <a:lnTo>
                  <a:pt x="4419154" y="885309"/>
                </a:lnTo>
                <a:lnTo>
                  <a:pt x="4555965" y="1062298"/>
                </a:lnTo>
                <a:cubicBezTo>
                  <a:pt x="4824520" y="1446847"/>
                  <a:pt x="4981332" y="1910427"/>
                  <a:pt x="4981332" y="2409438"/>
                </a:cubicBezTo>
                <a:cubicBezTo>
                  <a:pt x="4981332" y="3740134"/>
                  <a:pt x="3866223" y="4818875"/>
                  <a:pt x="2490666" y="4818875"/>
                </a:cubicBezTo>
                <a:cubicBezTo>
                  <a:pt x="1115109" y="4818875"/>
                  <a:pt x="0" y="3740134"/>
                  <a:pt x="0" y="2409438"/>
                </a:cubicBezTo>
                <a:cubicBezTo>
                  <a:pt x="0" y="1078742"/>
                  <a:pt x="1115109" y="0"/>
                  <a:pt x="2490666" y="0"/>
                </a:cubicBezTo>
                <a:close/>
              </a:path>
            </a:pathLst>
          </a:custGeom>
          <a:effectLst>
            <a:innerShdw blurRad="114300">
              <a:prstClr val="black"/>
            </a:innerShdw>
          </a:effectLst>
        </p:spPr>
        <p:txBody>
          <a:bodyPr wrap="square">
            <a:noAutofit/>
          </a:bodyPr>
          <a:lstStyle/>
          <a:p>
            <a:endParaRPr lang="en-US" dirty="0"/>
          </a:p>
        </p:txBody>
      </p:sp>
      <p:sp>
        <p:nvSpPr>
          <p:cNvPr id="20" name="Oval 19">
            <a:extLst>
              <a:ext uri="{FF2B5EF4-FFF2-40B4-BE49-F238E27FC236}">
                <a16:creationId xmlns:a16="http://schemas.microsoft.com/office/drawing/2014/main" id="{007CCB12-003D-4D87-9014-FC04D5425D1F}"/>
              </a:ext>
            </a:extLst>
          </p:cNvPr>
          <p:cNvSpPr/>
          <p:nvPr userDrawn="1"/>
        </p:nvSpPr>
        <p:spPr>
          <a:xfrm>
            <a:off x="10629899" y="1441853"/>
            <a:ext cx="1226191" cy="1202945"/>
          </a:xfrm>
          <a:prstGeom prst="ellipse">
            <a:avLst/>
          </a:prstGeom>
          <a:gradFill>
            <a:gsLst>
              <a:gs pos="100000">
                <a:schemeClr val="accent3">
                  <a:lumMod val="60000"/>
                  <a:lumOff val="40000"/>
                </a:schemeClr>
              </a:gs>
              <a:gs pos="0">
                <a:srgbClr val="7030A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792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41151" y="771623"/>
            <a:ext cx="8837024" cy="689217"/>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3" name="Group 2">
            <a:extLst>
              <a:ext uri="{FF2B5EF4-FFF2-40B4-BE49-F238E27FC236}">
                <a16:creationId xmlns:a16="http://schemas.microsoft.com/office/drawing/2014/main" id="{8BEBBC18-DD33-41A9-9D7B-93D48A65E631}"/>
              </a:ext>
            </a:extLst>
          </p:cNvPr>
          <p:cNvGrpSpPr/>
          <p:nvPr userDrawn="1"/>
        </p:nvGrpSpPr>
        <p:grpSpPr>
          <a:xfrm>
            <a:off x="0" y="2286000"/>
            <a:ext cx="9010650" cy="4210050"/>
            <a:chOff x="0" y="2286000"/>
            <a:chExt cx="7597331" cy="3867150"/>
          </a:xfrm>
          <a:blipFill>
            <a:blip r:embed="rId2"/>
            <a:stretch>
              <a:fillRect/>
            </a:stretch>
          </a:blipFill>
        </p:grpSpPr>
        <p:sp>
          <p:nvSpPr>
            <p:cNvPr id="2" name="Rectangle 1">
              <a:extLst>
                <a:ext uri="{FF2B5EF4-FFF2-40B4-BE49-F238E27FC236}">
                  <a16:creationId xmlns:a16="http://schemas.microsoft.com/office/drawing/2014/main" id="{F8BE78B8-777B-4502-9940-67516FE8736D}"/>
                </a:ext>
              </a:extLst>
            </p:cNvPr>
            <p:cNvSpPr/>
            <p:nvPr userDrawn="1"/>
          </p:nvSpPr>
          <p:spPr>
            <a:xfrm>
              <a:off x="0" y="2286000"/>
              <a:ext cx="3752850" cy="3867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802037-36D2-4D0E-AACD-0B1B446CC476}"/>
                </a:ext>
              </a:extLst>
            </p:cNvPr>
            <p:cNvSpPr/>
            <p:nvPr userDrawn="1"/>
          </p:nvSpPr>
          <p:spPr>
            <a:xfrm>
              <a:off x="3844481" y="2286000"/>
              <a:ext cx="3752850" cy="3867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Shape 63"/>
          <p:cNvSpPr txBox="1">
            <a:spLocks noGrp="1"/>
          </p:cNvSpPr>
          <p:nvPr>
            <p:ph type="body" idx="1"/>
          </p:nvPr>
        </p:nvSpPr>
        <p:spPr>
          <a:xfrm>
            <a:off x="173626" y="2600120"/>
            <a:ext cx="4055473" cy="3629230"/>
          </a:xfrm>
          <a:prstGeom prst="rect">
            <a:avLst/>
          </a:prstGeom>
        </p:spPr>
        <p:txBody>
          <a:bodyPr lIns="91425" tIns="91425" rIns="91425" bIns="91425" anchor="t" anchorCtr="0">
            <a:normAutofit/>
          </a:bodyPr>
          <a:lstStyle>
            <a:lvl1pPr lvl="0">
              <a:spcBef>
                <a:spcPts val="0"/>
              </a:spcBef>
              <a:buSzPct val="100000"/>
              <a:defRPr sz="1800">
                <a:solidFill>
                  <a:schemeClr val="bg1"/>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10" name="Shape 63">
            <a:extLst>
              <a:ext uri="{FF2B5EF4-FFF2-40B4-BE49-F238E27FC236}">
                <a16:creationId xmlns:a16="http://schemas.microsoft.com/office/drawing/2014/main" id="{591C9889-9175-434F-A96C-21C83BACF25F}"/>
              </a:ext>
            </a:extLst>
          </p:cNvPr>
          <p:cNvSpPr txBox="1">
            <a:spLocks noGrp="1"/>
          </p:cNvSpPr>
          <p:nvPr>
            <p:ph type="body" idx="10"/>
          </p:nvPr>
        </p:nvSpPr>
        <p:spPr>
          <a:xfrm>
            <a:off x="4757419" y="2600120"/>
            <a:ext cx="4055473" cy="3629230"/>
          </a:xfrm>
          <a:prstGeom prst="rect">
            <a:avLst/>
          </a:prstGeom>
        </p:spPr>
        <p:txBody>
          <a:bodyPr lIns="91425" tIns="91425" rIns="91425" bIns="91425" anchor="t" anchorCtr="0">
            <a:normAutofit/>
          </a:bodyPr>
          <a:lstStyle>
            <a:lvl1pPr lvl="0">
              <a:spcBef>
                <a:spcPts val="0"/>
              </a:spcBef>
              <a:buSzPct val="100000"/>
              <a:defRPr sz="1800">
                <a:solidFill>
                  <a:schemeClr val="bg1"/>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grpSp>
        <p:nvGrpSpPr>
          <p:cNvPr id="11" name="Group 10">
            <a:extLst>
              <a:ext uri="{FF2B5EF4-FFF2-40B4-BE49-F238E27FC236}">
                <a16:creationId xmlns:a16="http://schemas.microsoft.com/office/drawing/2014/main" id="{D3893C22-69F9-4969-A2A5-A4E7FDDF421E}"/>
              </a:ext>
            </a:extLst>
          </p:cNvPr>
          <p:cNvGrpSpPr/>
          <p:nvPr userDrawn="1"/>
        </p:nvGrpSpPr>
        <p:grpSpPr>
          <a:xfrm flipV="1">
            <a:off x="0" y="1460840"/>
            <a:ext cx="9010650" cy="63159"/>
            <a:chOff x="0" y="951874"/>
            <a:chExt cx="4501936" cy="502172"/>
          </a:xfrm>
        </p:grpSpPr>
        <p:pic>
          <p:nvPicPr>
            <p:cNvPr id="12" name="Picture 11">
              <a:extLst>
                <a:ext uri="{FF2B5EF4-FFF2-40B4-BE49-F238E27FC236}">
                  <a16:creationId xmlns:a16="http://schemas.microsoft.com/office/drawing/2014/main" id="{2921A133-250F-4D20-85BA-8331432140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0" y="951875"/>
              <a:ext cx="3862576"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13" name="Picture 12">
              <a:extLst>
                <a:ext uri="{FF2B5EF4-FFF2-40B4-BE49-F238E27FC236}">
                  <a16:creationId xmlns:a16="http://schemas.microsoft.com/office/drawing/2014/main" id="{A0FF9E8C-488C-4B4F-A9C0-F856F2A77E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3907546" y="951875"/>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14" name="Picture 13">
              <a:extLst>
                <a:ext uri="{FF2B5EF4-FFF2-40B4-BE49-F238E27FC236}">
                  <a16:creationId xmlns:a16="http://schemas.microsoft.com/office/drawing/2014/main" id="{CDBEE4BF-3222-44DF-9778-6059E11C3B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4227226" y="951874"/>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grpSp>
      <p:sp>
        <p:nvSpPr>
          <p:cNvPr id="27" name="Freeform: Shape 26">
            <a:extLst>
              <a:ext uri="{FF2B5EF4-FFF2-40B4-BE49-F238E27FC236}">
                <a16:creationId xmlns:a16="http://schemas.microsoft.com/office/drawing/2014/main" id="{EA7DC2C0-BD50-4E0E-98D6-D4A6460EB55A}"/>
              </a:ext>
            </a:extLst>
          </p:cNvPr>
          <p:cNvSpPr/>
          <p:nvPr userDrawn="1"/>
        </p:nvSpPr>
        <p:spPr>
          <a:xfrm>
            <a:off x="8517966" y="1631378"/>
            <a:ext cx="3674034" cy="5226623"/>
          </a:xfrm>
          <a:custGeom>
            <a:avLst/>
            <a:gdLst>
              <a:gd name="connsiteX0" fmla="*/ 2837142 w 3674034"/>
              <a:gd name="connsiteY0" fmla="*/ 2779405 h 5226623"/>
              <a:gd name="connsiteX1" fmla="*/ 2779404 w 3674034"/>
              <a:gd name="connsiteY1" fmla="*/ 2783357 h 5226623"/>
              <a:gd name="connsiteX2" fmla="*/ 2837142 w 3674034"/>
              <a:gd name="connsiteY2" fmla="*/ 2787309 h 5226623"/>
              <a:gd name="connsiteX3" fmla="*/ 2894880 w 3674034"/>
              <a:gd name="connsiteY3" fmla="*/ 2783357 h 5226623"/>
              <a:gd name="connsiteX4" fmla="*/ 2837142 w 3674034"/>
              <a:gd name="connsiteY4" fmla="*/ 2779405 h 5226623"/>
              <a:gd name="connsiteX5" fmla="*/ 2837142 w 3674034"/>
              <a:gd name="connsiteY5" fmla="*/ 0 h 5226623"/>
              <a:gd name="connsiteX6" fmla="*/ 3408925 w 3674034"/>
              <a:gd name="connsiteY6" fmla="*/ 56548 h 5226623"/>
              <a:gd name="connsiteX7" fmla="*/ 3674034 w 3674034"/>
              <a:gd name="connsiteY7" fmla="*/ 123422 h 5226623"/>
              <a:gd name="connsiteX8" fmla="*/ 3674034 w 3674034"/>
              <a:gd name="connsiteY8" fmla="*/ 5226623 h 5226623"/>
              <a:gd name="connsiteX9" fmla="*/ 1477820 w 3674034"/>
              <a:gd name="connsiteY9" fmla="*/ 5226623 h 5226623"/>
              <a:gd name="connsiteX10" fmla="*/ 1250869 w 3674034"/>
              <a:gd name="connsiteY10" fmla="*/ 5091361 h 5226623"/>
              <a:gd name="connsiteX11" fmla="*/ 0 w 3674034"/>
              <a:gd name="connsiteY11" fmla="*/ 2783357 h 5226623"/>
              <a:gd name="connsiteX12" fmla="*/ 2837142 w 3674034"/>
              <a:gd name="connsiteY12" fmla="*/ 0 h 52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4034" h="5226623">
                <a:moveTo>
                  <a:pt x="2837142" y="2779405"/>
                </a:moveTo>
                <a:cubicBezTo>
                  <a:pt x="2805254" y="2779405"/>
                  <a:pt x="2779404" y="2781174"/>
                  <a:pt x="2779404" y="2783357"/>
                </a:cubicBezTo>
                <a:cubicBezTo>
                  <a:pt x="2779404" y="2785540"/>
                  <a:pt x="2805254" y="2787309"/>
                  <a:pt x="2837142" y="2787309"/>
                </a:cubicBezTo>
                <a:cubicBezTo>
                  <a:pt x="2869030" y="2787309"/>
                  <a:pt x="2894880" y="2785540"/>
                  <a:pt x="2894880" y="2783357"/>
                </a:cubicBezTo>
                <a:cubicBezTo>
                  <a:pt x="2894880" y="2781174"/>
                  <a:pt x="2869030" y="2779405"/>
                  <a:pt x="2837142" y="2779405"/>
                </a:cubicBezTo>
                <a:close/>
                <a:moveTo>
                  <a:pt x="2837142" y="0"/>
                </a:moveTo>
                <a:cubicBezTo>
                  <a:pt x="3033006" y="0"/>
                  <a:pt x="3224234" y="19471"/>
                  <a:pt x="3408925" y="56548"/>
                </a:cubicBezTo>
                <a:lnTo>
                  <a:pt x="3674034" y="123422"/>
                </a:lnTo>
                <a:lnTo>
                  <a:pt x="3674034" y="5226623"/>
                </a:lnTo>
                <a:lnTo>
                  <a:pt x="1477820" y="5226623"/>
                </a:lnTo>
                <a:lnTo>
                  <a:pt x="1250869" y="5091361"/>
                </a:lnTo>
                <a:cubicBezTo>
                  <a:pt x="496184" y="4591171"/>
                  <a:pt x="0" y="3744111"/>
                  <a:pt x="0" y="2783357"/>
                </a:cubicBezTo>
                <a:cubicBezTo>
                  <a:pt x="0" y="1246151"/>
                  <a:pt x="1270232" y="0"/>
                  <a:pt x="2837142" y="0"/>
                </a:cubicBezTo>
                <a:close/>
              </a:path>
            </a:pathLst>
          </a:custGeom>
          <a:gradFill>
            <a:gsLst>
              <a:gs pos="100000">
                <a:srgbClr val="7030A0"/>
              </a:gs>
              <a:gs pos="0">
                <a:schemeClr val="accent6">
                  <a:lumMod val="40000"/>
                  <a:lumOff val="6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29" name="Picture 28">
            <a:extLst>
              <a:ext uri="{FF2B5EF4-FFF2-40B4-BE49-F238E27FC236}">
                <a16:creationId xmlns:a16="http://schemas.microsoft.com/office/drawing/2014/main" id="{E59EE804-39E6-47AC-B3B8-0E07EA0E5A7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8659534" y="1755203"/>
            <a:ext cx="3532467" cy="5102797"/>
          </a:xfrm>
          <a:custGeom>
            <a:avLst/>
            <a:gdLst>
              <a:gd name="connsiteX0" fmla="*/ 2686756 w 3532467"/>
              <a:gd name="connsiteY0" fmla="*/ 2632080 h 5102797"/>
              <a:gd name="connsiteX1" fmla="*/ 2632079 w 3532467"/>
              <a:gd name="connsiteY1" fmla="*/ 2635822 h 5102797"/>
              <a:gd name="connsiteX2" fmla="*/ 2686756 w 3532467"/>
              <a:gd name="connsiteY2" fmla="*/ 2639565 h 5102797"/>
              <a:gd name="connsiteX3" fmla="*/ 2741434 w 3532467"/>
              <a:gd name="connsiteY3" fmla="*/ 2635822 h 5102797"/>
              <a:gd name="connsiteX4" fmla="*/ 2686756 w 3532467"/>
              <a:gd name="connsiteY4" fmla="*/ 2632080 h 5102797"/>
              <a:gd name="connsiteX5" fmla="*/ 2686756 w 3532467"/>
              <a:gd name="connsiteY5" fmla="*/ 0 h 5102797"/>
              <a:gd name="connsiteX6" fmla="*/ 3390332 w 3532467"/>
              <a:gd name="connsiteY6" fmla="*/ 91298 h 5102797"/>
              <a:gd name="connsiteX7" fmla="*/ 3532467 w 3532467"/>
              <a:gd name="connsiteY7" fmla="*/ 135602 h 5102797"/>
              <a:gd name="connsiteX8" fmla="*/ 3532467 w 3532467"/>
              <a:gd name="connsiteY8" fmla="*/ 5102797 h 5102797"/>
              <a:gd name="connsiteX9" fmla="*/ 1744623 w 3532467"/>
              <a:gd name="connsiteY9" fmla="*/ 5102797 h 5102797"/>
              <a:gd name="connsiteX10" fmla="*/ 1686361 w 3532467"/>
              <a:gd name="connsiteY10" fmla="*/ 5082871 h 5102797"/>
              <a:gd name="connsiteX11" fmla="*/ 0 w 3532467"/>
              <a:gd name="connsiteY11" fmla="*/ 2635822 h 5102797"/>
              <a:gd name="connsiteX12" fmla="*/ 2686756 w 3532467"/>
              <a:gd name="connsiteY12" fmla="*/ 0 h 510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2467" h="5102797">
                <a:moveTo>
                  <a:pt x="2686756" y="2632080"/>
                </a:moveTo>
                <a:cubicBezTo>
                  <a:pt x="2656559" y="2632080"/>
                  <a:pt x="2632079" y="2633755"/>
                  <a:pt x="2632079" y="2635822"/>
                </a:cubicBezTo>
                <a:cubicBezTo>
                  <a:pt x="2632079" y="2637889"/>
                  <a:pt x="2656559" y="2639565"/>
                  <a:pt x="2686756" y="2639565"/>
                </a:cubicBezTo>
                <a:cubicBezTo>
                  <a:pt x="2716954" y="2639565"/>
                  <a:pt x="2741434" y="2637889"/>
                  <a:pt x="2741434" y="2635822"/>
                </a:cubicBezTo>
                <a:cubicBezTo>
                  <a:pt x="2741434" y="2633755"/>
                  <a:pt x="2716954" y="2632080"/>
                  <a:pt x="2686756" y="2632080"/>
                </a:cubicBezTo>
                <a:close/>
                <a:moveTo>
                  <a:pt x="2686756" y="0"/>
                </a:moveTo>
                <a:cubicBezTo>
                  <a:pt x="2930201" y="0"/>
                  <a:pt x="3166083" y="31764"/>
                  <a:pt x="3390332" y="91298"/>
                </a:cubicBezTo>
                <a:lnTo>
                  <a:pt x="3532467" y="135602"/>
                </a:lnTo>
                <a:lnTo>
                  <a:pt x="3532467" y="5102797"/>
                </a:lnTo>
                <a:lnTo>
                  <a:pt x="1744623" y="5102797"/>
                </a:lnTo>
                <a:lnTo>
                  <a:pt x="1686361" y="5082871"/>
                </a:lnTo>
                <a:cubicBezTo>
                  <a:pt x="697942" y="4693605"/>
                  <a:pt x="0" y="3744675"/>
                  <a:pt x="0" y="2635822"/>
                </a:cubicBezTo>
                <a:cubicBezTo>
                  <a:pt x="0" y="1180098"/>
                  <a:pt x="1202902" y="0"/>
                  <a:pt x="2686756" y="0"/>
                </a:cubicBezTo>
                <a:close/>
              </a:path>
            </a:pathLst>
          </a:custGeom>
          <a:effectLst>
            <a:innerShdw blurRad="114300">
              <a:prstClr val="black"/>
            </a:innerShdw>
          </a:effectLst>
        </p:spPr>
      </p:pic>
      <p:sp>
        <p:nvSpPr>
          <p:cNvPr id="17" name="Picture Placeholder 16">
            <a:extLst>
              <a:ext uri="{FF2B5EF4-FFF2-40B4-BE49-F238E27FC236}">
                <a16:creationId xmlns:a16="http://schemas.microsoft.com/office/drawing/2014/main" id="{0EE9F413-41BD-4515-86C7-2A56D2E47FED}"/>
              </a:ext>
            </a:extLst>
          </p:cNvPr>
          <p:cNvSpPr>
            <a:spLocks noGrp="1"/>
          </p:cNvSpPr>
          <p:nvPr>
            <p:ph type="pic" sz="quarter" idx="11"/>
          </p:nvPr>
        </p:nvSpPr>
        <p:spPr>
          <a:xfrm>
            <a:off x="8659533" y="1743760"/>
            <a:ext cx="3532467" cy="5090887"/>
          </a:xfrm>
          <a:custGeom>
            <a:avLst/>
            <a:gdLst>
              <a:gd name="connsiteX0" fmla="*/ 2686756 w 3532467"/>
              <a:gd name="connsiteY0" fmla="*/ 2620170 h 5090887"/>
              <a:gd name="connsiteX1" fmla="*/ 2632079 w 3532467"/>
              <a:gd name="connsiteY1" fmla="*/ 2623912 h 5090887"/>
              <a:gd name="connsiteX2" fmla="*/ 2686756 w 3532467"/>
              <a:gd name="connsiteY2" fmla="*/ 2627655 h 5090887"/>
              <a:gd name="connsiteX3" fmla="*/ 2741434 w 3532467"/>
              <a:gd name="connsiteY3" fmla="*/ 2623912 h 5090887"/>
              <a:gd name="connsiteX4" fmla="*/ 2686756 w 3532467"/>
              <a:gd name="connsiteY4" fmla="*/ 2620170 h 5090887"/>
              <a:gd name="connsiteX5" fmla="*/ 2446341 w 3532467"/>
              <a:gd name="connsiteY5" fmla="*/ 0 h 5090887"/>
              <a:gd name="connsiteX6" fmla="*/ 2459035 w 3532467"/>
              <a:gd name="connsiteY6" fmla="*/ 40120 h 5090887"/>
              <a:gd name="connsiteX7" fmla="*/ 2832601 w 3532467"/>
              <a:gd name="connsiteY7" fmla="*/ 283041 h 5090887"/>
              <a:gd name="connsiteX8" fmla="*/ 3168787 w 3532467"/>
              <a:gd name="connsiteY8" fmla="*/ 107681 h 5090887"/>
              <a:gd name="connsiteX9" fmla="*/ 3204700 w 3532467"/>
              <a:gd name="connsiteY9" fmla="*/ 42770 h 5090887"/>
              <a:gd name="connsiteX10" fmla="*/ 3390332 w 3532467"/>
              <a:gd name="connsiteY10" fmla="*/ 79388 h 5090887"/>
              <a:gd name="connsiteX11" fmla="*/ 3532467 w 3532467"/>
              <a:gd name="connsiteY11" fmla="*/ 123692 h 5090887"/>
              <a:gd name="connsiteX12" fmla="*/ 3532467 w 3532467"/>
              <a:gd name="connsiteY12" fmla="*/ 5090887 h 5090887"/>
              <a:gd name="connsiteX13" fmla="*/ 1744623 w 3532467"/>
              <a:gd name="connsiteY13" fmla="*/ 5090887 h 5090887"/>
              <a:gd name="connsiteX14" fmla="*/ 1686361 w 3532467"/>
              <a:gd name="connsiteY14" fmla="*/ 5070961 h 5090887"/>
              <a:gd name="connsiteX15" fmla="*/ 0 w 3532467"/>
              <a:gd name="connsiteY15" fmla="*/ 2623912 h 5090887"/>
              <a:gd name="connsiteX16" fmla="*/ 2412051 w 3532467"/>
              <a:gd name="connsiteY16" fmla="*/ 1699 h 509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32467" h="5090887">
                <a:moveTo>
                  <a:pt x="2686756" y="2620170"/>
                </a:moveTo>
                <a:cubicBezTo>
                  <a:pt x="2656559" y="2620170"/>
                  <a:pt x="2632079" y="2621845"/>
                  <a:pt x="2632079" y="2623912"/>
                </a:cubicBezTo>
                <a:cubicBezTo>
                  <a:pt x="2632079" y="2625979"/>
                  <a:pt x="2656559" y="2627655"/>
                  <a:pt x="2686756" y="2627655"/>
                </a:cubicBezTo>
                <a:cubicBezTo>
                  <a:pt x="2716954" y="2627655"/>
                  <a:pt x="2741434" y="2625979"/>
                  <a:pt x="2741434" y="2623912"/>
                </a:cubicBezTo>
                <a:cubicBezTo>
                  <a:pt x="2741434" y="2621845"/>
                  <a:pt x="2716954" y="2620170"/>
                  <a:pt x="2686756" y="2620170"/>
                </a:cubicBezTo>
                <a:close/>
                <a:moveTo>
                  <a:pt x="2446341" y="0"/>
                </a:moveTo>
                <a:lnTo>
                  <a:pt x="2459035" y="40120"/>
                </a:lnTo>
                <a:cubicBezTo>
                  <a:pt x="2520582" y="182875"/>
                  <a:pt x="2664668" y="283041"/>
                  <a:pt x="2832601" y="283041"/>
                </a:cubicBezTo>
                <a:cubicBezTo>
                  <a:pt x="2972545" y="283041"/>
                  <a:pt x="3095929" y="213481"/>
                  <a:pt x="3168787" y="107681"/>
                </a:cubicBezTo>
                <a:lnTo>
                  <a:pt x="3204700" y="42770"/>
                </a:lnTo>
                <a:lnTo>
                  <a:pt x="3390332" y="79388"/>
                </a:lnTo>
                <a:lnTo>
                  <a:pt x="3532467" y="123692"/>
                </a:lnTo>
                <a:lnTo>
                  <a:pt x="3532467" y="5090887"/>
                </a:lnTo>
                <a:lnTo>
                  <a:pt x="1744623" y="5090887"/>
                </a:lnTo>
                <a:lnTo>
                  <a:pt x="1686361" y="5070961"/>
                </a:lnTo>
                <a:cubicBezTo>
                  <a:pt x="697942" y="4681695"/>
                  <a:pt x="0" y="3732765"/>
                  <a:pt x="0" y="2623912"/>
                </a:cubicBezTo>
                <a:cubicBezTo>
                  <a:pt x="0" y="1259171"/>
                  <a:pt x="1057238" y="136679"/>
                  <a:pt x="2412051" y="1699"/>
                </a:cubicBezTo>
                <a:close/>
              </a:path>
            </a:pathLst>
          </a:custGeom>
          <a:effectLst>
            <a:innerShdw blurRad="114300">
              <a:prstClr val="black"/>
            </a:innerShdw>
          </a:effectLst>
        </p:spPr>
        <p:txBody>
          <a:bodyPr wrap="square">
            <a:noAutofit/>
          </a:bodyPr>
          <a:lstStyle/>
          <a:p>
            <a:endParaRPr lang="en-US" dirty="0"/>
          </a:p>
        </p:txBody>
      </p:sp>
      <p:sp>
        <p:nvSpPr>
          <p:cNvPr id="34" name="Oval 33">
            <a:extLst>
              <a:ext uri="{FF2B5EF4-FFF2-40B4-BE49-F238E27FC236}">
                <a16:creationId xmlns:a16="http://schemas.microsoft.com/office/drawing/2014/main" id="{7152EAC5-1017-442D-B907-53D470DF5901}"/>
              </a:ext>
            </a:extLst>
          </p:cNvPr>
          <p:cNvSpPr/>
          <p:nvPr userDrawn="1"/>
        </p:nvSpPr>
        <p:spPr>
          <a:xfrm>
            <a:off x="11086708" y="1233638"/>
            <a:ext cx="810852" cy="795480"/>
          </a:xfrm>
          <a:prstGeom prst="ellipse">
            <a:avLst/>
          </a:prstGeom>
          <a:gradFill>
            <a:gsLst>
              <a:gs pos="100000">
                <a:srgbClr val="FFC000"/>
              </a:gs>
              <a:gs pos="0">
                <a:schemeClr val="accent4">
                  <a:lumMod val="60000"/>
                  <a:lumOff val="40000"/>
                </a:schemeClr>
              </a:gs>
            </a:gsLst>
            <a:lin ang="5400000" scaled="1"/>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772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Shape 77"/>
        <p:cNvGrpSpPr/>
        <p:nvPr/>
      </p:nvGrpSpPr>
      <p:grpSpPr>
        <a:xfrm>
          <a:off x="0" y="0"/>
          <a:ext cx="0" cy="0"/>
          <a:chOff x="0" y="0"/>
          <a:chExt cx="0" cy="0"/>
        </a:xfrm>
      </p:grpSpPr>
      <p:grpSp>
        <p:nvGrpSpPr>
          <p:cNvPr id="3" name="Group 2">
            <a:extLst>
              <a:ext uri="{FF2B5EF4-FFF2-40B4-BE49-F238E27FC236}">
                <a16:creationId xmlns:a16="http://schemas.microsoft.com/office/drawing/2014/main" id="{551CD298-D0B1-4A2D-976B-5D4FFF59F85A}"/>
              </a:ext>
            </a:extLst>
          </p:cNvPr>
          <p:cNvGrpSpPr/>
          <p:nvPr userDrawn="1"/>
        </p:nvGrpSpPr>
        <p:grpSpPr>
          <a:xfrm>
            <a:off x="3519949" y="2601646"/>
            <a:ext cx="8672051" cy="3834795"/>
            <a:chOff x="3519949" y="2182546"/>
            <a:chExt cx="8672051" cy="3834795"/>
          </a:xfrm>
          <a:blipFill>
            <a:blip r:embed="rId2"/>
            <a:stretch>
              <a:fillRect/>
            </a:stretch>
          </a:blipFill>
        </p:grpSpPr>
        <p:sp>
          <p:nvSpPr>
            <p:cNvPr id="2" name="Rectangle 1">
              <a:extLst>
                <a:ext uri="{FF2B5EF4-FFF2-40B4-BE49-F238E27FC236}">
                  <a16:creationId xmlns:a16="http://schemas.microsoft.com/office/drawing/2014/main" id="{8C204AF4-8BC6-4389-8A52-6749F1ADADA6}"/>
                </a:ext>
              </a:extLst>
            </p:cNvPr>
            <p:cNvSpPr/>
            <p:nvPr userDrawn="1"/>
          </p:nvSpPr>
          <p:spPr>
            <a:xfrm>
              <a:off x="9409471" y="2182546"/>
              <a:ext cx="2782529" cy="3834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497873-677E-486D-9979-E14DAE270E1D}"/>
                </a:ext>
              </a:extLst>
            </p:cNvPr>
            <p:cNvSpPr/>
            <p:nvPr userDrawn="1"/>
          </p:nvSpPr>
          <p:spPr>
            <a:xfrm>
              <a:off x="6464710" y="2182546"/>
              <a:ext cx="2782529" cy="3834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A4769F-6A52-4C23-88BE-AA3D38CAE1FE}"/>
                </a:ext>
              </a:extLst>
            </p:cNvPr>
            <p:cNvSpPr/>
            <p:nvPr userDrawn="1"/>
          </p:nvSpPr>
          <p:spPr>
            <a:xfrm>
              <a:off x="3519949" y="2182546"/>
              <a:ext cx="2782529" cy="3834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Shape 78"/>
          <p:cNvSpPr txBox="1">
            <a:spLocks noGrp="1"/>
          </p:cNvSpPr>
          <p:nvPr>
            <p:ph type="title"/>
          </p:nvPr>
        </p:nvSpPr>
        <p:spPr>
          <a:xfrm>
            <a:off x="3519949" y="1176489"/>
            <a:ext cx="8672051" cy="793594"/>
          </a:xfrm>
          <a:prstGeom prst="rect">
            <a:avLst/>
          </a:prstGeom>
        </p:spPr>
        <p:txBody>
          <a:bodyPr lIns="91425" tIns="91425" rIns="91425" bIns="91425" anchor="b" anchorCtr="0"/>
          <a:lstStyle>
            <a:lvl1pPr lvl="0" rtl="0">
              <a:spcBef>
                <a:spcPts val="0"/>
              </a:spcBef>
              <a:defRPr>
                <a:solidFill>
                  <a:schemeClr val="tx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81" name="Shape 81"/>
          <p:cNvSpPr txBox="1">
            <a:spLocks noGrp="1"/>
          </p:cNvSpPr>
          <p:nvPr>
            <p:ph type="body" idx="3"/>
          </p:nvPr>
        </p:nvSpPr>
        <p:spPr>
          <a:xfrm>
            <a:off x="9533644" y="2719849"/>
            <a:ext cx="2525653" cy="3569110"/>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11" name="Shape 81">
            <a:extLst>
              <a:ext uri="{FF2B5EF4-FFF2-40B4-BE49-F238E27FC236}">
                <a16:creationId xmlns:a16="http://schemas.microsoft.com/office/drawing/2014/main" id="{A23D2FED-CFF1-45A8-9028-3B311E471550}"/>
              </a:ext>
            </a:extLst>
          </p:cNvPr>
          <p:cNvSpPr txBox="1">
            <a:spLocks noGrp="1"/>
          </p:cNvSpPr>
          <p:nvPr>
            <p:ph type="body" idx="10"/>
          </p:nvPr>
        </p:nvSpPr>
        <p:spPr>
          <a:xfrm>
            <a:off x="6578399" y="2734488"/>
            <a:ext cx="2525653" cy="3569110"/>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a:p>
        </p:txBody>
      </p:sp>
      <p:sp>
        <p:nvSpPr>
          <p:cNvPr id="12" name="Shape 81">
            <a:extLst>
              <a:ext uri="{FF2B5EF4-FFF2-40B4-BE49-F238E27FC236}">
                <a16:creationId xmlns:a16="http://schemas.microsoft.com/office/drawing/2014/main" id="{3D359853-5E1E-4C5F-94AF-9CB04811C6E3}"/>
              </a:ext>
            </a:extLst>
          </p:cNvPr>
          <p:cNvSpPr txBox="1">
            <a:spLocks noGrp="1"/>
          </p:cNvSpPr>
          <p:nvPr>
            <p:ph type="body" idx="11"/>
          </p:nvPr>
        </p:nvSpPr>
        <p:spPr>
          <a:xfrm>
            <a:off x="3648386" y="2719849"/>
            <a:ext cx="2525653" cy="3569110"/>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a:p>
        </p:txBody>
      </p:sp>
      <p:grpSp>
        <p:nvGrpSpPr>
          <p:cNvPr id="13" name="Group 12">
            <a:extLst>
              <a:ext uri="{FF2B5EF4-FFF2-40B4-BE49-F238E27FC236}">
                <a16:creationId xmlns:a16="http://schemas.microsoft.com/office/drawing/2014/main" id="{D3399F51-9980-4940-A4BA-792FCE2AE517}"/>
              </a:ext>
            </a:extLst>
          </p:cNvPr>
          <p:cNvGrpSpPr/>
          <p:nvPr userDrawn="1"/>
        </p:nvGrpSpPr>
        <p:grpSpPr>
          <a:xfrm flipH="1">
            <a:off x="3519949" y="1970083"/>
            <a:ext cx="8672050" cy="45720"/>
            <a:chOff x="0" y="951874"/>
            <a:chExt cx="4501936" cy="502172"/>
          </a:xfrm>
        </p:grpSpPr>
        <p:pic>
          <p:nvPicPr>
            <p:cNvPr id="14" name="Picture 13">
              <a:extLst>
                <a:ext uri="{FF2B5EF4-FFF2-40B4-BE49-F238E27FC236}">
                  <a16:creationId xmlns:a16="http://schemas.microsoft.com/office/drawing/2014/main" id="{5D6A5FA4-FD5C-4E28-B85D-C0E99FA4BF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0" y="951875"/>
              <a:ext cx="3862576"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15" name="Picture 14">
              <a:extLst>
                <a:ext uri="{FF2B5EF4-FFF2-40B4-BE49-F238E27FC236}">
                  <a16:creationId xmlns:a16="http://schemas.microsoft.com/office/drawing/2014/main" id="{1016E3F1-369D-4D48-8444-A141C52582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3907546" y="951875"/>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16" name="Picture 15">
              <a:extLst>
                <a:ext uri="{FF2B5EF4-FFF2-40B4-BE49-F238E27FC236}">
                  <a16:creationId xmlns:a16="http://schemas.microsoft.com/office/drawing/2014/main" id="{29966F67-CA31-4CEC-8558-FB5FEE4A47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846" t="15358" r="3242" b="79704"/>
            <a:stretch/>
          </p:blipFill>
          <p:spPr>
            <a:xfrm>
              <a:off x="4227226" y="951874"/>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grpSp>
      <p:sp>
        <p:nvSpPr>
          <p:cNvPr id="17" name="Freeform: Shape 16">
            <a:extLst>
              <a:ext uri="{FF2B5EF4-FFF2-40B4-BE49-F238E27FC236}">
                <a16:creationId xmlns:a16="http://schemas.microsoft.com/office/drawing/2014/main" id="{E7EA5E1A-8BCD-4640-8639-C2EA3E20E8BE}"/>
              </a:ext>
            </a:extLst>
          </p:cNvPr>
          <p:cNvSpPr/>
          <p:nvPr userDrawn="1"/>
        </p:nvSpPr>
        <p:spPr>
          <a:xfrm flipH="1">
            <a:off x="-3" y="1667862"/>
            <a:ext cx="3648387" cy="5190139"/>
          </a:xfrm>
          <a:custGeom>
            <a:avLst/>
            <a:gdLst>
              <a:gd name="connsiteX0" fmla="*/ 2837142 w 3674034"/>
              <a:gd name="connsiteY0" fmla="*/ 2779405 h 5226623"/>
              <a:gd name="connsiteX1" fmla="*/ 2779404 w 3674034"/>
              <a:gd name="connsiteY1" fmla="*/ 2783357 h 5226623"/>
              <a:gd name="connsiteX2" fmla="*/ 2837142 w 3674034"/>
              <a:gd name="connsiteY2" fmla="*/ 2787309 h 5226623"/>
              <a:gd name="connsiteX3" fmla="*/ 2894880 w 3674034"/>
              <a:gd name="connsiteY3" fmla="*/ 2783357 h 5226623"/>
              <a:gd name="connsiteX4" fmla="*/ 2837142 w 3674034"/>
              <a:gd name="connsiteY4" fmla="*/ 2779405 h 5226623"/>
              <a:gd name="connsiteX5" fmla="*/ 2837142 w 3674034"/>
              <a:gd name="connsiteY5" fmla="*/ 0 h 5226623"/>
              <a:gd name="connsiteX6" fmla="*/ 3408925 w 3674034"/>
              <a:gd name="connsiteY6" fmla="*/ 56548 h 5226623"/>
              <a:gd name="connsiteX7" fmla="*/ 3674034 w 3674034"/>
              <a:gd name="connsiteY7" fmla="*/ 123422 h 5226623"/>
              <a:gd name="connsiteX8" fmla="*/ 3674034 w 3674034"/>
              <a:gd name="connsiteY8" fmla="*/ 5226623 h 5226623"/>
              <a:gd name="connsiteX9" fmla="*/ 1477820 w 3674034"/>
              <a:gd name="connsiteY9" fmla="*/ 5226623 h 5226623"/>
              <a:gd name="connsiteX10" fmla="*/ 1250869 w 3674034"/>
              <a:gd name="connsiteY10" fmla="*/ 5091361 h 5226623"/>
              <a:gd name="connsiteX11" fmla="*/ 0 w 3674034"/>
              <a:gd name="connsiteY11" fmla="*/ 2783357 h 5226623"/>
              <a:gd name="connsiteX12" fmla="*/ 2837142 w 3674034"/>
              <a:gd name="connsiteY12" fmla="*/ 0 h 52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4034" h="5226623">
                <a:moveTo>
                  <a:pt x="2837142" y="2779405"/>
                </a:moveTo>
                <a:cubicBezTo>
                  <a:pt x="2805254" y="2779405"/>
                  <a:pt x="2779404" y="2781174"/>
                  <a:pt x="2779404" y="2783357"/>
                </a:cubicBezTo>
                <a:cubicBezTo>
                  <a:pt x="2779404" y="2785540"/>
                  <a:pt x="2805254" y="2787309"/>
                  <a:pt x="2837142" y="2787309"/>
                </a:cubicBezTo>
                <a:cubicBezTo>
                  <a:pt x="2869030" y="2787309"/>
                  <a:pt x="2894880" y="2785540"/>
                  <a:pt x="2894880" y="2783357"/>
                </a:cubicBezTo>
                <a:cubicBezTo>
                  <a:pt x="2894880" y="2781174"/>
                  <a:pt x="2869030" y="2779405"/>
                  <a:pt x="2837142" y="2779405"/>
                </a:cubicBezTo>
                <a:close/>
                <a:moveTo>
                  <a:pt x="2837142" y="0"/>
                </a:moveTo>
                <a:cubicBezTo>
                  <a:pt x="3033006" y="0"/>
                  <a:pt x="3224234" y="19471"/>
                  <a:pt x="3408925" y="56548"/>
                </a:cubicBezTo>
                <a:lnTo>
                  <a:pt x="3674034" y="123422"/>
                </a:lnTo>
                <a:lnTo>
                  <a:pt x="3674034" y="5226623"/>
                </a:lnTo>
                <a:lnTo>
                  <a:pt x="1477820" y="5226623"/>
                </a:lnTo>
                <a:lnTo>
                  <a:pt x="1250869" y="5091361"/>
                </a:lnTo>
                <a:cubicBezTo>
                  <a:pt x="496184" y="4591171"/>
                  <a:pt x="0" y="3744111"/>
                  <a:pt x="0" y="2783357"/>
                </a:cubicBezTo>
                <a:cubicBezTo>
                  <a:pt x="0" y="1246151"/>
                  <a:pt x="1270232" y="0"/>
                  <a:pt x="2837142" y="0"/>
                </a:cubicBezTo>
                <a:close/>
              </a:path>
            </a:pathLst>
          </a:custGeom>
          <a:gradFill>
            <a:gsLst>
              <a:gs pos="100000">
                <a:srgbClr val="F3D20A"/>
              </a:gs>
              <a:gs pos="0">
                <a:srgbClr val="7030A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21" name="Picture 20">
            <a:extLst>
              <a:ext uri="{FF2B5EF4-FFF2-40B4-BE49-F238E27FC236}">
                <a16:creationId xmlns:a16="http://schemas.microsoft.com/office/drawing/2014/main" id="{83B27273-1593-4042-BA01-957E3ECF92D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1818971"/>
            <a:ext cx="3562350" cy="4959349"/>
          </a:xfrm>
          <a:custGeom>
            <a:avLst/>
            <a:gdLst>
              <a:gd name="connsiteX0" fmla="*/ 831050 w 3648387"/>
              <a:gd name="connsiteY0" fmla="*/ 2760004 h 5190139"/>
              <a:gd name="connsiteX1" fmla="*/ 773715 w 3648387"/>
              <a:gd name="connsiteY1" fmla="*/ 2763928 h 5190139"/>
              <a:gd name="connsiteX2" fmla="*/ 831050 w 3648387"/>
              <a:gd name="connsiteY2" fmla="*/ 2767853 h 5190139"/>
              <a:gd name="connsiteX3" fmla="*/ 888385 w 3648387"/>
              <a:gd name="connsiteY3" fmla="*/ 2763928 h 5190139"/>
              <a:gd name="connsiteX4" fmla="*/ 831050 w 3648387"/>
              <a:gd name="connsiteY4" fmla="*/ 2760004 h 5190139"/>
              <a:gd name="connsiteX5" fmla="*/ 831050 w 3648387"/>
              <a:gd name="connsiteY5" fmla="*/ 0 h 5190139"/>
              <a:gd name="connsiteX6" fmla="*/ 3648387 w 3648387"/>
              <a:gd name="connsiteY6" fmla="*/ 2763928 h 5190139"/>
              <a:gd name="connsiteX7" fmla="*/ 2406250 w 3648387"/>
              <a:gd name="connsiteY7" fmla="*/ 5055821 h 5190139"/>
              <a:gd name="connsiteX8" fmla="*/ 2180883 w 3648387"/>
              <a:gd name="connsiteY8" fmla="*/ 5190139 h 5190139"/>
              <a:gd name="connsiteX9" fmla="*/ 0 w 3648387"/>
              <a:gd name="connsiteY9" fmla="*/ 5190139 h 5190139"/>
              <a:gd name="connsiteX10" fmla="*/ 0 w 3648387"/>
              <a:gd name="connsiteY10" fmla="*/ 122561 h 5190139"/>
              <a:gd name="connsiteX11" fmla="*/ 263259 w 3648387"/>
              <a:gd name="connsiteY11" fmla="*/ 56153 h 5190139"/>
              <a:gd name="connsiteX12" fmla="*/ 831050 w 3648387"/>
              <a:gd name="connsiteY12" fmla="*/ 0 h 519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387" h="5190139">
                <a:moveTo>
                  <a:pt x="831050" y="2760004"/>
                </a:moveTo>
                <a:cubicBezTo>
                  <a:pt x="799385" y="2760004"/>
                  <a:pt x="773715" y="2761760"/>
                  <a:pt x="773715" y="2763928"/>
                </a:cubicBezTo>
                <a:cubicBezTo>
                  <a:pt x="773715" y="2766096"/>
                  <a:pt x="799385" y="2767853"/>
                  <a:pt x="831050" y="2767853"/>
                </a:cubicBezTo>
                <a:cubicBezTo>
                  <a:pt x="862716" y="2767853"/>
                  <a:pt x="888385" y="2766096"/>
                  <a:pt x="888385" y="2763928"/>
                </a:cubicBezTo>
                <a:cubicBezTo>
                  <a:pt x="888385" y="2761760"/>
                  <a:pt x="862716" y="2760004"/>
                  <a:pt x="831050" y="2760004"/>
                </a:cubicBezTo>
                <a:close/>
                <a:moveTo>
                  <a:pt x="831050" y="0"/>
                </a:moveTo>
                <a:cubicBezTo>
                  <a:pt x="2387022" y="0"/>
                  <a:pt x="3648387" y="1237453"/>
                  <a:pt x="3648387" y="2763928"/>
                </a:cubicBezTo>
                <a:cubicBezTo>
                  <a:pt x="3648387" y="3717976"/>
                  <a:pt x="3155667" y="4559123"/>
                  <a:pt x="2406250" y="5055821"/>
                </a:cubicBezTo>
                <a:lnTo>
                  <a:pt x="2180883" y="5190139"/>
                </a:lnTo>
                <a:lnTo>
                  <a:pt x="0" y="5190139"/>
                </a:lnTo>
                <a:lnTo>
                  <a:pt x="0" y="122561"/>
                </a:lnTo>
                <a:lnTo>
                  <a:pt x="263259" y="56153"/>
                </a:lnTo>
                <a:cubicBezTo>
                  <a:pt x="446660" y="19335"/>
                  <a:pt x="636553" y="0"/>
                  <a:pt x="831050" y="0"/>
                </a:cubicBezTo>
                <a:close/>
              </a:path>
            </a:pathLst>
          </a:custGeom>
          <a:effectLst>
            <a:innerShdw blurRad="114300">
              <a:prstClr val="black"/>
            </a:innerShdw>
          </a:effectLst>
        </p:spPr>
      </p:pic>
      <p:sp>
        <p:nvSpPr>
          <p:cNvPr id="19" name="Picture Placeholder 18">
            <a:extLst>
              <a:ext uri="{FF2B5EF4-FFF2-40B4-BE49-F238E27FC236}">
                <a16:creationId xmlns:a16="http://schemas.microsoft.com/office/drawing/2014/main" id="{6B30173A-9B53-4271-9383-4D665BFB15E3}"/>
              </a:ext>
            </a:extLst>
          </p:cNvPr>
          <p:cNvSpPr>
            <a:spLocks noGrp="1"/>
          </p:cNvSpPr>
          <p:nvPr>
            <p:ph type="pic" sz="quarter" idx="12"/>
          </p:nvPr>
        </p:nvSpPr>
        <p:spPr>
          <a:xfrm>
            <a:off x="29191" y="1818971"/>
            <a:ext cx="3532569" cy="4959349"/>
          </a:xfrm>
          <a:custGeom>
            <a:avLst/>
            <a:gdLst>
              <a:gd name="connsiteX0" fmla="*/ 804668 w 3532569"/>
              <a:gd name="connsiteY0" fmla="*/ 2637275 h 4959349"/>
              <a:gd name="connsiteX1" fmla="*/ 749153 w 3532569"/>
              <a:gd name="connsiteY1" fmla="*/ 2641024 h 4959349"/>
              <a:gd name="connsiteX2" fmla="*/ 804668 w 3532569"/>
              <a:gd name="connsiteY2" fmla="*/ 2644775 h 4959349"/>
              <a:gd name="connsiteX3" fmla="*/ 860183 w 3532569"/>
              <a:gd name="connsiteY3" fmla="*/ 2641024 h 4959349"/>
              <a:gd name="connsiteX4" fmla="*/ 804668 w 3532569"/>
              <a:gd name="connsiteY4" fmla="*/ 2637275 h 4959349"/>
              <a:gd name="connsiteX5" fmla="*/ 804668 w 3532569"/>
              <a:gd name="connsiteY5" fmla="*/ 0 h 4959349"/>
              <a:gd name="connsiteX6" fmla="*/ 1615863 w 3532569"/>
              <a:gd name="connsiteY6" fmla="*/ 118735 h 4959349"/>
              <a:gd name="connsiteX7" fmla="*/ 1752109 w 3532569"/>
              <a:gd name="connsiteY7" fmla="*/ 167014 h 4959349"/>
              <a:gd name="connsiteX8" fmla="*/ 1751394 w 3532569"/>
              <a:gd name="connsiteY8" fmla="*/ 173972 h 4959349"/>
              <a:gd name="connsiteX9" fmla="*/ 2156820 w 3532569"/>
              <a:gd name="connsiteY9" fmla="*/ 571712 h 4959349"/>
              <a:gd name="connsiteX10" fmla="*/ 2383498 w 3532569"/>
              <a:gd name="connsiteY10" fmla="*/ 503785 h 4959349"/>
              <a:gd name="connsiteX11" fmla="*/ 2392569 w 3532569"/>
              <a:gd name="connsiteY11" fmla="*/ 496442 h 4959349"/>
              <a:gd name="connsiteX12" fmla="*/ 2539867 w 3532569"/>
              <a:gd name="connsiteY12" fmla="*/ 603082 h 4959349"/>
              <a:gd name="connsiteX13" fmla="*/ 3532569 w 3532569"/>
              <a:gd name="connsiteY13" fmla="*/ 2641024 h 4959349"/>
              <a:gd name="connsiteX14" fmla="*/ 2329863 w 3532569"/>
              <a:gd name="connsiteY14" fmla="*/ 4831004 h 4959349"/>
              <a:gd name="connsiteX15" fmla="*/ 2111651 w 3532569"/>
              <a:gd name="connsiteY15" fmla="*/ 4959349 h 4959349"/>
              <a:gd name="connsiteX16" fmla="*/ 0 w 3532569"/>
              <a:gd name="connsiteY16" fmla="*/ 4959349 h 4959349"/>
              <a:gd name="connsiteX17" fmla="*/ 0 w 3532569"/>
              <a:gd name="connsiteY17" fmla="*/ 117111 h 4959349"/>
              <a:gd name="connsiteX18" fmla="*/ 254902 w 3532569"/>
              <a:gd name="connsiteY18" fmla="*/ 53656 h 4959349"/>
              <a:gd name="connsiteX19" fmla="*/ 804668 w 3532569"/>
              <a:gd name="connsiteY19" fmla="*/ 0 h 49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2569" h="4959349">
                <a:moveTo>
                  <a:pt x="804668" y="2637275"/>
                </a:moveTo>
                <a:cubicBezTo>
                  <a:pt x="774009" y="2637275"/>
                  <a:pt x="749153" y="2638953"/>
                  <a:pt x="749153" y="2641024"/>
                </a:cubicBezTo>
                <a:cubicBezTo>
                  <a:pt x="749153" y="2643096"/>
                  <a:pt x="774009" y="2644775"/>
                  <a:pt x="804668" y="2644775"/>
                </a:cubicBezTo>
                <a:cubicBezTo>
                  <a:pt x="835329" y="2644775"/>
                  <a:pt x="860183" y="2643096"/>
                  <a:pt x="860183" y="2641024"/>
                </a:cubicBezTo>
                <a:cubicBezTo>
                  <a:pt x="860183" y="2638953"/>
                  <a:pt x="835329" y="2637275"/>
                  <a:pt x="804668" y="2637275"/>
                </a:cubicBezTo>
                <a:close/>
                <a:moveTo>
                  <a:pt x="804668" y="0"/>
                </a:moveTo>
                <a:cubicBezTo>
                  <a:pt x="1087152" y="0"/>
                  <a:pt x="1359607" y="41570"/>
                  <a:pt x="1615863" y="118735"/>
                </a:cubicBezTo>
                <a:lnTo>
                  <a:pt x="1752109" y="167014"/>
                </a:lnTo>
                <a:lnTo>
                  <a:pt x="1751394" y="173972"/>
                </a:lnTo>
                <a:cubicBezTo>
                  <a:pt x="1751394" y="393638"/>
                  <a:pt x="1932909" y="571712"/>
                  <a:pt x="2156820" y="571712"/>
                </a:cubicBezTo>
                <a:cubicBezTo>
                  <a:pt x="2240787" y="571712"/>
                  <a:pt x="2318791" y="546671"/>
                  <a:pt x="2383498" y="503785"/>
                </a:cubicBezTo>
                <a:lnTo>
                  <a:pt x="2392569" y="496442"/>
                </a:lnTo>
                <a:lnTo>
                  <a:pt x="2539867" y="603082"/>
                </a:lnTo>
                <a:cubicBezTo>
                  <a:pt x="3146135" y="1087484"/>
                  <a:pt x="3532569" y="1820563"/>
                  <a:pt x="3532569" y="2641024"/>
                </a:cubicBezTo>
                <a:cubicBezTo>
                  <a:pt x="3532569" y="3552649"/>
                  <a:pt x="3055491" y="4356393"/>
                  <a:pt x="2329863" y="4831004"/>
                </a:cubicBezTo>
                <a:lnTo>
                  <a:pt x="2111651" y="4959349"/>
                </a:lnTo>
                <a:lnTo>
                  <a:pt x="0" y="4959349"/>
                </a:lnTo>
                <a:lnTo>
                  <a:pt x="0" y="117111"/>
                </a:lnTo>
                <a:lnTo>
                  <a:pt x="254902" y="53656"/>
                </a:lnTo>
                <a:cubicBezTo>
                  <a:pt x="432481" y="18475"/>
                  <a:pt x="616346" y="0"/>
                  <a:pt x="804668" y="0"/>
                </a:cubicBezTo>
                <a:close/>
              </a:path>
            </a:pathLst>
          </a:custGeom>
        </p:spPr>
        <p:txBody>
          <a:bodyPr wrap="square">
            <a:noAutofit/>
          </a:bodyPr>
          <a:lstStyle>
            <a:lvl1pPr>
              <a:defRPr>
                <a:solidFill>
                  <a:schemeClr val="bg1"/>
                </a:solidFill>
              </a:defRPr>
            </a:lvl1pPr>
          </a:lstStyle>
          <a:p>
            <a:endParaRPr lang="en-US" dirty="0"/>
          </a:p>
        </p:txBody>
      </p:sp>
      <p:sp>
        <p:nvSpPr>
          <p:cNvPr id="27" name="Oval 26">
            <a:extLst>
              <a:ext uri="{FF2B5EF4-FFF2-40B4-BE49-F238E27FC236}">
                <a16:creationId xmlns:a16="http://schemas.microsoft.com/office/drawing/2014/main" id="{E985097C-C77E-4186-B5BC-A06705197D9A}"/>
              </a:ext>
            </a:extLst>
          </p:cNvPr>
          <p:cNvSpPr/>
          <p:nvPr userDrawn="1"/>
        </p:nvSpPr>
        <p:spPr>
          <a:xfrm>
            <a:off x="1781175" y="1595203"/>
            <a:ext cx="810852" cy="795480"/>
          </a:xfrm>
          <a:prstGeom prst="ellipse">
            <a:avLst/>
          </a:prstGeom>
          <a:gradFill>
            <a:gsLst>
              <a:gs pos="100000">
                <a:srgbClr val="7030A0"/>
              </a:gs>
              <a:gs pos="0">
                <a:srgbClr val="F3D20A"/>
              </a:gs>
            </a:gsLst>
            <a:lin ang="5400000" scaled="1"/>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226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975233" y="302734"/>
            <a:ext cx="7962800" cy="847999"/>
          </a:xfrm>
          <a:prstGeom prst="rect">
            <a:avLst/>
          </a:prstGeom>
        </p:spPr>
        <p:txBody>
          <a:bodyPr lIns="91425" tIns="91425" rIns="91425" bIns="91425" anchor="b" anchorCtr="0">
            <a:normAutofit/>
          </a:bodyPr>
          <a:lstStyle>
            <a:lvl1pPr lvl="0" algn="ctr">
              <a:spcBef>
                <a:spcPts val="0"/>
              </a:spcBef>
              <a:defRPr sz="36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3" name="Group 2">
            <a:extLst>
              <a:ext uri="{FF2B5EF4-FFF2-40B4-BE49-F238E27FC236}">
                <a16:creationId xmlns:a16="http://schemas.microsoft.com/office/drawing/2014/main" id="{4C55BC4D-02AC-48A8-A15A-F395AD6F151B}"/>
              </a:ext>
            </a:extLst>
          </p:cNvPr>
          <p:cNvGrpSpPr/>
          <p:nvPr userDrawn="1"/>
        </p:nvGrpSpPr>
        <p:grpSpPr>
          <a:xfrm flipH="1">
            <a:off x="-1" y="6705600"/>
            <a:ext cx="12191999" cy="152400"/>
            <a:chOff x="0" y="951874"/>
            <a:chExt cx="4501936" cy="502172"/>
          </a:xfrm>
        </p:grpSpPr>
        <p:pic>
          <p:nvPicPr>
            <p:cNvPr id="4" name="Picture 3">
              <a:extLst>
                <a:ext uri="{FF2B5EF4-FFF2-40B4-BE49-F238E27FC236}">
                  <a16:creationId xmlns:a16="http://schemas.microsoft.com/office/drawing/2014/main" id="{D199FD9D-0A43-4476-9724-456E87ACFD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846" t="15358" r="3242" b="79704"/>
            <a:stretch/>
          </p:blipFill>
          <p:spPr>
            <a:xfrm>
              <a:off x="0" y="951875"/>
              <a:ext cx="3862576"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5" name="Picture 4">
              <a:extLst>
                <a:ext uri="{FF2B5EF4-FFF2-40B4-BE49-F238E27FC236}">
                  <a16:creationId xmlns:a16="http://schemas.microsoft.com/office/drawing/2014/main" id="{53C68EC4-D152-4373-8C75-874ABDDF75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846" t="15358" r="3242" b="79704"/>
            <a:stretch/>
          </p:blipFill>
          <p:spPr>
            <a:xfrm>
              <a:off x="3907546" y="951875"/>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6" name="Picture 5">
              <a:extLst>
                <a:ext uri="{FF2B5EF4-FFF2-40B4-BE49-F238E27FC236}">
                  <a16:creationId xmlns:a16="http://schemas.microsoft.com/office/drawing/2014/main" id="{217CB089-9BB0-45AC-9673-4385729278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846" t="15358" r="3242" b="79704"/>
            <a:stretch/>
          </p:blipFill>
          <p:spPr>
            <a:xfrm>
              <a:off x="4227226" y="951874"/>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grpSp>
      <p:sp>
        <p:nvSpPr>
          <p:cNvPr id="17" name="Freeform: Shape 16">
            <a:extLst>
              <a:ext uri="{FF2B5EF4-FFF2-40B4-BE49-F238E27FC236}">
                <a16:creationId xmlns:a16="http://schemas.microsoft.com/office/drawing/2014/main" id="{138128A6-C4E9-4316-9C13-E884E39651DD}"/>
              </a:ext>
            </a:extLst>
          </p:cNvPr>
          <p:cNvSpPr/>
          <p:nvPr userDrawn="1"/>
        </p:nvSpPr>
        <p:spPr>
          <a:xfrm>
            <a:off x="8751853" y="-45970"/>
            <a:ext cx="3440145" cy="3265420"/>
          </a:xfrm>
          <a:custGeom>
            <a:avLst/>
            <a:gdLst>
              <a:gd name="connsiteX0" fmla="*/ 413888 w 3440145"/>
              <a:gd name="connsiteY0" fmla="*/ 0 h 3265420"/>
              <a:gd name="connsiteX1" fmla="*/ 480396 w 3440145"/>
              <a:gd name="connsiteY1" fmla="*/ 0 h 3265420"/>
              <a:gd name="connsiteX2" fmla="*/ 400051 w 3440145"/>
              <a:gd name="connsiteY2" fmla="*/ 105354 h 3265420"/>
              <a:gd name="connsiteX3" fmla="*/ 52946 w 3440145"/>
              <a:gd name="connsiteY3" fmla="*/ 1219593 h 3265420"/>
              <a:gd name="connsiteX4" fmla="*/ 2085360 w 3440145"/>
              <a:gd name="connsiteY4" fmla="*/ 3212474 h 3265420"/>
              <a:gd name="connsiteX5" fmla="*/ 3378164 w 3440145"/>
              <a:gd name="connsiteY5" fmla="*/ 2757397 h 3265420"/>
              <a:gd name="connsiteX6" fmla="*/ 3440145 w 3440145"/>
              <a:gd name="connsiteY6" fmla="*/ 2702161 h 3265420"/>
              <a:gd name="connsiteX7" fmla="*/ 3440145 w 3440145"/>
              <a:gd name="connsiteY7" fmla="*/ 2773019 h 3265420"/>
              <a:gd name="connsiteX8" fmla="*/ 3411844 w 3440145"/>
              <a:gd name="connsiteY8" fmla="*/ 2798253 h 3265420"/>
              <a:gd name="connsiteX9" fmla="*/ 2085361 w 3440145"/>
              <a:gd name="connsiteY9" fmla="*/ 3265420 h 3265420"/>
              <a:gd name="connsiteX10" fmla="*/ 0 w 3440145"/>
              <a:gd name="connsiteY10" fmla="*/ 1219593 h 3265420"/>
              <a:gd name="connsiteX11" fmla="*/ 356147 w 3440145"/>
              <a:gd name="connsiteY11" fmla="*/ 75752 h 32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145" h="3265420">
                <a:moveTo>
                  <a:pt x="413888" y="0"/>
                </a:moveTo>
                <a:lnTo>
                  <a:pt x="480396" y="0"/>
                </a:lnTo>
                <a:lnTo>
                  <a:pt x="400051" y="105354"/>
                </a:lnTo>
                <a:cubicBezTo>
                  <a:pt x="180907" y="423420"/>
                  <a:pt x="52946" y="806854"/>
                  <a:pt x="52946" y="1219593"/>
                </a:cubicBezTo>
                <a:cubicBezTo>
                  <a:pt x="52946" y="2320231"/>
                  <a:pt x="962889" y="3212474"/>
                  <a:pt x="2085360" y="3212474"/>
                </a:cubicBezTo>
                <a:cubicBezTo>
                  <a:pt x="2576441" y="3212474"/>
                  <a:pt x="3026843" y="3041693"/>
                  <a:pt x="3378164" y="2757397"/>
                </a:cubicBezTo>
                <a:lnTo>
                  <a:pt x="3440145" y="2702161"/>
                </a:lnTo>
                <a:lnTo>
                  <a:pt x="3440145" y="2773019"/>
                </a:lnTo>
                <a:lnTo>
                  <a:pt x="3411844" y="2798253"/>
                </a:lnTo>
                <a:cubicBezTo>
                  <a:pt x="3051371" y="3090102"/>
                  <a:pt x="2589235" y="3265420"/>
                  <a:pt x="2085361" y="3265420"/>
                </a:cubicBezTo>
                <a:cubicBezTo>
                  <a:pt x="933648" y="3265420"/>
                  <a:pt x="0" y="2349472"/>
                  <a:pt x="0" y="1219593"/>
                </a:cubicBezTo>
                <a:cubicBezTo>
                  <a:pt x="0" y="795888"/>
                  <a:pt x="131294" y="402268"/>
                  <a:pt x="356147" y="75752"/>
                </a:cubicBezTo>
                <a:close/>
              </a:path>
            </a:pathLst>
          </a:custGeom>
          <a:gradFill>
            <a:gsLst>
              <a:gs pos="100000">
                <a:srgbClr val="05ABD8">
                  <a:alpha val="60000"/>
                </a:srgbClr>
              </a:gs>
              <a:gs pos="15000">
                <a:srgbClr val="F5D208">
                  <a:alpha val="43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 name="Circle: Hollow 11">
            <a:extLst>
              <a:ext uri="{FF2B5EF4-FFF2-40B4-BE49-F238E27FC236}">
                <a16:creationId xmlns:a16="http://schemas.microsoft.com/office/drawing/2014/main" id="{C12F2C26-0DDD-4A8D-BEC9-26D7B5883BBC}"/>
              </a:ext>
            </a:extLst>
          </p:cNvPr>
          <p:cNvSpPr/>
          <p:nvPr userDrawn="1"/>
        </p:nvSpPr>
        <p:spPr>
          <a:xfrm>
            <a:off x="9665208" y="2478548"/>
            <a:ext cx="1555242" cy="1525758"/>
          </a:xfrm>
          <a:prstGeom prst="donut">
            <a:avLst>
              <a:gd name="adj" fmla="val 1294"/>
            </a:avLst>
          </a:prstGeom>
          <a:gradFill>
            <a:gsLst>
              <a:gs pos="100000">
                <a:srgbClr val="05ABD8">
                  <a:alpha val="60000"/>
                </a:srgbClr>
              </a:gs>
              <a:gs pos="15000">
                <a:srgbClr val="F5D208">
                  <a:alpha val="43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a:extLst>
              <a:ext uri="{FF2B5EF4-FFF2-40B4-BE49-F238E27FC236}">
                <a16:creationId xmlns:a16="http://schemas.microsoft.com/office/drawing/2014/main" id="{E2C7428C-75C8-493B-8D58-F54141F650C0}"/>
              </a:ext>
            </a:extLst>
          </p:cNvPr>
          <p:cNvSpPr/>
          <p:nvPr userDrawn="1"/>
        </p:nvSpPr>
        <p:spPr>
          <a:xfrm>
            <a:off x="10837213" y="3403053"/>
            <a:ext cx="793064" cy="778029"/>
          </a:xfrm>
          <a:prstGeom prst="donut">
            <a:avLst>
              <a:gd name="adj" fmla="val 1294"/>
            </a:avLst>
          </a:prstGeom>
          <a:gradFill>
            <a:gsLst>
              <a:gs pos="100000">
                <a:srgbClr val="05ABD8">
                  <a:alpha val="60000"/>
                </a:srgbClr>
              </a:gs>
              <a:gs pos="15000">
                <a:srgbClr val="F5D208">
                  <a:alpha val="43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398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2459827" y="5889817"/>
            <a:ext cx="8335991" cy="692799"/>
          </a:xfrm>
          <a:prstGeom prst="rect">
            <a:avLst/>
          </a:prstGeom>
        </p:spPr>
        <p:txBody>
          <a:bodyPr lIns="91425" tIns="91425" rIns="91425" bIns="91425" anchor="t" anchorCtr="0"/>
          <a:lstStyle>
            <a:lvl1pPr lvl="0" algn="ctr">
              <a:spcBef>
                <a:spcPts val="480"/>
              </a:spcBef>
              <a:buSzPct val="100000"/>
              <a:buNone/>
              <a:defRPr sz="2400" b="1"/>
            </a:lvl1pPr>
          </a:lstStyle>
          <a:p>
            <a:endParaRPr/>
          </a:p>
        </p:txBody>
      </p:sp>
      <p:grpSp>
        <p:nvGrpSpPr>
          <p:cNvPr id="3" name="Group 2">
            <a:extLst>
              <a:ext uri="{FF2B5EF4-FFF2-40B4-BE49-F238E27FC236}">
                <a16:creationId xmlns:a16="http://schemas.microsoft.com/office/drawing/2014/main" id="{CF5C1118-5998-481F-9E71-D44D3F369EFA}"/>
              </a:ext>
            </a:extLst>
          </p:cNvPr>
          <p:cNvGrpSpPr/>
          <p:nvPr userDrawn="1"/>
        </p:nvGrpSpPr>
        <p:grpSpPr>
          <a:xfrm flipH="1">
            <a:off x="0" y="0"/>
            <a:ext cx="12191999" cy="152400"/>
            <a:chOff x="0" y="951874"/>
            <a:chExt cx="4501936" cy="502172"/>
          </a:xfrm>
        </p:grpSpPr>
        <p:pic>
          <p:nvPicPr>
            <p:cNvPr id="4" name="Picture 3">
              <a:extLst>
                <a:ext uri="{FF2B5EF4-FFF2-40B4-BE49-F238E27FC236}">
                  <a16:creationId xmlns:a16="http://schemas.microsoft.com/office/drawing/2014/main" id="{3B5794D8-A59B-4A6D-886B-09EF4980A4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846" t="15358" r="3242" b="79704"/>
            <a:stretch/>
          </p:blipFill>
          <p:spPr>
            <a:xfrm>
              <a:off x="0" y="951875"/>
              <a:ext cx="3862576"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5" name="Picture 4">
              <a:extLst>
                <a:ext uri="{FF2B5EF4-FFF2-40B4-BE49-F238E27FC236}">
                  <a16:creationId xmlns:a16="http://schemas.microsoft.com/office/drawing/2014/main" id="{14D1D735-647E-41D2-848C-2736001242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846" t="15358" r="3242" b="79704"/>
            <a:stretch/>
          </p:blipFill>
          <p:spPr>
            <a:xfrm>
              <a:off x="3907546" y="951875"/>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pic>
          <p:nvPicPr>
            <p:cNvPr id="6" name="Picture 5">
              <a:extLst>
                <a:ext uri="{FF2B5EF4-FFF2-40B4-BE49-F238E27FC236}">
                  <a16:creationId xmlns:a16="http://schemas.microsoft.com/office/drawing/2014/main" id="{42C5128D-E385-41C2-8B80-8E4B323691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846" t="15358" r="3242" b="79704"/>
            <a:stretch/>
          </p:blipFill>
          <p:spPr>
            <a:xfrm>
              <a:off x="4227226" y="951874"/>
              <a:ext cx="274710" cy="502171"/>
            </a:xfrm>
            <a:custGeom>
              <a:avLst/>
              <a:gdLst>
                <a:gd name="connsiteX0" fmla="*/ 0 w 5876144"/>
                <a:gd name="connsiteY0" fmla="*/ 0 h 359764"/>
                <a:gd name="connsiteX1" fmla="*/ 5876144 w 5876144"/>
                <a:gd name="connsiteY1" fmla="*/ 0 h 359764"/>
                <a:gd name="connsiteX2" fmla="*/ 5876144 w 5876144"/>
                <a:gd name="connsiteY2" fmla="*/ 359764 h 359764"/>
                <a:gd name="connsiteX3" fmla="*/ 0 w 5876144"/>
                <a:gd name="connsiteY3" fmla="*/ 359764 h 359764"/>
              </a:gdLst>
              <a:ahLst/>
              <a:cxnLst>
                <a:cxn ang="0">
                  <a:pos x="connsiteX0" y="connsiteY0"/>
                </a:cxn>
                <a:cxn ang="0">
                  <a:pos x="connsiteX1" y="connsiteY1"/>
                </a:cxn>
                <a:cxn ang="0">
                  <a:pos x="connsiteX2" y="connsiteY2"/>
                </a:cxn>
                <a:cxn ang="0">
                  <a:pos x="connsiteX3" y="connsiteY3"/>
                </a:cxn>
              </a:cxnLst>
              <a:rect l="l" t="t" r="r" b="b"/>
              <a:pathLst>
                <a:path w="5876144" h="359764">
                  <a:moveTo>
                    <a:pt x="0" y="0"/>
                  </a:moveTo>
                  <a:lnTo>
                    <a:pt x="5876144" y="0"/>
                  </a:lnTo>
                  <a:lnTo>
                    <a:pt x="5876144" y="359764"/>
                  </a:lnTo>
                  <a:lnTo>
                    <a:pt x="0" y="359764"/>
                  </a:lnTo>
                  <a:close/>
                </a:path>
              </a:pathLst>
            </a:custGeom>
          </p:spPr>
        </p:pic>
      </p:grpSp>
      <p:sp>
        <p:nvSpPr>
          <p:cNvPr id="7" name="Freeform: Shape 6">
            <a:extLst>
              <a:ext uri="{FF2B5EF4-FFF2-40B4-BE49-F238E27FC236}">
                <a16:creationId xmlns:a16="http://schemas.microsoft.com/office/drawing/2014/main" id="{FCA04846-9FEF-42B9-9614-04A4C3BA2DD9}"/>
              </a:ext>
            </a:extLst>
          </p:cNvPr>
          <p:cNvSpPr/>
          <p:nvPr userDrawn="1"/>
        </p:nvSpPr>
        <p:spPr>
          <a:xfrm rot="10800000">
            <a:off x="-20868" y="3316929"/>
            <a:ext cx="3716567" cy="3527803"/>
          </a:xfrm>
          <a:custGeom>
            <a:avLst/>
            <a:gdLst>
              <a:gd name="connsiteX0" fmla="*/ 413888 w 3440145"/>
              <a:gd name="connsiteY0" fmla="*/ 0 h 3265420"/>
              <a:gd name="connsiteX1" fmla="*/ 480396 w 3440145"/>
              <a:gd name="connsiteY1" fmla="*/ 0 h 3265420"/>
              <a:gd name="connsiteX2" fmla="*/ 400051 w 3440145"/>
              <a:gd name="connsiteY2" fmla="*/ 105354 h 3265420"/>
              <a:gd name="connsiteX3" fmla="*/ 52946 w 3440145"/>
              <a:gd name="connsiteY3" fmla="*/ 1219593 h 3265420"/>
              <a:gd name="connsiteX4" fmla="*/ 2085360 w 3440145"/>
              <a:gd name="connsiteY4" fmla="*/ 3212474 h 3265420"/>
              <a:gd name="connsiteX5" fmla="*/ 3378164 w 3440145"/>
              <a:gd name="connsiteY5" fmla="*/ 2757397 h 3265420"/>
              <a:gd name="connsiteX6" fmla="*/ 3440145 w 3440145"/>
              <a:gd name="connsiteY6" fmla="*/ 2702161 h 3265420"/>
              <a:gd name="connsiteX7" fmla="*/ 3440145 w 3440145"/>
              <a:gd name="connsiteY7" fmla="*/ 2773019 h 3265420"/>
              <a:gd name="connsiteX8" fmla="*/ 3411844 w 3440145"/>
              <a:gd name="connsiteY8" fmla="*/ 2798253 h 3265420"/>
              <a:gd name="connsiteX9" fmla="*/ 2085361 w 3440145"/>
              <a:gd name="connsiteY9" fmla="*/ 3265420 h 3265420"/>
              <a:gd name="connsiteX10" fmla="*/ 0 w 3440145"/>
              <a:gd name="connsiteY10" fmla="*/ 1219593 h 3265420"/>
              <a:gd name="connsiteX11" fmla="*/ 356147 w 3440145"/>
              <a:gd name="connsiteY11" fmla="*/ 75752 h 32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145" h="3265420">
                <a:moveTo>
                  <a:pt x="413888" y="0"/>
                </a:moveTo>
                <a:lnTo>
                  <a:pt x="480396" y="0"/>
                </a:lnTo>
                <a:lnTo>
                  <a:pt x="400051" y="105354"/>
                </a:lnTo>
                <a:cubicBezTo>
                  <a:pt x="180907" y="423420"/>
                  <a:pt x="52946" y="806854"/>
                  <a:pt x="52946" y="1219593"/>
                </a:cubicBezTo>
                <a:cubicBezTo>
                  <a:pt x="52946" y="2320231"/>
                  <a:pt x="962889" y="3212474"/>
                  <a:pt x="2085360" y="3212474"/>
                </a:cubicBezTo>
                <a:cubicBezTo>
                  <a:pt x="2576441" y="3212474"/>
                  <a:pt x="3026843" y="3041693"/>
                  <a:pt x="3378164" y="2757397"/>
                </a:cubicBezTo>
                <a:lnTo>
                  <a:pt x="3440145" y="2702161"/>
                </a:lnTo>
                <a:lnTo>
                  <a:pt x="3440145" y="2773019"/>
                </a:lnTo>
                <a:lnTo>
                  <a:pt x="3411844" y="2798253"/>
                </a:lnTo>
                <a:cubicBezTo>
                  <a:pt x="3051371" y="3090102"/>
                  <a:pt x="2589235" y="3265420"/>
                  <a:pt x="2085361" y="3265420"/>
                </a:cubicBezTo>
                <a:cubicBezTo>
                  <a:pt x="933648" y="3265420"/>
                  <a:pt x="0" y="2349472"/>
                  <a:pt x="0" y="1219593"/>
                </a:cubicBezTo>
                <a:cubicBezTo>
                  <a:pt x="0" y="795888"/>
                  <a:pt x="131294" y="402268"/>
                  <a:pt x="356147" y="75752"/>
                </a:cubicBezTo>
                <a:close/>
              </a:path>
            </a:pathLst>
          </a:custGeom>
          <a:gradFill>
            <a:gsLst>
              <a:gs pos="100000">
                <a:srgbClr val="05ABD8">
                  <a:alpha val="60000"/>
                </a:srgbClr>
              </a:gs>
              <a:gs pos="15000">
                <a:srgbClr val="F5D208">
                  <a:alpha val="43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Circle: Hollow 7">
            <a:extLst>
              <a:ext uri="{FF2B5EF4-FFF2-40B4-BE49-F238E27FC236}">
                <a16:creationId xmlns:a16="http://schemas.microsoft.com/office/drawing/2014/main" id="{6E81F5E9-E3D4-40B6-82AA-1352583D1347}"/>
              </a:ext>
            </a:extLst>
          </p:cNvPr>
          <p:cNvSpPr/>
          <p:nvPr userDrawn="1"/>
        </p:nvSpPr>
        <p:spPr>
          <a:xfrm>
            <a:off x="709471" y="2213516"/>
            <a:ext cx="1555242" cy="1525758"/>
          </a:xfrm>
          <a:prstGeom prst="donut">
            <a:avLst>
              <a:gd name="adj" fmla="val 1294"/>
            </a:avLst>
          </a:prstGeom>
          <a:gradFill>
            <a:gsLst>
              <a:gs pos="100000">
                <a:srgbClr val="05ABD8">
                  <a:alpha val="60000"/>
                </a:srgbClr>
              </a:gs>
              <a:gs pos="15000">
                <a:srgbClr val="F5D208">
                  <a:alpha val="43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7758EBC4-0C18-410E-894F-0C0C5A30E476}"/>
              </a:ext>
            </a:extLst>
          </p:cNvPr>
          <p:cNvSpPr/>
          <p:nvPr userDrawn="1"/>
        </p:nvSpPr>
        <p:spPr>
          <a:xfrm>
            <a:off x="641080" y="1897357"/>
            <a:ext cx="793064" cy="778029"/>
          </a:xfrm>
          <a:prstGeom prst="donut">
            <a:avLst>
              <a:gd name="adj" fmla="val 1294"/>
            </a:avLst>
          </a:prstGeom>
          <a:gradFill>
            <a:gsLst>
              <a:gs pos="100000">
                <a:srgbClr val="05ABD8">
                  <a:alpha val="60000"/>
                </a:srgbClr>
              </a:gs>
              <a:gs pos="15000">
                <a:srgbClr val="F5D208">
                  <a:alpha val="43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133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DE606-9C77-408D-BE03-2468003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61394E-2CAD-4E17-8514-3D6CB3838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DCC0C-D0B1-41A7-84F3-DF42703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CB2-C0B0-4533-93F7-29C35AD9B5A9}" type="datetimeFigureOut">
              <a:rPr lang="en-US" smtClean="0"/>
              <a:t>4/21/2018</a:t>
            </a:fld>
            <a:endParaRPr lang="en-US"/>
          </a:p>
        </p:txBody>
      </p:sp>
      <p:sp>
        <p:nvSpPr>
          <p:cNvPr id="5" name="Footer Placeholder 4">
            <a:extLst>
              <a:ext uri="{FF2B5EF4-FFF2-40B4-BE49-F238E27FC236}">
                <a16:creationId xmlns:a16="http://schemas.microsoft.com/office/drawing/2014/main" id="{D1EC9F74-044A-428D-91EA-407292FCE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FBA8E-2865-40A0-A7CB-D3D1D842E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F91B-6294-443A-B4E9-CBD2F357A3C5}" type="slidenum">
              <a:rPr lang="en-US" smtClean="0"/>
              <a:t>‹#›</a:t>
            </a:fld>
            <a:endParaRPr lang="en-US"/>
          </a:p>
        </p:txBody>
      </p:sp>
    </p:spTree>
    <p:extLst>
      <p:ext uri="{BB962C8B-B14F-4D97-AF65-F5344CB8AC3E}">
        <p14:creationId xmlns:p14="http://schemas.microsoft.com/office/powerpoint/2010/main" val="32494883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
          <p:cNvSpPr txBox="1">
            <a:spLocks noGrp="1"/>
          </p:cNvSpPr>
          <p:nvPr>
            <p:ph type="ctrTitle"/>
          </p:nvPr>
        </p:nvSpPr>
        <p:spPr>
          <a:xfrm>
            <a:off x="130629" y="2117086"/>
            <a:ext cx="7300685" cy="1392719"/>
          </a:xfrm>
          <a:prstGeom prst="rect">
            <a:avLst/>
          </a:prstGeom>
        </p:spPr>
        <p:txBody>
          <a:bodyPr lIns="91425" tIns="91425" rIns="91425" bIns="91425" anchor="b" anchorCtr="0">
            <a:noAutofit/>
          </a:bodyPr>
          <a:lstStyle/>
          <a:p>
            <a:pPr lvl="0">
              <a:spcBef>
                <a:spcPts val="0"/>
              </a:spcBef>
              <a:buNone/>
            </a:pPr>
            <a:r>
              <a:rPr lang="en" sz="7200" spc="600" dirty="0" smtClean="0"/>
              <a:t>CORPLIME </a:t>
            </a:r>
            <a:endParaRPr lang="en" sz="7200" spc="600" dirty="0"/>
          </a:p>
        </p:txBody>
      </p:sp>
      <p:sp>
        <p:nvSpPr>
          <p:cNvPr id="2" name="Rectangle 1"/>
          <p:cNvSpPr/>
          <p:nvPr/>
        </p:nvSpPr>
        <p:spPr>
          <a:xfrm>
            <a:off x="739718" y="3421317"/>
            <a:ext cx="4046301" cy="369332"/>
          </a:xfrm>
          <a:prstGeom prst="rect">
            <a:avLst/>
          </a:prstGeom>
        </p:spPr>
        <p:txBody>
          <a:bodyPr wrap="none">
            <a:spAutoFit/>
          </a:bodyPr>
          <a:lstStyle/>
          <a:p>
            <a:pPr algn="just"/>
            <a:r>
              <a:rPr lang="en-US" dirty="0" smtClean="0">
                <a:solidFill>
                  <a:srgbClr val="0070C0"/>
                </a:solidFill>
              </a:rPr>
              <a:t>PowerPoint &amp; Google Slides Template</a:t>
            </a:r>
            <a:endParaRPr lang="en-US" dirty="0">
              <a:solidFill>
                <a:srgbClr val="0070C0"/>
              </a:solidFill>
            </a:endParaRPr>
          </a:p>
        </p:txBody>
      </p:sp>
    </p:spTree>
    <p:extLst>
      <p:ext uri="{BB962C8B-B14F-4D97-AF65-F5344CB8AC3E}">
        <p14:creationId xmlns:p14="http://schemas.microsoft.com/office/powerpoint/2010/main" val="981276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452B6C10-B01F-4117-8587-BA8F749D9145}"/>
              </a:ext>
            </a:extLst>
          </p:cNvPr>
          <p:cNvSpPr txBox="1">
            <a:spLocks/>
          </p:cNvSpPr>
          <p:nvPr/>
        </p:nvSpPr>
        <p:spPr>
          <a:xfrm>
            <a:off x="505673" y="189563"/>
            <a:ext cx="11476777" cy="694783"/>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t>USE CHARTS &amp; TABLES TO EXPLAIN YOUR IDEAS</a:t>
            </a:r>
          </a:p>
        </p:txBody>
      </p:sp>
      <p:graphicFrame>
        <p:nvGraphicFramePr>
          <p:cNvPr id="6" name="Chart 5">
            <a:extLst>
              <a:ext uri="{FF2B5EF4-FFF2-40B4-BE49-F238E27FC236}">
                <a16:creationId xmlns:a16="http://schemas.microsoft.com/office/drawing/2014/main" id="{77F8F6AB-2EB8-4A32-AF30-C362CF02B574}"/>
              </a:ext>
            </a:extLst>
          </p:cNvPr>
          <p:cNvGraphicFramePr/>
          <p:nvPr>
            <p:extLst>
              <p:ext uri="{D42A27DB-BD31-4B8C-83A1-F6EECF244321}">
                <p14:modId xmlns:p14="http://schemas.microsoft.com/office/powerpoint/2010/main" val="3345318869"/>
              </p:ext>
            </p:extLst>
          </p:nvPr>
        </p:nvGraphicFramePr>
        <p:xfrm>
          <a:off x="-166869" y="1776022"/>
          <a:ext cx="6149974" cy="40999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7D31A2F5-DC15-4894-BD67-33704476C41A}"/>
              </a:ext>
            </a:extLst>
          </p:cNvPr>
          <p:cNvGraphicFramePr>
            <a:graphicFrameLocks noGrp="1"/>
          </p:cNvGraphicFramePr>
          <p:nvPr>
            <p:extLst>
              <p:ext uri="{D42A27DB-BD31-4B8C-83A1-F6EECF244321}">
                <p14:modId xmlns:p14="http://schemas.microsoft.com/office/powerpoint/2010/main" val="3746468254"/>
              </p:ext>
            </p:extLst>
          </p:nvPr>
        </p:nvGraphicFramePr>
        <p:xfrm>
          <a:off x="6244061" y="1660685"/>
          <a:ext cx="5590026" cy="4215320"/>
        </p:xfrm>
        <a:graphic>
          <a:graphicData uri="http://schemas.openxmlformats.org/drawingml/2006/table">
            <a:tbl>
              <a:tblPr firstRow="1" bandRow="1">
                <a:tableStyleId>{5C22544A-7EE6-4342-B048-85BDC9FD1C3A}</a:tableStyleId>
              </a:tblPr>
              <a:tblGrid>
                <a:gridCol w="1863342">
                  <a:extLst>
                    <a:ext uri="{9D8B030D-6E8A-4147-A177-3AD203B41FA5}">
                      <a16:colId xmlns:a16="http://schemas.microsoft.com/office/drawing/2014/main" val="367528813"/>
                    </a:ext>
                  </a:extLst>
                </a:gridCol>
                <a:gridCol w="1863342">
                  <a:extLst>
                    <a:ext uri="{9D8B030D-6E8A-4147-A177-3AD203B41FA5}">
                      <a16:colId xmlns:a16="http://schemas.microsoft.com/office/drawing/2014/main" val="591595927"/>
                    </a:ext>
                  </a:extLst>
                </a:gridCol>
                <a:gridCol w="1863342">
                  <a:extLst>
                    <a:ext uri="{9D8B030D-6E8A-4147-A177-3AD203B41FA5}">
                      <a16:colId xmlns:a16="http://schemas.microsoft.com/office/drawing/2014/main" val="2047717771"/>
                    </a:ext>
                  </a:extLst>
                </a:gridCol>
              </a:tblGrid>
              <a:tr h="526915">
                <a:tc>
                  <a:txBody>
                    <a:bodyPr/>
                    <a:lstStyle/>
                    <a:p>
                      <a:pPr algn="ctr"/>
                      <a:r>
                        <a:rPr lang="en-US" dirty="0"/>
                        <a:t>DATA</a:t>
                      </a:r>
                    </a:p>
                  </a:txBody>
                  <a:tcPr>
                    <a:solidFill>
                      <a:srgbClr val="92D050"/>
                    </a:solidFill>
                  </a:tcPr>
                </a:tc>
                <a:tc>
                  <a:txBody>
                    <a:bodyPr/>
                    <a:lstStyle/>
                    <a:p>
                      <a:pPr algn="ctr"/>
                      <a:r>
                        <a:rPr lang="en-US" dirty="0"/>
                        <a:t>DATA </a:t>
                      </a:r>
                    </a:p>
                  </a:txBody>
                  <a:tcPr>
                    <a:solidFill>
                      <a:srgbClr val="92D050"/>
                    </a:solidFill>
                  </a:tcPr>
                </a:tc>
                <a:tc>
                  <a:txBody>
                    <a:bodyPr/>
                    <a:lstStyle/>
                    <a:p>
                      <a:pPr algn="ctr"/>
                      <a:r>
                        <a:rPr lang="en-US" dirty="0"/>
                        <a:t>MORE DATA</a:t>
                      </a:r>
                    </a:p>
                  </a:txBody>
                  <a:tcPr>
                    <a:solidFill>
                      <a:srgbClr val="92D050"/>
                    </a:solidFill>
                  </a:tcPr>
                </a:tc>
                <a:extLst>
                  <a:ext uri="{0D108BD9-81ED-4DB2-BD59-A6C34878D82A}">
                    <a16:rowId xmlns:a16="http://schemas.microsoft.com/office/drawing/2014/main" val="3358996694"/>
                  </a:ext>
                </a:extLst>
              </a:tr>
              <a:tr h="526915">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64811549"/>
                  </a:ext>
                </a:extLst>
              </a:tr>
              <a:tr h="526915">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01967487"/>
                  </a:ext>
                </a:extLst>
              </a:tr>
              <a:tr h="526915">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19166524"/>
                  </a:ext>
                </a:extLst>
              </a:tr>
              <a:tr h="526915">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01910672"/>
                  </a:ext>
                </a:extLst>
              </a:tr>
              <a:tr h="526915">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38978605"/>
                  </a:ext>
                </a:extLst>
              </a:tr>
              <a:tr h="526915">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2809422"/>
                  </a:ext>
                </a:extLst>
              </a:tr>
              <a:tr h="526915">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92209678"/>
                  </a:ext>
                </a:extLst>
              </a:tr>
            </a:tbl>
          </a:graphicData>
        </a:graphic>
      </p:graphicFrame>
      <p:sp>
        <p:nvSpPr>
          <p:cNvPr id="5" name="Rectangle 4"/>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76605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0">
            <a:extLst>
              <a:ext uri="{FF2B5EF4-FFF2-40B4-BE49-F238E27FC236}">
                <a16:creationId xmlns:a16="http://schemas.microsoft.com/office/drawing/2014/main" id="{50E15962-DC1F-4E22-9283-52E4C4DA9B3C}"/>
              </a:ext>
            </a:extLst>
          </p:cNvPr>
          <p:cNvSpPr txBox="1">
            <a:spLocks/>
          </p:cNvSpPr>
          <p:nvPr/>
        </p:nvSpPr>
        <p:spPr>
          <a:xfrm>
            <a:off x="559674" y="304130"/>
            <a:ext cx="3552600" cy="85531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t>USE MAPS</a:t>
            </a:r>
          </a:p>
        </p:txBody>
      </p:sp>
      <p:sp>
        <p:nvSpPr>
          <p:cNvPr id="5" name="Shape 249">
            <a:extLst>
              <a:ext uri="{FF2B5EF4-FFF2-40B4-BE49-F238E27FC236}">
                <a16:creationId xmlns:a16="http://schemas.microsoft.com/office/drawing/2014/main" id="{944DB3DD-D110-4B20-BFB3-32C7D6078049}"/>
              </a:ext>
            </a:extLst>
          </p:cNvPr>
          <p:cNvSpPr/>
          <p:nvPr/>
        </p:nvSpPr>
        <p:spPr>
          <a:xfrm>
            <a:off x="1033111" y="1304144"/>
            <a:ext cx="10848940" cy="5168666"/>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a:ln>
            <a:noFill/>
          </a:ln>
        </p:spPr>
        <p:txBody>
          <a:bodyPr lIns="91425" tIns="91425" rIns="91425" bIns="91425" anchor="ctr" anchorCtr="0">
            <a:noAutofit/>
          </a:bodyPr>
          <a:lstStyle/>
          <a:p>
            <a:pPr lvl="0">
              <a:spcBef>
                <a:spcPts val="0"/>
              </a:spcBef>
              <a:buNone/>
            </a:pPr>
            <a:endParaRPr/>
          </a:p>
        </p:txBody>
      </p:sp>
      <p:sp>
        <p:nvSpPr>
          <p:cNvPr id="6" name="Shape 251">
            <a:extLst>
              <a:ext uri="{FF2B5EF4-FFF2-40B4-BE49-F238E27FC236}">
                <a16:creationId xmlns:a16="http://schemas.microsoft.com/office/drawing/2014/main" id="{25571578-D00D-4A61-B8CA-43ABEF4A1803}"/>
              </a:ext>
            </a:extLst>
          </p:cNvPr>
          <p:cNvSpPr/>
          <p:nvPr/>
        </p:nvSpPr>
        <p:spPr>
          <a:xfrm>
            <a:off x="2227462" y="2290871"/>
            <a:ext cx="887166" cy="268297"/>
          </a:xfrm>
          <a:prstGeom prst="wedgeRectCallout">
            <a:avLst>
              <a:gd name="adj1" fmla="val -21428"/>
              <a:gd name="adj2" fmla="val 84287"/>
            </a:avLst>
          </a:prstGeom>
          <a:solidFill>
            <a:srgbClr val="F3D20A"/>
          </a:solidFill>
          <a:ln>
            <a:noFill/>
          </a:ln>
        </p:spPr>
        <p:txBody>
          <a:bodyPr lIns="91425" tIns="91425" rIns="91425" bIns="91425" anchor="ctr" anchorCtr="0">
            <a:noAutofit/>
          </a:bodyPr>
          <a:lstStyle/>
          <a:p>
            <a:pPr lvl="0">
              <a:spcBef>
                <a:spcPts val="0"/>
              </a:spcBef>
              <a:buNone/>
            </a:pPr>
            <a:r>
              <a:rPr lang="en" sz="1100" dirty="0">
                <a:solidFill>
                  <a:srgbClr val="FFFFFF"/>
                </a:solidFill>
                <a:latin typeface="Dosis"/>
                <a:ea typeface="Dosis"/>
                <a:cs typeface="Dosis"/>
                <a:sym typeface="Dosis"/>
              </a:rPr>
              <a:t>OUR OFFICE</a:t>
            </a:r>
          </a:p>
        </p:txBody>
      </p:sp>
      <p:sp>
        <p:nvSpPr>
          <p:cNvPr id="7" name="Shape 253">
            <a:extLst>
              <a:ext uri="{FF2B5EF4-FFF2-40B4-BE49-F238E27FC236}">
                <a16:creationId xmlns:a16="http://schemas.microsoft.com/office/drawing/2014/main" id="{E1892AA6-9155-4880-82F3-7F4AF4329251}"/>
              </a:ext>
            </a:extLst>
          </p:cNvPr>
          <p:cNvSpPr/>
          <p:nvPr/>
        </p:nvSpPr>
        <p:spPr>
          <a:xfrm rot="8100000">
            <a:off x="2259245" y="2772715"/>
            <a:ext cx="153458" cy="153458"/>
          </a:xfrm>
          <a:prstGeom prst="teardrop">
            <a:avLst>
              <a:gd name="adj" fmla="val 100000"/>
            </a:avLst>
          </a:prstGeom>
          <a:solidFill>
            <a:srgbClr val="F3D20A"/>
          </a:solidFill>
          <a:ln>
            <a:noFill/>
          </a:ln>
        </p:spPr>
        <p:txBody>
          <a:bodyPr lIns="91425" tIns="91425" rIns="91425" bIns="91425" anchor="ctr" anchorCtr="0">
            <a:noAutofit/>
          </a:bodyPr>
          <a:lstStyle/>
          <a:p>
            <a:pPr lvl="0">
              <a:spcBef>
                <a:spcPts val="0"/>
              </a:spcBef>
              <a:buNone/>
            </a:pPr>
            <a:endParaRPr/>
          </a:p>
        </p:txBody>
      </p:sp>
      <p:sp>
        <p:nvSpPr>
          <p:cNvPr id="8" name="Shape 254">
            <a:extLst>
              <a:ext uri="{FF2B5EF4-FFF2-40B4-BE49-F238E27FC236}">
                <a16:creationId xmlns:a16="http://schemas.microsoft.com/office/drawing/2014/main" id="{F8D93B20-9570-49FB-91DE-456CFA86C109}"/>
              </a:ext>
            </a:extLst>
          </p:cNvPr>
          <p:cNvSpPr/>
          <p:nvPr/>
        </p:nvSpPr>
        <p:spPr>
          <a:xfrm rot="8100000">
            <a:off x="3264850" y="4207701"/>
            <a:ext cx="153458" cy="153458"/>
          </a:xfrm>
          <a:prstGeom prst="teardrop">
            <a:avLst>
              <a:gd name="adj" fmla="val 100000"/>
            </a:avLst>
          </a:prstGeom>
          <a:solidFill>
            <a:srgbClr val="F3D20A"/>
          </a:solidFill>
          <a:ln>
            <a:noFill/>
          </a:ln>
        </p:spPr>
        <p:txBody>
          <a:bodyPr lIns="91425" tIns="91425" rIns="91425" bIns="91425" anchor="ctr" anchorCtr="0">
            <a:noAutofit/>
          </a:bodyPr>
          <a:lstStyle/>
          <a:p>
            <a:pPr lvl="0">
              <a:spcBef>
                <a:spcPts val="0"/>
              </a:spcBef>
              <a:buNone/>
            </a:pPr>
            <a:endParaRPr/>
          </a:p>
        </p:txBody>
      </p:sp>
      <p:sp>
        <p:nvSpPr>
          <p:cNvPr id="9" name="Shape 255">
            <a:extLst>
              <a:ext uri="{FF2B5EF4-FFF2-40B4-BE49-F238E27FC236}">
                <a16:creationId xmlns:a16="http://schemas.microsoft.com/office/drawing/2014/main" id="{DF0389B5-AF5F-4375-8D3A-283683C1C3DD}"/>
              </a:ext>
            </a:extLst>
          </p:cNvPr>
          <p:cNvSpPr/>
          <p:nvPr/>
        </p:nvSpPr>
        <p:spPr>
          <a:xfrm rot="8100000">
            <a:off x="4903850" y="4493176"/>
            <a:ext cx="153458" cy="153458"/>
          </a:xfrm>
          <a:prstGeom prst="teardrop">
            <a:avLst>
              <a:gd name="adj" fmla="val 100000"/>
            </a:avLst>
          </a:prstGeom>
          <a:solidFill>
            <a:srgbClr val="F3D20A"/>
          </a:solidFill>
          <a:ln>
            <a:noFill/>
          </a:ln>
        </p:spPr>
        <p:txBody>
          <a:bodyPr lIns="91425" tIns="91425" rIns="91425" bIns="91425" anchor="ctr" anchorCtr="0">
            <a:noAutofit/>
          </a:bodyPr>
          <a:lstStyle/>
          <a:p>
            <a:pPr lvl="0">
              <a:spcBef>
                <a:spcPts val="0"/>
              </a:spcBef>
              <a:buNone/>
            </a:pPr>
            <a:endParaRPr/>
          </a:p>
        </p:txBody>
      </p:sp>
      <p:sp>
        <p:nvSpPr>
          <p:cNvPr id="10" name="Shape 257">
            <a:extLst>
              <a:ext uri="{FF2B5EF4-FFF2-40B4-BE49-F238E27FC236}">
                <a16:creationId xmlns:a16="http://schemas.microsoft.com/office/drawing/2014/main" id="{ACE146A9-3336-4D9D-BDEF-13779F4EE41D}"/>
              </a:ext>
            </a:extLst>
          </p:cNvPr>
          <p:cNvSpPr/>
          <p:nvPr/>
        </p:nvSpPr>
        <p:spPr>
          <a:xfrm rot="8100000">
            <a:off x="6287673" y="3657751"/>
            <a:ext cx="153458" cy="153458"/>
          </a:xfrm>
          <a:prstGeom prst="teardrop">
            <a:avLst>
              <a:gd name="adj" fmla="val 100000"/>
            </a:avLst>
          </a:prstGeom>
          <a:solidFill>
            <a:srgbClr val="F3D20A"/>
          </a:solidFill>
          <a:ln>
            <a:noFill/>
          </a:ln>
        </p:spPr>
        <p:txBody>
          <a:bodyPr lIns="91425" tIns="91425" rIns="91425" bIns="91425" anchor="ctr" anchorCtr="0">
            <a:noAutofit/>
          </a:bodyPr>
          <a:lstStyle/>
          <a:p>
            <a:pPr lvl="0">
              <a:spcBef>
                <a:spcPts val="0"/>
              </a:spcBef>
              <a:buNone/>
            </a:pPr>
            <a:endParaRPr/>
          </a:p>
        </p:txBody>
      </p:sp>
      <p:sp>
        <p:nvSpPr>
          <p:cNvPr id="11" name="Rectangle 10"/>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211202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06519465"/>
              </p:ext>
            </p:extLst>
          </p:nvPr>
        </p:nvGraphicFramePr>
        <p:xfrm>
          <a:off x="1409699" y="402672"/>
          <a:ext cx="9078983" cy="6052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EC17C9B-7926-4244-9D52-02983425AE80}"/>
              </a:ext>
            </a:extLst>
          </p:cNvPr>
          <p:cNvSpPr txBox="1"/>
          <p:nvPr/>
        </p:nvSpPr>
        <p:spPr>
          <a:xfrm>
            <a:off x="3606707" y="4733681"/>
            <a:ext cx="2785120" cy="954107"/>
          </a:xfrm>
          <a:prstGeom prst="rect">
            <a:avLst/>
          </a:prstGeom>
          <a:noFill/>
        </p:spPr>
        <p:txBody>
          <a:bodyPr wrap="square" rtlCol="0">
            <a:spAutoFit/>
          </a:bodyPr>
          <a:lstStyle/>
          <a:p>
            <a:pPr algn="ctr"/>
            <a:r>
              <a:rPr lang="en-US" b="1" dirty="0">
                <a:solidFill>
                  <a:srgbClr val="DBA82C"/>
                </a:solidFill>
                <a:latin typeface="Roboto" pitchFamily="2" charset="0"/>
                <a:ea typeface="Roboto" pitchFamily="2" charset="0"/>
                <a:cs typeface="Lato" panose="020F0502020204030203" pitchFamily="34" charset="0"/>
              </a:rPr>
              <a:t>SECOND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8" name="TextBox 7">
            <a:extLst>
              <a:ext uri="{FF2B5EF4-FFF2-40B4-BE49-F238E27FC236}">
                <a16:creationId xmlns:a16="http://schemas.microsoft.com/office/drawing/2014/main" id="{787A15B3-DD6A-42BA-8A35-790A37385E92}"/>
              </a:ext>
            </a:extLst>
          </p:cNvPr>
          <p:cNvSpPr txBox="1"/>
          <p:nvPr/>
        </p:nvSpPr>
        <p:spPr>
          <a:xfrm>
            <a:off x="6396072" y="4696920"/>
            <a:ext cx="2839886" cy="954107"/>
          </a:xfrm>
          <a:prstGeom prst="rect">
            <a:avLst/>
          </a:prstGeom>
          <a:noFill/>
        </p:spPr>
        <p:txBody>
          <a:bodyPr wrap="square" rtlCol="0">
            <a:spAutoFit/>
          </a:bodyPr>
          <a:lstStyle/>
          <a:p>
            <a:pPr algn="ctr"/>
            <a:r>
              <a:rPr lang="en-US" b="1" dirty="0">
                <a:solidFill>
                  <a:srgbClr val="DBA82C"/>
                </a:solidFill>
                <a:latin typeface="Roboto" pitchFamily="2" charset="0"/>
                <a:ea typeface="Roboto" pitchFamily="2" charset="0"/>
                <a:cs typeface="Lato" panose="020F0502020204030203" pitchFamily="34" charset="0"/>
              </a:rPr>
              <a:t>THIRD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9" name="TextBox 8">
            <a:extLst>
              <a:ext uri="{FF2B5EF4-FFF2-40B4-BE49-F238E27FC236}">
                <a16:creationId xmlns:a16="http://schemas.microsoft.com/office/drawing/2014/main" id="{E1026836-1B80-4B1F-BA97-B22E1A8F8633}"/>
              </a:ext>
            </a:extLst>
          </p:cNvPr>
          <p:cNvSpPr txBox="1"/>
          <p:nvPr/>
        </p:nvSpPr>
        <p:spPr>
          <a:xfrm>
            <a:off x="9069679" y="1287599"/>
            <a:ext cx="2764988" cy="954107"/>
          </a:xfrm>
          <a:prstGeom prst="rect">
            <a:avLst/>
          </a:prstGeom>
          <a:noFill/>
        </p:spPr>
        <p:txBody>
          <a:bodyPr wrap="square" rtlCol="0">
            <a:spAutoFit/>
          </a:bodyPr>
          <a:lstStyle/>
          <a:p>
            <a:pPr algn="ctr"/>
            <a:r>
              <a:rPr lang="en-US" b="1" dirty="0">
                <a:solidFill>
                  <a:srgbClr val="DBA82C"/>
                </a:solidFill>
                <a:latin typeface="Roboto" pitchFamily="2" charset="0"/>
                <a:ea typeface="Roboto" pitchFamily="2" charset="0"/>
                <a:cs typeface="Lato" panose="020F0502020204030203" pitchFamily="34" charset="0"/>
              </a:rPr>
              <a:t>FOURTH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10" name="TextBox 9">
            <a:extLst>
              <a:ext uri="{FF2B5EF4-FFF2-40B4-BE49-F238E27FC236}">
                <a16:creationId xmlns:a16="http://schemas.microsoft.com/office/drawing/2014/main" id="{51672FBC-FE7B-4068-9E8F-C74AA444EAE5}"/>
              </a:ext>
            </a:extLst>
          </p:cNvPr>
          <p:cNvSpPr txBox="1"/>
          <p:nvPr/>
        </p:nvSpPr>
        <p:spPr>
          <a:xfrm>
            <a:off x="662341" y="1353563"/>
            <a:ext cx="2628358" cy="954107"/>
          </a:xfrm>
          <a:prstGeom prst="rect">
            <a:avLst/>
          </a:prstGeom>
          <a:noFill/>
        </p:spPr>
        <p:txBody>
          <a:bodyPr wrap="square" rtlCol="0">
            <a:spAutoFit/>
          </a:bodyPr>
          <a:lstStyle/>
          <a:p>
            <a:pPr algn="ctr"/>
            <a:r>
              <a:rPr lang="en-US" b="1" dirty="0">
                <a:solidFill>
                  <a:srgbClr val="DBA82C"/>
                </a:solidFill>
                <a:latin typeface="Roboto" pitchFamily="2" charset="0"/>
                <a:ea typeface="Roboto" pitchFamily="2" charset="0"/>
                <a:cs typeface="Lato" panose="020F0502020204030203" pitchFamily="34" charset="0"/>
              </a:rPr>
              <a:t>FIRST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11" name="Rectangle 10">
            <a:extLst>
              <a:ext uri="{FF2B5EF4-FFF2-40B4-BE49-F238E27FC236}">
                <a16:creationId xmlns:a16="http://schemas.microsoft.com/office/drawing/2014/main" id="{EFF49A3A-275B-4E2D-9586-12C6492F041A}"/>
              </a:ext>
            </a:extLst>
          </p:cNvPr>
          <p:cNvSpPr/>
          <p:nvPr/>
        </p:nvSpPr>
        <p:spPr>
          <a:xfrm>
            <a:off x="4118260" y="656650"/>
            <a:ext cx="4123858" cy="1006045"/>
          </a:xfrm>
          <a:prstGeom prst="rect">
            <a:avLst/>
          </a:prstGeom>
          <a:noFill/>
        </p:spPr>
        <p:txBody>
          <a:bodyPr wrap="square" lIns="91440" tIns="45720" rIns="91440" bIns="45720">
            <a:spAutoFit/>
          </a:bodyPr>
          <a:lstStyle/>
          <a:p>
            <a:pPr algn="ctr">
              <a:lnSpc>
                <a:spcPts val="3500"/>
              </a:lnSpc>
            </a:pPr>
            <a:r>
              <a:rPr lang="en-US" sz="4000" cap="none" spc="0" dirty="0">
                <a:ln w="0"/>
                <a:solidFill>
                  <a:schemeClr val="accent1"/>
                </a:solidFill>
                <a:latin typeface="Roboto" pitchFamily="2" charset="0"/>
                <a:ea typeface="Roboto" pitchFamily="2" charset="0"/>
                <a:cs typeface="Lato" panose="020F0502020204030203" pitchFamily="34" charset="0"/>
              </a:rPr>
              <a:t>OUR PROCESS IS </a:t>
            </a:r>
            <a:r>
              <a:rPr lang="en-US" sz="4000" b="1" cap="none" spc="0" dirty="0">
                <a:ln w="0"/>
                <a:solidFill>
                  <a:schemeClr val="accent1"/>
                </a:solidFill>
                <a:effectLst>
                  <a:outerShdw blurRad="38100" dist="38100" dir="2700000" algn="tl">
                    <a:srgbClr val="000000">
                      <a:alpha val="43137"/>
                    </a:srgbClr>
                  </a:outerShdw>
                </a:effectLst>
                <a:latin typeface="Roboto" pitchFamily="2" charset="0"/>
                <a:ea typeface="Roboto" pitchFamily="2" charset="0"/>
                <a:cs typeface="Lato" panose="020F0502020204030203" pitchFamily="34" charset="0"/>
              </a:rPr>
              <a:t>SIMPLE</a:t>
            </a:r>
          </a:p>
        </p:txBody>
      </p:sp>
      <p:sp>
        <p:nvSpPr>
          <p:cNvPr id="12" name="Shape 440">
            <a:extLst>
              <a:ext uri="{FF2B5EF4-FFF2-40B4-BE49-F238E27FC236}">
                <a16:creationId xmlns:a16="http://schemas.microsoft.com/office/drawing/2014/main" id="{36210CA5-C6C1-4025-B4ED-D14E69637AEA}"/>
              </a:ext>
            </a:extLst>
          </p:cNvPr>
          <p:cNvSpPr/>
          <p:nvPr/>
        </p:nvSpPr>
        <p:spPr>
          <a:xfrm>
            <a:off x="2696127" y="3244666"/>
            <a:ext cx="449743" cy="449716"/>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7030A0"/>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503">
            <a:extLst>
              <a:ext uri="{FF2B5EF4-FFF2-40B4-BE49-F238E27FC236}">
                <a16:creationId xmlns:a16="http://schemas.microsoft.com/office/drawing/2014/main" id="{7C0B976F-D919-4D3F-B518-F7D2EF154A0B}"/>
              </a:ext>
            </a:extLst>
          </p:cNvPr>
          <p:cNvSpPr/>
          <p:nvPr/>
        </p:nvSpPr>
        <p:spPr>
          <a:xfrm>
            <a:off x="4876436" y="3218697"/>
            <a:ext cx="475713" cy="475685"/>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7030A0"/>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grpSp>
        <p:nvGrpSpPr>
          <p:cNvPr id="14" name="Shape 541">
            <a:extLst>
              <a:ext uri="{FF2B5EF4-FFF2-40B4-BE49-F238E27FC236}">
                <a16:creationId xmlns:a16="http://schemas.microsoft.com/office/drawing/2014/main" id="{90F66949-D0E2-4599-A55B-2A505C863763}"/>
              </a:ext>
            </a:extLst>
          </p:cNvPr>
          <p:cNvGrpSpPr/>
          <p:nvPr/>
        </p:nvGrpSpPr>
        <p:grpSpPr>
          <a:xfrm>
            <a:off x="6995561" y="3183510"/>
            <a:ext cx="471571" cy="446974"/>
            <a:chOff x="5300400" y="3670175"/>
            <a:chExt cx="421300" cy="399325"/>
          </a:xfrm>
          <a:solidFill>
            <a:srgbClr val="7030A0"/>
          </a:solidFill>
          <a:effectLst>
            <a:outerShdw blurRad="50800" dist="38100" algn="l" rotWithShape="0">
              <a:prstClr val="black">
                <a:alpha val="23000"/>
              </a:prstClr>
            </a:outerShdw>
          </a:effectLst>
        </p:grpSpPr>
        <p:sp>
          <p:nvSpPr>
            <p:cNvPr id="15" name="Shape 542">
              <a:extLst>
                <a:ext uri="{FF2B5EF4-FFF2-40B4-BE49-F238E27FC236}">
                  <a16:creationId xmlns:a16="http://schemas.microsoft.com/office/drawing/2014/main" id="{DB6E699C-EB43-400B-A5BA-3299472C07CD}"/>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543">
              <a:extLst>
                <a:ext uri="{FF2B5EF4-FFF2-40B4-BE49-F238E27FC236}">
                  <a16:creationId xmlns:a16="http://schemas.microsoft.com/office/drawing/2014/main" id="{AF3F301D-7ECA-4431-9933-A5EEE6C43C42}"/>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 name="Shape 544">
              <a:extLst>
                <a:ext uri="{FF2B5EF4-FFF2-40B4-BE49-F238E27FC236}">
                  <a16:creationId xmlns:a16="http://schemas.microsoft.com/office/drawing/2014/main" id="{C56CBE64-200F-4FD8-9C15-8BBEC569815B}"/>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 name="Shape 545">
              <a:extLst>
                <a:ext uri="{FF2B5EF4-FFF2-40B4-BE49-F238E27FC236}">
                  <a16:creationId xmlns:a16="http://schemas.microsoft.com/office/drawing/2014/main" id="{7ACA557B-DBB7-49CC-B444-051D4B999941}"/>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546">
              <a:extLst>
                <a:ext uri="{FF2B5EF4-FFF2-40B4-BE49-F238E27FC236}">
                  <a16:creationId xmlns:a16="http://schemas.microsoft.com/office/drawing/2014/main" id="{64C9B4FD-87AF-4AFB-9ED8-093F75EE1B09}"/>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0" name="Shape 551">
            <a:extLst>
              <a:ext uri="{FF2B5EF4-FFF2-40B4-BE49-F238E27FC236}">
                <a16:creationId xmlns:a16="http://schemas.microsoft.com/office/drawing/2014/main" id="{F96ECCA8-4565-4D77-AF76-10C38C75E3B2}"/>
              </a:ext>
            </a:extLst>
          </p:cNvPr>
          <p:cNvGrpSpPr/>
          <p:nvPr/>
        </p:nvGrpSpPr>
        <p:grpSpPr>
          <a:xfrm>
            <a:off x="9110545" y="3172219"/>
            <a:ext cx="496196" cy="496224"/>
            <a:chOff x="570875" y="4322250"/>
            <a:chExt cx="443300" cy="443325"/>
          </a:xfrm>
          <a:solidFill>
            <a:srgbClr val="7030A0"/>
          </a:solidFill>
          <a:effectLst>
            <a:outerShdw blurRad="50800" dist="38100" algn="l" rotWithShape="0">
              <a:prstClr val="black">
                <a:alpha val="23000"/>
              </a:prstClr>
            </a:outerShdw>
          </a:effectLst>
        </p:grpSpPr>
        <p:sp>
          <p:nvSpPr>
            <p:cNvPr id="21" name="Shape 552">
              <a:extLst>
                <a:ext uri="{FF2B5EF4-FFF2-40B4-BE49-F238E27FC236}">
                  <a16:creationId xmlns:a16="http://schemas.microsoft.com/office/drawing/2014/main" id="{E10B16F2-24F7-43EA-ABBD-0EE05706E2FA}"/>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 name="Shape 553">
              <a:extLst>
                <a:ext uri="{FF2B5EF4-FFF2-40B4-BE49-F238E27FC236}">
                  <a16:creationId xmlns:a16="http://schemas.microsoft.com/office/drawing/2014/main" id="{77541D56-D313-4F1A-8D1E-9C86302A34B0}"/>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554">
              <a:extLst>
                <a:ext uri="{FF2B5EF4-FFF2-40B4-BE49-F238E27FC236}">
                  <a16:creationId xmlns:a16="http://schemas.microsoft.com/office/drawing/2014/main" id="{4EF54CE5-958B-48D4-B4D2-8F845E12ECAC}"/>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 name="Shape 555">
              <a:extLst>
                <a:ext uri="{FF2B5EF4-FFF2-40B4-BE49-F238E27FC236}">
                  <a16:creationId xmlns:a16="http://schemas.microsoft.com/office/drawing/2014/main" id="{EC9B8338-F594-489E-B5BD-82683C71B34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5" name="Rectangle 24"/>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280854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chemeClr val="bg1">
                <a:lumMod val="85000"/>
              </a:schemeClr>
            </a:gs>
            <a:gs pos="3000">
              <a:schemeClr val="accent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cxnSp>
        <p:nvCxnSpPr>
          <p:cNvPr id="2" name="Straight Connector 1"/>
          <p:cNvCxnSpPr/>
          <p:nvPr/>
        </p:nvCxnSpPr>
        <p:spPr>
          <a:xfrm>
            <a:off x="9538832" y="1239365"/>
            <a:ext cx="1531869" cy="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10991468" y="1056805"/>
            <a:ext cx="28433" cy="4553442"/>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780864" y="5716481"/>
            <a:ext cx="2195856" cy="13711"/>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7602863" y="4479395"/>
            <a:ext cx="2400487" cy="14989"/>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36301" y="3278921"/>
            <a:ext cx="2474300" cy="1545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80833" y="3380047"/>
            <a:ext cx="9541" cy="1528183"/>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77357" y="4957205"/>
            <a:ext cx="3042996" cy="19001"/>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254629" y="3353299"/>
            <a:ext cx="2400487" cy="14989"/>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1880" y="1778083"/>
            <a:ext cx="2400487" cy="14989"/>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784937" y="1115642"/>
            <a:ext cx="1354861" cy="1354861"/>
            <a:chOff x="1438244" y="995722"/>
            <a:chExt cx="1396958" cy="1396958"/>
          </a:xfrm>
        </p:grpSpPr>
        <p:sp>
          <p:nvSpPr>
            <p:cNvPr id="12" name="Oval 11"/>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81267" y="1138745"/>
              <a:ext cx="1110912" cy="1110912"/>
            </a:xfrm>
            <a:prstGeom prst="ellipse">
              <a:avLst/>
            </a:prstGeom>
            <a:solidFill>
              <a:schemeClr val="accent1"/>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2784937" y="4251084"/>
            <a:ext cx="1354861" cy="1354861"/>
            <a:chOff x="1438244" y="995722"/>
            <a:chExt cx="1396958" cy="1396958"/>
          </a:xfrm>
        </p:grpSpPr>
        <p:sp>
          <p:nvSpPr>
            <p:cNvPr id="15" name="Oval 14"/>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Oval 15"/>
            <p:cNvSpPr/>
            <p:nvPr/>
          </p:nvSpPr>
          <p:spPr>
            <a:xfrm>
              <a:off x="1581267" y="1138745"/>
              <a:ext cx="1110912" cy="1110912"/>
            </a:xfrm>
            <a:prstGeom prst="ellipse">
              <a:avLst/>
            </a:prstGeom>
            <a:solidFill>
              <a:schemeClr val="accent2"/>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7" name="Group 16"/>
          <p:cNvGrpSpPr/>
          <p:nvPr/>
        </p:nvGrpSpPr>
        <p:grpSpPr>
          <a:xfrm>
            <a:off x="5812944" y="2609216"/>
            <a:ext cx="1354861" cy="1354861"/>
            <a:chOff x="1438244" y="995722"/>
            <a:chExt cx="1396958" cy="1396958"/>
          </a:xfrm>
        </p:grpSpPr>
        <p:sp>
          <p:nvSpPr>
            <p:cNvPr id="18" name="Oval 17"/>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Oval 18"/>
            <p:cNvSpPr/>
            <p:nvPr/>
          </p:nvSpPr>
          <p:spPr>
            <a:xfrm>
              <a:off x="1581267" y="1138745"/>
              <a:ext cx="1110912" cy="1110912"/>
            </a:xfrm>
            <a:prstGeom prst="ellipse">
              <a:avLst/>
            </a:prstGeom>
            <a:solidFill>
              <a:srgbClr val="92D050"/>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20" name="Group 19"/>
          <p:cNvGrpSpPr/>
          <p:nvPr/>
        </p:nvGrpSpPr>
        <p:grpSpPr>
          <a:xfrm>
            <a:off x="10327481" y="561935"/>
            <a:ext cx="1354861" cy="1354861"/>
            <a:chOff x="1438244" y="995722"/>
            <a:chExt cx="1396958" cy="1396958"/>
          </a:xfrm>
        </p:grpSpPr>
        <p:sp>
          <p:nvSpPr>
            <p:cNvPr id="21" name="Oval 20"/>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Oval 21"/>
            <p:cNvSpPr/>
            <p:nvPr/>
          </p:nvSpPr>
          <p:spPr>
            <a:xfrm>
              <a:off x="1581267" y="1138745"/>
              <a:ext cx="1110912" cy="1110912"/>
            </a:xfrm>
            <a:prstGeom prst="ellipse">
              <a:avLst/>
            </a:prstGeom>
            <a:solidFill>
              <a:schemeClr val="accent6">
                <a:lumMod val="75000"/>
              </a:schemeClr>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3" name="Group 22"/>
          <p:cNvGrpSpPr/>
          <p:nvPr/>
        </p:nvGrpSpPr>
        <p:grpSpPr>
          <a:xfrm>
            <a:off x="8133171" y="5033446"/>
            <a:ext cx="1354861" cy="1354861"/>
            <a:chOff x="1438244" y="995722"/>
            <a:chExt cx="1396958" cy="1396958"/>
          </a:xfrm>
        </p:grpSpPr>
        <p:sp>
          <p:nvSpPr>
            <p:cNvPr id="24" name="Oval 23"/>
            <p:cNvSpPr/>
            <p:nvPr/>
          </p:nvSpPr>
          <p:spPr>
            <a:xfrm>
              <a:off x="1438244" y="995722"/>
              <a:ext cx="1396958" cy="1396958"/>
            </a:xfrm>
            <a:prstGeom prst="ellipse">
              <a:avLst/>
            </a:prstGeom>
            <a:gradFill>
              <a:gsLst>
                <a:gs pos="100000">
                  <a:schemeClr val="bg1">
                    <a:lumMod val="85000"/>
                  </a:schemeClr>
                </a:gs>
                <a:gs pos="0">
                  <a:schemeClr val="bg1">
                    <a:lumMod val="85000"/>
                  </a:schemeClr>
                </a:gs>
                <a:gs pos="71000">
                  <a:schemeClr val="bg1"/>
                </a:gs>
              </a:gsLst>
              <a:path path="circle">
                <a:fillToRect l="100000" t="100000"/>
              </a:path>
            </a:gradFill>
            <a:ln>
              <a:noFill/>
            </a:ln>
            <a:effectLst>
              <a:outerShdw blurRad="88900" dist="114300" dir="2700000" sx="104000" sy="104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Oval 24"/>
            <p:cNvSpPr/>
            <p:nvPr/>
          </p:nvSpPr>
          <p:spPr>
            <a:xfrm>
              <a:off x="1581267" y="1138745"/>
              <a:ext cx="1110912" cy="1110912"/>
            </a:xfrm>
            <a:prstGeom prst="ellipse">
              <a:avLst/>
            </a:prstGeom>
            <a:solidFill>
              <a:srgbClr val="00B0F0"/>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26" name="TextBox 25">
            <a:extLst>
              <a:ext uri="{FF2B5EF4-FFF2-40B4-BE49-F238E27FC236}">
                <a16:creationId xmlns:a16="http://schemas.microsoft.com/office/drawing/2014/main" id="{51672FBC-FE7B-4068-9E8F-C74AA444EAE5}"/>
              </a:ext>
            </a:extLst>
          </p:cNvPr>
          <p:cNvSpPr txBox="1"/>
          <p:nvPr/>
        </p:nvSpPr>
        <p:spPr>
          <a:xfrm>
            <a:off x="382366" y="4417893"/>
            <a:ext cx="2363076" cy="1231106"/>
          </a:xfrm>
          <a:prstGeom prst="rect">
            <a:avLst/>
          </a:prstGeom>
          <a:noFill/>
        </p:spPr>
        <p:txBody>
          <a:bodyPr wrap="square" rtlCol="0">
            <a:spAutoFit/>
          </a:bodyPr>
          <a:lstStyle/>
          <a:p>
            <a:r>
              <a:rPr lang="en-US" b="1" dirty="0">
                <a:solidFill>
                  <a:schemeClr val="accent2"/>
                </a:solidFill>
                <a:latin typeface="Roboto" pitchFamily="2" charset="0"/>
                <a:ea typeface="Roboto" pitchFamily="2" charset="0"/>
                <a:cs typeface="Lato" panose="020F0502020204030203" pitchFamily="34" charset="0"/>
              </a:rPr>
              <a:t>2015</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27" name="Freeform 26"/>
          <p:cNvSpPr/>
          <p:nvPr/>
        </p:nvSpPr>
        <p:spPr>
          <a:xfrm>
            <a:off x="659051" y="1602349"/>
            <a:ext cx="388791" cy="388791"/>
          </a:xfrm>
          <a:custGeom>
            <a:avLst/>
            <a:gdLst>
              <a:gd name="connsiteX0" fmla="*/ 340101 w 919868"/>
              <a:gd name="connsiteY0" fmla="*/ 301708 h 919868"/>
              <a:gd name="connsiteX1" fmla="*/ 459934 w 919868"/>
              <a:gd name="connsiteY1" fmla="*/ 459934 h 919868"/>
              <a:gd name="connsiteX2" fmla="*/ 340101 w 919868"/>
              <a:gd name="connsiteY2" fmla="*/ 618160 h 919868"/>
              <a:gd name="connsiteX3" fmla="*/ 459934 w 919868"/>
              <a:gd name="connsiteY3" fmla="*/ 618160 h 919868"/>
              <a:gd name="connsiteX4" fmla="*/ 579767 w 919868"/>
              <a:gd name="connsiteY4" fmla="*/ 459934 h 919868"/>
              <a:gd name="connsiteX5" fmla="*/ 459934 w 919868"/>
              <a:gd name="connsiteY5" fmla="*/ 301708 h 919868"/>
              <a:gd name="connsiteX6" fmla="*/ 459934 w 919868"/>
              <a:gd name="connsiteY6" fmla="*/ 0 h 919868"/>
              <a:gd name="connsiteX7" fmla="*/ 919868 w 919868"/>
              <a:gd name="connsiteY7" fmla="*/ 459934 h 919868"/>
              <a:gd name="connsiteX8" fmla="*/ 459934 w 919868"/>
              <a:gd name="connsiteY8" fmla="*/ 919868 h 919868"/>
              <a:gd name="connsiteX9" fmla="*/ 0 w 919868"/>
              <a:gd name="connsiteY9" fmla="*/ 459934 h 919868"/>
              <a:gd name="connsiteX10" fmla="*/ 459934 w 919868"/>
              <a:gd name="connsiteY10" fmla="*/ 0 h 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868" h="919868">
                <a:moveTo>
                  <a:pt x="340101" y="301708"/>
                </a:moveTo>
                <a:lnTo>
                  <a:pt x="459934" y="459934"/>
                </a:lnTo>
                <a:lnTo>
                  <a:pt x="340101" y="618160"/>
                </a:lnTo>
                <a:lnTo>
                  <a:pt x="459934" y="618160"/>
                </a:lnTo>
                <a:lnTo>
                  <a:pt x="579767" y="459934"/>
                </a:lnTo>
                <a:lnTo>
                  <a:pt x="459934" y="301708"/>
                </a:lnTo>
                <a:close/>
                <a:moveTo>
                  <a:pt x="459934" y="0"/>
                </a:moveTo>
                <a:cubicBezTo>
                  <a:pt x="713949" y="0"/>
                  <a:pt x="919868" y="205919"/>
                  <a:pt x="919868" y="459934"/>
                </a:cubicBezTo>
                <a:cubicBezTo>
                  <a:pt x="919868" y="713949"/>
                  <a:pt x="713949" y="919868"/>
                  <a:pt x="459934" y="919868"/>
                </a:cubicBezTo>
                <a:cubicBezTo>
                  <a:pt x="205919" y="919868"/>
                  <a:pt x="0" y="713949"/>
                  <a:pt x="0" y="459934"/>
                </a:cubicBezTo>
                <a:cubicBezTo>
                  <a:pt x="0" y="205919"/>
                  <a:pt x="205919" y="0"/>
                  <a:pt x="459934" y="0"/>
                </a:cubicBezTo>
                <a:close/>
              </a:path>
            </a:pathLst>
          </a:custGeom>
          <a:solidFill>
            <a:schemeClr val="accent1"/>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1672FBC-FE7B-4068-9E8F-C74AA444EAE5}"/>
              </a:ext>
            </a:extLst>
          </p:cNvPr>
          <p:cNvSpPr txBox="1"/>
          <p:nvPr/>
        </p:nvSpPr>
        <p:spPr>
          <a:xfrm>
            <a:off x="354009" y="2102420"/>
            <a:ext cx="2363076" cy="1231106"/>
          </a:xfrm>
          <a:prstGeom prst="rect">
            <a:avLst/>
          </a:prstGeom>
          <a:noFill/>
        </p:spPr>
        <p:txBody>
          <a:bodyPr wrap="square" rtlCol="0">
            <a:spAutoFit/>
          </a:bodyPr>
          <a:lstStyle/>
          <a:p>
            <a:r>
              <a:rPr lang="en-US" b="1" dirty="0">
                <a:solidFill>
                  <a:schemeClr val="accent1"/>
                </a:solidFill>
                <a:latin typeface="Roboto" pitchFamily="2" charset="0"/>
                <a:ea typeface="Roboto" pitchFamily="2" charset="0"/>
                <a:cs typeface="Lato" panose="020F0502020204030203" pitchFamily="34" charset="0"/>
              </a:rPr>
              <a:t>2014</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29" name="TextBox 28">
            <a:extLst>
              <a:ext uri="{FF2B5EF4-FFF2-40B4-BE49-F238E27FC236}">
                <a16:creationId xmlns:a16="http://schemas.microsoft.com/office/drawing/2014/main" id="{51672FBC-FE7B-4068-9E8F-C74AA444EAE5}"/>
              </a:ext>
            </a:extLst>
          </p:cNvPr>
          <p:cNvSpPr txBox="1"/>
          <p:nvPr/>
        </p:nvSpPr>
        <p:spPr>
          <a:xfrm>
            <a:off x="3579039" y="2826842"/>
            <a:ext cx="2363076" cy="1231106"/>
          </a:xfrm>
          <a:prstGeom prst="rect">
            <a:avLst/>
          </a:prstGeom>
          <a:noFill/>
        </p:spPr>
        <p:txBody>
          <a:bodyPr wrap="square" rtlCol="0">
            <a:spAutoFit/>
          </a:bodyPr>
          <a:lstStyle/>
          <a:p>
            <a:r>
              <a:rPr lang="en-US" b="1" dirty="0">
                <a:solidFill>
                  <a:schemeClr val="accent3"/>
                </a:solidFill>
                <a:latin typeface="Roboto" pitchFamily="2" charset="0"/>
                <a:ea typeface="Roboto" pitchFamily="2" charset="0"/>
                <a:cs typeface="Lato" panose="020F0502020204030203" pitchFamily="34" charset="0"/>
              </a:rPr>
              <a:t>2016</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30" name="Oval 29"/>
          <p:cNvSpPr/>
          <p:nvPr/>
        </p:nvSpPr>
        <p:spPr>
          <a:xfrm>
            <a:off x="9286379" y="1146476"/>
            <a:ext cx="211178" cy="211178"/>
          </a:xfrm>
          <a:prstGeom prst="ellipse">
            <a:avLst/>
          </a:prstGeom>
          <a:solidFill>
            <a:schemeClr val="accent6">
              <a:lumMod val="75000"/>
            </a:schemeClr>
          </a:solidFill>
          <a:ln>
            <a:noFill/>
          </a:ln>
          <a:effectLst>
            <a:outerShdw blurRad="88900" dir="6660000" sx="104000" sy="10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TextBox 30">
            <a:extLst>
              <a:ext uri="{FF2B5EF4-FFF2-40B4-BE49-F238E27FC236}">
                <a16:creationId xmlns:a16="http://schemas.microsoft.com/office/drawing/2014/main" id="{51672FBC-FE7B-4068-9E8F-C74AA444EAE5}"/>
              </a:ext>
            </a:extLst>
          </p:cNvPr>
          <p:cNvSpPr txBox="1"/>
          <p:nvPr/>
        </p:nvSpPr>
        <p:spPr>
          <a:xfrm>
            <a:off x="5816691" y="5259910"/>
            <a:ext cx="2363076" cy="1231106"/>
          </a:xfrm>
          <a:prstGeom prst="rect">
            <a:avLst/>
          </a:prstGeom>
          <a:noFill/>
        </p:spPr>
        <p:txBody>
          <a:bodyPr wrap="square" rtlCol="0">
            <a:spAutoFit/>
          </a:bodyPr>
          <a:lstStyle/>
          <a:p>
            <a:r>
              <a:rPr lang="en-US" b="1" dirty="0">
                <a:solidFill>
                  <a:srgbClr val="00B0F0"/>
                </a:solidFill>
                <a:latin typeface="Roboto" pitchFamily="2" charset="0"/>
                <a:ea typeface="Roboto" pitchFamily="2" charset="0"/>
                <a:cs typeface="Lato" panose="020F0502020204030203" pitchFamily="34" charset="0"/>
              </a:rPr>
              <a:t>2017</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32" name="TextBox 31">
            <a:extLst>
              <a:ext uri="{FF2B5EF4-FFF2-40B4-BE49-F238E27FC236}">
                <a16:creationId xmlns:a16="http://schemas.microsoft.com/office/drawing/2014/main" id="{51672FBC-FE7B-4068-9E8F-C74AA444EAE5}"/>
              </a:ext>
            </a:extLst>
          </p:cNvPr>
          <p:cNvSpPr txBox="1"/>
          <p:nvPr/>
        </p:nvSpPr>
        <p:spPr>
          <a:xfrm>
            <a:off x="6946406" y="649325"/>
            <a:ext cx="2363076" cy="1231106"/>
          </a:xfrm>
          <a:prstGeom prst="rect">
            <a:avLst/>
          </a:prstGeom>
          <a:noFill/>
        </p:spPr>
        <p:txBody>
          <a:bodyPr wrap="square" rtlCol="0">
            <a:spAutoFit/>
          </a:bodyPr>
          <a:lstStyle/>
          <a:p>
            <a:r>
              <a:rPr lang="en-US" b="1" dirty="0">
                <a:solidFill>
                  <a:schemeClr val="accent6">
                    <a:lumMod val="75000"/>
                  </a:schemeClr>
                </a:solidFill>
                <a:latin typeface="Roboto" pitchFamily="2" charset="0"/>
                <a:ea typeface="Roboto" pitchFamily="2" charset="0"/>
                <a:cs typeface="Lato" panose="020F0502020204030203" pitchFamily="34" charset="0"/>
              </a:rPr>
              <a:t>2018</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grpSp>
        <p:nvGrpSpPr>
          <p:cNvPr id="33" name="Shape 453"/>
          <p:cNvGrpSpPr/>
          <p:nvPr/>
        </p:nvGrpSpPr>
        <p:grpSpPr>
          <a:xfrm>
            <a:off x="10805805" y="964247"/>
            <a:ext cx="457203" cy="487148"/>
            <a:chOff x="5970800" y="1619250"/>
            <a:chExt cx="428650" cy="456725"/>
          </a:xfrm>
          <a:solidFill>
            <a:schemeClr val="bg1"/>
          </a:solidFill>
        </p:grpSpPr>
        <p:sp>
          <p:nvSpPr>
            <p:cNvPr id="34"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39" name="Shape 482"/>
          <p:cNvSpPr/>
          <p:nvPr/>
        </p:nvSpPr>
        <p:spPr>
          <a:xfrm>
            <a:off x="3259187" y="1581897"/>
            <a:ext cx="407712" cy="429845"/>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40" name="Shape 486"/>
          <p:cNvGrpSpPr/>
          <p:nvPr/>
        </p:nvGrpSpPr>
        <p:grpSpPr>
          <a:xfrm>
            <a:off x="3325168" y="4708441"/>
            <a:ext cx="274865" cy="448083"/>
            <a:chOff x="6730350" y="2315900"/>
            <a:chExt cx="257700" cy="420100"/>
          </a:xfrm>
          <a:solidFill>
            <a:schemeClr val="bg1"/>
          </a:solidFill>
        </p:grpSpPr>
        <p:sp>
          <p:nvSpPr>
            <p:cNvPr id="41"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6" name="Shape 538"/>
          <p:cNvGrpSpPr/>
          <p:nvPr/>
        </p:nvGrpSpPr>
        <p:grpSpPr>
          <a:xfrm>
            <a:off x="8615333" y="5517707"/>
            <a:ext cx="483228" cy="354301"/>
            <a:chOff x="4610450" y="3703750"/>
            <a:chExt cx="453050" cy="332175"/>
          </a:xfrm>
          <a:solidFill>
            <a:schemeClr val="bg1"/>
          </a:solidFill>
        </p:grpSpPr>
        <p:sp>
          <p:nvSpPr>
            <p:cNvPr id="47"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8"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9" name="Shape 551"/>
          <p:cNvGrpSpPr/>
          <p:nvPr/>
        </p:nvGrpSpPr>
        <p:grpSpPr>
          <a:xfrm>
            <a:off x="6244418" y="3057607"/>
            <a:ext cx="472829" cy="472856"/>
            <a:chOff x="570875" y="4322250"/>
            <a:chExt cx="443300" cy="443325"/>
          </a:xfrm>
          <a:solidFill>
            <a:schemeClr val="bg1"/>
          </a:solidFill>
        </p:grpSpPr>
        <p:sp>
          <p:nvSpPr>
            <p:cNvPr id="50"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1"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2"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3"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54" name="Rectangle 53">
            <a:extLst>
              <a:ext uri="{FF2B5EF4-FFF2-40B4-BE49-F238E27FC236}">
                <a16:creationId xmlns:a16="http://schemas.microsoft.com/office/drawing/2014/main" id="{EFF49A3A-275B-4E2D-9586-12C6492F041A}"/>
              </a:ext>
            </a:extLst>
          </p:cNvPr>
          <p:cNvSpPr/>
          <p:nvPr/>
        </p:nvSpPr>
        <p:spPr>
          <a:xfrm>
            <a:off x="296604" y="239538"/>
            <a:ext cx="5139463" cy="432170"/>
          </a:xfrm>
          <a:prstGeom prst="rect">
            <a:avLst/>
          </a:prstGeom>
          <a:noFill/>
        </p:spPr>
        <p:txBody>
          <a:bodyPr wrap="square" lIns="91440" tIns="45720" rIns="91440" bIns="45720">
            <a:spAutoFit/>
          </a:bodyPr>
          <a:lstStyle/>
          <a:p>
            <a:pPr>
              <a:lnSpc>
                <a:spcPts val="2600"/>
              </a:lnSpc>
            </a:pPr>
            <a:r>
              <a:rPr lang="en-US" sz="2800" cap="none" spc="0" dirty="0">
                <a:ln w="0"/>
                <a:solidFill>
                  <a:schemeClr val="accent1"/>
                </a:solidFill>
                <a:latin typeface="Roboto" pitchFamily="2" charset="0"/>
                <a:ea typeface="Roboto" pitchFamily="2" charset="0"/>
                <a:cs typeface="Lato" panose="020F0502020204030203" pitchFamily="34" charset="0"/>
              </a:rPr>
              <a:t>TIMELINE </a:t>
            </a:r>
            <a:r>
              <a:rPr lang="en-US" sz="2800" b="1" cap="none" spc="0" dirty="0">
                <a:ln w="0"/>
                <a:solidFill>
                  <a:schemeClr val="accent1"/>
                </a:solidFill>
                <a:effectLst>
                  <a:outerShdw blurRad="38100" dist="38100" dir="2700000" algn="tl">
                    <a:srgbClr val="000000">
                      <a:alpha val="43137"/>
                    </a:srgbClr>
                  </a:outerShdw>
                </a:effectLst>
                <a:latin typeface="Roboto" pitchFamily="2" charset="0"/>
                <a:ea typeface="Roboto" pitchFamily="2" charset="0"/>
                <a:cs typeface="Lato" panose="020F0502020204030203" pitchFamily="34" charset="0"/>
              </a:rPr>
              <a:t>INFOGRAPHIC</a:t>
            </a:r>
          </a:p>
        </p:txBody>
      </p:sp>
      <p:sp>
        <p:nvSpPr>
          <p:cNvPr id="55" name="Rectangle 54">
            <a:extLst>
              <a:ext uri="{FF2B5EF4-FFF2-40B4-BE49-F238E27FC236}">
                <a16:creationId xmlns:a16="http://schemas.microsoft.com/office/drawing/2014/main" id="{EFF49A3A-275B-4E2D-9586-12C6492F041A}"/>
              </a:ext>
            </a:extLst>
          </p:cNvPr>
          <p:cNvSpPr/>
          <p:nvPr/>
        </p:nvSpPr>
        <p:spPr>
          <a:xfrm>
            <a:off x="333235" y="514084"/>
            <a:ext cx="3592493" cy="425758"/>
          </a:xfrm>
          <a:prstGeom prst="rect">
            <a:avLst/>
          </a:prstGeom>
          <a:noFill/>
        </p:spPr>
        <p:txBody>
          <a:bodyPr wrap="square" lIns="91440" tIns="45720" rIns="91440" bIns="45720">
            <a:spAutoFit/>
          </a:bodyPr>
          <a:lstStyle/>
          <a:p>
            <a:pPr>
              <a:lnSpc>
                <a:spcPts val="2600"/>
              </a:lnSpc>
            </a:pPr>
            <a:r>
              <a:rPr lang="en-US" sz="1400" dirty="0">
                <a:ln w="0"/>
                <a:latin typeface="Roboto" pitchFamily="2" charset="0"/>
                <a:ea typeface="Roboto" pitchFamily="2" charset="0"/>
                <a:cs typeface="Lato" panose="020F0502020204030203" pitchFamily="34" charset="0"/>
              </a:rPr>
              <a:t>Your Journey Starts Here</a:t>
            </a:r>
          </a:p>
        </p:txBody>
      </p:sp>
      <p:sp>
        <p:nvSpPr>
          <p:cNvPr id="56" name="Rectangle 55"/>
          <p:cNvSpPr/>
          <p:nvPr/>
        </p:nvSpPr>
        <p:spPr>
          <a:xfrm rot="5400000">
            <a:off x="1183950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108003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a:extLst>
              <a:ext uri="{FF2B5EF4-FFF2-40B4-BE49-F238E27FC236}">
                <a16:creationId xmlns:a16="http://schemas.microsoft.com/office/drawing/2014/main" id="{3CA6F0DA-5E75-488B-976E-A4373DA84E68}"/>
              </a:ext>
            </a:extLst>
          </p:cNvPr>
          <p:cNvSpPr txBox="1">
            <a:spLocks/>
          </p:cNvSpPr>
          <p:nvPr/>
        </p:nvSpPr>
        <p:spPr>
          <a:xfrm>
            <a:off x="1596486" y="2218297"/>
            <a:ext cx="4101900" cy="2421407"/>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sz="2400" dirty="0">
                <a:solidFill>
                  <a:srgbClr val="00B0F0"/>
                </a:solidFill>
                <a:latin typeface="+mj-lt"/>
                <a:ea typeface="Muli"/>
                <a:cs typeface="Muli"/>
                <a:sym typeface="Muli"/>
              </a:rPr>
              <a:t>	WEBSITE PROJECT</a:t>
            </a:r>
          </a:p>
          <a:p>
            <a:pPr>
              <a:spcBef>
                <a:spcPts val="0"/>
              </a:spcBef>
              <a:buFont typeface="Arial" panose="020B0604020202020204" pitchFamily="34" charset="0"/>
              <a:buNone/>
            </a:pPr>
            <a:endParaRPr lang="en-US" sz="2000" b="1" dirty="0">
              <a:latin typeface="Muli"/>
              <a:ea typeface="Muli"/>
              <a:cs typeface="Muli"/>
              <a:sym typeface="Muli"/>
            </a:endParaRPr>
          </a:p>
          <a:p>
            <a:pPr algn="just">
              <a:spcBef>
                <a:spcPts val="0"/>
              </a:spcBef>
              <a:buNone/>
            </a:pPr>
            <a:r>
              <a:rPr lang="en-US" sz="2000" dirty="0">
                <a:latin typeface="Muli"/>
                <a:ea typeface="Muli"/>
                <a:cs typeface="Muli"/>
                <a:sym typeface="Muli"/>
              </a:rPr>
              <a:t>	</a:t>
            </a:r>
            <a:r>
              <a:rPr lang="en-US" sz="1600" dirty="0">
                <a:ea typeface="Muli"/>
                <a:cs typeface="Muli"/>
                <a:sym typeface="Muli"/>
              </a:rPr>
              <a:t>Here you can showcase and explain your app, website or software. Here you can showcase and explain your app, website or software. Here you can showcase and explain your app, website or software</a:t>
            </a:r>
            <a:r>
              <a:rPr lang="en-US" sz="2000" dirty="0">
                <a:ea typeface="Muli"/>
                <a:cs typeface="Muli"/>
                <a:sym typeface="Muli"/>
              </a:rPr>
              <a:t>.</a:t>
            </a:r>
          </a:p>
          <a:p>
            <a:pPr>
              <a:spcBef>
                <a:spcPts val="0"/>
              </a:spcBef>
              <a:buNone/>
            </a:pPr>
            <a:endParaRPr lang="en-US" sz="2000" dirty="0">
              <a:ea typeface="Muli"/>
              <a:cs typeface="Muli"/>
              <a:sym typeface="Muli"/>
            </a:endParaRPr>
          </a:p>
          <a:p>
            <a:pPr>
              <a:spcBef>
                <a:spcPts val="0"/>
              </a:spcBef>
              <a:buFont typeface="Arial" panose="020B0604020202020204" pitchFamily="34" charset="0"/>
              <a:buNone/>
            </a:pPr>
            <a:endParaRPr lang="en-US" sz="2000" dirty="0">
              <a:ea typeface="Muli"/>
              <a:cs typeface="Muli"/>
              <a:sym typeface="Muli"/>
            </a:endParaRPr>
          </a:p>
        </p:txBody>
      </p:sp>
      <p:sp>
        <p:nvSpPr>
          <p:cNvPr id="4" name="Shape 415">
            <a:extLst>
              <a:ext uri="{FF2B5EF4-FFF2-40B4-BE49-F238E27FC236}">
                <a16:creationId xmlns:a16="http://schemas.microsoft.com/office/drawing/2014/main" id="{4651A69C-F6F7-41A7-B6D3-ABA83D3B7B88}"/>
              </a:ext>
            </a:extLst>
          </p:cNvPr>
          <p:cNvSpPr/>
          <p:nvPr/>
        </p:nvSpPr>
        <p:spPr>
          <a:xfrm>
            <a:off x="6336126" y="1840914"/>
            <a:ext cx="5348539" cy="416389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3D20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417">
            <a:extLst>
              <a:ext uri="{FF2B5EF4-FFF2-40B4-BE49-F238E27FC236}">
                <a16:creationId xmlns:a16="http://schemas.microsoft.com/office/drawing/2014/main" id="{8B74A061-29AE-4775-A54B-2E3924AF0D71}"/>
              </a:ext>
            </a:extLst>
          </p:cNvPr>
          <p:cNvSpPr/>
          <p:nvPr/>
        </p:nvSpPr>
        <p:spPr>
          <a:xfrm>
            <a:off x="6549364" y="2073275"/>
            <a:ext cx="4908425" cy="3114229"/>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uli"/>
                <a:ea typeface="Muli"/>
                <a:cs typeface="Muli"/>
                <a:sym typeface="Muli"/>
              </a:rPr>
              <a:t>Place your screenshot here</a:t>
            </a:r>
          </a:p>
        </p:txBody>
      </p:sp>
      <p:sp>
        <p:nvSpPr>
          <p:cNvPr id="6" name="Rectangle 5"/>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12017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4">
            <a:extLst>
              <a:ext uri="{FF2B5EF4-FFF2-40B4-BE49-F238E27FC236}">
                <a16:creationId xmlns:a16="http://schemas.microsoft.com/office/drawing/2014/main" id="{8D2EA0E2-6ED6-4FF6-8475-E18446B56782}"/>
              </a:ext>
            </a:extLst>
          </p:cNvPr>
          <p:cNvSpPr/>
          <p:nvPr/>
        </p:nvSpPr>
        <p:spPr>
          <a:xfrm>
            <a:off x="6650294" y="312513"/>
            <a:ext cx="2956846" cy="593316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F3D20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 name="Shape 396">
            <a:extLst>
              <a:ext uri="{FF2B5EF4-FFF2-40B4-BE49-F238E27FC236}">
                <a16:creationId xmlns:a16="http://schemas.microsoft.com/office/drawing/2014/main" id="{686EB445-27B2-4A78-92CA-7C72294C43EE}"/>
              </a:ext>
            </a:extLst>
          </p:cNvPr>
          <p:cNvSpPr/>
          <p:nvPr/>
        </p:nvSpPr>
        <p:spPr>
          <a:xfrm>
            <a:off x="6778122" y="829045"/>
            <a:ext cx="2701190" cy="4782119"/>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000">
                <a:solidFill>
                  <a:srgbClr val="FFFFFF"/>
                </a:solidFill>
                <a:latin typeface="Muli"/>
                <a:ea typeface="Muli"/>
                <a:cs typeface="Muli"/>
                <a:sym typeface="Muli"/>
              </a:rPr>
              <a:t>Place your screenshot here</a:t>
            </a:r>
          </a:p>
        </p:txBody>
      </p:sp>
      <p:sp>
        <p:nvSpPr>
          <p:cNvPr id="5" name="Shape 395">
            <a:extLst>
              <a:ext uri="{FF2B5EF4-FFF2-40B4-BE49-F238E27FC236}">
                <a16:creationId xmlns:a16="http://schemas.microsoft.com/office/drawing/2014/main" id="{6E666015-3C09-4F6B-AC21-7419ED070CBF}"/>
              </a:ext>
            </a:extLst>
          </p:cNvPr>
          <p:cNvSpPr txBox="1">
            <a:spLocks/>
          </p:cNvSpPr>
          <p:nvPr/>
        </p:nvSpPr>
        <p:spPr>
          <a:xfrm>
            <a:off x="1596486" y="2218297"/>
            <a:ext cx="4101900" cy="2421407"/>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sz="2400" dirty="0">
                <a:solidFill>
                  <a:srgbClr val="FFFFFF"/>
                </a:solidFill>
                <a:latin typeface="+mj-lt"/>
                <a:ea typeface="Muli"/>
                <a:cs typeface="Muli"/>
                <a:sym typeface="Muli"/>
              </a:rPr>
              <a:t>	</a:t>
            </a:r>
            <a:r>
              <a:rPr lang="en-US" sz="2400" dirty="0">
                <a:solidFill>
                  <a:srgbClr val="00B0F0"/>
                </a:solidFill>
                <a:latin typeface="+mj-lt"/>
                <a:ea typeface="Muli"/>
                <a:cs typeface="Muli"/>
                <a:sym typeface="Muli"/>
              </a:rPr>
              <a:t>ANDROID PROJECT</a:t>
            </a:r>
          </a:p>
          <a:p>
            <a:pPr>
              <a:spcBef>
                <a:spcPts val="0"/>
              </a:spcBef>
              <a:buFont typeface="Arial" panose="020B0604020202020204" pitchFamily="34" charset="0"/>
              <a:buNone/>
            </a:pPr>
            <a:endParaRPr lang="en-US" sz="2000" b="1" dirty="0">
              <a:latin typeface="Muli"/>
              <a:ea typeface="Muli"/>
              <a:cs typeface="Muli"/>
              <a:sym typeface="Muli"/>
            </a:endParaRPr>
          </a:p>
          <a:p>
            <a:pPr algn="just">
              <a:spcBef>
                <a:spcPts val="0"/>
              </a:spcBef>
              <a:buNone/>
            </a:pPr>
            <a:r>
              <a:rPr lang="en-US" sz="2000" dirty="0">
                <a:latin typeface="Muli"/>
                <a:ea typeface="Muli"/>
                <a:cs typeface="Muli"/>
                <a:sym typeface="Muli"/>
              </a:rPr>
              <a:t>	</a:t>
            </a:r>
            <a:r>
              <a:rPr lang="en-US" sz="1600" dirty="0">
                <a:ea typeface="Muli"/>
                <a:cs typeface="Muli"/>
                <a:sym typeface="Muli"/>
              </a:rPr>
              <a:t>Here you can showcase and explain your app, website or software. Here you can showcase and explain your app, website or software. Here you can showcase and explain your app, website or software.</a:t>
            </a:r>
          </a:p>
          <a:p>
            <a:pPr>
              <a:spcBef>
                <a:spcPts val="0"/>
              </a:spcBef>
              <a:buNone/>
            </a:pPr>
            <a:endParaRPr lang="en-US" sz="2000" dirty="0">
              <a:solidFill>
                <a:srgbClr val="FFFFFF"/>
              </a:solidFill>
              <a:ea typeface="Muli"/>
              <a:cs typeface="Muli"/>
              <a:sym typeface="Muli"/>
            </a:endParaRPr>
          </a:p>
          <a:p>
            <a:pPr>
              <a:spcBef>
                <a:spcPts val="0"/>
              </a:spcBef>
              <a:buFont typeface="Arial" panose="020B0604020202020204" pitchFamily="34" charset="0"/>
              <a:buNone/>
            </a:pPr>
            <a:endParaRPr lang="en-US" sz="2000" dirty="0">
              <a:solidFill>
                <a:srgbClr val="FFFFFF"/>
              </a:solidFill>
              <a:ea typeface="Muli"/>
              <a:cs typeface="Muli"/>
              <a:sym typeface="Muli"/>
            </a:endParaRPr>
          </a:p>
        </p:txBody>
      </p:sp>
      <p:sp>
        <p:nvSpPr>
          <p:cNvPr id="6" name="Rectangle 5"/>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396333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a:extLst>
              <a:ext uri="{FF2B5EF4-FFF2-40B4-BE49-F238E27FC236}">
                <a16:creationId xmlns:a16="http://schemas.microsoft.com/office/drawing/2014/main" id="{221941E5-93C1-4569-8A18-2550D7224378}"/>
              </a:ext>
            </a:extLst>
          </p:cNvPr>
          <p:cNvSpPr txBox="1">
            <a:spLocks/>
          </p:cNvSpPr>
          <p:nvPr/>
        </p:nvSpPr>
        <p:spPr>
          <a:xfrm>
            <a:off x="1596486" y="2218297"/>
            <a:ext cx="4101900" cy="2421407"/>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sz="2400" dirty="0">
                <a:solidFill>
                  <a:srgbClr val="00B0F0"/>
                </a:solidFill>
                <a:latin typeface="+mj-lt"/>
                <a:ea typeface="Muli"/>
                <a:cs typeface="Muli"/>
                <a:sym typeface="Muli"/>
              </a:rPr>
              <a:t>	iPhone PROJECT</a:t>
            </a:r>
          </a:p>
          <a:p>
            <a:pPr>
              <a:spcBef>
                <a:spcPts val="0"/>
              </a:spcBef>
              <a:buFont typeface="Arial" panose="020B0604020202020204" pitchFamily="34" charset="0"/>
              <a:buNone/>
            </a:pPr>
            <a:endParaRPr lang="en-US" sz="2000" b="1" dirty="0">
              <a:latin typeface="Muli"/>
              <a:ea typeface="Muli"/>
              <a:cs typeface="Muli"/>
              <a:sym typeface="Muli"/>
            </a:endParaRPr>
          </a:p>
          <a:p>
            <a:pPr algn="just">
              <a:spcBef>
                <a:spcPts val="0"/>
              </a:spcBef>
              <a:buNone/>
            </a:pPr>
            <a:r>
              <a:rPr lang="en-US" sz="2000" dirty="0">
                <a:latin typeface="Muli"/>
                <a:ea typeface="Muli"/>
                <a:cs typeface="Muli"/>
                <a:sym typeface="Muli"/>
              </a:rPr>
              <a:t>	</a:t>
            </a:r>
            <a:r>
              <a:rPr lang="en-US" sz="1600" dirty="0">
                <a:ea typeface="Muli"/>
                <a:cs typeface="Muli"/>
                <a:sym typeface="Muli"/>
              </a:rPr>
              <a:t>Here you can showcase and explain your app, website or software. Here you can showcase and explain your app, website or software. Here you can showcase and explain your app, website or software.</a:t>
            </a:r>
          </a:p>
          <a:p>
            <a:pPr>
              <a:spcBef>
                <a:spcPts val="0"/>
              </a:spcBef>
              <a:buNone/>
            </a:pPr>
            <a:endParaRPr lang="en-US" sz="2000" dirty="0">
              <a:ea typeface="Muli"/>
              <a:cs typeface="Muli"/>
              <a:sym typeface="Muli"/>
            </a:endParaRPr>
          </a:p>
          <a:p>
            <a:pPr>
              <a:spcBef>
                <a:spcPts val="0"/>
              </a:spcBef>
              <a:buFont typeface="Arial" panose="020B0604020202020204" pitchFamily="34" charset="0"/>
              <a:buNone/>
            </a:pPr>
            <a:endParaRPr lang="en-US" sz="2000" dirty="0">
              <a:ea typeface="Muli"/>
              <a:cs typeface="Muli"/>
              <a:sym typeface="Muli"/>
            </a:endParaRPr>
          </a:p>
        </p:txBody>
      </p:sp>
      <p:sp>
        <p:nvSpPr>
          <p:cNvPr id="4" name="Shape 401">
            <a:extLst>
              <a:ext uri="{FF2B5EF4-FFF2-40B4-BE49-F238E27FC236}">
                <a16:creationId xmlns:a16="http://schemas.microsoft.com/office/drawing/2014/main" id="{0FD9443B-559A-42FD-93B7-09CED10E51A8}"/>
              </a:ext>
            </a:extLst>
          </p:cNvPr>
          <p:cNvSpPr/>
          <p:nvPr/>
        </p:nvSpPr>
        <p:spPr>
          <a:xfrm>
            <a:off x="7011169" y="518067"/>
            <a:ext cx="2837369" cy="5971037"/>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F3D20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403">
            <a:extLst>
              <a:ext uri="{FF2B5EF4-FFF2-40B4-BE49-F238E27FC236}">
                <a16:creationId xmlns:a16="http://schemas.microsoft.com/office/drawing/2014/main" id="{55B06155-C25F-4627-9834-F7906037FD33}"/>
              </a:ext>
            </a:extLst>
          </p:cNvPr>
          <p:cNvSpPr/>
          <p:nvPr/>
        </p:nvSpPr>
        <p:spPr>
          <a:xfrm>
            <a:off x="7211985" y="1393151"/>
            <a:ext cx="2423824" cy="4269867"/>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FFFFFF"/>
                </a:solidFill>
                <a:latin typeface="Muli"/>
                <a:ea typeface="Muli"/>
                <a:cs typeface="Muli"/>
                <a:sym typeface="Muli"/>
              </a:rPr>
              <a:t>Place your screenshot here</a:t>
            </a:r>
          </a:p>
        </p:txBody>
      </p:sp>
      <p:sp>
        <p:nvSpPr>
          <p:cNvPr id="6" name="Rectangle 5"/>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60810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a:extLst>
              <a:ext uri="{FF2B5EF4-FFF2-40B4-BE49-F238E27FC236}">
                <a16:creationId xmlns:a16="http://schemas.microsoft.com/office/drawing/2014/main" id="{D31E176D-C7E2-4FE0-9977-16B7D4769376}"/>
              </a:ext>
            </a:extLst>
          </p:cNvPr>
          <p:cNvSpPr txBox="1">
            <a:spLocks/>
          </p:cNvSpPr>
          <p:nvPr/>
        </p:nvSpPr>
        <p:spPr>
          <a:xfrm>
            <a:off x="1131791" y="2203307"/>
            <a:ext cx="4101900" cy="2421407"/>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sz="2400" dirty="0">
                <a:solidFill>
                  <a:srgbClr val="00B0F0"/>
                </a:solidFill>
                <a:latin typeface="+mj-lt"/>
                <a:ea typeface="Muli"/>
                <a:cs typeface="Muli"/>
                <a:sym typeface="Muli"/>
              </a:rPr>
              <a:t>	TABLET PROJECT</a:t>
            </a:r>
          </a:p>
          <a:p>
            <a:pPr>
              <a:spcBef>
                <a:spcPts val="0"/>
              </a:spcBef>
              <a:buFont typeface="Arial" panose="020B0604020202020204" pitchFamily="34" charset="0"/>
              <a:buNone/>
            </a:pPr>
            <a:endParaRPr lang="en-US" sz="2000" b="1" dirty="0">
              <a:latin typeface="Muli"/>
              <a:ea typeface="Muli"/>
              <a:cs typeface="Muli"/>
              <a:sym typeface="Muli"/>
            </a:endParaRPr>
          </a:p>
          <a:p>
            <a:pPr algn="just">
              <a:spcBef>
                <a:spcPts val="0"/>
              </a:spcBef>
              <a:buNone/>
            </a:pPr>
            <a:r>
              <a:rPr lang="en-US" sz="2000" dirty="0">
                <a:latin typeface="Muli"/>
                <a:ea typeface="Muli"/>
                <a:cs typeface="Muli"/>
                <a:sym typeface="Muli"/>
              </a:rPr>
              <a:t>	</a:t>
            </a:r>
            <a:r>
              <a:rPr lang="en-US" sz="1600" dirty="0">
                <a:ea typeface="Muli"/>
                <a:cs typeface="Muli"/>
                <a:sym typeface="Muli"/>
              </a:rPr>
              <a:t>Here you can showcase and explain your app, website or software. Here you can showcase and explain your app, website or software. Here you can showcase and explain your app, website or software.</a:t>
            </a:r>
          </a:p>
          <a:p>
            <a:pPr>
              <a:spcBef>
                <a:spcPts val="0"/>
              </a:spcBef>
              <a:buNone/>
            </a:pPr>
            <a:endParaRPr lang="en-US" sz="2000" dirty="0">
              <a:ea typeface="Muli"/>
              <a:cs typeface="Muli"/>
              <a:sym typeface="Muli"/>
            </a:endParaRPr>
          </a:p>
          <a:p>
            <a:pPr>
              <a:spcBef>
                <a:spcPts val="0"/>
              </a:spcBef>
              <a:buFont typeface="Arial" panose="020B0604020202020204" pitchFamily="34" charset="0"/>
              <a:buNone/>
            </a:pPr>
            <a:endParaRPr lang="en-US" sz="2000" dirty="0">
              <a:ea typeface="Muli"/>
              <a:cs typeface="Muli"/>
              <a:sym typeface="Muli"/>
            </a:endParaRPr>
          </a:p>
        </p:txBody>
      </p:sp>
      <p:sp>
        <p:nvSpPr>
          <p:cNvPr id="4" name="Shape 408">
            <a:extLst>
              <a:ext uri="{FF2B5EF4-FFF2-40B4-BE49-F238E27FC236}">
                <a16:creationId xmlns:a16="http://schemas.microsoft.com/office/drawing/2014/main" id="{B6AB9784-444A-45A7-B44F-5AB718280B02}"/>
              </a:ext>
            </a:extLst>
          </p:cNvPr>
          <p:cNvSpPr/>
          <p:nvPr/>
        </p:nvSpPr>
        <p:spPr>
          <a:xfrm>
            <a:off x="5932850" y="757334"/>
            <a:ext cx="3884506" cy="5493672"/>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F3D20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410">
            <a:extLst>
              <a:ext uri="{FF2B5EF4-FFF2-40B4-BE49-F238E27FC236}">
                <a16:creationId xmlns:a16="http://schemas.microsoft.com/office/drawing/2014/main" id="{A5BBFB52-5BB3-4D61-9E69-F8A5CCA802D5}"/>
              </a:ext>
            </a:extLst>
          </p:cNvPr>
          <p:cNvSpPr/>
          <p:nvPr/>
        </p:nvSpPr>
        <p:spPr>
          <a:xfrm>
            <a:off x="6210639" y="1266669"/>
            <a:ext cx="3357035" cy="4494662"/>
          </a:xfrm>
          <a:prstGeom prst="rect">
            <a:avLst/>
          </a:prstGeom>
          <a:solidFill>
            <a:srgbClr val="000714">
              <a:alpha val="25380"/>
            </a:srgbClr>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FFFFFF"/>
                </a:solidFill>
                <a:latin typeface="Muli"/>
                <a:ea typeface="Muli"/>
                <a:cs typeface="Muli"/>
                <a:sym typeface="Muli"/>
              </a:rPr>
              <a:t>Place your screenshot here</a:t>
            </a:r>
          </a:p>
        </p:txBody>
      </p:sp>
      <p:sp>
        <p:nvSpPr>
          <p:cNvPr id="6" name="Rectangle 5"/>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102225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4" name="Shape 350"/>
          <p:cNvGrpSpPr/>
          <p:nvPr/>
        </p:nvGrpSpPr>
        <p:grpSpPr>
          <a:xfrm>
            <a:off x="4572584" y="674770"/>
            <a:ext cx="442856" cy="560078"/>
            <a:chOff x="584925" y="238125"/>
            <a:chExt cx="415200" cy="525100"/>
          </a:xfrm>
          <a:solidFill>
            <a:schemeClr val="bg1"/>
          </a:solidFill>
        </p:grpSpPr>
        <p:sp>
          <p:nvSpPr>
            <p:cNvPr id="5" name="Shape 351"/>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 name="Shape 352"/>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353"/>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354"/>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 name="Shape 355"/>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 name="Shape 356"/>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 name="Shape 357"/>
          <p:cNvGrpSpPr/>
          <p:nvPr/>
        </p:nvGrpSpPr>
        <p:grpSpPr>
          <a:xfrm>
            <a:off x="5275909" y="756153"/>
            <a:ext cx="474134" cy="394699"/>
            <a:chOff x="1244325" y="314425"/>
            <a:chExt cx="444525" cy="370050"/>
          </a:xfrm>
          <a:solidFill>
            <a:schemeClr val="bg1"/>
          </a:solidFill>
        </p:grpSpPr>
        <p:sp>
          <p:nvSpPr>
            <p:cNvPr id="12"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 name="Shape 360"/>
          <p:cNvGrpSpPr/>
          <p:nvPr/>
        </p:nvGrpSpPr>
        <p:grpSpPr>
          <a:xfrm>
            <a:off x="6005312" y="754205"/>
            <a:ext cx="453311" cy="398593"/>
            <a:chOff x="1928175" y="312600"/>
            <a:chExt cx="425000" cy="373700"/>
          </a:xfrm>
          <a:solidFill>
            <a:schemeClr val="bg1"/>
          </a:solidFill>
        </p:grpSpPr>
        <p:sp>
          <p:nvSpPr>
            <p:cNvPr id="15" name="Shape 361"/>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362"/>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7" name="Shape 363"/>
          <p:cNvSpPr/>
          <p:nvPr/>
        </p:nvSpPr>
        <p:spPr>
          <a:xfrm>
            <a:off x="6765361" y="739889"/>
            <a:ext cx="371234" cy="427231"/>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 name="Shape 364"/>
          <p:cNvSpPr/>
          <p:nvPr/>
        </p:nvSpPr>
        <p:spPr>
          <a:xfrm>
            <a:off x="7509733" y="741197"/>
            <a:ext cx="320464" cy="424617"/>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9" name="Shape 365"/>
          <p:cNvGrpSpPr/>
          <p:nvPr/>
        </p:nvGrpSpPr>
        <p:grpSpPr>
          <a:xfrm>
            <a:off x="8128377" y="733380"/>
            <a:ext cx="521040" cy="440270"/>
            <a:chOff x="3918650" y="293075"/>
            <a:chExt cx="488500" cy="412775"/>
          </a:xfrm>
          <a:solidFill>
            <a:schemeClr val="bg1"/>
          </a:solidFill>
        </p:grpSpPr>
        <p:sp>
          <p:nvSpPr>
            <p:cNvPr id="20"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 name="Shape 369"/>
          <p:cNvGrpSpPr/>
          <p:nvPr/>
        </p:nvGrpSpPr>
        <p:grpSpPr>
          <a:xfrm>
            <a:off x="8893592" y="700155"/>
            <a:ext cx="428564" cy="506693"/>
            <a:chOff x="4636075" y="261925"/>
            <a:chExt cx="401800" cy="475050"/>
          </a:xfrm>
          <a:solidFill>
            <a:schemeClr val="bg1"/>
          </a:solidFill>
        </p:grpSpPr>
        <p:sp>
          <p:nvSpPr>
            <p:cNvPr id="24" name="Shape 370"/>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371"/>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 name="Shape 372"/>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 name="Shape 373"/>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8" name="Shape 374"/>
          <p:cNvSpPr/>
          <p:nvPr/>
        </p:nvSpPr>
        <p:spPr>
          <a:xfrm>
            <a:off x="9581387" y="739222"/>
            <a:ext cx="491067" cy="428564"/>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9" name="Shape 375"/>
          <p:cNvGrpSpPr/>
          <p:nvPr/>
        </p:nvGrpSpPr>
        <p:grpSpPr>
          <a:xfrm>
            <a:off x="10330906" y="742499"/>
            <a:ext cx="429845" cy="421365"/>
            <a:chOff x="5983625" y="301625"/>
            <a:chExt cx="403000" cy="395050"/>
          </a:xfrm>
          <a:solidFill>
            <a:schemeClr val="bg1"/>
          </a:solidFill>
        </p:grpSpPr>
        <p:sp>
          <p:nvSpPr>
            <p:cNvPr id="30" name="Shape 376"/>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1" name="Shape 377"/>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2" name="Shape 378"/>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3" name="Shape 379"/>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380"/>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381"/>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382"/>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383"/>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384"/>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9" name="Shape 385"/>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386"/>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387"/>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388"/>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389"/>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390"/>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391"/>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392"/>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393"/>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8" name="Shape 394"/>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9" name="Shape 395"/>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0" name="Shape 396"/>
          <p:cNvGrpSpPr/>
          <p:nvPr/>
        </p:nvGrpSpPr>
        <p:grpSpPr>
          <a:xfrm>
            <a:off x="11053136" y="739220"/>
            <a:ext cx="423338" cy="422697"/>
            <a:chOff x="6660750" y="298550"/>
            <a:chExt cx="396900" cy="396300"/>
          </a:xfrm>
          <a:solidFill>
            <a:schemeClr val="bg1"/>
          </a:solidFill>
        </p:grpSpPr>
        <p:sp>
          <p:nvSpPr>
            <p:cNvPr id="51" name="Shape 397"/>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2" name="Shape 398"/>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3" name="Shape 399"/>
          <p:cNvGrpSpPr/>
          <p:nvPr/>
        </p:nvGrpSpPr>
        <p:grpSpPr>
          <a:xfrm>
            <a:off x="4572584" y="1404813"/>
            <a:ext cx="442856" cy="535999"/>
            <a:chOff x="584925" y="922575"/>
            <a:chExt cx="415200" cy="502525"/>
          </a:xfrm>
          <a:solidFill>
            <a:schemeClr val="bg1"/>
          </a:solidFill>
        </p:grpSpPr>
        <p:sp>
          <p:nvSpPr>
            <p:cNvPr id="54" name="Shape 400"/>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5" name="Shape 401"/>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6" name="Shape 402"/>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7" name="Shape 403"/>
          <p:cNvGrpSpPr/>
          <p:nvPr/>
        </p:nvGrpSpPr>
        <p:grpSpPr>
          <a:xfrm>
            <a:off x="5278521" y="1392440"/>
            <a:ext cx="468936" cy="558797"/>
            <a:chOff x="1246775" y="910975"/>
            <a:chExt cx="439650" cy="523900"/>
          </a:xfrm>
          <a:solidFill>
            <a:schemeClr val="bg1"/>
          </a:solidFill>
        </p:grpSpPr>
        <p:sp>
          <p:nvSpPr>
            <p:cNvPr id="58" name="Shape 404"/>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9" name="Shape 405"/>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0" name="Shape 406"/>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61" name="Shape 407"/>
          <p:cNvGrpSpPr/>
          <p:nvPr/>
        </p:nvGrpSpPr>
        <p:grpSpPr>
          <a:xfrm>
            <a:off x="6003365" y="1482303"/>
            <a:ext cx="457203" cy="380354"/>
            <a:chOff x="1926350" y="995225"/>
            <a:chExt cx="428650" cy="356600"/>
          </a:xfrm>
          <a:solidFill>
            <a:schemeClr val="bg1"/>
          </a:solidFill>
        </p:grpSpPr>
        <p:sp>
          <p:nvSpPr>
            <p:cNvPr id="62" name="Shape 408"/>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3" name="Shape 409"/>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4" name="Shape 410"/>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5" name="Shape 411"/>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66" name="Shape 412"/>
          <p:cNvSpPr/>
          <p:nvPr/>
        </p:nvSpPr>
        <p:spPr>
          <a:xfrm>
            <a:off x="6727577" y="1450394"/>
            <a:ext cx="446803" cy="444191"/>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7" name="Shape 413"/>
          <p:cNvSpPr/>
          <p:nvPr/>
        </p:nvSpPr>
        <p:spPr>
          <a:xfrm>
            <a:off x="7447228" y="1472554"/>
            <a:ext cx="445470" cy="399899"/>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8" name="Shape 414"/>
          <p:cNvSpPr/>
          <p:nvPr/>
        </p:nvSpPr>
        <p:spPr>
          <a:xfrm>
            <a:off x="8172721" y="1475807"/>
            <a:ext cx="432458" cy="393366"/>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9" name="Shape 415"/>
          <p:cNvSpPr/>
          <p:nvPr/>
        </p:nvSpPr>
        <p:spPr>
          <a:xfrm>
            <a:off x="8906026" y="1479700"/>
            <a:ext cx="403819" cy="3855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70" name="Shape 416"/>
          <p:cNvGrpSpPr/>
          <p:nvPr/>
        </p:nvGrpSpPr>
        <p:grpSpPr>
          <a:xfrm>
            <a:off x="9604116" y="1453664"/>
            <a:ext cx="445470" cy="446110"/>
            <a:chOff x="5302225" y="968375"/>
            <a:chExt cx="417650" cy="418250"/>
          </a:xfrm>
          <a:solidFill>
            <a:schemeClr val="bg1"/>
          </a:solidFill>
        </p:grpSpPr>
        <p:sp>
          <p:nvSpPr>
            <p:cNvPr id="71" name="Shape 417"/>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2" name="Shape 418"/>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3" name="Shape 419"/>
          <p:cNvGrpSpPr/>
          <p:nvPr/>
        </p:nvGrpSpPr>
        <p:grpSpPr>
          <a:xfrm>
            <a:off x="10269682" y="1403506"/>
            <a:ext cx="552291" cy="537946"/>
            <a:chOff x="5926225" y="921350"/>
            <a:chExt cx="517800" cy="504350"/>
          </a:xfrm>
          <a:solidFill>
            <a:schemeClr val="bg1"/>
          </a:solidFill>
        </p:grpSpPr>
        <p:sp>
          <p:nvSpPr>
            <p:cNvPr id="74" name="Shape 420"/>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5" name="Shape 421"/>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6" name="Shape 422"/>
          <p:cNvGrpSpPr/>
          <p:nvPr/>
        </p:nvGrpSpPr>
        <p:grpSpPr>
          <a:xfrm>
            <a:off x="11006898" y="1413933"/>
            <a:ext cx="515813" cy="517121"/>
            <a:chOff x="6617400" y="931125"/>
            <a:chExt cx="483600" cy="484825"/>
          </a:xfrm>
          <a:solidFill>
            <a:schemeClr val="bg1"/>
          </a:solidFill>
        </p:grpSpPr>
        <p:sp>
          <p:nvSpPr>
            <p:cNvPr id="77" name="Shape 423"/>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8" name="Shape 424"/>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9" name="Shape 425"/>
          <p:cNvGrpSpPr/>
          <p:nvPr/>
        </p:nvGrpSpPr>
        <p:grpSpPr>
          <a:xfrm>
            <a:off x="4545226" y="2216905"/>
            <a:ext cx="497574" cy="349102"/>
            <a:chOff x="559275" y="1683950"/>
            <a:chExt cx="466500" cy="327300"/>
          </a:xfrm>
          <a:solidFill>
            <a:schemeClr val="bg1"/>
          </a:solidFill>
        </p:grpSpPr>
        <p:sp>
          <p:nvSpPr>
            <p:cNvPr id="80" name="Shape 426"/>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1" name="Shape 427"/>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2" name="Shape 428"/>
          <p:cNvGrpSpPr/>
          <p:nvPr/>
        </p:nvGrpSpPr>
        <p:grpSpPr>
          <a:xfrm>
            <a:off x="5264204" y="2147896"/>
            <a:ext cx="497574" cy="487148"/>
            <a:chOff x="1233350" y="1619250"/>
            <a:chExt cx="466500" cy="456725"/>
          </a:xfrm>
          <a:solidFill>
            <a:schemeClr val="bg1"/>
          </a:solidFill>
        </p:grpSpPr>
        <p:sp>
          <p:nvSpPr>
            <p:cNvPr id="83" name="Shape 429"/>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4" name="Shape 430"/>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5" name="Shape 431"/>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6" name="Shape 432"/>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7" name="Shape 433"/>
          <p:cNvGrpSpPr/>
          <p:nvPr/>
        </p:nvGrpSpPr>
        <p:grpSpPr>
          <a:xfrm>
            <a:off x="5998805" y="2158294"/>
            <a:ext cx="466322" cy="466322"/>
            <a:chOff x="1922075" y="1629000"/>
            <a:chExt cx="437200" cy="437200"/>
          </a:xfrm>
          <a:solidFill>
            <a:schemeClr val="bg1"/>
          </a:solidFill>
        </p:grpSpPr>
        <p:sp>
          <p:nvSpPr>
            <p:cNvPr id="88" name="Shape 434"/>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9" name="Shape 435"/>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0" name="Shape 436"/>
          <p:cNvGrpSpPr/>
          <p:nvPr/>
        </p:nvGrpSpPr>
        <p:grpSpPr>
          <a:xfrm>
            <a:off x="6715837" y="2156349"/>
            <a:ext cx="470214" cy="470215"/>
            <a:chOff x="2594325" y="1627175"/>
            <a:chExt cx="440850" cy="440850"/>
          </a:xfrm>
          <a:solidFill>
            <a:schemeClr val="bg1"/>
          </a:solidFill>
        </p:grpSpPr>
        <p:sp>
          <p:nvSpPr>
            <p:cNvPr id="91" name="Shape 437"/>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2" name="Shape 438"/>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3" name="Shape 439"/>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94" name="Shape 440"/>
          <p:cNvSpPr/>
          <p:nvPr/>
        </p:nvSpPr>
        <p:spPr>
          <a:xfrm>
            <a:off x="7455681" y="2177219"/>
            <a:ext cx="428564" cy="428538"/>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95" name="Shape 441"/>
          <p:cNvGrpSpPr/>
          <p:nvPr/>
        </p:nvGrpSpPr>
        <p:grpSpPr>
          <a:xfrm>
            <a:off x="8198081" y="2121176"/>
            <a:ext cx="381633" cy="540558"/>
            <a:chOff x="3984000" y="1594200"/>
            <a:chExt cx="357800" cy="506800"/>
          </a:xfrm>
          <a:solidFill>
            <a:schemeClr val="bg1"/>
          </a:solidFill>
        </p:grpSpPr>
        <p:sp>
          <p:nvSpPr>
            <p:cNvPr id="96" name="Shape 442"/>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7" name="Shape 443"/>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8" name="Shape 444"/>
          <p:cNvGrpSpPr/>
          <p:nvPr/>
        </p:nvGrpSpPr>
        <p:grpSpPr>
          <a:xfrm>
            <a:off x="8856475" y="2237090"/>
            <a:ext cx="502800" cy="308731"/>
            <a:chOff x="4601275" y="1702875"/>
            <a:chExt cx="471400" cy="289450"/>
          </a:xfrm>
          <a:solidFill>
            <a:schemeClr val="bg1"/>
          </a:solidFill>
        </p:grpSpPr>
        <p:sp>
          <p:nvSpPr>
            <p:cNvPr id="99" name="Shape 445"/>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0" name="Shape 446"/>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1" name="Shape 447"/>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2" name="Shape 448"/>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3" name="Shape 449"/>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4" name="Shape 450"/>
          <p:cNvGrpSpPr/>
          <p:nvPr/>
        </p:nvGrpSpPr>
        <p:grpSpPr>
          <a:xfrm>
            <a:off x="9599556" y="2161547"/>
            <a:ext cx="454589" cy="459816"/>
            <a:chOff x="5297950" y="1632050"/>
            <a:chExt cx="426200" cy="431100"/>
          </a:xfrm>
          <a:solidFill>
            <a:schemeClr val="bg1"/>
          </a:solidFill>
        </p:grpSpPr>
        <p:sp>
          <p:nvSpPr>
            <p:cNvPr id="105" name="Shape 451"/>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6" name="Shape 452"/>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7" name="Shape 453"/>
          <p:cNvGrpSpPr/>
          <p:nvPr/>
        </p:nvGrpSpPr>
        <p:grpSpPr>
          <a:xfrm>
            <a:off x="10317227" y="2147896"/>
            <a:ext cx="457203" cy="487148"/>
            <a:chOff x="5970800" y="1619250"/>
            <a:chExt cx="428650" cy="456725"/>
          </a:xfrm>
          <a:solidFill>
            <a:schemeClr val="bg1"/>
          </a:solidFill>
        </p:grpSpPr>
        <p:sp>
          <p:nvSpPr>
            <p:cNvPr id="108"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1"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2"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3" name="Shape 459"/>
          <p:cNvGrpSpPr/>
          <p:nvPr/>
        </p:nvGrpSpPr>
        <p:grpSpPr>
          <a:xfrm>
            <a:off x="11015377" y="2142029"/>
            <a:ext cx="512533" cy="467601"/>
            <a:chOff x="6625350" y="1613750"/>
            <a:chExt cx="480525" cy="438400"/>
          </a:xfrm>
          <a:solidFill>
            <a:schemeClr val="bg1"/>
          </a:solidFill>
        </p:grpSpPr>
        <p:sp>
          <p:nvSpPr>
            <p:cNvPr id="114" name="Shape 460"/>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61"/>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62"/>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7" name="Shape 463"/>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8" name="Shape 464"/>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9" name="Shape 465"/>
          <p:cNvGrpSpPr/>
          <p:nvPr/>
        </p:nvGrpSpPr>
        <p:grpSpPr>
          <a:xfrm>
            <a:off x="4600583" y="2902683"/>
            <a:ext cx="386860" cy="415525"/>
            <a:chOff x="611175" y="2326900"/>
            <a:chExt cx="362700" cy="389575"/>
          </a:xfrm>
          <a:solidFill>
            <a:schemeClr val="bg1"/>
          </a:solidFill>
        </p:grpSpPr>
        <p:sp>
          <p:nvSpPr>
            <p:cNvPr id="120" name="Shape 466"/>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1" name="Shape 467"/>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2" name="Shape 468"/>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3" name="Shape 469"/>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24" name="Shape 470"/>
          <p:cNvSpPr/>
          <p:nvPr/>
        </p:nvSpPr>
        <p:spPr>
          <a:xfrm>
            <a:off x="5309151" y="2906602"/>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5" name="Shape 471"/>
          <p:cNvSpPr/>
          <p:nvPr/>
        </p:nvSpPr>
        <p:spPr>
          <a:xfrm>
            <a:off x="6028136" y="2906602"/>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6" name="Shape 472"/>
          <p:cNvSpPr/>
          <p:nvPr/>
        </p:nvSpPr>
        <p:spPr>
          <a:xfrm>
            <a:off x="6747122" y="2906602"/>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27" name="Shape 473"/>
          <p:cNvGrpSpPr/>
          <p:nvPr/>
        </p:nvGrpSpPr>
        <p:grpSpPr>
          <a:xfrm>
            <a:off x="7561153" y="2836260"/>
            <a:ext cx="217535" cy="543171"/>
            <a:chOff x="3386850" y="2264625"/>
            <a:chExt cx="203950" cy="509250"/>
          </a:xfrm>
          <a:solidFill>
            <a:schemeClr val="bg1"/>
          </a:solidFill>
        </p:grpSpPr>
        <p:sp>
          <p:nvSpPr>
            <p:cNvPr id="128" name="Shape 474"/>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9" name="Shape 475"/>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0" name="Shape 476"/>
          <p:cNvGrpSpPr/>
          <p:nvPr/>
        </p:nvGrpSpPr>
        <p:grpSpPr>
          <a:xfrm>
            <a:off x="9018652" y="2905297"/>
            <a:ext cx="178443" cy="405099"/>
            <a:chOff x="4753325" y="2329350"/>
            <a:chExt cx="167300" cy="379800"/>
          </a:xfrm>
          <a:solidFill>
            <a:schemeClr val="bg1"/>
          </a:solidFill>
        </p:grpSpPr>
        <p:sp>
          <p:nvSpPr>
            <p:cNvPr id="131" name="Shape 477"/>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2" name="Shape 478"/>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3" name="Shape 479"/>
          <p:cNvGrpSpPr/>
          <p:nvPr/>
        </p:nvGrpSpPr>
        <p:grpSpPr>
          <a:xfrm>
            <a:off x="8296395" y="2838846"/>
            <a:ext cx="185002" cy="537971"/>
            <a:chOff x="4076175" y="2267050"/>
            <a:chExt cx="173450" cy="504375"/>
          </a:xfrm>
          <a:solidFill>
            <a:schemeClr val="bg1"/>
          </a:solidFill>
        </p:grpSpPr>
        <p:sp>
          <p:nvSpPr>
            <p:cNvPr id="134" name="Shape 480"/>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5" name="Shape 481"/>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36" name="Shape 482"/>
          <p:cNvSpPr/>
          <p:nvPr/>
        </p:nvSpPr>
        <p:spPr>
          <a:xfrm>
            <a:off x="9623066" y="2895536"/>
            <a:ext cx="407712" cy="429845"/>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37" name="Shape 483"/>
          <p:cNvGrpSpPr/>
          <p:nvPr/>
        </p:nvGrpSpPr>
        <p:grpSpPr>
          <a:xfrm>
            <a:off x="10321786" y="2903324"/>
            <a:ext cx="448083" cy="414219"/>
            <a:chOff x="5975075" y="2327500"/>
            <a:chExt cx="420100" cy="388350"/>
          </a:xfrm>
          <a:solidFill>
            <a:schemeClr val="bg1"/>
          </a:solidFill>
        </p:grpSpPr>
        <p:sp>
          <p:nvSpPr>
            <p:cNvPr id="138" name="Shape 484"/>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9" name="Shape 485"/>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0" name="Shape 486"/>
          <p:cNvGrpSpPr/>
          <p:nvPr/>
        </p:nvGrpSpPr>
        <p:grpSpPr>
          <a:xfrm>
            <a:off x="11127371" y="2890950"/>
            <a:ext cx="274865" cy="448083"/>
            <a:chOff x="6730350" y="2315900"/>
            <a:chExt cx="257700" cy="420100"/>
          </a:xfrm>
          <a:solidFill>
            <a:schemeClr val="bg1"/>
          </a:solidFill>
        </p:grpSpPr>
        <p:sp>
          <p:nvSpPr>
            <p:cNvPr id="141"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2"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3"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4"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5"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6" name="Shape 492"/>
          <p:cNvGrpSpPr/>
          <p:nvPr/>
        </p:nvGrpSpPr>
        <p:grpSpPr>
          <a:xfrm>
            <a:off x="4724310" y="3575422"/>
            <a:ext cx="139405" cy="508001"/>
            <a:chOff x="727175" y="2957625"/>
            <a:chExt cx="130700" cy="476275"/>
          </a:xfrm>
          <a:solidFill>
            <a:schemeClr val="bg1"/>
          </a:solidFill>
        </p:grpSpPr>
        <p:sp>
          <p:nvSpPr>
            <p:cNvPr id="147" name="Shape 493"/>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8" name="Shape 494"/>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49" name="Shape 495"/>
          <p:cNvSpPr/>
          <p:nvPr/>
        </p:nvSpPr>
        <p:spPr>
          <a:xfrm>
            <a:off x="6018376" y="3555270"/>
            <a:ext cx="427230" cy="54837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0" name="Shape 496"/>
          <p:cNvSpPr/>
          <p:nvPr/>
        </p:nvSpPr>
        <p:spPr>
          <a:xfrm>
            <a:off x="5354749" y="3555270"/>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1" name="Shape 497"/>
          <p:cNvGrpSpPr/>
          <p:nvPr/>
        </p:nvGrpSpPr>
        <p:grpSpPr>
          <a:xfrm>
            <a:off x="6704104" y="3591688"/>
            <a:ext cx="493682" cy="475442"/>
            <a:chOff x="2583325" y="2972875"/>
            <a:chExt cx="462850" cy="445750"/>
          </a:xfrm>
          <a:solidFill>
            <a:schemeClr val="bg1"/>
          </a:solidFill>
        </p:grpSpPr>
        <p:sp>
          <p:nvSpPr>
            <p:cNvPr id="152" name="Shape 498"/>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3" name="Shape 499"/>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4" name="Shape 500"/>
          <p:cNvGrpSpPr/>
          <p:nvPr/>
        </p:nvGrpSpPr>
        <p:grpSpPr>
          <a:xfrm>
            <a:off x="7406147" y="3662698"/>
            <a:ext cx="527546" cy="333449"/>
            <a:chOff x="3241525" y="3039450"/>
            <a:chExt cx="494600" cy="312625"/>
          </a:xfrm>
          <a:solidFill>
            <a:schemeClr val="bg1"/>
          </a:solidFill>
        </p:grpSpPr>
        <p:sp>
          <p:nvSpPr>
            <p:cNvPr id="155" name="Shape 501"/>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6" name="Shape 502"/>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7" name="Shape 503"/>
          <p:cNvSpPr/>
          <p:nvPr/>
        </p:nvSpPr>
        <p:spPr>
          <a:xfrm>
            <a:off x="8881279" y="3602814"/>
            <a:ext cx="453311" cy="45328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8" name="Shape 504"/>
          <p:cNvGrpSpPr/>
          <p:nvPr/>
        </p:nvGrpSpPr>
        <p:grpSpPr>
          <a:xfrm>
            <a:off x="9553958" y="3627526"/>
            <a:ext cx="545785" cy="403792"/>
            <a:chOff x="5255200" y="3006475"/>
            <a:chExt cx="511700" cy="378575"/>
          </a:xfrm>
          <a:solidFill>
            <a:schemeClr val="bg1"/>
          </a:solidFill>
        </p:grpSpPr>
        <p:sp>
          <p:nvSpPr>
            <p:cNvPr id="159" name="Shape 50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0" name="Shape 50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1" name="Shape 507"/>
          <p:cNvGrpSpPr/>
          <p:nvPr/>
        </p:nvGrpSpPr>
        <p:grpSpPr>
          <a:xfrm>
            <a:off x="8168108" y="3604087"/>
            <a:ext cx="441578" cy="450669"/>
            <a:chOff x="3955900" y="2984500"/>
            <a:chExt cx="414000" cy="422525"/>
          </a:xfrm>
          <a:solidFill>
            <a:schemeClr val="bg1"/>
          </a:solidFill>
        </p:grpSpPr>
        <p:sp>
          <p:nvSpPr>
            <p:cNvPr id="162" name="Shape 5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3" name="Shape 5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4" name="Shape 5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65" name="Shape 511"/>
          <p:cNvSpPr/>
          <p:nvPr/>
        </p:nvSpPr>
        <p:spPr>
          <a:xfrm>
            <a:off x="4549793" y="4354358"/>
            <a:ext cx="493655" cy="388166"/>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6" name="Shape 512"/>
          <p:cNvSpPr/>
          <p:nvPr/>
        </p:nvSpPr>
        <p:spPr>
          <a:xfrm>
            <a:off x="10373970" y="3581962"/>
            <a:ext cx="343876" cy="494987"/>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67" name="Shape 513"/>
          <p:cNvGrpSpPr/>
          <p:nvPr/>
        </p:nvGrpSpPr>
        <p:grpSpPr>
          <a:xfrm>
            <a:off x="11096120" y="3597555"/>
            <a:ext cx="337369" cy="479361"/>
            <a:chOff x="6701050" y="2978375"/>
            <a:chExt cx="316300" cy="449425"/>
          </a:xfrm>
          <a:solidFill>
            <a:schemeClr val="bg1"/>
          </a:solidFill>
        </p:grpSpPr>
        <p:sp>
          <p:nvSpPr>
            <p:cNvPr id="168" name="Shape 514"/>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9" name="Shape 515"/>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0" name="Shape 516"/>
          <p:cNvGrpSpPr/>
          <p:nvPr/>
        </p:nvGrpSpPr>
        <p:grpSpPr>
          <a:xfrm>
            <a:off x="5272657" y="4386875"/>
            <a:ext cx="480668" cy="323050"/>
            <a:chOff x="1241275" y="3718400"/>
            <a:chExt cx="450650" cy="302875"/>
          </a:xfrm>
          <a:solidFill>
            <a:schemeClr val="bg1"/>
          </a:solidFill>
        </p:grpSpPr>
        <p:sp>
          <p:nvSpPr>
            <p:cNvPr id="171" name="Shape 517"/>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2" name="Shape 518"/>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3" name="Shape 519"/>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4" name="Shape 520"/>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5" name="Shape 521"/>
          <p:cNvGrpSpPr/>
          <p:nvPr/>
        </p:nvGrpSpPr>
        <p:grpSpPr>
          <a:xfrm>
            <a:off x="5998164" y="4362130"/>
            <a:ext cx="467601" cy="373180"/>
            <a:chOff x="1921475" y="3695200"/>
            <a:chExt cx="438400" cy="349875"/>
          </a:xfrm>
          <a:solidFill>
            <a:schemeClr val="bg1"/>
          </a:solidFill>
        </p:grpSpPr>
        <p:sp>
          <p:nvSpPr>
            <p:cNvPr id="176" name="Shape 522"/>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7" name="Shape 523"/>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8" name="Shape 524"/>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9" name="Shape 525"/>
          <p:cNvGrpSpPr/>
          <p:nvPr/>
        </p:nvGrpSpPr>
        <p:grpSpPr>
          <a:xfrm>
            <a:off x="6721703" y="4356264"/>
            <a:ext cx="458482" cy="384274"/>
            <a:chOff x="2599825" y="3689700"/>
            <a:chExt cx="429850" cy="360275"/>
          </a:xfrm>
          <a:solidFill>
            <a:schemeClr val="bg1"/>
          </a:solidFill>
        </p:grpSpPr>
        <p:sp>
          <p:nvSpPr>
            <p:cNvPr id="180" name="Shape 526"/>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1" name="Shape 527"/>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2" name="Shape 528"/>
          <p:cNvGrpSpPr/>
          <p:nvPr/>
        </p:nvGrpSpPr>
        <p:grpSpPr>
          <a:xfrm>
            <a:off x="7462811" y="4316532"/>
            <a:ext cx="414219" cy="432458"/>
            <a:chOff x="3294650" y="3652450"/>
            <a:chExt cx="388350" cy="405450"/>
          </a:xfrm>
          <a:solidFill>
            <a:schemeClr val="bg1"/>
          </a:solidFill>
        </p:grpSpPr>
        <p:sp>
          <p:nvSpPr>
            <p:cNvPr id="183" name="Shape 529"/>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4" name="Shape 530"/>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5" name="Shape 531"/>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6" name="Shape 532"/>
          <p:cNvGrpSpPr/>
          <p:nvPr/>
        </p:nvGrpSpPr>
        <p:grpSpPr>
          <a:xfrm>
            <a:off x="8147283" y="4371249"/>
            <a:ext cx="483228" cy="354301"/>
            <a:chOff x="3936375" y="3703750"/>
            <a:chExt cx="453050" cy="332175"/>
          </a:xfrm>
          <a:solidFill>
            <a:schemeClr val="bg1"/>
          </a:solidFill>
        </p:grpSpPr>
        <p:sp>
          <p:nvSpPr>
            <p:cNvPr id="187" name="Shape 533"/>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8" name="Shape 534"/>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9" name="Shape 535"/>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0" name="Shape 536"/>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1" name="Shape 537"/>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2" name="Shape 538"/>
          <p:cNvGrpSpPr/>
          <p:nvPr/>
        </p:nvGrpSpPr>
        <p:grpSpPr>
          <a:xfrm>
            <a:off x="8866260" y="4371249"/>
            <a:ext cx="483228" cy="354301"/>
            <a:chOff x="4610450" y="3703750"/>
            <a:chExt cx="453050" cy="332175"/>
          </a:xfrm>
          <a:solidFill>
            <a:schemeClr val="bg1"/>
          </a:solidFill>
        </p:grpSpPr>
        <p:sp>
          <p:nvSpPr>
            <p:cNvPr id="193"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4"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5" name="Shape 541"/>
          <p:cNvGrpSpPr/>
          <p:nvPr/>
        </p:nvGrpSpPr>
        <p:grpSpPr>
          <a:xfrm>
            <a:off x="9602170" y="4335438"/>
            <a:ext cx="449363" cy="425925"/>
            <a:chOff x="5300400" y="3670175"/>
            <a:chExt cx="421300" cy="399325"/>
          </a:xfrm>
          <a:solidFill>
            <a:schemeClr val="bg1"/>
          </a:solidFill>
        </p:grpSpPr>
        <p:sp>
          <p:nvSpPr>
            <p:cNvPr id="196" name="Shape 542"/>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7" name="Shape 543"/>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8" name="Shape 544"/>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9" name="Shape 545"/>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0" name="Shape 546"/>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01" name="Shape 547"/>
          <p:cNvSpPr/>
          <p:nvPr/>
        </p:nvSpPr>
        <p:spPr>
          <a:xfrm>
            <a:off x="10295813" y="4298360"/>
            <a:ext cx="500187" cy="500160"/>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2" name="Shape 548"/>
          <p:cNvGrpSpPr/>
          <p:nvPr/>
        </p:nvGrpSpPr>
        <p:grpSpPr>
          <a:xfrm>
            <a:off x="11046629" y="4330210"/>
            <a:ext cx="436350" cy="436377"/>
            <a:chOff x="6654650" y="3665275"/>
            <a:chExt cx="409100" cy="409125"/>
          </a:xfrm>
          <a:solidFill>
            <a:schemeClr val="bg1"/>
          </a:solidFill>
        </p:grpSpPr>
        <p:sp>
          <p:nvSpPr>
            <p:cNvPr id="203" name="Shape 54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4" name="Shape 55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05" name="Shape 551"/>
          <p:cNvGrpSpPr/>
          <p:nvPr/>
        </p:nvGrpSpPr>
        <p:grpSpPr>
          <a:xfrm>
            <a:off x="4557599" y="5030948"/>
            <a:ext cx="472829" cy="472856"/>
            <a:chOff x="570875" y="4322250"/>
            <a:chExt cx="443300" cy="443325"/>
          </a:xfrm>
          <a:solidFill>
            <a:schemeClr val="bg1"/>
          </a:solidFill>
        </p:grpSpPr>
        <p:sp>
          <p:nvSpPr>
            <p:cNvPr id="206"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7"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8"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9"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0" name="Shape 556"/>
          <p:cNvSpPr/>
          <p:nvPr/>
        </p:nvSpPr>
        <p:spPr>
          <a:xfrm>
            <a:off x="5257046" y="5122834"/>
            <a:ext cx="511920" cy="289186"/>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11" name="Shape 557"/>
          <p:cNvGrpSpPr/>
          <p:nvPr/>
        </p:nvGrpSpPr>
        <p:grpSpPr>
          <a:xfrm>
            <a:off x="6060029" y="4995804"/>
            <a:ext cx="343876" cy="543144"/>
            <a:chOff x="1979475" y="4289300"/>
            <a:chExt cx="322400" cy="509225"/>
          </a:xfrm>
          <a:solidFill>
            <a:schemeClr val="bg1"/>
          </a:solidFill>
        </p:grpSpPr>
        <p:sp>
          <p:nvSpPr>
            <p:cNvPr id="212" name="Shape 558"/>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3" name="Shape 559"/>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4" name="Shape 560"/>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5" name="Shape 561"/>
          <p:cNvGrpSpPr/>
          <p:nvPr/>
        </p:nvGrpSpPr>
        <p:grpSpPr>
          <a:xfrm>
            <a:off x="6748393" y="5002950"/>
            <a:ext cx="405739" cy="528852"/>
            <a:chOff x="2624850" y="4296000"/>
            <a:chExt cx="380400" cy="495825"/>
          </a:xfrm>
          <a:solidFill>
            <a:schemeClr val="bg1"/>
          </a:solidFill>
        </p:grpSpPr>
        <p:sp>
          <p:nvSpPr>
            <p:cNvPr id="216" name="Shape 562"/>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7" name="Shape 563"/>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8" name="Shape 564"/>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9" name="Shape 565"/>
          <p:cNvSpPr/>
          <p:nvPr/>
        </p:nvSpPr>
        <p:spPr>
          <a:xfrm>
            <a:off x="8172081" y="5050544"/>
            <a:ext cx="433737" cy="433764"/>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0" name="Shape 566"/>
          <p:cNvSpPr/>
          <p:nvPr/>
        </p:nvSpPr>
        <p:spPr>
          <a:xfrm>
            <a:off x="7453095" y="5077902"/>
            <a:ext cx="433737" cy="379046"/>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1" name="Shape 567"/>
          <p:cNvSpPr/>
          <p:nvPr/>
        </p:nvSpPr>
        <p:spPr>
          <a:xfrm>
            <a:off x="8889092" y="5048596"/>
            <a:ext cx="437683" cy="437657"/>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2" name="Shape 568"/>
          <p:cNvGrpSpPr/>
          <p:nvPr/>
        </p:nvGrpSpPr>
        <p:grpSpPr>
          <a:xfrm>
            <a:off x="9576117" y="5055054"/>
            <a:ext cx="501468" cy="424644"/>
            <a:chOff x="5275975" y="4344850"/>
            <a:chExt cx="470150" cy="398125"/>
          </a:xfrm>
          <a:solidFill>
            <a:schemeClr val="bg1"/>
          </a:solidFill>
        </p:grpSpPr>
        <p:sp>
          <p:nvSpPr>
            <p:cNvPr id="223" name="Shape 569"/>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4" name="Shape 570"/>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5" name="Shape 571"/>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6" name="Shape 572"/>
          <p:cNvSpPr/>
          <p:nvPr/>
        </p:nvSpPr>
        <p:spPr>
          <a:xfrm>
            <a:off x="10320558" y="5042091"/>
            <a:ext cx="450696" cy="450669"/>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7" name="Shape 573"/>
          <p:cNvGrpSpPr/>
          <p:nvPr/>
        </p:nvGrpSpPr>
        <p:grpSpPr>
          <a:xfrm>
            <a:off x="11033590" y="5020550"/>
            <a:ext cx="462428" cy="493655"/>
            <a:chOff x="6642425" y="4312500"/>
            <a:chExt cx="433550" cy="462825"/>
          </a:xfrm>
          <a:solidFill>
            <a:schemeClr val="bg1"/>
          </a:solidFill>
        </p:grpSpPr>
        <p:sp>
          <p:nvSpPr>
            <p:cNvPr id="228" name="Shape 574"/>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9" name="Shape 575"/>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0" name="Shape 576"/>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31" name="Shape 577"/>
          <p:cNvSpPr/>
          <p:nvPr/>
        </p:nvSpPr>
        <p:spPr>
          <a:xfrm>
            <a:off x="4497049" y="5811206"/>
            <a:ext cx="593943" cy="350408"/>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32" name="Shape 578"/>
          <p:cNvGrpSpPr/>
          <p:nvPr/>
        </p:nvGrpSpPr>
        <p:grpSpPr>
          <a:xfrm>
            <a:off x="5275909" y="5753206"/>
            <a:ext cx="474134" cy="466322"/>
            <a:chOff x="1244325" y="4999400"/>
            <a:chExt cx="444525" cy="437200"/>
          </a:xfrm>
          <a:solidFill>
            <a:schemeClr val="bg1"/>
          </a:solidFill>
        </p:grpSpPr>
        <p:sp>
          <p:nvSpPr>
            <p:cNvPr id="233" name="Shape 579"/>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4" name="Shape 580"/>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5" name="Shape 581"/>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6" name="Shape 582"/>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7" name="Shape 583"/>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8" name="Shape 584"/>
          <p:cNvGrpSpPr/>
          <p:nvPr/>
        </p:nvGrpSpPr>
        <p:grpSpPr>
          <a:xfrm>
            <a:off x="6037230" y="5738220"/>
            <a:ext cx="389474" cy="496268"/>
            <a:chOff x="1958100" y="4985350"/>
            <a:chExt cx="365150" cy="465275"/>
          </a:xfrm>
          <a:solidFill>
            <a:schemeClr val="bg1"/>
          </a:solidFill>
        </p:grpSpPr>
        <p:sp>
          <p:nvSpPr>
            <p:cNvPr id="239" name="Shape 585"/>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0" name="Shape 586"/>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1" name="Shape 587"/>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2" name="Shape 588"/>
          <p:cNvGrpSpPr/>
          <p:nvPr/>
        </p:nvGrpSpPr>
        <p:grpSpPr>
          <a:xfrm>
            <a:off x="6727543" y="5757098"/>
            <a:ext cx="446803" cy="459150"/>
            <a:chOff x="2605300" y="5003050"/>
            <a:chExt cx="418900" cy="430475"/>
          </a:xfrm>
          <a:solidFill>
            <a:schemeClr val="bg1"/>
          </a:solidFill>
        </p:grpSpPr>
        <p:sp>
          <p:nvSpPr>
            <p:cNvPr id="243" name="Shape 589"/>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4" name="Shape 590"/>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5" name="Shape 591"/>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6" name="Shape 592"/>
          <p:cNvGrpSpPr/>
          <p:nvPr/>
        </p:nvGrpSpPr>
        <p:grpSpPr>
          <a:xfrm>
            <a:off x="7402894" y="5766885"/>
            <a:ext cx="534053" cy="438963"/>
            <a:chOff x="3238475" y="5012225"/>
            <a:chExt cx="500700" cy="411550"/>
          </a:xfrm>
          <a:solidFill>
            <a:schemeClr val="bg1"/>
          </a:solidFill>
        </p:grpSpPr>
        <p:sp>
          <p:nvSpPr>
            <p:cNvPr id="247" name="Shape 593"/>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8" name="Shape 594"/>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9" name="Shape 595"/>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0" name="Shape 596"/>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1" name="Shape 597"/>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2" name="Shape 598"/>
          <p:cNvGrpSpPr/>
          <p:nvPr/>
        </p:nvGrpSpPr>
        <p:grpSpPr>
          <a:xfrm>
            <a:off x="8814796" y="5719982"/>
            <a:ext cx="586155" cy="532746"/>
            <a:chOff x="4562200" y="4968250"/>
            <a:chExt cx="549550" cy="499475"/>
          </a:xfrm>
          <a:solidFill>
            <a:schemeClr val="bg1"/>
          </a:solidFill>
        </p:grpSpPr>
        <p:sp>
          <p:nvSpPr>
            <p:cNvPr id="253" name="Shape 599"/>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4" name="Shape 600"/>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5" name="Shape 601"/>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6" name="Shape 602"/>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7" name="Shape 603"/>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8" name="Shape 604"/>
          <p:cNvGrpSpPr/>
          <p:nvPr/>
        </p:nvGrpSpPr>
        <p:grpSpPr>
          <a:xfrm>
            <a:off x="8185708" y="5749953"/>
            <a:ext cx="406378" cy="472162"/>
            <a:chOff x="3972400" y="4996350"/>
            <a:chExt cx="381000" cy="442675"/>
          </a:xfrm>
          <a:solidFill>
            <a:schemeClr val="bg1"/>
          </a:solidFill>
        </p:grpSpPr>
        <p:sp>
          <p:nvSpPr>
            <p:cNvPr id="259" name="Shape 605"/>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0" name="Shape 606"/>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61" name="Shape 607"/>
          <p:cNvGrpSpPr/>
          <p:nvPr/>
        </p:nvGrpSpPr>
        <p:grpSpPr>
          <a:xfrm>
            <a:off x="9538999" y="5710222"/>
            <a:ext cx="575730" cy="552264"/>
            <a:chOff x="5241175" y="4959100"/>
            <a:chExt cx="539775" cy="517775"/>
          </a:xfrm>
          <a:solidFill>
            <a:schemeClr val="bg1"/>
          </a:solidFill>
        </p:grpSpPr>
        <p:sp>
          <p:nvSpPr>
            <p:cNvPr id="262" name="Shape 60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3" name="Shape 609"/>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4" name="Shape 610"/>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5" name="Shape 611"/>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6" name="Shape 612"/>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7" name="Shape 613"/>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8" name="Shape 614"/>
          <p:cNvSpPr/>
          <p:nvPr/>
        </p:nvSpPr>
        <p:spPr>
          <a:xfrm>
            <a:off x="10292560" y="5846378"/>
            <a:ext cx="506693" cy="280066"/>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69" name="Shape 615"/>
          <p:cNvGrpSpPr/>
          <p:nvPr/>
        </p:nvGrpSpPr>
        <p:grpSpPr>
          <a:xfrm>
            <a:off x="11079187" y="5792271"/>
            <a:ext cx="369288" cy="424644"/>
            <a:chOff x="6685175" y="5036025"/>
            <a:chExt cx="346225" cy="398125"/>
          </a:xfrm>
          <a:solidFill>
            <a:schemeClr val="bg1"/>
          </a:solidFill>
        </p:grpSpPr>
        <p:sp>
          <p:nvSpPr>
            <p:cNvPr id="270" name="Shape 616"/>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1" name="Shape 617"/>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2" name="Shape 618"/>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3" name="Shape 619"/>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4" name="Shape 620"/>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75" name="Shape 633"/>
          <p:cNvSpPr txBox="1"/>
          <p:nvPr/>
        </p:nvSpPr>
        <p:spPr>
          <a:xfrm>
            <a:off x="379628" y="870468"/>
            <a:ext cx="3264480" cy="183970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1200" b="1" dirty="0">
                <a:latin typeface="Bitter"/>
                <a:ea typeface="Bitter"/>
                <a:cs typeface="Bitter"/>
                <a:sym typeface="Bitter"/>
              </a:rPr>
              <a:t>Editable Icons</a:t>
            </a:r>
            <a:r>
              <a:rPr lang="en" sz="1200" dirty="0">
                <a:latin typeface="Bitter"/>
                <a:ea typeface="Bitter"/>
                <a:cs typeface="Bitter"/>
                <a:sym typeface="Bitter"/>
              </a:rPr>
              <a:t>. </a:t>
            </a:r>
          </a:p>
          <a:p>
            <a:pPr lvl="0" rtl="0">
              <a:spcBef>
                <a:spcPts val="0"/>
              </a:spcBef>
              <a:buClr>
                <a:schemeClr val="dk1"/>
              </a:buClr>
              <a:buFont typeface="Arial"/>
              <a:buNone/>
            </a:pPr>
            <a:endParaRPr sz="1200" dirty="0">
              <a:latin typeface="Bitter"/>
              <a:ea typeface="Bitter"/>
              <a:cs typeface="Bitter"/>
              <a:sym typeface="Bitter"/>
            </a:endParaRPr>
          </a:p>
          <a:p>
            <a:pPr lvl="0" rtl="0">
              <a:spcBef>
                <a:spcPts val="0"/>
              </a:spcBef>
              <a:buClr>
                <a:schemeClr val="dk1"/>
              </a:buClr>
              <a:buSzPct val="122222"/>
              <a:buFont typeface="Arial"/>
              <a:buNone/>
            </a:pPr>
            <a:r>
              <a:rPr lang="en" sz="1200" dirty="0">
                <a:latin typeface="Bitter"/>
                <a:ea typeface="Bitter"/>
                <a:cs typeface="Bitter"/>
                <a:sym typeface="Bitter"/>
              </a:rPr>
              <a:t>This means that you can:</a:t>
            </a:r>
          </a:p>
          <a:p>
            <a:pPr marL="457200" lvl="0" indent="-285750" rtl="0">
              <a:spcBef>
                <a:spcPts val="0"/>
              </a:spcBef>
              <a:buClr>
                <a:srgbClr val="434343"/>
              </a:buClr>
              <a:buSzPct val="100000"/>
              <a:buFont typeface="Bitter"/>
              <a:buChar char="●"/>
            </a:pPr>
            <a:r>
              <a:rPr lang="en" sz="1200" dirty="0">
                <a:latin typeface="Bitter"/>
                <a:ea typeface="Bitter"/>
                <a:cs typeface="Bitter"/>
                <a:sym typeface="Bitter"/>
              </a:rPr>
              <a:t>Resize them without losing quality.</a:t>
            </a:r>
          </a:p>
          <a:p>
            <a:pPr marL="457200" lvl="0" indent="-285750" rtl="0">
              <a:spcBef>
                <a:spcPts val="0"/>
              </a:spcBef>
              <a:buClr>
                <a:srgbClr val="434343"/>
              </a:buClr>
              <a:buSzPct val="100000"/>
              <a:buFont typeface="Bitter"/>
              <a:buChar char="●"/>
            </a:pPr>
            <a:r>
              <a:rPr lang="en" sz="1200" dirty="0">
                <a:latin typeface="Bitter"/>
                <a:ea typeface="Bitter"/>
                <a:cs typeface="Bitter"/>
                <a:sym typeface="Bitter"/>
              </a:rPr>
              <a:t>Change fill color and opacity.</a:t>
            </a:r>
          </a:p>
          <a:p>
            <a:pPr marL="457200" lvl="0" indent="-285750" rtl="0">
              <a:spcBef>
                <a:spcPts val="0"/>
              </a:spcBef>
              <a:buClr>
                <a:srgbClr val="434343"/>
              </a:buClr>
              <a:buSzPct val="100000"/>
              <a:buFont typeface="Bitter"/>
              <a:buChar char="●"/>
            </a:pPr>
            <a:r>
              <a:rPr lang="en" sz="1200" dirty="0">
                <a:latin typeface="Bitter"/>
                <a:ea typeface="Bitter"/>
                <a:cs typeface="Bitter"/>
                <a:sym typeface="Bitter"/>
              </a:rPr>
              <a:t>Change line color, width and style.</a:t>
            </a:r>
          </a:p>
          <a:p>
            <a:pPr lvl="0" rtl="0">
              <a:spcBef>
                <a:spcPts val="0"/>
              </a:spcBef>
              <a:buNone/>
            </a:pPr>
            <a:endParaRPr sz="1200" dirty="0">
              <a:latin typeface="Bitter"/>
              <a:ea typeface="Bitter"/>
              <a:cs typeface="Bitter"/>
              <a:sym typeface="Bitter"/>
            </a:endParaRPr>
          </a:p>
          <a:p>
            <a:pPr lvl="0" rtl="0">
              <a:spcBef>
                <a:spcPts val="0"/>
              </a:spcBef>
              <a:buNone/>
            </a:pPr>
            <a:r>
              <a:rPr lang="en" sz="1200" dirty="0">
                <a:latin typeface="Bitter"/>
                <a:ea typeface="Bitter"/>
                <a:cs typeface="Bitter"/>
                <a:sym typeface="Bitter"/>
              </a:rPr>
              <a:t>Isn’t that AW</a:t>
            </a:r>
            <a:r>
              <a:rPr lang="en-US" sz="1200" dirty="0">
                <a:latin typeface="Bitter"/>
                <a:ea typeface="Bitter"/>
                <a:cs typeface="Bitter"/>
                <a:sym typeface="Bitter"/>
              </a:rPr>
              <a:t>E</a:t>
            </a:r>
            <a:r>
              <a:rPr lang="en" sz="1200" dirty="0">
                <a:latin typeface="Bitter"/>
                <a:ea typeface="Bitter"/>
                <a:cs typeface="Bitter"/>
                <a:sym typeface="Bitter"/>
              </a:rPr>
              <a:t>SOME !!!</a:t>
            </a:r>
          </a:p>
          <a:p>
            <a:pPr lvl="0" rtl="0">
              <a:spcBef>
                <a:spcPts val="0"/>
              </a:spcBef>
              <a:buNone/>
            </a:pPr>
            <a:endParaRPr lang="en" sz="1200" dirty="0">
              <a:latin typeface="Bitter"/>
              <a:ea typeface="Bitter"/>
              <a:cs typeface="Bitter"/>
              <a:sym typeface="Bitter"/>
            </a:endParaRPr>
          </a:p>
          <a:p>
            <a:pPr lvl="0" rtl="0">
              <a:spcBef>
                <a:spcPts val="0"/>
              </a:spcBef>
              <a:buNone/>
            </a:pPr>
            <a:endParaRPr sz="1200" dirty="0">
              <a:latin typeface="Bitter"/>
              <a:ea typeface="Bitter"/>
              <a:cs typeface="Bitter"/>
              <a:sym typeface="Bitter"/>
            </a:endParaRPr>
          </a:p>
          <a:p>
            <a:pPr lvl="0" rtl="0">
              <a:spcBef>
                <a:spcPts val="0"/>
              </a:spcBef>
              <a:buClr>
                <a:schemeClr val="dk1"/>
              </a:buClr>
              <a:buFont typeface="Arial"/>
              <a:buNone/>
            </a:pPr>
            <a:endParaRPr sz="1200" dirty="0">
              <a:latin typeface="Bitter"/>
              <a:ea typeface="Bitter"/>
              <a:cs typeface="Bitter"/>
              <a:sym typeface="Bitter"/>
            </a:endParaRPr>
          </a:p>
          <a:p>
            <a:pPr lvl="0" rtl="0">
              <a:spcBef>
                <a:spcPts val="0"/>
              </a:spcBef>
              <a:buNone/>
            </a:pPr>
            <a:endParaRPr sz="1200" dirty="0">
              <a:latin typeface="Bitter"/>
              <a:ea typeface="Bitter"/>
              <a:cs typeface="Bitter"/>
              <a:sym typeface="Bitter"/>
            </a:endParaRPr>
          </a:p>
        </p:txBody>
      </p:sp>
      <p:sp>
        <p:nvSpPr>
          <p:cNvPr id="276" name="Shape 633"/>
          <p:cNvSpPr txBox="1"/>
          <p:nvPr/>
        </p:nvSpPr>
        <p:spPr>
          <a:xfrm>
            <a:off x="223333" y="383695"/>
            <a:ext cx="3698029" cy="44719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US" b="1" dirty="0">
                <a:latin typeface="+mj-lt"/>
                <a:ea typeface="Bitter"/>
                <a:cs typeface="Bitter"/>
                <a:sym typeface="Bitter"/>
              </a:rPr>
              <a:t>ENJOY THESE EDITABLE ICONS</a:t>
            </a:r>
            <a:endParaRPr lang="en" dirty="0">
              <a:latin typeface="+mj-lt"/>
              <a:ea typeface="Bitter"/>
              <a:cs typeface="Bitter"/>
              <a:sym typeface="Bitter"/>
            </a:endParaRPr>
          </a:p>
          <a:p>
            <a:pPr lvl="0" rtl="0">
              <a:spcBef>
                <a:spcPts val="0"/>
              </a:spcBef>
              <a:buNone/>
            </a:pPr>
            <a:endParaRPr dirty="0">
              <a:latin typeface="+mj-lt"/>
              <a:ea typeface="Bitter"/>
              <a:cs typeface="Bitter"/>
              <a:sym typeface="Bitter"/>
            </a:endParaRPr>
          </a:p>
          <a:p>
            <a:pPr lvl="0" rtl="0">
              <a:spcBef>
                <a:spcPts val="0"/>
              </a:spcBef>
              <a:buClr>
                <a:schemeClr val="dk1"/>
              </a:buClr>
              <a:buFont typeface="Arial"/>
              <a:buNone/>
            </a:pPr>
            <a:endParaRPr dirty="0">
              <a:latin typeface="+mj-lt"/>
              <a:ea typeface="Bitter"/>
              <a:cs typeface="Bitter"/>
              <a:sym typeface="Bitter"/>
            </a:endParaRPr>
          </a:p>
          <a:p>
            <a:pPr lvl="0" rtl="0">
              <a:spcBef>
                <a:spcPts val="0"/>
              </a:spcBef>
              <a:buNone/>
            </a:pPr>
            <a:endParaRPr dirty="0">
              <a:latin typeface="+mj-lt"/>
              <a:ea typeface="Bitter"/>
              <a:cs typeface="Bitter"/>
              <a:sym typeface="Bitter"/>
            </a:endParaRPr>
          </a:p>
        </p:txBody>
      </p:sp>
      <p:sp>
        <p:nvSpPr>
          <p:cNvPr id="277" name="Rectangle 276">
            <a:extLst>
              <a:ext uri="{FF2B5EF4-FFF2-40B4-BE49-F238E27FC236}">
                <a16:creationId xmlns:a16="http://schemas.microsoft.com/office/drawing/2014/main" id="{4D0C0BD4-4847-403E-99BE-AD1253AF81AE}"/>
              </a:ext>
            </a:extLst>
          </p:cNvPr>
          <p:cNvSpPr/>
          <p:nvPr/>
        </p:nvSpPr>
        <p:spPr>
          <a:xfrm>
            <a:off x="120078" y="2985368"/>
            <a:ext cx="4379500" cy="2985433"/>
          </a:xfrm>
          <a:prstGeom prst="rect">
            <a:avLst/>
          </a:prstGeom>
        </p:spPr>
        <p:txBody>
          <a:bodyPr wrap="square">
            <a:spAutoFit/>
          </a:bodyPr>
          <a:lstStyle/>
          <a:p>
            <a:r>
              <a:rPr lang="en-US" sz="1600" dirty="0"/>
              <a:t>Presentation Template by: Slidehood.com</a:t>
            </a:r>
          </a:p>
          <a:p>
            <a:endParaRPr lang="en-US" sz="1600" b="1" dirty="0"/>
          </a:p>
          <a:p>
            <a:r>
              <a:rPr lang="en-US" sz="1600" b="1" dirty="0"/>
              <a:t>Special thanks and credits to:</a:t>
            </a:r>
          </a:p>
          <a:p>
            <a:endParaRPr lang="en-US" sz="1600" dirty="0"/>
          </a:p>
          <a:p>
            <a:pPr marL="285750" indent="-285750">
              <a:buFont typeface="Arial" panose="020B0604020202020204" pitchFamily="34" charset="0"/>
              <a:buChar char="•"/>
            </a:pPr>
            <a:r>
              <a:rPr lang="en-US" sz="1500" dirty="0"/>
              <a:t>Photographs by Unsplash.com, Pixabay.com </a:t>
            </a:r>
          </a:p>
          <a:p>
            <a:pPr marL="285750" indent="-285750">
              <a:buFont typeface="Arial" panose="020B0604020202020204" pitchFamily="34" charset="0"/>
              <a:buChar char="•"/>
            </a:pPr>
            <a:r>
              <a:rPr lang="en-US" sz="1500" dirty="0"/>
              <a:t>&amp; Pexels.com  </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Inspiration and Icons by: Slidescarnival.com</a:t>
            </a:r>
          </a:p>
          <a:p>
            <a:endParaRPr lang="en-US" sz="1600" dirty="0"/>
          </a:p>
          <a:p>
            <a:r>
              <a:rPr lang="en-US" sz="1600" dirty="0"/>
              <a:t>Without these wonderful websites it would have been impossible to make these presentation templates for you guys.</a:t>
            </a:r>
          </a:p>
        </p:txBody>
      </p:sp>
    </p:spTree>
    <p:extLst>
      <p:ext uri="{BB962C8B-B14F-4D97-AF65-F5344CB8AC3E}">
        <p14:creationId xmlns:p14="http://schemas.microsoft.com/office/powerpoint/2010/main" val="100343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1">
            <a:extLst>
              <a:ext uri="{FF2B5EF4-FFF2-40B4-BE49-F238E27FC236}">
                <a16:creationId xmlns:a16="http://schemas.microsoft.com/office/drawing/2014/main" id="{DEFA2118-FED3-48AF-8CF5-49EEC655485D}"/>
              </a:ext>
            </a:extLst>
          </p:cNvPr>
          <p:cNvSpPr txBox="1">
            <a:spLocks/>
          </p:cNvSpPr>
          <p:nvPr/>
        </p:nvSpPr>
        <p:spPr>
          <a:xfrm>
            <a:off x="6999317" y="1550187"/>
            <a:ext cx="4719083" cy="1113846"/>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000" dirty="0"/>
              <a:t>INSTRUCTIONS FOR USE</a:t>
            </a:r>
          </a:p>
        </p:txBody>
      </p:sp>
      <p:sp>
        <p:nvSpPr>
          <p:cNvPr id="4" name="Rectangle 3">
            <a:extLst>
              <a:ext uri="{FF2B5EF4-FFF2-40B4-BE49-F238E27FC236}">
                <a16:creationId xmlns:a16="http://schemas.microsoft.com/office/drawing/2014/main" id="{8BAB9BA2-B259-4AF1-9C0A-1CFCBEEC33EC}"/>
              </a:ext>
            </a:extLst>
          </p:cNvPr>
          <p:cNvSpPr/>
          <p:nvPr/>
        </p:nvSpPr>
        <p:spPr>
          <a:xfrm>
            <a:off x="7052482" y="5685204"/>
            <a:ext cx="3947684" cy="307777"/>
          </a:xfrm>
          <a:prstGeom prst="rect">
            <a:avLst/>
          </a:prstGeom>
        </p:spPr>
        <p:txBody>
          <a:bodyPr wrap="none">
            <a:spAutoFit/>
          </a:bodyPr>
          <a:lstStyle/>
          <a:p>
            <a:r>
              <a:rPr lang="en-US" sz="1400" dirty="0">
                <a:solidFill>
                  <a:srgbClr val="0070C0"/>
                </a:solidFill>
              </a:rPr>
              <a:t>FONT:   RALEWAY &amp; ROBOTO (GOOGLE FONTS)</a:t>
            </a:r>
          </a:p>
        </p:txBody>
      </p:sp>
      <p:sp>
        <p:nvSpPr>
          <p:cNvPr id="5" name="Rectangle 4">
            <a:extLst>
              <a:ext uri="{FF2B5EF4-FFF2-40B4-BE49-F238E27FC236}">
                <a16:creationId xmlns:a16="http://schemas.microsoft.com/office/drawing/2014/main" id="{8D5E15BC-56F2-4684-93C0-1CDAFACEA4F8}"/>
              </a:ext>
            </a:extLst>
          </p:cNvPr>
          <p:cNvSpPr/>
          <p:nvPr/>
        </p:nvSpPr>
        <p:spPr>
          <a:xfrm>
            <a:off x="7052482" y="2581886"/>
            <a:ext cx="4665917" cy="1631216"/>
          </a:xfrm>
          <a:prstGeom prst="rect">
            <a:avLst/>
          </a:prstGeom>
        </p:spPr>
        <p:txBody>
          <a:bodyPr wrap="square">
            <a:spAutoFit/>
          </a:bodyPr>
          <a:lstStyle/>
          <a:p>
            <a:pPr algn="just"/>
            <a:r>
              <a:rPr lang="en-US" sz="1400" dirty="0">
                <a:solidFill>
                  <a:srgbClr val="0070C0"/>
                </a:solidFill>
              </a:rPr>
              <a:t>DOWNLOAD AS POWERPOINT TEMPLATE</a:t>
            </a:r>
          </a:p>
          <a:p>
            <a:pPr algn="just"/>
            <a:endParaRPr lang="en-US" sz="800" dirty="0"/>
          </a:p>
          <a:p>
            <a:pPr algn="just"/>
            <a:r>
              <a:rPr lang="en-US" sz="1400" dirty="0"/>
              <a:t>Click on the button under the presentation preview that says "Download as PowerPoint template". You will get a .pptx file that you can edit in PowerPoint. Remember to download and install the fonts used in this presentation.</a:t>
            </a:r>
          </a:p>
          <a:p>
            <a:pPr algn="just"/>
            <a:endParaRPr lang="en-US" sz="800" dirty="0"/>
          </a:p>
        </p:txBody>
      </p:sp>
      <p:sp>
        <p:nvSpPr>
          <p:cNvPr id="6" name="Rectangle 5">
            <a:extLst>
              <a:ext uri="{FF2B5EF4-FFF2-40B4-BE49-F238E27FC236}">
                <a16:creationId xmlns:a16="http://schemas.microsoft.com/office/drawing/2014/main" id="{806C72A6-E121-445F-B39E-82712979DC59}"/>
              </a:ext>
            </a:extLst>
          </p:cNvPr>
          <p:cNvSpPr/>
          <p:nvPr/>
        </p:nvSpPr>
        <p:spPr>
          <a:xfrm>
            <a:off x="7052482" y="4136135"/>
            <a:ext cx="4665917" cy="1508105"/>
          </a:xfrm>
          <a:prstGeom prst="rect">
            <a:avLst/>
          </a:prstGeom>
        </p:spPr>
        <p:txBody>
          <a:bodyPr wrap="square">
            <a:spAutoFit/>
          </a:bodyPr>
          <a:lstStyle/>
          <a:p>
            <a:pPr algn="just"/>
            <a:r>
              <a:rPr lang="en-US" sz="1400" dirty="0">
                <a:solidFill>
                  <a:srgbClr val="0070C0"/>
                </a:solidFill>
              </a:rPr>
              <a:t>USE AS GOOGLE SLIDES THEME</a:t>
            </a:r>
          </a:p>
          <a:p>
            <a:pPr algn="just"/>
            <a:endParaRPr lang="en-US" sz="800" dirty="0"/>
          </a:p>
          <a:p>
            <a:pPr algn="just"/>
            <a:r>
              <a:rPr lang="en-US" sz="1400" dirty="0"/>
              <a:t>Click on the button that says "Use as Google Slides Theme". You will get a copy of this document on your Google Drive and will be able to edit, add or delete slides. Remember you must be signed in to your Google account.</a:t>
            </a:r>
          </a:p>
        </p:txBody>
      </p:sp>
      <p:sp>
        <p:nvSpPr>
          <p:cNvPr id="7" name="Rectangle 6">
            <a:extLst>
              <a:ext uri="{FF2B5EF4-FFF2-40B4-BE49-F238E27FC236}">
                <a16:creationId xmlns:a16="http://schemas.microsoft.com/office/drawing/2014/main" id="{6E74E3B8-7EB4-47E2-AA6F-EC3AE203D258}"/>
              </a:ext>
            </a:extLst>
          </p:cNvPr>
          <p:cNvSpPr/>
          <p:nvPr/>
        </p:nvSpPr>
        <p:spPr>
          <a:xfrm>
            <a:off x="14990" y="6107216"/>
            <a:ext cx="5566347" cy="523220"/>
          </a:xfrm>
          <a:prstGeom prst="rect">
            <a:avLst/>
          </a:prstGeom>
        </p:spPr>
        <p:txBody>
          <a:bodyPr wrap="square">
            <a:spAutoFit/>
          </a:bodyPr>
          <a:lstStyle/>
          <a:p>
            <a:r>
              <a:rPr lang="en-US" sz="1400" dirty="0">
                <a:solidFill>
                  <a:schemeClr val="bg1"/>
                </a:solidFill>
              </a:rPr>
              <a:t>This template is free to use under Creative Commons Attribution license. Please mention Slidehood.com and other resources used in a slide footer.</a:t>
            </a:r>
          </a:p>
        </p:txBody>
      </p:sp>
      <p:sp>
        <p:nvSpPr>
          <p:cNvPr id="8" name="Rectangle 7"/>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352634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p:cNvSpPr txBox="1">
            <a:spLocks noGrp="1"/>
          </p:cNvSpPr>
          <p:nvPr>
            <p:ph type="ctrTitle"/>
          </p:nvPr>
        </p:nvSpPr>
        <p:spPr>
          <a:xfrm>
            <a:off x="6807200" y="504193"/>
            <a:ext cx="5152571" cy="1132113"/>
          </a:xfrm>
          <a:prstGeom prst="rect">
            <a:avLst/>
          </a:prstGeom>
        </p:spPr>
        <p:txBody>
          <a:bodyPr lIns="91425" tIns="91425" rIns="91425" bIns="91425" anchor="b" anchorCtr="0">
            <a:noAutofit/>
          </a:bodyPr>
          <a:lstStyle/>
          <a:p>
            <a:pPr lvl="0" rtl="0">
              <a:spcBef>
                <a:spcPts val="0"/>
              </a:spcBef>
              <a:buNone/>
            </a:pPr>
            <a:r>
              <a:rPr lang="en" sz="3600" dirty="0"/>
              <a:t>1.</a:t>
            </a:r>
          </a:p>
          <a:p>
            <a:pPr lvl="0" rtl="0">
              <a:spcBef>
                <a:spcPts val="0"/>
              </a:spcBef>
              <a:buNone/>
            </a:pPr>
            <a:r>
              <a:rPr lang="en" sz="3600" dirty="0"/>
              <a:t>YOUR FIRSTHEADLINE</a:t>
            </a:r>
          </a:p>
        </p:txBody>
      </p:sp>
      <p:sp>
        <p:nvSpPr>
          <p:cNvPr id="5" name="Shape 99"/>
          <p:cNvSpPr txBox="1">
            <a:spLocks noGrp="1"/>
          </p:cNvSpPr>
          <p:nvPr>
            <p:ph type="subTitle" idx="1"/>
          </p:nvPr>
        </p:nvSpPr>
        <p:spPr>
          <a:xfrm>
            <a:off x="6574972" y="1491163"/>
            <a:ext cx="5617028" cy="823450"/>
          </a:xfrm>
          <a:prstGeom prst="rect">
            <a:avLst/>
          </a:prstGeom>
        </p:spPr>
        <p:txBody>
          <a:bodyPr lIns="91425" tIns="91425" rIns="91425" bIns="91425" anchor="ctr" anchorCtr="0">
            <a:noAutofit/>
          </a:bodyPr>
          <a:lstStyle/>
          <a:p>
            <a:pPr lvl="0" rtl="0">
              <a:spcBef>
                <a:spcPts val="0"/>
              </a:spcBef>
              <a:buNone/>
            </a:pPr>
            <a:r>
              <a:rPr lang="en" sz="2000" dirty="0"/>
              <a:t>First things first let’s start with the first set of slides</a:t>
            </a:r>
          </a:p>
        </p:txBody>
      </p:sp>
      <p:sp>
        <p:nvSpPr>
          <p:cNvPr id="6" name="Rectangle 5"/>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2157886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10000"/>
          </a:bodyPr>
          <a:lstStyle/>
          <a:p>
            <a:pPr marL="0" indent="0">
              <a:buNone/>
            </a:pPr>
            <a:r>
              <a:rPr lang="en-US" b="0" dirty="0"/>
              <a:t>A fine quotation is a diamond in the hand of a man of wit and a pebble in the hand of a fool. </a:t>
            </a:r>
          </a:p>
          <a:p>
            <a:pPr marL="0" indent="0">
              <a:buNone/>
            </a:pPr>
            <a:endParaRPr lang="en-US" b="0" dirty="0"/>
          </a:p>
        </p:txBody>
      </p:sp>
      <p:pic>
        <p:nvPicPr>
          <p:cNvPr id="7" name="Picture 6">
            <a:extLst>
              <a:ext uri="{FF2B5EF4-FFF2-40B4-BE49-F238E27FC236}">
                <a16:creationId xmlns:a16="http://schemas.microsoft.com/office/drawing/2014/main" id="{FEA312D8-95EA-4972-8057-1741BC872035}"/>
              </a:ext>
            </a:extLst>
          </p:cNvPr>
          <p:cNvPicPr>
            <a:picLocks noChangeAspect="1"/>
          </p:cNvPicPr>
          <p:nvPr/>
        </p:nvPicPr>
        <p:blipFill>
          <a:blip r:embed="rId2"/>
          <a:srcRect t="48425"/>
          <a:stretch>
            <a:fillRect/>
          </a:stretch>
        </p:blipFill>
        <p:spPr>
          <a:xfrm>
            <a:off x="11333923" y="509666"/>
            <a:ext cx="858077" cy="1165484"/>
          </a:xfrm>
          <a:custGeom>
            <a:avLst/>
            <a:gdLst>
              <a:gd name="connsiteX0" fmla="*/ 0 w 926672"/>
              <a:gd name="connsiteY0" fmla="*/ 0 h 1165484"/>
              <a:gd name="connsiteX1" fmla="*/ 926672 w 926672"/>
              <a:gd name="connsiteY1" fmla="*/ 0 h 1165484"/>
              <a:gd name="connsiteX2" fmla="*/ 926672 w 926672"/>
              <a:gd name="connsiteY2" fmla="*/ 1165484 h 1165484"/>
              <a:gd name="connsiteX3" fmla="*/ 0 w 926672"/>
              <a:gd name="connsiteY3" fmla="*/ 1165484 h 1165484"/>
            </a:gdLst>
            <a:ahLst/>
            <a:cxnLst>
              <a:cxn ang="0">
                <a:pos x="connsiteX0" y="connsiteY0"/>
              </a:cxn>
              <a:cxn ang="0">
                <a:pos x="connsiteX1" y="connsiteY1"/>
              </a:cxn>
              <a:cxn ang="0">
                <a:pos x="connsiteX2" y="connsiteY2"/>
              </a:cxn>
              <a:cxn ang="0">
                <a:pos x="connsiteX3" y="connsiteY3"/>
              </a:cxn>
            </a:cxnLst>
            <a:rect l="l" t="t" r="r" b="b"/>
            <a:pathLst>
              <a:path w="926672" h="1165484">
                <a:moveTo>
                  <a:pt x="0" y="0"/>
                </a:moveTo>
                <a:lnTo>
                  <a:pt x="926672" y="0"/>
                </a:lnTo>
                <a:lnTo>
                  <a:pt x="926672" y="1165484"/>
                </a:lnTo>
                <a:lnTo>
                  <a:pt x="0" y="1165484"/>
                </a:lnTo>
                <a:close/>
              </a:path>
            </a:pathLst>
          </a:custGeom>
        </p:spPr>
      </p:pic>
      <p:sp>
        <p:nvSpPr>
          <p:cNvPr id="4" name="Rectangle 3"/>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232857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9">
            <a:extLst>
              <a:ext uri="{FF2B5EF4-FFF2-40B4-BE49-F238E27FC236}">
                <a16:creationId xmlns:a16="http://schemas.microsoft.com/office/drawing/2014/main" id="{6B6103B5-F8EA-41E5-82AD-02E0BCD5C566}"/>
              </a:ext>
            </a:extLst>
          </p:cNvPr>
          <p:cNvSpPr txBox="1">
            <a:spLocks/>
          </p:cNvSpPr>
          <p:nvPr/>
        </p:nvSpPr>
        <p:spPr>
          <a:xfrm>
            <a:off x="349750" y="4279708"/>
            <a:ext cx="3352819" cy="964316"/>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6000" dirty="0">
                <a:solidFill>
                  <a:schemeClr val="bg1"/>
                </a:solidFill>
              </a:rPr>
              <a:t>BIG </a:t>
            </a:r>
            <a:r>
              <a:rPr lang="en" sz="6000" dirty="0">
                <a:solidFill>
                  <a:srgbClr val="FFFF00"/>
                </a:solidFill>
              </a:rPr>
              <a:t>IDEA</a:t>
            </a:r>
          </a:p>
        </p:txBody>
      </p:sp>
      <p:sp>
        <p:nvSpPr>
          <p:cNvPr id="4" name="Rectangle 3">
            <a:extLst>
              <a:ext uri="{FF2B5EF4-FFF2-40B4-BE49-F238E27FC236}">
                <a16:creationId xmlns:a16="http://schemas.microsoft.com/office/drawing/2014/main" id="{0557F33E-5789-4BE0-A3F6-B5C7BFC79743}"/>
              </a:ext>
            </a:extLst>
          </p:cNvPr>
          <p:cNvSpPr/>
          <p:nvPr/>
        </p:nvSpPr>
        <p:spPr>
          <a:xfrm>
            <a:off x="394721" y="5088459"/>
            <a:ext cx="3547672" cy="738664"/>
          </a:xfrm>
          <a:prstGeom prst="rect">
            <a:avLst/>
          </a:prstGeom>
        </p:spPr>
        <p:txBody>
          <a:bodyPr wrap="square">
            <a:spAutoFit/>
          </a:bodyPr>
          <a:lstStyle/>
          <a:p>
            <a:r>
              <a:rPr lang="en-US" sz="1400" dirty="0">
                <a:solidFill>
                  <a:schemeClr val="bg1"/>
                </a:solidFill>
              </a:rPr>
              <a:t>Grab the attention of your audience by using icons and impressive</a:t>
            </a:r>
          </a:p>
          <a:p>
            <a:r>
              <a:rPr lang="en-US" sz="1400" dirty="0">
                <a:solidFill>
                  <a:schemeClr val="bg1"/>
                </a:solidFill>
              </a:rPr>
              <a:t>images</a:t>
            </a:r>
          </a:p>
        </p:txBody>
      </p:sp>
      <p:grpSp>
        <p:nvGrpSpPr>
          <p:cNvPr id="5" name="Shape 551">
            <a:extLst>
              <a:ext uri="{FF2B5EF4-FFF2-40B4-BE49-F238E27FC236}">
                <a16:creationId xmlns:a16="http://schemas.microsoft.com/office/drawing/2014/main" id="{E3CE0ADF-1833-46CF-A092-185BEBB9A8EA}"/>
              </a:ext>
            </a:extLst>
          </p:cNvPr>
          <p:cNvGrpSpPr/>
          <p:nvPr/>
        </p:nvGrpSpPr>
        <p:grpSpPr>
          <a:xfrm>
            <a:off x="1190862" y="2747677"/>
            <a:ext cx="1385786" cy="1385865"/>
            <a:chOff x="570875" y="4322250"/>
            <a:chExt cx="443300" cy="443325"/>
          </a:xfrm>
          <a:solidFill>
            <a:schemeClr val="bg1"/>
          </a:solidFill>
        </p:grpSpPr>
        <p:sp>
          <p:nvSpPr>
            <p:cNvPr id="6" name="Shape 552">
              <a:extLst>
                <a:ext uri="{FF2B5EF4-FFF2-40B4-BE49-F238E27FC236}">
                  <a16:creationId xmlns:a16="http://schemas.microsoft.com/office/drawing/2014/main" id="{B3BF2945-2875-488C-82A5-11290FF4A3FE}"/>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553">
              <a:extLst>
                <a:ext uri="{FF2B5EF4-FFF2-40B4-BE49-F238E27FC236}">
                  <a16:creationId xmlns:a16="http://schemas.microsoft.com/office/drawing/2014/main" id="{F483EB0E-6015-4111-AB5C-19FA1E3FAA47}"/>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554">
              <a:extLst>
                <a:ext uri="{FF2B5EF4-FFF2-40B4-BE49-F238E27FC236}">
                  <a16:creationId xmlns:a16="http://schemas.microsoft.com/office/drawing/2014/main" id="{1FE6CDF0-EB7A-47C4-8C62-0C10463C1D06}"/>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 name="Shape 555">
              <a:extLst>
                <a:ext uri="{FF2B5EF4-FFF2-40B4-BE49-F238E27FC236}">
                  <a16:creationId xmlns:a16="http://schemas.microsoft.com/office/drawing/2014/main" id="{C8C5D988-585C-412F-A8C8-386F4E113C3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0" name="Rectangle 9"/>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93217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65">
            <a:extLst>
              <a:ext uri="{FF2B5EF4-FFF2-40B4-BE49-F238E27FC236}">
                <a16:creationId xmlns:a16="http://schemas.microsoft.com/office/drawing/2014/main" id="{8A6D01A2-D6D1-49F8-8E01-4EA910DE8BEA}"/>
              </a:ext>
            </a:extLst>
          </p:cNvPr>
          <p:cNvSpPr txBox="1">
            <a:spLocks noGrp="1"/>
          </p:cNvSpPr>
          <p:nvPr>
            <p:ph type="title"/>
          </p:nvPr>
        </p:nvSpPr>
        <p:spPr>
          <a:xfrm>
            <a:off x="179882" y="899409"/>
            <a:ext cx="7120328" cy="668053"/>
          </a:xfrm>
          <a:prstGeom prst="rect">
            <a:avLst/>
          </a:prstGeom>
        </p:spPr>
        <p:txBody>
          <a:bodyPr lIns="91425" tIns="91425" rIns="91425" bIns="91425" anchor="b" anchorCtr="0">
            <a:noAutofit/>
          </a:bodyPr>
          <a:lstStyle/>
          <a:p>
            <a:pPr lvl="0">
              <a:spcBef>
                <a:spcPts val="0"/>
              </a:spcBef>
              <a:buNone/>
            </a:pPr>
            <a:r>
              <a:rPr lang="en-US" sz="4000" spc="300" dirty="0"/>
              <a:t>YOUR TITLE GOES HERE</a:t>
            </a:r>
            <a:endParaRPr lang="en" sz="4000" spc="300" dirty="0"/>
          </a:p>
        </p:txBody>
      </p:sp>
      <p:sp>
        <p:nvSpPr>
          <p:cNvPr id="6" name="Rectangle 5">
            <a:extLst>
              <a:ext uri="{FF2B5EF4-FFF2-40B4-BE49-F238E27FC236}">
                <a16:creationId xmlns:a16="http://schemas.microsoft.com/office/drawing/2014/main" id="{F042F95D-2036-4B65-B009-15179685D461}"/>
              </a:ext>
            </a:extLst>
          </p:cNvPr>
          <p:cNvSpPr/>
          <p:nvPr/>
        </p:nvSpPr>
        <p:spPr>
          <a:xfrm>
            <a:off x="375448" y="2570665"/>
            <a:ext cx="4601286" cy="3046988"/>
          </a:xfrm>
          <a:prstGeom prst="rect">
            <a:avLst/>
          </a:prstGeom>
        </p:spPr>
        <p:txBody>
          <a:bodyPr wrap="square">
            <a:spAutoFit/>
          </a:bodyPr>
          <a:lstStyle/>
          <a:p>
            <a:pPr algn="just"/>
            <a:r>
              <a:rPr lang="en-US" sz="1600" b="1" dirty="0">
                <a:solidFill>
                  <a:srgbClr val="FFFF00"/>
                </a:solidFill>
              </a:rPr>
              <a:t>Chris Hadfield</a:t>
            </a:r>
          </a:p>
          <a:p>
            <a:pPr algn="just"/>
            <a:r>
              <a:rPr lang="en-US" sz="1600" dirty="0"/>
              <a:t>	</a:t>
            </a:r>
          </a:p>
          <a:p>
            <a:pPr algn="just"/>
            <a:r>
              <a:rPr lang="en-US" sz="1600" dirty="0">
                <a:solidFill>
                  <a:schemeClr val="bg1"/>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a:t>
            </a:r>
            <a:r>
              <a:rPr lang="en-US" sz="1600" dirty="0"/>
              <a:t>. </a:t>
            </a:r>
            <a:r>
              <a:rPr lang="en-US" sz="1600" dirty="0">
                <a:solidFill>
                  <a:schemeClr val="bg1"/>
                </a:solidFill>
              </a:rPr>
              <a:t>It is about laying the groundwork for others' success, and then standing back and letting them shine</a:t>
            </a:r>
            <a:r>
              <a:rPr lang="en-US" sz="1600" dirty="0"/>
              <a:t>. </a:t>
            </a:r>
          </a:p>
        </p:txBody>
      </p:sp>
      <p:sp>
        <p:nvSpPr>
          <p:cNvPr id="4" name="Rectangle 3"/>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59508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65"/>
          <p:cNvSpPr txBox="1">
            <a:spLocks noGrp="1"/>
          </p:cNvSpPr>
          <p:nvPr>
            <p:ph type="title"/>
          </p:nvPr>
        </p:nvSpPr>
        <p:spPr>
          <a:xfrm>
            <a:off x="19050" y="685801"/>
            <a:ext cx="9658350" cy="889782"/>
          </a:xfrm>
          <a:prstGeom prst="rect">
            <a:avLst/>
          </a:prstGeom>
        </p:spPr>
        <p:txBody>
          <a:bodyPr lIns="91425" tIns="91425" rIns="91425" bIns="91425" anchor="b" anchorCtr="0">
            <a:noAutofit/>
          </a:bodyPr>
          <a:lstStyle/>
          <a:p>
            <a:pPr lvl="0">
              <a:spcBef>
                <a:spcPts val="0"/>
              </a:spcBef>
              <a:buNone/>
            </a:pPr>
            <a:r>
              <a:rPr lang="en" sz="3800" dirty="0"/>
              <a:t>YOU CAN ALSO SPLIT YOUR CONTENT</a:t>
            </a:r>
          </a:p>
        </p:txBody>
      </p:sp>
      <p:sp>
        <p:nvSpPr>
          <p:cNvPr id="3" name="Rectangle 2">
            <a:extLst>
              <a:ext uri="{FF2B5EF4-FFF2-40B4-BE49-F238E27FC236}">
                <a16:creationId xmlns:a16="http://schemas.microsoft.com/office/drawing/2014/main" id="{D18FE4C6-3116-46FB-BDC6-3D6D419688D8}"/>
              </a:ext>
            </a:extLst>
          </p:cNvPr>
          <p:cNvSpPr/>
          <p:nvPr/>
        </p:nvSpPr>
        <p:spPr>
          <a:xfrm>
            <a:off x="308304" y="2706770"/>
            <a:ext cx="3657600" cy="3046988"/>
          </a:xfrm>
          <a:prstGeom prst="rect">
            <a:avLst/>
          </a:prstGeom>
        </p:spPr>
        <p:txBody>
          <a:bodyPr wrap="square">
            <a:spAutoFit/>
          </a:bodyPr>
          <a:lstStyle/>
          <a:p>
            <a:pPr algn="just"/>
            <a:r>
              <a:rPr lang="en-US" sz="1600" b="1" dirty="0">
                <a:solidFill>
                  <a:schemeClr val="bg1"/>
                </a:solidFill>
              </a:rPr>
              <a:t>Chris Hadfield</a:t>
            </a:r>
          </a:p>
          <a:p>
            <a:pPr algn="just"/>
            <a:r>
              <a:rPr lang="en-US" sz="1600" dirty="0">
                <a:solidFill>
                  <a:schemeClr val="bg1"/>
                </a:solidFill>
              </a:rPr>
              <a:t>	</a:t>
            </a:r>
          </a:p>
          <a:p>
            <a:pPr algn="just"/>
            <a:r>
              <a:rPr lang="en-US" sz="1600" dirty="0">
                <a:solidFill>
                  <a:schemeClr val="bg1"/>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p>
        </p:txBody>
      </p:sp>
      <p:sp>
        <p:nvSpPr>
          <p:cNvPr id="10" name="Rectangle 9">
            <a:extLst>
              <a:ext uri="{FF2B5EF4-FFF2-40B4-BE49-F238E27FC236}">
                <a16:creationId xmlns:a16="http://schemas.microsoft.com/office/drawing/2014/main" id="{5E28E566-3E70-4F93-8CF8-5E466D650FF7}"/>
              </a:ext>
            </a:extLst>
          </p:cNvPr>
          <p:cNvSpPr/>
          <p:nvPr/>
        </p:nvSpPr>
        <p:spPr>
          <a:xfrm>
            <a:off x="4893518" y="2706770"/>
            <a:ext cx="3657600" cy="3046988"/>
          </a:xfrm>
          <a:prstGeom prst="rect">
            <a:avLst/>
          </a:prstGeom>
        </p:spPr>
        <p:txBody>
          <a:bodyPr wrap="square">
            <a:spAutoFit/>
          </a:bodyPr>
          <a:lstStyle/>
          <a:p>
            <a:pPr algn="just"/>
            <a:r>
              <a:rPr lang="en-US" sz="1600" b="1" dirty="0">
                <a:solidFill>
                  <a:schemeClr val="bg1"/>
                </a:solidFill>
              </a:rPr>
              <a:t>Erin Cummings</a:t>
            </a:r>
          </a:p>
          <a:p>
            <a:pPr algn="just"/>
            <a:endParaRPr lang="en-US" sz="1600" b="1" dirty="0">
              <a:solidFill>
                <a:schemeClr val="bg1"/>
              </a:solidFill>
            </a:endParaRPr>
          </a:p>
          <a:p>
            <a:pPr algn="just"/>
            <a:r>
              <a:rPr lang="en-US" sz="1600" dirty="0">
                <a:solidFill>
                  <a:schemeClr val="bg1"/>
                </a:solidFill>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br>
              <a:rPr lang="en-US" sz="1600" dirty="0">
                <a:solidFill>
                  <a:schemeClr val="bg1"/>
                </a:solidFill>
              </a:rPr>
            </a:br>
            <a:endParaRPr lang="en-US" sz="1600" dirty="0">
              <a:solidFill>
                <a:schemeClr val="bg1"/>
              </a:solidFill>
            </a:endParaRPr>
          </a:p>
        </p:txBody>
      </p:sp>
      <p:sp>
        <p:nvSpPr>
          <p:cNvPr id="5" name="Rectangle 4"/>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415119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0"/>
          <p:cNvSpPr txBox="1">
            <a:spLocks noGrp="1"/>
          </p:cNvSpPr>
          <p:nvPr>
            <p:ph type="title"/>
          </p:nvPr>
        </p:nvSpPr>
        <p:spPr>
          <a:xfrm>
            <a:off x="3491227" y="1259174"/>
            <a:ext cx="8700773" cy="801872"/>
          </a:xfrm>
          <a:prstGeom prst="rect">
            <a:avLst/>
          </a:prstGeom>
        </p:spPr>
        <p:txBody>
          <a:bodyPr lIns="91425" tIns="91425" rIns="91425" bIns="91425" anchor="b" anchorCtr="0">
            <a:noAutofit/>
          </a:bodyPr>
          <a:lstStyle/>
          <a:p>
            <a:pPr lvl="0">
              <a:spcBef>
                <a:spcPts val="0"/>
              </a:spcBef>
              <a:buNone/>
            </a:pPr>
            <a:r>
              <a:rPr lang="en" sz="3800" dirty="0"/>
              <a:t>IN TWO OR THREE COLUMNS</a:t>
            </a:r>
          </a:p>
        </p:txBody>
      </p:sp>
      <p:sp>
        <p:nvSpPr>
          <p:cNvPr id="5" name="Rectangle 4">
            <a:extLst>
              <a:ext uri="{FF2B5EF4-FFF2-40B4-BE49-F238E27FC236}">
                <a16:creationId xmlns:a16="http://schemas.microsoft.com/office/drawing/2014/main" id="{31FC0428-E6EC-4DBE-9530-F222B75A5F18}"/>
              </a:ext>
            </a:extLst>
          </p:cNvPr>
          <p:cNvSpPr/>
          <p:nvPr/>
        </p:nvSpPr>
        <p:spPr>
          <a:xfrm>
            <a:off x="3664231" y="3073156"/>
            <a:ext cx="2560320" cy="2554545"/>
          </a:xfrm>
          <a:prstGeom prst="rect">
            <a:avLst/>
          </a:prstGeom>
        </p:spPr>
        <p:txBody>
          <a:bodyPr wrap="square">
            <a:spAutoFit/>
          </a:bodyPr>
          <a:lstStyle/>
          <a:p>
            <a:pPr algn="just"/>
            <a:r>
              <a:rPr lang="en-US" sz="1600" b="1" dirty="0">
                <a:solidFill>
                  <a:schemeClr val="bg1"/>
                </a:solidFill>
              </a:rPr>
              <a:t>Helen Keller </a:t>
            </a:r>
            <a:r>
              <a:rPr lang="en-US" sz="1600" dirty="0">
                <a:solidFill>
                  <a:schemeClr val="bg1"/>
                </a:solidFill>
              </a:rPr>
              <a:t>	</a:t>
            </a:r>
          </a:p>
          <a:p>
            <a:pPr algn="just"/>
            <a:endParaRPr lang="en-US" sz="1600" dirty="0">
              <a:solidFill>
                <a:schemeClr val="bg1"/>
              </a:solidFill>
            </a:endParaRPr>
          </a:p>
          <a:p>
            <a:pPr algn="just"/>
            <a:r>
              <a:rPr lang="en-US" sz="1600" dirty="0">
                <a:solidFill>
                  <a:schemeClr val="bg1"/>
                </a:solidFill>
              </a:rPr>
              <a:t>Character cannot be developed in ease and quiet. Only through experience of trial and suffering can the soul be strengthened, ambition inspired, and success achieved.</a:t>
            </a:r>
          </a:p>
        </p:txBody>
      </p:sp>
      <p:sp>
        <p:nvSpPr>
          <p:cNvPr id="13" name="Rectangle 12">
            <a:extLst>
              <a:ext uri="{FF2B5EF4-FFF2-40B4-BE49-F238E27FC236}">
                <a16:creationId xmlns:a16="http://schemas.microsoft.com/office/drawing/2014/main" id="{3BCB2097-C847-40BA-8D5E-74F20DE0B44A}"/>
              </a:ext>
            </a:extLst>
          </p:cNvPr>
          <p:cNvSpPr/>
          <p:nvPr/>
        </p:nvSpPr>
        <p:spPr>
          <a:xfrm>
            <a:off x="6561453" y="3073069"/>
            <a:ext cx="2560320" cy="2800767"/>
          </a:xfrm>
          <a:prstGeom prst="rect">
            <a:avLst/>
          </a:prstGeom>
        </p:spPr>
        <p:txBody>
          <a:bodyPr wrap="square">
            <a:spAutoFit/>
          </a:bodyPr>
          <a:lstStyle/>
          <a:p>
            <a:pPr algn="just"/>
            <a:r>
              <a:rPr lang="en-US" sz="1600" b="1" dirty="0">
                <a:solidFill>
                  <a:schemeClr val="bg1"/>
                </a:solidFill>
              </a:rPr>
              <a:t>Mario Andretti</a:t>
            </a:r>
          </a:p>
          <a:p>
            <a:pPr algn="just"/>
            <a:r>
              <a:rPr lang="en-US" sz="1600" dirty="0">
                <a:solidFill>
                  <a:schemeClr val="bg1"/>
                </a:solidFill>
              </a:rPr>
              <a:t>	</a:t>
            </a:r>
          </a:p>
          <a:p>
            <a:pPr algn="just"/>
            <a:r>
              <a:rPr lang="en-US" sz="1600" dirty="0">
                <a:solidFill>
                  <a:schemeClr val="bg1"/>
                </a:solidFill>
              </a:rPr>
              <a:t>Desire is the key to motivation, but it's determination and commitment to an unrelenting pursuit of your goal - a commitment to excellence - that will enable you to attain the success you seek. </a:t>
            </a:r>
          </a:p>
        </p:txBody>
      </p:sp>
      <p:sp>
        <p:nvSpPr>
          <p:cNvPr id="15" name="Rectangle 14">
            <a:extLst>
              <a:ext uri="{FF2B5EF4-FFF2-40B4-BE49-F238E27FC236}">
                <a16:creationId xmlns:a16="http://schemas.microsoft.com/office/drawing/2014/main" id="{4CB47B4E-BAAC-4198-8C46-7F4000C010E8}"/>
              </a:ext>
            </a:extLst>
          </p:cNvPr>
          <p:cNvSpPr/>
          <p:nvPr/>
        </p:nvSpPr>
        <p:spPr>
          <a:xfrm>
            <a:off x="9458675" y="3073069"/>
            <a:ext cx="2560320" cy="2800767"/>
          </a:xfrm>
          <a:prstGeom prst="rect">
            <a:avLst/>
          </a:prstGeom>
        </p:spPr>
        <p:txBody>
          <a:bodyPr wrap="square">
            <a:spAutoFit/>
          </a:bodyPr>
          <a:lstStyle/>
          <a:p>
            <a:pPr algn="just"/>
            <a:r>
              <a:rPr lang="en-US" sz="1600" b="1" dirty="0">
                <a:solidFill>
                  <a:schemeClr val="bg1"/>
                </a:solidFill>
              </a:rPr>
              <a:t>Dwight D. Eisenhower</a:t>
            </a:r>
          </a:p>
          <a:p>
            <a:pPr algn="just"/>
            <a:endParaRPr lang="en-US" sz="1600" b="1" dirty="0">
              <a:solidFill>
                <a:schemeClr val="bg1"/>
              </a:solidFill>
            </a:endParaRPr>
          </a:p>
          <a:p>
            <a:pPr algn="just"/>
            <a:r>
              <a:rPr lang="en-US" sz="1600" dirty="0">
                <a:solidFill>
                  <a:schemeClr val="bg1"/>
                </a:solidFill>
              </a:rPr>
              <a:t>The supreme quality for leadership is unquestionably integrity. Without it, no real success is possible, no matter whether it is on a section gang, a football field, in an army, or in an office. </a:t>
            </a:r>
          </a:p>
        </p:txBody>
      </p:sp>
      <p:sp>
        <p:nvSpPr>
          <p:cNvPr id="7" name="Rectangle 6"/>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316094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B247BD-FFDD-48EC-98CB-F20BFAC06450}"/>
              </a:ext>
            </a:extLst>
          </p:cNvPr>
          <p:cNvPicPr>
            <a:picLocks noChangeAspect="1"/>
          </p:cNvPicPr>
          <p:nvPr/>
        </p:nvPicPr>
        <p:blipFill rotWithShape="1">
          <a:blip r:embed="rId2">
            <a:extLst>
              <a:ext uri="{28A0092B-C50C-407E-A947-70E740481C1C}">
                <a14:useLocalDpi xmlns:a14="http://schemas.microsoft.com/office/drawing/2010/main" val="0"/>
              </a:ext>
            </a:extLst>
          </a:blip>
          <a:srcRect b="15455"/>
          <a:stretch/>
        </p:blipFill>
        <p:spPr>
          <a:xfrm>
            <a:off x="0" y="0"/>
            <a:ext cx="12168637" cy="6858000"/>
          </a:xfrm>
          <a:prstGeom prst="rect">
            <a:avLst/>
          </a:prstGeom>
        </p:spPr>
      </p:pic>
      <p:sp>
        <p:nvSpPr>
          <p:cNvPr id="8" name="Rectangle 7">
            <a:extLst>
              <a:ext uri="{FF2B5EF4-FFF2-40B4-BE49-F238E27FC236}">
                <a16:creationId xmlns:a16="http://schemas.microsoft.com/office/drawing/2014/main" id="{BDF8082B-DB3F-48AF-8817-CE6F20B646F0}"/>
              </a:ext>
            </a:extLst>
          </p:cNvPr>
          <p:cNvSpPr/>
          <p:nvPr/>
        </p:nvSpPr>
        <p:spPr>
          <a:xfrm>
            <a:off x="0" y="2683239"/>
            <a:ext cx="5141626" cy="1514007"/>
          </a:xfrm>
          <a:prstGeom prst="rect">
            <a:avLst/>
          </a:prstGeom>
          <a:gradFill>
            <a:gsLst>
              <a:gs pos="0">
                <a:srgbClr val="7030A0"/>
              </a:gs>
              <a:gs pos="92000">
                <a:srgbClr val="F3D20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52033"/>
            <a:ext cx="5021560" cy="1353933"/>
          </a:xfrm>
        </p:spPr>
        <p:txBody>
          <a:bodyPr>
            <a:normAutofit fontScale="90000"/>
          </a:bodyPr>
          <a:lstStyle/>
          <a:p>
            <a:pPr algn="l"/>
            <a:r>
              <a:rPr lang="en-US" sz="4000" dirty="0">
                <a:solidFill>
                  <a:schemeClr val="bg1"/>
                </a:solidFill>
              </a:rPr>
              <a:t>BIG </a:t>
            </a:r>
            <a:r>
              <a:rPr lang="en-US" sz="4000" b="1" dirty="0">
                <a:solidFill>
                  <a:schemeClr val="bg1"/>
                </a:solidFill>
              </a:rPr>
              <a:t>PICTURE</a:t>
            </a:r>
            <a:r>
              <a:rPr lang="en-US" sz="4000" dirty="0">
                <a:solidFill>
                  <a:schemeClr val="bg1"/>
                </a:solidFill>
              </a:rPr>
              <a:t> CREATES BIG </a:t>
            </a:r>
            <a:r>
              <a:rPr lang="en-US" sz="4000" b="1" dirty="0">
                <a:solidFill>
                  <a:schemeClr val="bg1"/>
                </a:solidFill>
              </a:rPr>
              <a:t>IMPACT</a:t>
            </a:r>
            <a:r>
              <a:rPr lang="en-US" sz="2000" dirty="0">
                <a:solidFill>
                  <a:schemeClr val="bg1"/>
                </a:solidFill>
              </a:rPr>
              <a:t/>
            </a:r>
            <a:br>
              <a:rPr lang="en-US" sz="2000" dirty="0">
                <a:solidFill>
                  <a:schemeClr val="bg1"/>
                </a:solidFill>
              </a:rPr>
            </a:br>
            <a:r>
              <a:rPr lang="en-US" sz="2000" dirty="0">
                <a:solidFill>
                  <a:schemeClr val="bg1"/>
                </a:solidFill>
              </a:rPr>
              <a:t>A Picture Is Worth A Thousand Words</a:t>
            </a:r>
          </a:p>
        </p:txBody>
      </p:sp>
      <p:sp>
        <p:nvSpPr>
          <p:cNvPr id="5" name="Rectangle 4"/>
          <p:cNvSpPr/>
          <p:nvPr/>
        </p:nvSpPr>
        <p:spPr>
          <a:xfrm rot="5400000">
            <a:off x="11531397" y="690249"/>
            <a:ext cx="1637117" cy="307777"/>
          </a:xfrm>
          <a:prstGeom prst="rect">
            <a:avLst/>
          </a:prstGeom>
        </p:spPr>
        <p:txBody>
          <a:bodyPr wrap="square">
            <a:spAutoFit/>
          </a:bodyPr>
          <a:lstStyle/>
          <a:p>
            <a:r>
              <a:rPr lang="en-US" sz="1400" dirty="0"/>
              <a:t>Slidehood.com</a:t>
            </a:r>
          </a:p>
        </p:txBody>
      </p:sp>
    </p:spTree>
    <p:extLst>
      <p:ext uri="{BB962C8B-B14F-4D97-AF65-F5344CB8AC3E}">
        <p14:creationId xmlns:p14="http://schemas.microsoft.com/office/powerpoint/2010/main" val="75121273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3">
      <a:majorFont>
        <a:latin typeface="Ralewa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696</Words>
  <Application>Microsoft Office PowerPoint</Application>
  <PresentationFormat>Widescreen</PresentationFormat>
  <Paragraphs>124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Bitter</vt:lpstr>
      <vt:lpstr>Calibri</vt:lpstr>
      <vt:lpstr>Dosis</vt:lpstr>
      <vt:lpstr>Lato</vt:lpstr>
      <vt:lpstr>Muli</vt:lpstr>
      <vt:lpstr>Raleway</vt:lpstr>
      <vt:lpstr>Roboto</vt:lpstr>
      <vt:lpstr>Office Theme</vt:lpstr>
      <vt:lpstr>CORPLIME </vt:lpstr>
      <vt:lpstr>PowerPoint Presentation</vt:lpstr>
      <vt:lpstr>1. YOUR FIRSTHEADLINE</vt:lpstr>
      <vt:lpstr>PowerPoint Presentation</vt:lpstr>
      <vt:lpstr>PowerPoint Presentation</vt:lpstr>
      <vt:lpstr>YOUR TITLE GOES HERE</vt:lpstr>
      <vt:lpstr>YOU CAN ALSO SPLIT YOUR CONTENT</vt:lpstr>
      <vt:lpstr>IN TWO OR THREE COLUMNS</vt:lpstr>
      <vt:lpstr>BIG PICTURE CREATES BIG IMPACT A Picture Is Worth A Thousand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Slidehood.com</dc:creator>
  <cp:lastModifiedBy>Suhair </cp:lastModifiedBy>
  <cp:revision>62</cp:revision>
  <dcterms:created xsi:type="dcterms:W3CDTF">2017-08-02T20:41:11Z</dcterms:created>
  <dcterms:modified xsi:type="dcterms:W3CDTF">2018-04-21T14:33:22Z</dcterms:modified>
</cp:coreProperties>
</file>