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65" r:id="rId5"/>
    <p:sldId id="259" r:id="rId6"/>
    <p:sldId id="260" r:id="rId7"/>
    <p:sldId id="261" r:id="rId8"/>
    <p:sldId id="277" r:id="rId9"/>
    <p:sldId id="278" r:id="rId10"/>
    <p:sldId id="280" r:id="rId11"/>
    <p:sldId id="279" r:id="rId12"/>
    <p:sldId id="281" r:id="rId13"/>
    <p:sldId id="282" r:id="rId14"/>
    <p:sldId id="283" r:id="rId15"/>
    <p:sldId id="284" r:id="rId16"/>
    <p:sldId id="285"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D15E"/>
    <a:srgbClr val="2FD5D5"/>
    <a:srgbClr val="E8D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Series 1</c:v>
                </c:pt>
              </c:strCache>
            </c:strRef>
          </c:tx>
          <c:spPr>
            <a:solidFill>
              <a:srgbClr val="2FD5D5"/>
            </a:solidFill>
            <a:ln>
              <a:noFill/>
            </a:ln>
            <a:effectLst/>
            <a:sp3d/>
          </c:spPr>
          <c:invertIfNegative val="0"/>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8D91-407D-97D7-0A75937D207D}"/>
            </c:ext>
          </c:extLst>
        </c:ser>
        <c:ser>
          <c:idx val="1"/>
          <c:order val="1"/>
          <c:tx>
            <c:strRef>
              <c:f>Sheet1!$C$1</c:f>
              <c:strCache>
                <c:ptCount val="1"/>
                <c:pt idx="0">
                  <c:v>Series 2</c:v>
                </c:pt>
              </c:strCache>
            </c:strRef>
          </c:tx>
          <c:spPr>
            <a:solidFill>
              <a:srgbClr val="E8DC26"/>
            </a:solidFill>
            <a:ln>
              <a:noFill/>
            </a:ln>
            <a:effectLst/>
            <a:sp3d/>
          </c:spPr>
          <c:invertIfNegative val="0"/>
          <c:cat>
            <c:strRef>
              <c:f>Sheet1!$A$2:$A$3</c:f>
              <c:strCache>
                <c:ptCount val="2"/>
                <c:pt idx="0">
                  <c:v>Category 1</c:v>
                </c:pt>
                <c:pt idx="1">
                  <c:v>Category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8D91-407D-97D7-0A75937D207D}"/>
            </c:ext>
          </c:extLst>
        </c:ser>
        <c:ser>
          <c:idx val="2"/>
          <c:order val="2"/>
          <c:tx>
            <c:strRef>
              <c:f>Sheet1!$D$1</c:f>
              <c:strCache>
                <c:ptCount val="1"/>
                <c:pt idx="0">
                  <c:v>Series 3</c:v>
                </c:pt>
              </c:strCache>
            </c:strRef>
          </c:tx>
          <c:spPr>
            <a:solidFill>
              <a:srgbClr val="A0D15E"/>
            </a:solidFill>
            <a:ln>
              <a:noFill/>
            </a:ln>
            <a:effectLst/>
            <a:sp3d/>
          </c:spPr>
          <c:invertIfNegative val="0"/>
          <c:cat>
            <c:strRef>
              <c:f>Sheet1!$A$2:$A$3</c:f>
              <c:strCache>
                <c:ptCount val="2"/>
                <c:pt idx="0">
                  <c:v>Category 1</c:v>
                </c:pt>
                <c:pt idx="1">
                  <c:v>Category 2</c:v>
                </c:pt>
              </c:strCache>
            </c:strRef>
          </c:cat>
          <c:val>
            <c:numRef>
              <c:f>Sheet1!$D$2:$D$3</c:f>
              <c:numCache>
                <c:formatCode>General</c:formatCode>
                <c:ptCount val="2"/>
                <c:pt idx="0">
                  <c:v>2</c:v>
                </c:pt>
                <c:pt idx="1">
                  <c:v>2</c:v>
                </c:pt>
              </c:numCache>
            </c:numRef>
          </c:val>
          <c:extLst>
            <c:ext xmlns:c16="http://schemas.microsoft.com/office/drawing/2014/chart" uri="{C3380CC4-5D6E-409C-BE32-E72D297353CC}">
              <c16:uniqueId val="{00000002-8D91-407D-97D7-0A75937D207D}"/>
            </c:ext>
          </c:extLst>
        </c:ser>
        <c:dLbls>
          <c:showLegendKey val="0"/>
          <c:showVal val="0"/>
          <c:showCatName val="0"/>
          <c:showSerName val="0"/>
          <c:showPercent val="0"/>
          <c:showBubbleSize val="0"/>
        </c:dLbls>
        <c:gapWidth val="150"/>
        <c:shape val="box"/>
        <c:axId val="265259600"/>
        <c:axId val="506830528"/>
        <c:axId val="363971936"/>
      </c:bar3DChart>
      <c:catAx>
        <c:axId val="265259600"/>
        <c:scaling>
          <c:orientation val="minMax"/>
        </c:scaling>
        <c:delete val="1"/>
        <c:axPos val="b"/>
        <c:numFmt formatCode="General" sourceLinked="1"/>
        <c:majorTickMark val="none"/>
        <c:minorTickMark val="none"/>
        <c:tickLblPos val="nextTo"/>
        <c:crossAx val="506830528"/>
        <c:crosses val="autoZero"/>
        <c:auto val="1"/>
        <c:lblAlgn val="ctr"/>
        <c:lblOffset val="100"/>
        <c:noMultiLvlLbl val="0"/>
      </c:catAx>
      <c:valAx>
        <c:axId val="50683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259600"/>
        <c:crosses val="autoZero"/>
        <c:crossBetween val="between"/>
      </c:valAx>
      <c:serAx>
        <c:axId val="363971936"/>
        <c:scaling>
          <c:orientation val="minMax"/>
        </c:scaling>
        <c:delete val="1"/>
        <c:axPos val="b"/>
        <c:majorTickMark val="none"/>
        <c:minorTickMark val="none"/>
        <c:tickLblPos val="nextTo"/>
        <c:crossAx val="506830528"/>
        <c:crosses val="autoZero"/>
      </c:ser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376EB-36E4-42B2-A529-BA62BF0BE42E}" type="doc">
      <dgm:prSet loTypeId="urn:microsoft.com/office/officeart/2011/layout/CircleProcess" loCatId="process" qsTypeId="urn:microsoft.com/office/officeart/2005/8/quickstyle/simple5" qsCatId="simple" csTypeId="urn:microsoft.com/office/officeart/2005/8/colors/colorful3" csCatId="colorful" phldr="1"/>
      <dgm:spPr/>
      <dgm:t>
        <a:bodyPr/>
        <a:lstStyle/>
        <a:p>
          <a:endParaRPr lang="en-US"/>
        </a:p>
      </dgm:t>
    </dgm:pt>
    <dgm:pt modelId="{F019B54F-CC9D-455E-955D-49EFE2EC0E1A}">
      <dgm:prSet phldrT="[Text]" custT="1"/>
      <dgm:spPr/>
      <dgm:t>
        <a:bodyPr/>
        <a:lstStyle/>
        <a:p>
          <a:r>
            <a:rPr lang="en-US" sz="3600" dirty="0"/>
            <a:t>STEP1</a:t>
          </a:r>
          <a:endParaRPr lang="en-US" sz="4100" dirty="0"/>
        </a:p>
      </dgm:t>
    </dgm:pt>
    <dgm:pt modelId="{4E186D03-3A51-44ED-BA6B-527D7BF8F9FA}" type="parTrans" cxnId="{C88FA7A0-A224-46F7-9D37-915538693006}">
      <dgm:prSet/>
      <dgm:spPr/>
      <dgm:t>
        <a:bodyPr/>
        <a:lstStyle/>
        <a:p>
          <a:endParaRPr lang="en-US"/>
        </a:p>
      </dgm:t>
    </dgm:pt>
    <dgm:pt modelId="{7F90F155-6AC0-4D1A-979F-E74B5414072C}" type="sibTrans" cxnId="{C88FA7A0-A224-46F7-9D37-915538693006}">
      <dgm:prSet/>
      <dgm:spPr/>
      <dgm:t>
        <a:bodyPr/>
        <a:lstStyle/>
        <a:p>
          <a:endParaRPr lang="en-US"/>
        </a:p>
      </dgm:t>
    </dgm:pt>
    <dgm:pt modelId="{C6BB8F59-38F6-4774-BCF9-D4BFD15FD82C}">
      <dgm:prSet phldrT="[Text]"/>
      <dgm:spPr/>
      <dgm:t>
        <a:bodyPr/>
        <a:lstStyle/>
        <a:p>
          <a:r>
            <a:rPr lang="en-US" dirty="0"/>
            <a:t>STEP2</a:t>
          </a:r>
        </a:p>
      </dgm:t>
    </dgm:pt>
    <dgm:pt modelId="{64FDD659-EF3C-4BBA-8F84-9C4FCB2E1983}" type="parTrans" cxnId="{326F10AD-2EB4-466A-976A-F280E8E7F70F}">
      <dgm:prSet/>
      <dgm:spPr/>
      <dgm:t>
        <a:bodyPr/>
        <a:lstStyle/>
        <a:p>
          <a:endParaRPr lang="en-US"/>
        </a:p>
      </dgm:t>
    </dgm:pt>
    <dgm:pt modelId="{0E0E8E79-15E8-46E7-8D5F-513E7A81BE68}" type="sibTrans" cxnId="{326F10AD-2EB4-466A-976A-F280E8E7F70F}">
      <dgm:prSet/>
      <dgm:spPr/>
      <dgm:t>
        <a:bodyPr/>
        <a:lstStyle/>
        <a:p>
          <a:endParaRPr lang="en-US"/>
        </a:p>
      </dgm:t>
    </dgm:pt>
    <dgm:pt modelId="{5F84B449-B940-4730-ADD4-A5BB8A29E6AE}">
      <dgm:prSet phldrT="[Text]"/>
      <dgm:spPr/>
      <dgm:t>
        <a:bodyPr/>
        <a:lstStyle/>
        <a:p>
          <a:r>
            <a:rPr lang="en-US" dirty="0"/>
            <a:t>STEP3</a:t>
          </a:r>
        </a:p>
      </dgm:t>
    </dgm:pt>
    <dgm:pt modelId="{08CFE8FA-5BB7-4643-92D9-52BADDB5A1B6}" type="parTrans" cxnId="{4E46E25A-0F97-47EA-A3AF-54428212B4F9}">
      <dgm:prSet/>
      <dgm:spPr/>
      <dgm:t>
        <a:bodyPr/>
        <a:lstStyle/>
        <a:p>
          <a:endParaRPr lang="en-US"/>
        </a:p>
      </dgm:t>
    </dgm:pt>
    <dgm:pt modelId="{BBFB8DC0-B18D-43B5-9202-A1C85E52BF52}" type="sibTrans" cxnId="{4E46E25A-0F97-47EA-A3AF-54428212B4F9}">
      <dgm:prSet/>
      <dgm:spPr/>
      <dgm:t>
        <a:bodyPr/>
        <a:lstStyle/>
        <a:p>
          <a:endParaRPr lang="en-US"/>
        </a:p>
      </dgm:t>
    </dgm:pt>
    <dgm:pt modelId="{6B4E95C2-3436-4735-B8C4-4BED9D176899}" type="pres">
      <dgm:prSet presAssocID="{93F376EB-36E4-42B2-A529-BA62BF0BE42E}" presName="Name0" presStyleCnt="0">
        <dgm:presLayoutVars>
          <dgm:chMax val="11"/>
          <dgm:chPref val="11"/>
          <dgm:dir/>
          <dgm:resizeHandles/>
        </dgm:presLayoutVars>
      </dgm:prSet>
      <dgm:spPr/>
    </dgm:pt>
    <dgm:pt modelId="{9F5409C7-B6D6-4295-8412-3BEB066D598B}" type="pres">
      <dgm:prSet presAssocID="{5F84B449-B940-4730-ADD4-A5BB8A29E6AE}" presName="Accent3" presStyleCnt="0"/>
      <dgm:spPr/>
    </dgm:pt>
    <dgm:pt modelId="{ACADDC41-EAF5-4C65-A28C-4AF9DC1233A9}" type="pres">
      <dgm:prSet presAssocID="{5F84B449-B940-4730-ADD4-A5BB8A29E6AE}" presName="Accent" presStyleLbl="node1" presStyleIdx="0" presStyleCnt="3"/>
      <dgm:spPr/>
    </dgm:pt>
    <dgm:pt modelId="{18A24493-9984-4C44-A3F6-0E29DA15857B}" type="pres">
      <dgm:prSet presAssocID="{5F84B449-B940-4730-ADD4-A5BB8A29E6AE}" presName="ParentBackground3" presStyleCnt="0"/>
      <dgm:spPr/>
    </dgm:pt>
    <dgm:pt modelId="{81FACC49-EF8E-4B66-965D-E04DB9F7F937}" type="pres">
      <dgm:prSet presAssocID="{5F84B449-B940-4730-ADD4-A5BB8A29E6AE}" presName="ParentBackground" presStyleLbl="fgAcc1" presStyleIdx="0" presStyleCnt="3"/>
      <dgm:spPr/>
    </dgm:pt>
    <dgm:pt modelId="{9FE9225E-FC64-4D45-80B0-960413C56AF4}" type="pres">
      <dgm:prSet presAssocID="{5F84B449-B940-4730-ADD4-A5BB8A29E6AE}" presName="Parent3" presStyleLbl="revTx" presStyleIdx="0" presStyleCnt="0">
        <dgm:presLayoutVars>
          <dgm:chMax val="1"/>
          <dgm:chPref val="1"/>
          <dgm:bulletEnabled val="1"/>
        </dgm:presLayoutVars>
      </dgm:prSet>
      <dgm:spPr/>
    </dgm:pt>
    <dgm:pt modelId="{7C22534D-CF8B-43C2-B441-316626276EA6}" type="pres">
      <dgm:prSet presAssocID="{C6BB8F59-38F6-4774-BCF9-D4BFD15FD82C}" presName="Accent2" presStyleCnt="0"/>
      <dgm:spPr/>
    </dgm:pt>
    <dgm:pt modelId="{E4FF6081-7F4A-425E-95F7-EB0C8113857B}" type="pres">
      <dgm:prSet presAssocID="{C6BB8F59-38F6-4774-BCF9-D4BFD15FD82C}" presName="Accent" presStyleLbl="node1" presStyleIdx="1" presStyleCnt="3"/>
      <dgm:spPr/>
    </dgm:pt>
    <dgm:pt modelId="{13EE8C08-5F70-4F12-8816-FE8B3CFED07A}" type="pres">
      <dgm:prSet presAssocID="{C6BB8F59-38F6-4774-BCF9-D4BFD15FD82C}" presName="ParentBackground2" presStyleCnt="0"/>
      <dgm:spPr/>
    </dgm:pt>
    <dgm:pt modelId="{0E95C3F1-A303-4939-8D32-BFC16F76D0DB}" type="pres">
      <dgm:prSet presAssocID="{C6BB8F59-38F6-4774-BCF9-D4BFD15FD82C}" presName="ParentBackground" presStyleLbl="fgAcc1" presStyleIdx="1" presStyleCnt="3"/>
      <dgm:spPr/>
    </dgm:pt>
    <dgm:pt modelId="{7A641A4D-6633-4BBD-85FE-938A7A2214B9}" type="pres">
      <dgm:prSet presAssocID="{C6BB8F59-38F6-4774-BCF9-D4BFD15FD82C}" presName="Parent2" presStyleLbl="revTx" presStyleIdx="0" presStyleCnt="0">
        <dgm:presLayoutVars>
          <dgm:chMax val="1"/>
          <dgm:chPref val="1"/>
          <dgm:bulletEnabled val="1"/>
        </dgm:presLayoutVars>
      </dgm:prSet>
      <dgm:spPr/>
    </dgm:pt>
    <dgm:pt modelId="{27901111-34FC-471C-8A1D-3E2E9F8DA5DD}" type="pres">
      <dgm:prSet presAssocID="{F019B54F-CC9D-455E-955D-49EFE2EC0E1A}" presName="Accent1" presStyleCnt="0"/>
      <dgm:spPr/>
    </dgm:pt>
    <dgm:pt modelId="{57698EC9-DA33-449F-B078-18864FDD2894}" type="pres">
      <dgm:prSet presAssocID="{F019B54F-CC9D-455E-955D-49EFE2EC0E1A}" presName="Accent" presStyleLbl="node1" presStyleIdx="2" presStyleCnt="3"/>
      <dgm:spPr/>
    </dgm:pt>
    <dgm:pt modelId="{8589AD46-8FA1-48CD-8FBB-DC3ECCB7C45A}" type="pres">
      <dgm:prSet presAssocID="{F019B54F-CC9D-455E-955D-49EFE2EC0E1A}" presName="ParentBackground1" presStyleCnt="0"/>
      <dgm:spPr/>
    </dgm:pt>
    <dgm:pt modelId="{B079A9D4-A2BA-4F94-9BD9-0F10E6C67B6F}" type="pres">
      <dgm:prSet presAssocID="{F019B54F-CC9D-455E-955D-49EFE2EC0E1A}" presName="ParentBackground" presStyleLbl="fgAcc1" presStyleIdx="2" presStyleCnt="3"/>
      <dgm:spPr/>
    </dgm:pt>
    <dgm:pt modelId="{1D0FC983-33A3-42D9-8658-88F42C4E91F8}" type="pres">
      <dgm:prSet presAssocID="{F019B54F-CC9D-455E-955D-49EFE2EC0E1A}" presName="Parent1" presStyleLbl="revTx" presStyleIdx="0" presStyleCnt="0">
        <dgm:presLayoutVars>
          <dgm:chMax val="1"/>
          <dgm:chPref val="1"/>
          <dgm:bulletEnabled val="1"/>
        </dgm:presLayoutVars>
      </dgm:prSet>
      <dgm:spPr/>
    </dgm:pt>
  </dgm:ptLst>
  <dgm:cxnLst>
    <dgm:cxn modelId="{50E4BA22-C08C-46B8-A2DD-C655BEC9F772}" type="presOf" srcId="{5F84B449-B940-4730-ADD4-A5BB8A29E6AE}" destId="{9FE9225E-FC64-4D45-80B0-960413C56AF4}" srcOrd="1" destOrd="0" presId="urn:microsoft.com/office/officeart/2011/layout/CircleProcess"/>
    <dgm:cxn modelId="{24EC1524-4469-4985-B913-E122007BEC0B}" type="presOf" srcId="{C6BB8F59-38F6-4774-BCF9-D4BFD15FD82C}" destId="{0E95C3F1-A303-4939-8D32-BFC16F76D0DB}" srcOrd="0" destOrd="0" presId="urn:microsoft.com/office/officeart/2011/layout/CircleProcess"/>
    <dgm:cxn modelId="{4398B047-5BC3-4C56-BC9D-C8F68B0CB260}" type="presOf" srcId="{C6BB8F59-38F6-4774-BCF9-D4BFD15FD82C}" destId="{7A641A4D-6633-4BBD-85FE-938A7A2214B9}" srcOrd="1" destOrd="0" presId="urn:microsoft.com/office/officeart/2011/layout/CircleProcess"/>
    <dgm:cxn modelId="{4E46E25A-0F97-47EA-A3AF-54428212B4F9}" srcId="{93F376EB-36E4-42B2-A529-BA62BF0BE42E}" destId="{5F84B449-B940-4730-ADD4-A5BB8A29E6AE}" srcOrd="2" destOrd="0" parTransId="{08CFE8FA-5BB7-4643-92D9-52BADDB5A1B6}" sibTransId="{BBFB8DC0-B18D-43B5-9202-A1C85E52BF52}"/>
    <dgm:cxn modelId="{C88FA7A0-A224-46F7-9D37-915538693006}" srcId="{93F376EB-36E4-42B2-A529-BA62BF0BE42E}" destId="{F019B54F-CC9D-455E-955D-49EFE2EC0E1A}" srcOrd="0" destOrd="0" parTransId="{4E186D03-3A51-44ED-BA6B-527D7BF8F9FA}" sibTransId="{7F90F155-6AC0-4D1A-979F-E74B5414072C}"/>
    <dgm:cxn modelId="{326F10AD-2EB4-466A-976A-F280E8E7F70F}" srcId="{93F376EB-36E4-42B2-A529-BA62BF0BE42E}" destId="{C6BB8F59-38F6-4774-BCF9-D4BFD15FD82C}" srcOrd="1" destOrd="0" parTransId="{64FDD659-EF3C-4BBA-8F84-9C4FCB2E1983}" sibTransId="{0E0E8E79-15E8-46E7-8D5F-513E7A81BE68}"/>
    <dgm:cxn modelId="{79AE4CB2-B855-4879-A65A-FC3111EABFB2}" type="presOf" srcId="{93F376EB-36E4-42B2-A529-BA62BF0BE42E}" destId="{6B4E95C2-3436-4735-B8C4-4BED9D176899}" srcOrd="0" destOrd="0" presId="urn:microsoft.com/office/officeart/2011/layout/CircleProcess"/>
    <dgm:cxn modelId="{3DBBEDCB-146F-4688-BB8E-CF2273A5DC00}" type="presOf" srcId="{F019B54F-CC9D-455E-955D-49EFE2EC0E1A}" destId="{B079A9D4-A2BA-4F94-9BD9-0F10E6C67B6F}" srcOrd="0" destOrd="0" presId="urn:microsoft.com/office/officeart/2011/layout/CircleProcess"/>
    <dgm:cxn modelId="{F1C009F1-8A83-4A1E-A1DA-B3967B5392D1}" type="presOf" srcId="{F019B54F-CC9D-455E-955D-49EFE2EC0E1A}" destId="{1D0FC983-33A3-42D9-8658-88F42C4E91F8}" srcOrd="1" destOrd="0" presId="urn:microsoft.com/office/officeart/2011/layout/CircleProcess"/>
    <dgm:cxn modelId="{3E1897F9-ED02-42D9-9426-D62DB6F858CC}" type="presOf" srcId="{5F84B449-B940-4730-ADD4-A5BB8A29E6AE}" destId="{81FACC49-EF8E-4B66-965D-E04DB9F7F937}" srcOrd="0" destOrd="0" presId="urn:microsoft.com/office/officeart/2011/layout/CircleProcess"/>
    <dgm:cxn modelId="{48F620E1-D02D-4CF0-A1EC-1A033336377E}" type="presParOf" srcId="{6B4E95C2-3436-4735-B8C4-4BED9D176899}" destId="{9F5409C7-B6D6-4295-8412-3BEB066D598B}" srcOrd="0" destOrd="0" presId="urn:microsoft.com/office/officeart/2011/layout/CircleProcess"/>
    <dgm:cxn modelId="{2A579DB2-BB8F-4F09-AD13-B09AD91E116B}" type="presParOf" srcId="{9F5409C7-B6D6-4295-8412-3BEB066D598B}" destId="{ACADDC41-EAF5-4C65-A28C-4AF9DC1233A9}" srcOrd="0" destOrd="0" presId="urn:microsoft.com/office/officeart/2011/layout/CircleProcess"/>
    <dgm:cxn modelId="{FA7D177B-0827-4265-AA91-0F81AB47819F}" type="presParOf" srcId="{6B4E95C2-3436-4735-B8C4-4BED9D176899}" destId="{18A24493-9984-4C44-A3F6-0E29DA15857B}" srcOrd="1" destOrd="0" presId="urn:microsoft.com/office/officeart/2011/layout/CircleProcess"/>
    <dgm:cxn modelId="{ED97245F-B1D4-4601-90AE-84DEFA522C1B}" type="presParOf" srcId="{18A24493-9984-4C44-A3F6-0E29DA15857B}" destId="{81FACC49-EF8E-4B66-965D-E04DB9F7F937}" srcOrd="0" destOrd="0" presId="urn:microsoft.com/office/officeart/2011/layout/CircleProcess"/>
    <dgm:cxn modelId="{2DCCC383-5442-45E7-A5E7-CC5655615901}" type="presParOf" srcId="{6B4E95C2-3436-4735-B8C4-4BED9D176899}" destId="{9FE9225E-FC64-4D45-80B0-960413C56AF4}" srcOrd="2" destOrd="0" presId="urn:microsoft.com/office/officeart/2011/layout/CircleProcess"/>
    <dgm:cxn modelId="{FF9EC98B-6E8B-43B8-82CF-FE005E4DB1E0}" type="presParOf" srcId="{6B4E95C2-3436-4735-B8C4-4BED9D176899}" destId="{7C22534D-CF8B-43C2-B441-316626276EA6}" srcOrd="3" destOrd="0" presId="urn:microsoft.com/office/officeart/2011/layout/CircleProcess"/>
    <dgm:cxn modelId="{D53A1C59-CE8A-458B-BC20-AA7D1DB907D9}" type="presParOf" srcId="{7C22534D-CF8B-43C2-B441-316626276EA6}" destId="{E4FF6081-7F4A-425E-95F7-EB0C8113857B}" srcOrd="0" destOrd="0" presId="urn:microsoft.com/office/officeart/2011/layout/CircleProcess"/>
    <dgm:cxn modelId="{158E929E-DEC6-46D0-9AC6-FBA3882D64B3}" type="presParOf" srcId="{6B4E95C2-3436-4735-B8C4-4BED9D176899}" destId="{13EE8C08-5F70-4F12-8816-FE8B3CFED07A}" srcOrd="4" destOrd="0" presId="urn:microsoft.com/office/officeart/2011/layout/CircleProcess"/>
    <dgm:cxn modelId="{76F41633-9E4E-4E5C-B730-BF0DCDA10BB6}" type="presParOf" srcId="{13EE8C08-5F70-4F12-8816-FE8B3CFED07A}" destId="{0E95C3F1-A303-4939-8D32-BFC16F76D0DB}" srcOrd="0" destOrd="0" presId="urn:microsoft.com/office/officeart/2011/layout/CircleProcess"/>
    <dgm:cxn modelId="{B20077AB-AA0A-4BDB-8F9E-53B536066F03}" type="presParOf" srcId="{6B4E95C2-3436-4735-B8C4-4BED9D176899}" destId="{7A641A4D-6633-4BBD-85FE-938A7A2214B9}" srcOrd="5" destOrd="0" presId="urn:microsoft.com/office/officeart/2011/layout/CircleProcess"/>
    <dgm:cxn modelId="{FA8750D7-6BCE-47AC-9C80-0040A5301883}" type="presParOf" srcId="{6B4E95C2-3436-4735-B8C4-4BED9D176899}" destId="{27901111-34FC-471C-8A1D-3E2E9F8DA5DD}" srcOrd="6" destOrd="0" presId="urn:microsoft.com/office/officeart/2011/layout/CircleProcess"/>
    <dgm:cxn modelId="{27424A00-2D9B-4B92-A62A-A5D52042A6CB}" type="presParOf" srcId="{27901111-34FC-471C-8A1D-3E2E9F8DA5DD}" destId="{57698EC9-DA33-449F-B078-18864FDD2894}" srcOrd="0" destOrd="0" presId="urn:microsoft.com/office/officeart/2011/layout/CircleProcess"/>
    <dgm:cxn modelId="{578943FF-925F-4280-A146-50200F93EAE6}" type="presParOf" srcId="{6B4E95C2-3436-4735-B8C4-4BED9D176899}" destId="{8589AD46-8FA1-48CD-8FBB-DC3ECCB7C45A}" srcOrd="7" destOrd="0" presId="urn:microsoft.com/office/officeart/2011/layout/CircleProcess"/>
    <dgm:cxn modelId="{BBB8BD5D-E2DD-46AF-A338-2DEB926303B4}" type="presParOf" srcId="{8589AD46-8FA1-48CD-8FBB-DC3ECCB7C45A}" destId="{B079A9D4-A2BA-4F94-9BD9-0F10E6C67B6F}" srcOrd="0" destOrd="0" presId="urn:microsoft.com/office/officeart/2011/layout/CircleProcess"/>
    <dgm:cxn modelId="{4F2A08FE-81DA-4A3F-8DBC-20BD75CEFC5B}" type="presParOf" srcId="{6B4E95C2-3436-4735-B8C4-4BED9D176899}" destId="{1D0FC983-33A3-42D9-8658-88F42C4E91F8}"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DDC41-EAF5-4C65-A28C-4AF9DC1233A9}">
      <dsp:nvSpPr>
        <dsp:cNvPr id="0" name=""/>
        <dsp:cNvSpPr/>
      </dsp:nvSpPr>
      <dsp:spPr>
        <a:xfrm>
          <a:off x="6509308" y="1715414"/>
          <a:ext cx="2839475" cy="284000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FACC49-EF8E-4B66-965D-E04DB9F7F937}">
      <dsp:nvSpPr>
        <dsp:cNvPr id="0" name=""/>
        <dsp:cNvSpPr/>
      </dsp:nvSpPr>
      <dsp:spPr>
        <a:xfrm>
          <a:off x="6603588" y="1810097"/>
          <a:ext cx="2650916" cy="2650633"/>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STEP3</a:t>
          </a:r>
        </a:p>
      </dsp:txBody>
      <dsp:txXfrm>
        <a:off x="6982554" y="2188830"/>
        <a:ext cx="1892983" cy="1893167"/>
      </dsp:txXfrm>
    </dsp:sp>
    <dsp:sp modelId="{E4FF6081-7F4A-425E-95F7-EB0C8113857B}">
      <dsp:nvSpPr>
        <dsp:cNvPr id="0" name=""/>
        <dsp:cNvSpPr/>
      </dsp:nvSpPr>
      <dsp:spPr>
        <a:xfrm rot="2700000">
          <a:off x="3578049" y="1718847"/>
          <a:ext cx="2832635" cy="2832635"/>
        </a:xfrm>
        <a:prstGeom prst="teardrop">
          <a:avLst>
            <a:gd name="adj" fmla="val 100000"/>
          </a:avLst>
        </a:prstGeom>
        <a:gradFill rotWithShape="0">
          <a:gsLst>
            <a:gs pos="0">
              <a:schemeClr val="accent3">
                <a:hueOff val="3029567"/>
                <a:satOff val="18270"/>
                <a:lumOff val="-11077"/>
                <a:alphaOff val="0"/>
                <a:satMod val="103000"/>
                <a:lumMod val="102000"/>
                <a:tint val="94000"/>
              </a:schemeClr>
            </a:gs>
            <a:gs pos="50000">
              <a:schemeClr val="accent3">
                <a:hueOff val="3029567"/>
                <a:satOff val="18270"/>
                <a:lumOff val="-11077"/>
                <a:alphaOff val="0"/>
                <a:satMod val="110000"/>
                <a:lumMod val="100000"/>
                <a:shade val="100000"/>
              </a:schemeClr>
            </a:gs>
            <a:gs pos="100000">
              <a:schemeClr val="accent3">
                <a:hueOff val="3029567"/>
                <a:satOff val="18270"/>
                <a:lumOff val="-110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95C3F1-A303-4939-8D32-BFC16F76D0DB}">
      <dsp:nvSpPr>
        <dsp:cNvPr id="0" name=""/>
        <dsp:cNvSpPr/>
      </dsp:nvSpPr>
      <dsp:spPr>
        <a:xfrm>
          <a:off x="3668909" y="1810097"/>
          <a:ext cx="2650916" cy="2650633"/>
        </a:xfrm>
        <a:prstGeom prst="ellipse">
          <a:avLst/>
        </a:prstGeom>
        <a:solidFill>
          <a:schemeClr val="lt1">
            <a:alpha val="90000"/>
            <a:hueOff val="0"/>
            <a:satOff val="0"/>
            <a:lumOff val="0"/>
            <a:alphaOff val="0"/>
          </a:schemeClr>
        </a:solidFill>
        <a:ln w="6350" cap="flat" cmpd="sng" algn="ctr">
          <a:solidFill>
            <a:schemeClr val="accent3">
              <a:hueOff val="3029567"/>
              <a:satOff val="18270"/>
              <a:lumOff val="-1107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STEP2</a:t>
          </a:r>
        </a:p>
      </dsp:txBody>
      <dsp:txXfrm>
        <a:off x="4047875" y="2188830"/>
        <a:ext cx="1892983" cy="1893167"/>
      </dsp:txXfrm>
    </dsp:sp>
    <dsp:sp modelId="{57698EC9-DA33-449F-B078-18864FDD2894}">
      <dsp:nvSpPr>
        <dsp:cNvPr id="0" name=""/>
        <dsp:cNvSpPr/>
      </dsp:nvSpPr>
      <dsp:spPr>
        <a:xfrm rot="2700000">
          <a:off x="643370" y="1718847"/>
          <a:ext cx="2832635" cy="2832635"/>
        </a:xfrm>
        <a:prstGeom prst="teardrop">
          <a:avLst>
            <a:gd name="adj" fmla="val 100000"/>
          </a:avLst>
        </a:prstGeom>
        <a:gradFill rotWithShape="0">
          <a:gsLst>
            <a:gs pos="0">
              <a:schemeClr val="accent3">
                <a:hueOff val="6059134"/>
                <a:satOff val="36540"/>
                <a:lumOff val="-22155"/>
                <a:alphaOff val="0"/>
                <a:satMod val="103000"/>
                <a:lumMod val="102000"/>
                <a:tint val="94000"/>
              </a:schemeClr>
            </a:gs>
            <a:gs pos="50000">
              <a:schemeClr val="accent3">
                <a:hueOff val="6059134"/>
                <a:satOff val="36540"/>
                <a:lumOff val="-22155"/>
                <a:alphaOff val="0"/>
                <a:satMod val="110000"/>
                <a:lumMod val="100000"/>
                <a:shade val="100000"/>
              </a:schemeClr>
            </a:gs>
            <a:gs pos="100000">
              <a:schemeClr val="accent3">
                <a:hueOff val="6059134"/>
                <a:satOff val="36540"/>
                <a:lumOff val="-221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79A9D4-A2BA-4F94-9BD9-0F10E6C67B6F}">
      <dsp:nvSpPr>
        <dsp:cNvPr id="0" name=""/>
        <dsp:cNvSpPr/>
      </dsp:nvSpPr>
      <dsp:spPr>
        <a:xfrm>
          <a:off x="734230" y="1810097"/>
          <a:ext cx="2650916" cy="2650633"/>
        </a:xfrm>
        <a:prstGeom prst="ellipse">
          <a:avLst/>
        </a:prstGeom>
        <a:solidFill>
          <a:schemeClr val="lt1">
            <a:alpha val="90000"/>
            <a:hueOff val="0"/>
            <a:satOff val="0"/>
            <a:lumOff val="0"/>
            <a:alphaOff val="0"/>
          </a:schemeClr>
        </a:solidFill>
        <a:ln w="6350" cap="flat" cmpd="sng" algn="ctr">
          <a:solidFill>
            <a:schemeClr val="accent3">
              <a:hueOff val="6059134"/>
              <a:satOff val="36540"/>
              <a:lumOff val="-2215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STEP1</a:t>
          </a:r>
          <a:endParaRPr lang="en-US" sz="4100" kern="1200" dirty="0"/>
        </a:p>
      </dsp:txBody>
      <dsp:txXfrm>
        <a:off x="1113196" y="2188830"/>
        <a:ext cx="1892983" cy="189316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3D5B38-1A76-42B1-BF3F-D55AD19161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20" t="6641" r="52754" b="66992"/>
          <a:stretch/>
        </p:blipFill>
        <p:spPr>
          <a:xfrm>
            <a:off x="0" y="0"/>
            <a:ext cx="12192000" cy="6858000"/>
          </a:xfrm>
          <a:prstGeom prst="rect">
            <a:avLst/>
          </a:prstGeom>
        </p:spPr>
      </p:pic>
      <p:sp>
        <p:nvSpPr>
          <p:cNvPr id="7" name="Shape 9">
            <a:extLst>
              <a:ext uri="{FF2B5EF4-FFF2-40B4-BE49-F238E27FC236}">
                <a16:creationId xmlns:a16="http://schemas.microsoft.com/office/drawing/2014/main" id="{9AE1E74B-28DA-4575-9FCD-5EA3699C4169}"/>
              </a:ext>
            </a:extLst>
          </p:cNvPr>
          <p:cNvSpPr txBox="1">
            <a:spLocks noGrp="1"/>
          </p:cNvSpPr>
          <p:nvPr>
            <p:ph type="ctrTitle"/>
          </p:nvPr>
        </p:nvSpPr>
        <p:spPr>
          <a:xfrm>
            <a:off x="3104200" y="2655767"/>
            <a:ext cx="5983600" cy="1546399"/>
          </a:xfrm>
          <a:prstGeom prst="rect">
            <a:avLst/>
          </a:prstGeom>
        </p:spPr>
        <p:txBody>
          <a:bodyPr lIns="91425" tIns="91425" rIns="91425" bIns="91425" anchor="ctr" anchorCtr="0">
            <a:normAutofit/>
          </a:bodyPr>
          <a:lstStyle>
            <a:lvl1pPr lvl="0" algn="ctr">
              <a:spcBef>
                <a:spcPts val="0"/>
              </a:spcBef>
              <a:buSzPct val="100000"/>
              <a:defRPr sz="4400">
                <a:solidFill>
                  <a:schemeClr val="tx1"/>
                </a:solidFill>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spTree>
    <p:extLst>
      <p:ext uri="{BB962C8B-B14F-4D97-AF65-F5344CB8AC3E}">
        <p14:creationId xmlns:p14="http://schemas.microsoft.com/office/powerpoint/2010/main" val="20331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mall">
    <p:spTree>
      <p:nvGrpSpPr>
        <p:cNvPr id="1" name="Shape 122"/>
        <p:cNvGrpSpPr/>
        <p:nvPr/>
      </p:nvGrpSpPr>
      <p:grpSpPr>
        <a:xfrm>
          <a:off x="0" y="0"/>
          <a:ext cx="0" cy="0"/>
          <a:chOff x="0" y="0"/>
          <a:chExt cx="0" cy="0"/>
        </a:xfrm>
      </p:grpSpPr>
      <p:pic>
        <p:nvPicPr>
          <p:cNvPr id="4" name="Picture 3">
            <a:extLst>
              <a:ext uri="{FF2B5EF4-FFF2-40B4-BE49-F238E27FC236}">
                <a16:creationId xmlns:a16="http://schemas.microsoft.com/office/drawing/2014/main" id="{703C5D9F-64CC-47E7-B868-445F444CB7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521"/>
            <a:ext cx="12192000" cy="6894910"/>
          </a:xfrm>
          <a:prstGeom prst="frame">
            <a:avLst>
              <a:gd name="adj1" fmla="val 5604"/>
            </a:avLst>
          </a:prstGeom>
        </p:spPr>
      </p:pic>
    </p:spTree>
    <p:extLst>
      <p:ext uri="{BB962C8B-B14F-4D97-AF65-F5344CB8AC3E}">
        <p14:creationId xmlns:p14="http://schemas.microsoft.com/office/powerpoint/2010/main" val="403936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big">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114751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bg1"/>
        </a:solidFill>
        <a:effectLst/>
      </p:bgPr>
    </p:bg>
    <p:spTree>
      <p:nvGrpSpPr>
        <p:cNvPr id="1" name="Shape 20"/>
        <p:cNvGrpSpPr/>
        <p:nvPr/>
      </p:nvGrpSpPr>
      <p:grpSpPr>
        <a:xfrm>
          <a:off x="0" y="0"/>
          <a:ext cx="0" cy="0"/>
          <a:chOff x="0" y="0"/>
          <a:chExt cx="0" cy="0"/>
        </a:xfrm>
      </p:grpSpPr>
      <p:pic>
        <p:nvPicPr>
          <p:cNvPr id="5" name="Picture 4">
            <a:extLst>
              <a:ext uri="{FF2B5EF4-FFF2-40B4-BE49-F238E27FC236}">
                <a16:creationId xmlns:a16="http://schemas.microsoft.com/office/drawing/2014/main" id="{EE9508C4-AC0B-4F09-8273-BB9554C33B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6710516" cy="6858000"/>
          </a:xfrm>
          <a:prstGeom prst="rect">
            <a:avLst/>
          </a:prstGeom>
        </p:spPr>
      </p:pic>
      <p:sp>
        <p:nvSpPr>
          <p:cNvPr id="10" name="Freeform: Shape 9">
            <a:extLst>
              <a:ext uri="{FF2B5EF4-FFF2-40B4-BE49-F238E27FC236}">
                <a16:creationId xmlns:a16="http://schemas.microsoft.com/office/drawing/2014/main" id="{8D459162-5955-41FE-933C-DF46B3A8FA9E}"/>
              </a:ext>
            </a:extLst>
          </p:cNvPr>
          <p:cNvSpPr/>
          <p:nvPr userDrawn="1"/>
        </p:nvSpPr>
        <p:spPr>
          <a:xfrm>
            <a:off x="5140708" y="0"/>
            <a:ext cx="7063864" cy="6900358"/>
          </a:xfrm>
          <a:custGeom>
            <a:avLst/>
            <a:gdLst>
              <a:gd name="connsiteX0" fmla="*/ 1257277 w 7063864"/>
              <a:gd name="connsiteY0" fmla="*/ 0 h 6858000"/>
              <a:gd name="connsiteX1" fmla="*/ 7063864 w 7063864"/>
              <a:gd name="connsiteY1" fmla="*/ 0 h 6858000"/>
              <a:gd name="connsiteX2" fmla="*/ 7063864 w 7063864"/>
              <a:gd name="connsiteY2" fmla="*/ 6858000 h 6858000"/>
              <a:gd name="connsiteX3" fmla="*/ 0 w 70638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63864" h="6858000">
                <a:moveTo>
                  <a:pt x="1257277" y="0"/>
                </a:moveTo>
                <a:lnTo>
                  <a:pt x="7063864" y="0"/>
                </a:lnTo>
                <a:lnTo>
                  <a:pt x="7063864" y="6858000"/>
                </a:lnTo>
                <a:lnTo>
                  <a:pt x="0" y="6858000"/>
                </a:lnTo>
                <a:close/>
              </a:path>
            </a:pathLst>
          </a:custGeom>
          <a:gradFill flip="none" rotWithShape="1">
            <a:gsLst>
              <a:gs pos="0">
                <a:srgbClr val="FFFF00"/>
              </a:gs>
              <a:gs pos="52000">
                <a:srgbClr val="00B0F0"/>
              </a:gs>
              <a:gs pos="99000">
                <a:srgbClr val="A0D15E"/>
              </a:gs>
            </a:gsLst>
            <a:lin ang="27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DA6850D1-E78F-43C9-9792-4FE2300C21D4}"/>
              </a:ext>
            </a:extLst>
          </p:cNvPr>
          <p:cNvSpPr>
            <a:spLocks noGrp="1"/>
          </p:cNvSpPr>
          <p:nvPr>
            <p:ph type="pic" sz="quarter" idx="10"/>
          </p:nvPr>
        </p:nvSpPr>
        <p:spPr>
          <a:xfrm>
            <a:off x="2926" y="-11361"/>
            <a:ext cx="6370581" cy="6858000"/>
          </a:xfrm>
          <a:custGeom>
            <a:avLst/>
            <a:gdLst>
              <a:gd name="connsiteX0" fmla="*/ 0 w 6370581"/>
              <a:gd name="connsiteY0" fmla="*/ 0 h 6858000"/>
              <a:gd name="connsiteX1" fmla="*/ 6370581 w 6370581"/>
              <a:gd name="connsiteY1" fmla="*/ 0 h 6858000"/>
              <a:gd name="connsiteX2" fmla="*/ 5147187 w 6370581"/>
              <a:gd name="connsiteY2" fmla="*/ 6858000 h 6858000"/>
              <a:gd name="connsiteX3" fmla="*/ 0 w 63705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70581" h="6858000">
                <a:moveTo>
                  <a:pt x="0" y="0"/>
                </a:moveTo>
                <a:lnTo>
                  <a:pt x="6370581" y="0"/>
                </a:lnTo>
                <a:lnTo>
                  <a:pt x="5147187" y="6858000"/>
                </a:lnTo>
                <a:lnTo>
                  <a:pt x="0" y="6858000"/>
                </a:lnTo>
                <a:close/>
              </a:path>
            </a:pathLst>
          </a:custGeom>
        </p:spPr>
        <p:txBody>
          <a:bodyPr wrap="square">
            <a:noAutofit/>
          </a:bodyPr>
          <a:lstStyle>
            <a:lvl1pPr>
              <a:defRPr>
                <a:solidFill>
                  <a:schemeClr val="tx1"/>
                </a:solidFill>
              </a:defRPr>
            </a:lvl1pPr>
          </a:lstStyle>
          <a:p>
            <a:endParaRPr lang="en-US" dirty="0"/>
          </a:p>
        </p:txBody>
      </p:sp>
      <p:sp>
        <p:nvSpPr>
          <p:cNvPr id="21" name="Shape 21"/>
          <p:cNvSpPr txBox="1">
            <a:spLocks noGrp="1"/>
          </p:cNvSpPr>
          <p:nvPr>
            <p:ph type="ctrTitle"/>
          </p:nvPr>
        </p:nvSpPr>
        <p:spPr>
          <a:xfrm>
            <a:off x="6464234" y="2250834"/>
            <a:ext cx="5130799" cy="1546399"/>
          </a:xfrm>
          <a:prstGeom prst="rect">
            <a:avLst/>
          </a:prstGeom>
        </p:spPr>
        <p:txBody>
          <a:bodyPr lIns="91425" tIns="91425" rIns="91425" bIns="91425" anchor="b" anchorCtr="0"/>
          <a:lstStyle>
            <a:lvl1pPr lvl="0" algn="ctr" rtl="0">
              <a:spcBef>
                <a:spcPts val="0"/>
              </a:spcBef>
              <a:defRPr>
                <a:solidFill>
                  <a:schemeClr val="bg1"/>
                </a:solidFill>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p:ph type="subTitle" idx="1"/>
          </p:nvPr>
        </p:nvSpPr>
        <p:spPr>
          <a:xfrm>
            <a:off x="6464334" y="3723234"/>
            <a:ext cx="5130799" cy="1046399"/>
          </a:xfrm>
          <a:prstGeom prst="rect">
            <a:avLst/>
          </a:prstGeom>
        </p:spPr>
        <p:txBody>
          <a:bodyPr lIns="91425" tIns="91425" rIns="91425" bIns="91425" anchor="t" anchorCtr="0"/>
          <a:lstStyle>
            <a:lvl1pPr lvl="0" algn="ctr" rtl="0">
              <a:spcBef>
                <a:spcPts val="0"/>
              </a:spcBef>
              <a:buClr>
                <a:srgbClr val="33CCFF"/>
              </a:buClr>
              <a:buSzPct val="100000"/>
              <a:buNone/>
              <a:defRPr sz="2400">
                <a:solidFill>
                  <a:schemeClr val="bg1"/>
                </a:solidFill>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spTree>
    <p:extLst>
      <p:ext uri="{BB962C8B-B14F-4D97-AF65-F5344CB8AC3E}">
        <p14:creationId xmlns:p14="http://schemas.microsoft.com/office/powerpoint/2010/main" val="3039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CE14C-0C35-49E6-BCED-FF7568014B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43450" y="0"/>
            <a:ext cx="7448550" cy="6858000"/>
          </a:xfrm>
          <a:prstGeom prst="rect">
            <a:avLst/>
          </a:prstGeom>
        </p:spPr>
      </p:pic>
      <p:pic>
        <p:nvPicPr>
          <p:cNvPr id="7" name="Picture 6">
            <a:extLst>
              <a:ext uri="{FF2B5EF4-FFF2-40B4-BE49-F238E27FC236}">
                <a16:creationId xmlns:a16="http://schemas.microsoft.com/office/drawing/2014/main" id="{55FA2695-73D9-46B4-A4FA-911D456272E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63116" y="163115"/>
            <a:ext cx="6858000" cy="6531769"/>
          </a:xfrm>
          <a:custGeom>
            <a:avLst/>
            <a:gdLst>
              <a:gd name="connsiteX0" fmla="*/ 0 w 6858000"/>
              <a:gd name="connsiteY0" fmla="*/ 6531769 h 6531769"/>
              <a:gd name="connsiteX1" fmla="*/ 0 w 6858000"/>
              <a:gd name="connsiteY1" fmla="*/ 0 h 6531769"/>
              <a:gd name="connsiteX2" fmla="*/ 6858000 w 6858000"/>
              <a:gd name="connsiteY2" fmla="*/ 1714500 h 6531769"/>
              <a:gd name="connsiteX3" fmla="*/ 6858000 w 6858000"/>
              <a:gd name="connsiteY3" fmla="*/ 6531769 h 6531769"/>
            </a:gdLst>
            <a:ahLst/>
            <a:cxnLst>
              <a:cxn ang="0">
                <a:pos x="connsiteX0" y="connsiteY0"/>
              </a:cxn>
              <a:cxn ang="0">
                <a:pos x="connsiteX1" y="connsiteY1"/>
              </a:cxn>
              <a:cxn ang="0">
                <a:pos x="connsiteX2" y="connsiteY2"/>
              </a:cxn>
              <a:cxn ang="0">
                <a:pos x="connsiteX3" y="connsiteY3"/>
              </a:cxn>
            </a:cxnLst>
            <a:rect l="l" t="t" r="r" b="b"/>
            <a:pathLst>
              <a:path w="6858000" h="6531769">
                <a:moveTo>
                  <a:pt x="0" y="6531769"/>
                </a:moveTo>
                <a:lnTo>
                  <a:pt x="0" y="0"/>
                </a:lnTo>
                <a:lnTo>
                  <a:pt x="6858000" y="1714500"/>
                </a:lnTo>
                <a:lnTo>
                  <a:pt x="6858000" y="6531769"/>
                </a:lnTo>
                <a:close/>
              </a:path>
            </a:pathLst>
          </a:custGeom>
          <a:effectLst>
            <a:outerShdw blurRad="50800" dist="38100" algn="l" rotWithShape="0">
              <a:prstClr val="black">
                <a:alpha val="40000"/>
              </a:prstClr>
            </a:outerShdw>
          </a:effectLst>
        </p:spPr>
      </p:pic>
    </p:spTree>
    <p:extLst>
      <p:ext uri="{BB962C8B-B14F-4D97-AF65-F5344CB8AC3E}">
        <p14:creationId xmlns:p14="http://schemas.microsoft.com/office/powerpoint/2010/main" val="119327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Shape 33"/>
        <p:cNvGrpSpPr/>
        <p:nvPr/>
      </p:nvGrpSpPr>
      <p:grpSpPr>
        <a:xfrm>
          <a:off x="0" y="0"/>
          <a:ext cx="0" cy="0"/>
          <a:chOff x="0" y="0"/>
          <a:chExt cx="0" cy="0"/>
        </a:xfrm>
      </p:grpSpPr>
      <p:pic>
        <p:nvPicPr>
          <p:cNvPr id="4" name="Picture 3">
            <a:extLst>
              <a:ext uri="{FF2B5EF4-FFF2-40B4-BE49-F238E27FC236}">
                <a16:creationId xmlns:a16="http://schemas.microsoft.com/office/drawing/2014/main" id="{E1123207-9BF0-49BA-9FF6-E50BD3C1EE3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D37439A-6B4D-49A5-A2CB-DC9FB9DE67DE}"/>
              </a:ext>
            </a:extLst>
          </p:cNvPr>
          <p:cNvSpPr/>
          <p:nvPr userDrawn="1"/>
        </p:nvSpPr>
        <p:spPr>
          <a:xfrm>
            <a:off x="904875" y="657225"/>
            <a:ext cx="10382250" cy="5543550"/>
          </a:xfrm>
          <a:prstGeom prst="rect">
            <a:avLst/>
          </a:prstGeom>
          <a:solidFill>
            <a:schemeClr val="bg1"/>
          </a:solidFill>
          <a:ln w="76200">
            <a:solidFill>
              <a:srgbClr val="00B0F0"/>
            </a:solid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hape 34"/>
          <p:cNvSpPr txBox="1">
            <a:spLocks noGrp="1"/>
          </p:cNvSpPr>
          <p:nvPr>
            <p:ph type="body" idx="1"/>
          </p:nvPr>
        </p:nvSpPr>
        <p:spPr>
          <a:xfrm>
            <a:off x="2967567" y="2882401"/>
            <a:ext cx="6256800" cy="1093199"/>
          </a:xfrm>
          <a:prstGeom prst="rect">
            <a:avLst/>
          </a:prstGeom>
        </p:spPr>
        <p:txBody>
          <a:bodyPr lIns="91425" tIns="91425" rIns="91425" bIns="91425" anchor="ctr" anchorCtr="0"/>
          <a:lstStyle>
            <a:lvl1pPr lvl="0" algn="ctr" rtl="0">
              <a:lnSpc>
                <a:spcPct val="100000"/>
              </a:lnSpc>
              <a:spcBef>
                <a:spcPts val="0"/>
              </a:spcBef>
              <a:defRPr b="1" i="1"/>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Tree>
    <p:extLst>
      <p:ext uri="{BB962C8B-B14F-4D97-AF65-F5344CB8AC3E}">
        <p14:creationId xmlns:p14="http://schemas.microsoft.com/office/powerpoint/2010/main" val="8254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Shape 46"/>
        <p:cNvGrpSpPr/>
        <p:nvPr/>
      </p:nvGrpSpPr>
      <p:grpSpPr>
        <a:xfrm>
          <a:off x="0" y="0"/>
          <a:ext cx="0" cy="0"/>
          <a:chOff x="0" y="0"/>
          <a:chExt cx="0" cy="0"/>
        </a:xfrm>
      </p:grpSpPr>
      <p:pic>
        <p:nvPicPr>
          <p:cNvPr id="5" name="Picture 4">
            <a:extLst>
              <a:ext uri="{FF2B5EF4-FFF2-40B4-BE49-F238E27FC236}">
                <a16:creationId xmlns:a16="http://schemas.microsoft.com/office/drawing/2014/main" id="{B61FF236-E200-491A-BDED-ECC3FE56CE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43550" y="0"/>
            <a:ext cx="6648450" cy="6858000"/>
          </a:xfrm>
          <a:prstGeom prst="rect">
            <a:avLst/>
          </a:prstGeom>
        </p:spPr>
      </p:pic>
      <p:sp>
        <p:nvSpPr>
          <p:cNvPr id="7" name="Picture Placeholder 6">
            <a:extLst>
              <a:ext uri="{FF2B5EF4-FFF2-40B4-BE49-F238E27FC236}">
                <a16:creationId xmlns:a16="http://schemas.microsoft.com/office/drawing/2014/main" id="{A816EDFC-FEB9-480B-9FF8-672CBC5DF319}"/>
              </a:ext>
            </a:extLst>
          </p:cNvPr>
          <p:cNvSpPr>
            <a:spLocks noGrp="1"/>
          </p:cNvSpPr>
          <p:nvPr>
            <p:ph type="pic" sz="quarter" idx="10"/>
          </p:nvPr>
        </p:nvSpPr>
        <p:spPr>
          <a:xfrm>
            <a:off x="6856413" y="0"/>
            <a:ext cx="5335587" cy="6858000"/>
          </a:xfrm>
        </p:spPr>
        <p:txBody>
          <a:bodyPr/>
          <a:lstStyle>
            <a:lvl1pPr>
              <a:defRPr>
                <a:solidFill>
                  <a:schemeClr val="bg1"/>
                </a:solidFill>
              </a:defRPr>
            </a:lvl1pPr>
          </a:lstStyle>
          <a:p>
            <a:endParaRPr lang="en-US"/>
          </a:p>
        </p:txBody>
      </p:sp>
      <p:sp>
        <p:nvSpPr>
          <p:cNvPr id="2" name="Rectangle 1">
            <a:extLst>
              <a:ext uri="{FF2B5EF4-FFF2-40B4-BE49-F238E27FC236}">
                <a16:creationId xmlns:a16="http://schemas.microsoft.com/office/drawing/2014/main" id="{1A79B632-A58C-4F54-A55A-A70EA0323073}"/>
              </a:ext>
            </a:extLst>
          </p:cNvPr>
          <p:cNvSpPr/>
          <p:nvPr userDrawn="1"/>
        </p:nvSpPr>
        <p:spPr>
          <a:xfrm>
            <a:off x="0" y="119921"/>
            <a:ext cx="6855773" cy="6745600"/>
          </a:xfrm>
          <a:prstGeom prst="rect">
            <a:avLst/>
          </a:prstGeom>
          <a:gradFill flip="none" rotWithShape="1">
            <a:gsLst>
              <a:gs pos="15000">
                <a:srgbClr val="FFFF00"/>
              </a:gs>
              <a:gs pos="52000">
                <a:srgbClr val="00B0F0"/>
              </a:gs>
              <a:gs pos="99000">
                <a:srgbClr val="A0D15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hape 47"/>
          <p:cNvSpPr txBox="1">
            <a:spLocks noGrp="1"/>
          </p:cNvSpPr>
          <p:nvPr>
            <p:ph type="title"/>
          </p:nvPr>
        </p:nvSpPr>
        <p:spPr>
          <a:xfrm>
            <a:off x="1023347" y="1206688"/>
            <a:ext cx="4844667" cy="847999"/>
          </a:xfrm>
          <a:prstGeom prst="rect">
            <a:avLst/>
          </a:prstGeom>
        </p:spPr>
        <p:txBody>
          <a:bodyPr lIns="91425" tIns="91425" rIns="91425" bIns="91425" anchor="b" anchorCtr="0"/>
          <a:lstStyle>
            <a:lvl1pPr lvl="0">
              <a:spcBef>
                <a:spcPts val="0"/>
              </a:spcBef>
              <a:defRPr>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p:ph type="body" idx="1"/>
          </p:nvPr>
        </p:nvSpPr>
        <p:spPr>
          <a:xfrm>
            <a:off x="1023347" y="2190283"/>
            <a:ext cx="4844667" cy="368600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10" name="Picture 9">
            <a:extLst>
              <a:ext uri="{FF2B5EF4-FFF2-40B4-BE49-F238E27FC236}">
                <a16:creationId xmlns:a16="http://schemas.microsoft.com/office/drawing/2014/main" id="{1A2DEE8B-96B2-4933-BDE1-A25CB5993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6855773" cy="6887389"/>
          </a:xfrm>
          <a:prstGeom prst="frame">
            <a:avLst>
              <a:gd name="adj1" fmla="val 3465"/>
            </a:avLst>
          </a:prstGeom>
        </p:spPr>
      </p:pic>
    </p:spTree>
    <p:extLst>
      <p:ext uri="{BB962C8B-B14F-4D97-AF65-F5344CB8AC3E}">
        <p14:creationId xmlns:p14="http://schemas.microsoft.com/office/powerpoint/2010/main" val="201792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Shape 61"/>
        <p:cNvGrpSpPr/>
        <p:nvPr/>
      </p:nvGrpSpPr>
      <p:grpSpPr>
        <a:xfrm>
          <a:off x="0" y="0"/>
          <a:ext cx="0" cy="0"/>
          <a:chOff x="0" y="0"/>
          <a:chExt cx="0" cy="0"/>
        </a:xfrm>
      </p:grpSpPr>
      <p:sp>
        <p:nvSpPr>
          <p:cNvPr id="10" name="Rectangle 9">
            <a:extLst>
              <a:ext uri="{FF2B5EF4-FFF2-40B4-BE49-F238E27FC236}">
                <a16:creationId xmlns:a16="http://schemas.microsoft.com/office/drawing/2014/main" id="{D2DFFABD-6DD7-4F80-99EC-764C210EE1BE}"/>
              </a:ext>
            </a:extLst>
          </p:cNvPr>
          <p:cNvSpPr/>
          <p:nvPr userDrawn="1"/>
        </p:nvSpPr>
        <p:spPr>
          <a:xfrm rot="5400000">
            <a:off x="0" y="29389"/>
            <a:ext cx="6855773" cy="6836132"/>
          </a:xfrm>
          <a:prstGeom prst="rect">
            <a:avLst/>
          </a:prstGeom>
          <a:gradFill flip="none" rotWithShape="1">
            <a:gsLst>
              <a:gs pos="15000">
                <a:srgbClr val="FFFF00"/>
              </a:gs>
              <a:gs pos="52000">
                <a:srgbClr val="00B0F0"/>
              </a:gs>
              <a:gs pos="99000">
                <a:srgbClr val="A0D15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hape 62"/>
          <p:cNvSpPr txBox="1">
            <a:spLocks noGrp="1"/>
          </p:cNvSpPr>
          <p:nvPr>
            <p:ph type="title"/>
          </p:nvPr>
        </p:nvSpPr>
        <p:spPr>
          <a:xfrm>
            <a:off x="317882" y="988534"/>
            <a:ext cx="6239179" cy="847999"/>
          </a:xfrm>
          <a:prstGeom prst="rect">
            <a:avLst/>
          </a:prstGeom>
        </p:spPr>
        <p:txBody>
          <a:bodyPr lIns="91425" tIns="91425" rIns="91425" bIns="91425" anchor="b" anchorCtr="0"/>
          <a:lstStyle>
            <a:lvl1pPr lvl="0">
              <a:spcBef>
                <a:spcPts val="0"/>
              </a:spcBef>
              <a:defRPr>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body" idx="1"/>
          </p:nvPr>
        </p:nvSpPr>
        <p:spPr>
          <a:xfrm>
            <a:off x="317900" y="2047333"/>
            <a:ext cx="3054603" cy="4291600"/>
          </a:xfrm>
          <a:prstGeom prst="rect">
            <a:avLst/>
          </a:prstGeom>
        </p:spPr>
        <p:txBody>
          <a:bodyPr lIns="91425" tIns="91425" rIns="91425" bIns="91425" anchor="t" anchorCtr="0">
            <a:normAutofit/>
          </a:bodyPr>
          <a:lstStyle>
            <a:lvl1pPr lvl="0">
              <a:spcBef>
                <a:spcPts val="0"/>
              </a:spcBef>
              <a:buSzPct val="100000"/>
              <a:defRPr sz="1800">
                <a:solidFill>
                  <a:schemeClr val="bg1"/>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64" name="Shape 64"/>
          <p:cNvSpPr txBox="1">
            <a:spLocks noGrp="1"/>
          </p:cNvSpPr>
          <p:nvPr>
            <p:ph type="body" idx="2"/>
          </p:nvPr>
        </p:nvSpPr>
        <p:spPr>
          <a:xfrm>
            <a:off x="3502459" y="2047333"/>
            <a:ext cx="3054603" cy="4291600"/>
          </a:xfrm>
          <a:prstGeom prst="rect">
            <a:avLst/>
          </a:prstGeom>
        </p:spPr>
        <p:txBody>
          <a:bodyPr lIns="91425" tIns="91425" rIns="91425" bIns="91425" anchor="t" anchorCtr="0">
            <a:normAutofit/>
          </a:bodyPr>
          <a:lstStyle>
            <a:lvl1pPr lvl="0">
              <a:spcBef>
                <a:spcPts val="0"/>
              </a:spcBef>
              <a:buSzPct val="100000"/>
              <a:defRPr sz="1800">
                <a:solidFill>
                  <a:schemeClr val="bg1"/>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pic>
        <p:nvPicPr>
          <p:cNvPr id="3" name="Picture 2">
            <a:extLst>
              <a:ext uri="{FF2B5EF4-FFF2-40B4-BE49-F238E27FC236}">
                <a16:creationId xmlns:a16="http://schemas.microsoft.com/office/drawing/2014/main" id="{213A56FC-61EB-4D58-B778-2DE2BC76D9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5772" y="0"/>
            <a:ext cx="5336228" cy="6858000"/>
          </a:xfrm>
          <a:prstGeom prst="rect">
            <a:avLst/>
          </a:prstGeom>
        </p:spPr>
      </p:pic>
      <p:sp>
        <p:nvSpPr>
          <p:cNvPr id="9" name="Picture Placeholder 8">
            <a:extLst>
              <a:ext uri="{FF2B5EF4-FFF2-40B4-BE49-F238E27FC236}">
                <a16:creationId xmlns:a16="http://schemas.microsoft.com/office/drawing/2014/main" id="{5E90E57E-504A-4D2A-9A32-01544D8EED6A}"/>
              </a:ext>
            </a:extLst>
          </p:cNvPr>
          <p:cNvSpPr>
            <a:spLocks noGrp="1"/>
          </p:cNvSpPr>
          <p:nvPr>
            <p:ph type="pic" sz="quarter" idx="10"/>
          </p:nvPr>
        </p:nvSpPr>
        <p:spPr>
          <a:xfrm>
            <a:off x="6855771" y="0"/>
            <a:ext cx="5335587" cy="6858000"/>
          </a:xfrm>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57130B21-8213-4516-AB25-F52B749326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7521"/>
            <a:ext cx="6855773" cy="6894910"/>
          </a:xfrm>
          <a:prstGeom prst="frame">
            <a:avLst>
              <a:gd name="adj1" fmla="val 3465"/>
            </a:avLst>
          </a:prstGeom>
        </p:spPr>
      </p:pic>
    </p:spTree>
    <p:extLst>
      <p:ext uri="{BB962C8B-B14F-4D97-AF65-F5344CB8AC3E}">
        <p14:creationId xmlns:p14="http://schemas.microsoft.com/office/powerpoint/2010/main" val="371772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C7AA5231-EA5A-4983-A4B4-41B7D8B6ECF3}"/>
              </a:ext>
            </a:extLst>
          </p:cNvPr>
          <p:cNvSpPr/>
          <p:nvPr userDrawn="1"/>
        </p:nvSpPr>
        <p:spPr>
          <a:xfrm>
            <a:off x="0" y="7521"/>
            <a:ext cx="8100795" cy="6858000"/>
          </a:xfrm>
          <a:prstGeom prst="rect">
            <a:avLst/>
          </a:prstGeom>
          <a:gradFill flip="none" rotWithShape="1">
            <a:gsLst>
              <a:gs pos="15000">
                <a:srgbClr val="FFFF00"/>
              </a:gs>
              <a:gs pos="52000">
                <a:srgbClr val="00B0F0"/>
              </a:gs>
              <a:gs pos="99000">
                <a:srgbClr val="A0D15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096347-41ED-4869-A5B1-4A7603679C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9843" r="10013" b="29970"/>
          <a:stretch/>
        </p:blipFill>
        <p:spPr>
          <a:xfrm>
            <a:off x="8105072" y="0"/>
            <a:ext cx="4094967" cy="6858000"/>
          </a:xfrm>
          <a:prstGeom prst="rect">
            <a:avLst/>
          </a:prstGeom>
        </p:spPr>
      </p:pic>
      <p:sp>
        <p:nvSpPr>
          <p:cNvPr id="10" name="Picture Placeholder 9">
            <a:extLst>
              <a:ext uri="{FF2B5EF4-FFF2-40B4-BE49-F238E27FC236}">
                <a16:creationId xmlns:a16="http://schemas.microsoft.com/office/drawing/2014/main" id="{08BFAD94-597B-4F01-8B50-08D37897EA95}"/>
              </a:ext>
            </a:extLst>
          </p:cNvPr>
          <p:cNvSpPr>
            <a:spLocks noGrp="1"/>
          </p:cNvSpPr>
          <p:nvPr>
            <p:ph type="pic" sz="quarter" idx="10"/>
          </p:nvPr>
        </p:nvSpPr>
        <p:spPr>
          <a:xfrm>
            <a:off x="8100795" y="0"/>
            <a:ext cx="4082668" cy="6858000"/>
          </a:xfrm>
        </p:spPr>
        <p:txBody>
          <a:bodyPr/>
          <a:lstStyle>
            <a:lvl1pPr>
              <a:defRPr>
                <a:solidFill>
                  <a:schemeClr val="bg1"/>
                </a:solidFill>
              </a:defRPr>
            </a:lvl1pPr>
          </a:lstStyle>
          <a:p>
            <a:endParaRPr lang="en-US"/>
          </a:p>
        </p:txBody>
      </p:sp>
      <p:sp>
        <p:nvSpPr>
          <p:cNvPr id="78" name="Shape 78"/>
          <p:cNvSpPr txBox="1">
            <a:spLocks noGrp="1"/>
          </p:cNvSpPr>
          <p:nvPr>
            <p:ph type="title"/>
          </p:nvPr>
        </p:nvSpPr>
        <p:spPr>
          <a:xfrm>
            <a:off x="184550" y="626584"/>
            <a:ext cx="7778350" cy="847999"/>
          </a:xfrm>
          <a:prstGeom prst="rect">
            <a:avLst/>
          </a:prstGeom>
        </p:spPr>
        <p:txBody>
          <a:bodyPr lIns="91425" tIns="91425" rIns="91425" bIns="91425" anchor="b" anchorCtr="0"/>
          <a:lstStyle>
            <a:lvl1pPr lvl="0" rtl="0">
              <a:spcBef>
                <a:spcPts val="0"/>
              </a:spcBef>
              <a:defRPr>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79" name="Shape 79"/>
          <p:cNvSpPr txBox="1">
            <a:spLocks noGrp="1"/>
          </p:cNvSpPr>
          <p:nvPr>
            <p:ph type="body" idx="1"/>
          </p:nvPr>
        </p:nvSpPr>
        <p:spPr>
          <a:xfrm>
            <a:off x="184550" y="1645184"/>
            <a:ext cx="2371182" cy="4331999"/>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80" name="Shape 80"/>
          <p:cNvSpPr txBox="1">
            <a:spLocks noGrp="1"/>
          </p:cNvSpPr>
          <p:nvPr>
            <p:ph type="body" idx="2"/>
          </p:nvPr>
        </p:nvSpPr>
        <p:spPr>
          <a:xfrm>
            <a:off x="2866945" y="1645184"/>
            <a:ext cx="2371182" cy="4331999"/>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81" name="Shape 81"/>
          <p:cNvSpPr txBox="1">
            <a:spLocks noGrp="1"/>
          </p:cNvSpPr>
          <p:nvPr>
            <p:ph type="body" idx="3"/>
          </p:nvPr>
        </p:nvSpPr>
        <p:spPr>
          <a:xfrm>
            <a:off x="5587441" y="1652068"/>
            <a:ext cx="2371182" cy="4331999"/>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pic>
        <p:nvPicPr>
          <p:cNvPr id="12" name="Picture 11">
            <a:extLst>
              <a:ext uri="{FF2B5EF4-FFF2-40B4-BE49-F238E27FC236}">
                <a16:creationId xmlns:a16="http://schemas.microsoft.com/office/drawing/2014/main" id="{1BD205D3-A9B6-41D4-9FCE-48196802CA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8100795" cy="6887389"/>
          </a:xfrm>
          <a:prstGeom prst="frame">
            <a:avLst>
              <a:gd name="adj1" fmla="val 1724"/>
            </a:avLst>
          </a:prstGeom>
        </p:spPr>
      </p:pic>
    </p:spTree>
    <p:extLst>
      <p:ext uri="{BB962C8B-B14F-4D97-AF65-F5344CB8AC3E}">
        <p14:creationId xmlns:p14="http://schemas.microsoft.com/office/powerpoint/2010/main" val="243226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94"/>
        <p:cNvGrpSpPr/>
        <p:nvPr/>
      </p:nvGrpSpPr>
      <p:grpSpPr>
        <a:xfrm>
          <a:off x="0" y="0"/>
          <a:ext cx="0" cy="0"/>
          <a:chOff x="0" y="0"/>
          <a:chExt cx="0" cy="0"/>
        </a:xfrm>
      </p:grpSpPr>
      <p:pic>
        <p:nvPicPr>
          <p:cNvPr id="8" name="Picture 7">
            <a:extLst>
              <a:ext uri="{FF2B5EF4-FFF2-40B4-BE49-F238E27FC236}">
                <a16:creationId xmlns:a16="http://schemas.microsoft.com/office/drawing/2014/main" id="{85DFF572-3190-43BD-BE63-6F566E108A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6248400" cy="6858000"/>
          </a:xfrm>
          <a:prstGeom prst="rect">
            <a:avLst/>
          </a:prstGeom>
        </p:spPr>
      </p:pic>
      <p:sp>
        <p:nvSpPr>
          <p:cNvPr id="95" name="Shape 95"/>
          <p:cNvSpPr txBox="1">
            <a:spLocks noGrp="1"/>
          </p:cNvSpPr>
          <p:nvPr>
            <p:ph type="title"/>
          </p:nvPr>
        </p:nvSpPr>
        <p:spPr>
          <a:xfrm>
            <a:off x="0" y="55084"/>
            <a:ext cx="6115050" cy="847999"/>
          </a:xfrm>
          <a:prstGeom prst="rect">
            <a:avLst/>
          </a:prstGeom>
        </p:spPr>
        <p:txBody>
          <a:bodyPr lIns="91425" tIns="91425" rIns="91425" bIns="91425" anchor="b" anchorCtr="0">
            <a:normAutofit/>
          </a:bodyPr>
          <a:lstStyle>
            <a:lvl1pPr lvl="0" algn="ctr">
              <a:spcBef>
                <a:spcPts val="0"/>
              </a:spcBef>
              <a:defRPr sz="3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7" name="Picture 6">
            <a:extLst>
              <a:ext uri="{FF2B5EF4-FFF2-40B4-BE49-F238E27FC236}">
                <a16:creationId xmlns:a16="http://schemas.microsoft.com/office/drawing/2014/main" id="{85BAF49E-01E5-4118-A319-01ED9239F4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6248400" cy="6858000"/>
          </a:xfrm>
          <a:custGeom>
            <a:avLst/>
            <a:gdLst>
              <a:gd name="connsiteX0" fmla="*/ 152385 w 6855772"/>
              <a:gd name="connsiteY0" fmla="*/ 152385 h 6858000"/>
              <a:gd name="connsiteX1" fmla="*/ 152385 w 6855772"/>
              <a:gd name="connsiteY1" fmla="*/ 6705615 h 6858000"/>
              <a:gd name="connsiteX2" fmla="*/ 6705615 w 6855772"/>
              <a:gd name="connsiteY2" fmla="*/ 6705615 h 6858000"/>
              <a:gd name="connsiteX3" fmla="*/ 6705615 w 6855772"/>
              <a:gd name="connsiteY3" fmla="*/ 152385 h 6858000"/>
              <a:gd name="connsiteX4" fmla="*/ 0 w 6855772"/>
              <a:gd name="connsiteY4" fmla="*/ 0 h 6858000"/>
              <a:gd name="connsiteX5" fmla="*/ 6855772 w 6855772"/>
              <a:gd name="connsiteY5" fmla="*/ 0 h 6858000"/>
              <a:gd name="connsiteX6" fmla="*/ 6855772 w 6855772"/>
              <a:gd name="connsiteY6" fmla="*/ 6858000 h 6858000"/>
              <a:gd name="connsiteX7" fmla="*/ 0 w 68557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772" h="6858000">
                <a:moveTo>
                  <a:pt x="152385" y="152385"/>
                </a:moveTo>
                <a:lnTo>
                  <a:pt x="152385" y="6705615"/>
                </a:lnTo>
                <a:lnTo>
                  <a:pt x="6705615" y="6705615"/>
                </a:lnTo>
                <a:lnTo>
                  <a:pt x="6705615" y="152385"/>
                </a:lnTo>
                <a:close/>
                <a:moveTo>
                  <a:pt x="0" y="0"/>
                </a:moveTo>
                <a:lnTo>
                  <a:pt x="6855772" y="0"/>
                </a:lnTo>
                <a:lnTo>
                  <a:pt x="6855772" y="6858000"/>
                </a:lnTo>
                <a:lnTo>
                  <a:pt x="0" y="68580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98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108"/>
        <p:cNvGrpSpPr/>
        <p:nvPr/>
      </p:nvGrpSpPr>
      <p:grpSpPr>
        <a:xfrm>
          <a:off x="0" y="0"/>
          <a:ext cx="0" cy="0"/>
          <a:chOff x="0" y="0"/>
          <a:chExt cx="0" cy="0"/>
        </a:xfrm>
      </p:grpSpPr>
      <p:pic>
        <p:nvPicPr>
          <p:cNvPr id="5" name="Picture 4">
            <a:extLst>
              <a:ext uri="{FF2B5EF4-FFF2-40B4-BE49-F238E27FC236}">
                <a16:creationId xmlns:a16="http://schemas.microsoft.com/office/drawing/2014/main" id="{D0A4BF30-DFDE-46EA-86CF-9F8ED6CF4D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0800000">
            <a:off x="6010274" y="0"/>
            <a:ext cx="6181725" cy="6858000"/>
          </a:xfrm>
          <a:prstGeom prst="rect">
            <a:avLst/>
          </a:prstGeom>
        </p:spPr>
      </p:pic>
      <p:sp>
        <p:nvSpPr>
          <p:cNvPr id="109" name="Shape 109"/>
          <p:cNvSpPr txBox="1">
            <a:spLocks noGrp="1"/>
          </p:cNvSpPr>
          <p:nvPr>
            <p:ph type="body" idx="1"/>
          </p:nvPr>
        </p:nvSpPr>
        <p:spPr>
          <a:xfrm>
            <a:off x="6076950" y="5889817"/>
            <a:ext cx="6115050" cy="692799"/>
          </a:xfrm>
          <a:prstGeom prst="rect">
            <a:avLst/>
          </a:prstGeom>
        </p:spPr>
        <p:txBody>
          <a:bodyPr lIns="91425" tIns="91425" rIns="91425" bIns="91425" anchor="t" anchorCtr="0"/>
          <a:lstStyle>
            <a:lvl1pPr lvl="0" algn="ctr">
              <a:spcBef>
                <a:spcPts val="480"/>
              </a:spcBef>
              <a:buSzPct val="100000"/>
              <a:buNone/>
              <a:defRPr sz="2400" b="1"/>
            </a:lvl1pPr>
          </a:lstStyle>
          <a:p>
            <a:endParaRPr dirty="0"/>
          </a:p>
        </p:txBody>
      </p:sp>
      <p:pic>
        <p:nvPicPr>
          <p:cNvPr id="4" name="Picture 3">
            <a:extLst>
              <a:ext uri="{FF2B5EF4-FFF2-40B4-BE49-F238E27FC236}">
                <a16:creationId xmlns:a16="http://schemas.microsoft.com/office/drawing/2014/main" id="{98EB8ECE-E8F6-4CB2-8A29-D01199388B3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0275" y="0"/>
            <a:ext cx="6181725" cy="6858000"/>
          </a:xfrm>
          <a:custGeom>
            <a:avLst/>
            <a:gdLst>
              <a:gd name="connsiteX0" fmla="*/ 152385 w 6855772"/>
              <a:gd name="connsiteY0" fmla="*/ 152385 h 6858000"/>
              <a:gd name="connsiteX1" fmla="*/ 152385 w 6855772"/>
              <a:gd name="connsiteY1" fmla="*/ 6705615 h 6858000"/>
              <a:gd name="connsiteX2" fmla="*/ 6705615 w 6855772"/>
              <a:gd name="connsiteY2" fmla="*/ 6705615 h 6858000"/>
              <a:gd name="connsiteX3" fmla="*/ 6705615 w 6855772"/>
              <a:gd name="connsiteY3" fmla="*/ 152385 h 6858000"/>
              <a:gd name="connsiteX4" fmla="*/ 0 w 6855772"/>
              <a:gd name="connsiteY4" fmla="*/ 0 h 6858000"/>
              <a:gd name="connsiteX5" fmla="*/ 6855772 w 6855772"/>
              <a:gd name="connsiteY5" fmla="*/ 0 h 6858000"/>
              <a:gd name="connsiteX6" fmla="*/ 6855772 w 6855772"/>
              <a:gd name="connsiteY6" fmla="*/ 6858000 h 6858000"/>
              <a:gd name="connsiteX7" fmla="*/ 0 w 68557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772" h="6858000">
                <a:moveTo>
                  <a:pt x="152385" y="152385"/>
                </a:moveTo>
                <a:lnTo>
                  <a:pt x="152385" y="6705615"/>
                </a:lnTo>
                <a:lnTo>
                  <a:pt x="6705615" y="6705615"/>
                </a:lnTo>
                <a:lnTo>
                  <a:pt x="6705615" y="152385"/>
                </a:lnTo>
                <a:close/>
                <a:moveTo>
                  <a:pt x="0" y="0"/>
                </a:moveTo>
                <a:lnTo>
                  <a:pt x="6855772" y="0"/>
                </a:lnTo>
                <a:lnTo>
                  <a:pt x="6855772" y="6858000"/>
                </a:lnTo>
                <a:lnTo>
                  <a:pt x="0" y="68580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33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2/7/2018</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B2835D0-95BD-4FA5-B1A9-A3CE9478A582}"/>
              </a:ext>
            </a:extLst>
          </p:cNvPr>
          <p:cNvGrpSpPr/>
          <p:nvPr/>
        </p:nvGrpSpPr>
        <p:grpSpPr>
          <a:xfrm>
            <a:off x="3387778" y="2415401"/>
            <a:ext cx="5416445" cy="2027198"/>
            <a:chOff x="2713220" y="2413416"/>
            <a:chExt cx="6880484" cy="2338465"/>
          </a:xfrm>
          <a:effectLst>
            <a:outerShdw blurRad="63500" sx="102000" sy="102000" algn="ctr" rotWithShape="0">
              <a:prstClr val="black">
                <a:alpha val="40000"/>
              </a:prstClr>
            </a:outerShdw>
          </a:effectLst>
        </p:grpSpPr>
        <p:sp>
          <p:nvSpPr>
            <p:cNvPr id="12" name="Rectangle 11">
              <a:extLst>
                <a:ext uri="{FF2B5EF4-FFF2-40B4-BE49-F238E27FC236}">
                  <a16:creationId xmlns:a16="http://schemas.microsoft.com/office/drawing/2014/main" id="{91DFA863-6757-48B4-B74F-54BB277EA1AF}"/>
                </a:ext>
              </a:extLst>
            </p:cNvPr>
            <p:cNvSpPr/>
            <p:nvPr/>
          </p:nvSpPr>
          <p:spPr>
            <a:xfrm>
              <a:off x="2727284" y="2534315"/>
              <a:ext cx="6755384" cy="209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2C4F3688-9A9D-4133-80C1-E565F2B49D58}"/>
                </a:ext>
              </a:extLst>
            </p:cNvPr>
            <p:cNvSpPr/>
            <p:nvPr/>
          </p:nvSpPr>
          <p:spPr>
            <a:xfrm>
              <a:off x="2713220" y="2413416"/>
              <a:ext cx="6880484" cy="2338465"/>
            </a:xfrm>
            <a:prstGeom prst="frame">
              <a:avLst>
                <a:gd name="adj1" fmla="val 11868"/>
              </a:avLst>
            </a:prstGeom>
            <a:gradFill flip="none" rotWithShape="1">
              <a:gsLst>
                <a:gs pos="100000">
                  <a:schemeClr val="tx1"/>
                </a:gs>
                <a:gs pos="80000">
                  <a:schemeClr val="bg1">
                    <a:lumMod val="85000"/>
                  </a:schemeClr>
                </a:gs>
                <a:gs pos="34000">
                  <a:schemeClr val="tx1"/>
                </a:gs>
                <a:gs pos="0">
                  <a:schemeClr val="bg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2" name="Shape 72">
            <a:extLst>
              <a:ext uri="{FF2B5EF4-FFF2-40B4-BE49-F238E27FC236}">
                <a16:creationId xmlns:a16="http://schemas.microsoft.com/office/drawing/2014/main" id="{682CB88C-1371-499C-A8B0-239B3D798E6E}"/>
              </a:ext>
            </a:extLst>
          </p:cNvPr>
          <p:cNvSpPr txBox="1">
            <a:spLocks/>
          </p:cNvSpPr>
          <p:nvPr/>
        </p:nvSpPr>
        <p:spPr>
          <a:xfrm>
            <a:off x="3622623" y="3636851"/>
            <a:ext cx="4946753" cy="407410"/>
          </a:xfrm>
          <a:prstGeom prst="rect">
            <a:avLst/>
          </a:prstGeom>
        </p:spPr>
        <p:txBody>
          <a:bodyPr vert="horz" lIns="91425" tIns="91425" rIns="91425" bIns="91425" rtlCol="0" anchor="b" anchorCtr="0">
            <a:noAutofit/>
          </a:bodyPr>
          <a:lstStyle>
            <a:lvl1pPr lvl="0" algn="ctr" defTabSz="914400" rtl="0" eaLnBrk="1" latinLnBrk="0" hangingPunct="1">
              <a:lnSpc>
                <a:spcPct val="90000"/>
              </a:lnSpc>
              <a:spcBef>
                <a:spcPts val="0"/>
              </a:spcBef>
              <a:buSzPct val="100000"/>
              <a:buNone/>
              <a:defRPr sz="4400" kern="1200">
                <a:solidFill>
                  <a:schemeClr val="tx1"/>
                </a:solidFill>
                <a:latin typeface="+mj-lt"/>
                <a:ea typeface="+mj-ea"/>
                <a:cs typeface="+mj-cs"/>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r>
              <a:rPr lang="en-US" sz="1400" dirty="0">
                <a:solidFill>
                  <a:srgbClr val="00B0F0"/>
                </a:solidFill>
              </a:rPr>
              <a:t>PowerPoint &amp; Google Slides Template</a:t>
            </a:r>
            <a:endParaRPr lang="en" sz="1400" dirty="0">
              <a:solidFill>
                <a:srgbClr val="00B0F0"/>
              </a:solidFill>
            </a:endParaRPr>
          </a:p>
        </p:txBody>
      </p:sp>
      <p:sp>
        <p:nvSpPr>
          <p:cNvPr id="4" name="Shape 72"/>
          <p:cNvSpPr txBox="1">
            <a:spLocks noGrp="1"/>
          </p:cNvSpPr>
          <p:nvPr>
            <p:ph type="ctrTitle"/>
          </p:nvPr>
        </p:nvSpPr>
        <p:spPr>
          <a:xfrm>
            <a:off x="4095268" y="3096654"/>
            <a:ext cx="4001462" cy="743902"/>
          </a:xfrm>
          <a:prstGeom prst="rect">
            <a:avLst/>
          </a:prstGeom>
        </p:spPr>
        <p:txBody>
          <a:bodyPr lIns="91425" tIns="91425" rIns="91425" bIns="91425" anchor="b" anchorCtr="0">
            <a:noAutofit/>
          </a:bodyPr>
          <a:lstStyle/>
          <a:p>
            <a:pPr lvl="0">
              <a:spcBef>
                <a:spcPts val="0"/>
              </a:spcBef>
              <a:buNone/>
            </a:pPr>
            <a:r>
              <a:rPr lang="en-US" sz="6000" spc="300" dirty="0">
                <a:latin typeface="+mn-lt"/>
              </a:rPr>
              <a:t>TROPICO</a:t>
            </a:r>
            <a:endParaRPr lang="en" sz="6000" spc="300" dirty="0">
              <a:latin typeface="+mn-lt"/>
            </a:endParaRPr>
          </a:p>
        </p:txBody>
      </p:sp>
    </p:spTree>
    <p:extLst>
      <p:ext uri="{BB962C8B-B14F-4D97-AF65-F5344CB8AC3E}">
        <p14:creationId xmlns:p14="http://schemas.microsoft.com/office/powerpoint/2010/main" val="98127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8">
            <a:extLst>
              <a:ext uri="{FF2B5EF4-FFF2-40B4-BE49-F238E27FC236}">
                <a16:creationId xmlns:a16="http://schemas.microsoft.com/office/drawing/2014/main" id="{4F258A64-2E70-4CC6-833F-DFD3402664E5}"/>
              </a:ext>
            </a:extLst>
          </p:cNvPr>
          <p:cNvSpPr txBox="1">
            <a:spLocks/>
          </p:cNvSpPr>
          <p:nvPr/>
        </p:nvSpPr>
        <p:spPr>
          <a:xfrm>
            <a:off x="715223" y="284813"/>
            <a:ext cx="11152927" cy="69478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bg1"/>
                </a:solidFill>
              </a:rPr>
              <a:t>USE TABLES TO </a:t>
            </a:r>
            <a:r>
              <a:rPr lang="en-US" sz="3600" dirty="0">
                <a:solidFill>
                  <a:schemeClr val="bg1"/>
                </a:solidFill>
              </a:rPr>
              <a:t>COMPARE</a:t>
            </a:r>
            <a:r>
              <a:rPr lang="en" sz="3600" dirty="0">
                <a:solidFill>
                  <a:schemeClr val="bg1"/>
                </a:solidFill>
              </a:rPr>
              <a:t> YOUR DATA</a:t>
            </a:r>
          </a:p>
        </p:txBody>
      </p:sp>
      <p:graphicFrame>
        <p:nvGraphicFramePr>
          <p:cNvPr id="3" name="Table 2">
            <a:extLst>
              <a:ext uri="{FF2B5EF4-FFF2-40B4-BE49-F238E27FC236}">
                <a16:creationId xmlns:a16="http://schemas.microsoft.com/office/drawing/2014/main" id="{0674BD04-8CD1-401D-A7F8-C951FB938993}"/>
              </a:ext>
            </a:extLst>
          </p:cNvPr>
          <p:cNvGraphicFramePr>
            <a:graphicFrameLocks noGrp="1"/>
          </p:cNvGraphicFramePr>
          <p:nvPr>
            <p:extLst>
              <p:ext uri="{D42A27DB-BD31-4B8C-83A1-F6EECF244321}">
                <p14:modId xmlns:p14="http://schemas.microsoft.com/office/powerpoint/2010/main" val="1601842068"/>
              </p:ext>
            </p:extLst>
          </p:nvPr>
        </p:nvGraphicFramePr>
        <p:xfrm>
          <a:off x="1509010" y="1484026"/>
          <a:ext cx="9173980" cy="4665687"/>
        </p:xfrm>
        <a:graphic>
          <a:graphicData uri="http://schemas.openxmlformats.org/drawingml/2006/table">
            <a:tbl>
              <a:tblPr firstRow="1" bandRow="1">
                <a:tableStyleId>{00A15C55-8517-42AA-B614-E9B94910E393}</a:tableStyleId>
              </a:tblPr>
              <a:tblGrid>
                <a:gridCol w="2293495">
                  <a:extLst>
                    <a:ext uri="{9D8B030D-6E8A-4147-A177-3AD203B41FA5}">
                      <a16:colId xmlns:a16="http://schemas.microsoft.com/office/drawing/2014/main" val="4207623824"/>
                    </a:ext>
                  </a:extLst>
                </a:gridCol>
                <a:gridCol w="2293495">
                  <a:extLst>
                    <a:ext uri="{9D8B030D-6E8A-4147-A177-3AD203B41FA5}">
                      <a16:colId xmlns:a16="http://schemas.microsoft.com/office/drawing/2014/main" val="2793543728"/>
                    </a:ext>
                  </a:extLst>
                </a:gridCol>
                <a:gridCol w="2293495">
                  <a:extLst>
                    <a:ext uri="{9D8B030D-6E8A-4147-A177-3AD203B41FA5}">
                      <a16:colId xmlns:a16="http://schemas.microsoft.com/office/drawing/2014/main" val="267804892"/>
                    </a:ext>
                  </a:extLst>
                </a:gridCol>
                <a:gridCol w="2293495">
                  <a:extLst>
                    <a:ext uri="{9D8B030D-6E8A-4147-A177-3AD203B41FA5}">
                      <a16:colId xmlns:a16="http://schemas.microsoft.com/office/drawing/2014/main" val="2180318954"/>
                    </a:ext>
                  </a:extLst>
                </a:gridCol>
              </a:tblGrid>
              <a:tr h="389744">
                <a:tc>
                  <a:txBody>
                    <a:bodyPr/>
                    <a:lstStyle/>
                    <a:p>
                      <a:pPr algn="ctr"/>
                      <a:r>
                        <a:rPr lang="en-US" dirty="0"/>
                        <a:t>DATA</a:t>
                      </a:r>
                    </a:p>
                  </a:txBody>
                  <a:tcPr/>
                </a:tc>
                <a:tc>
                  <a:txBody>
                    <a:bodyPr/>
                    <a:lstStyle/>
                    <a:p>
                      <a:pPr algn="ctr"/>
                      <a:r>
                        <a:rPr lang="en-US" dirty="0"/>
                        <a:t>DATA</a:t>
                      </a:r>
                    </a:p>
                  </a:txBody>
                  <a:tcPr/>
                </a:tc>
                <a:tc>
                  <a:txBody>
                    <a:bodyPr/>
                    <a:lstStyle/>
                    <a:p>
                      <a:pPr algn="ctr"/>
                      <a:r>
                        <a:rPr lang="en-US" dirty="0"/>
                        <a:t>MORE DATA </a:t>
                      </a:r>
                    </a:p>
                  </a:txBody>
                  <a:tcPr/>
                </a:tc>
                <a:tc>
                  <a:txBody>
                    <a:bodyPr/>
                    <a:lstStyle/>
                    <a:p>
                      <a:pPr algn="ctr"/>
                      <a:r>
                        <a:rPr lang="en-US" dirty="0"/>
                        <a:t>LOTS OF DATA</a:t>
                      </a:r>
                    </a:p>
                  </a:txBody>
                  <a:tcPr/>
                </a:tc>
                <a:extLst>
                  <a:ext uri="{0D108BD9-81ED-4DB2-BD59-A6C34878D82A}">
                    <a16:rowId xmlns:a16="http://schemas.microsoft.com/office/drawing/2014/main" val="2058523025"/>
                  </a:ext>
                </a:extLst>
              </a:tr>
              <a:tr h="61084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35156952"/>
                  </a:ext>
                </a:extLst>
              </a:tr>
              <a:tr h="61084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58384131"/>
                  </a:ext>
                </a:extLst>
              </a:tr>
              <a:tr h="61084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50292535"/>
                  </a:ext>
                </a:extLst>
              </a:tr>
              <a:tr h="61084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83380683"/>
                  </a:ext>
                </a:extLst>
              </a:tr>
              <a:tr h="61084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09639424"/>
                  </a:ext>
                </a:extLst>
              </a:tr>
              <a:tr h="61084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66599746"/>
                  </a:ext>
                </a:extLst>
              </a:tr>
              <a:tr h="61084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27877510"/>
                  </a:ext>
                </a:extLst>
              </a:tr>
            </a:tbl>
          </a:graphicData>
        </a:graphic>
      </p:graphicFrame>
    </p:spTree>
    <p:extLst>
      <p:ext uri="{BB962C8B-B14F-4D97-AF65-F5344CB8AC3E}">
        <p14:creationId xmlns:p14="http://schemas.microsoft.com/office/powerpoint/2010/main" val="395995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0">
            <a:extLst>
              <a:ext uri="{FF2B5EF4-FFF2-40B4-BE49-F238E27FC236}">
                <a16:creationId xmlns:a16="http://schemas.microsoft.com/office/drawing/2014/main" id="{0083BE6B-4480-41C1-84C6-51BD3751AD86}"/>
              </a:ext>
            </a:extLst>
          </p:cNvPr>
          <p:cNvSpPr txBox="1">
            <a:spLocks/>
          </p:cNvSpPr>
          <p:nvPr/>
        </p:nvSpPr>
        <p:spPr>
          <a:xfrm>
            <a:off x="4872067" y="288704"/>
            <a:ext cx="3552600" cy="707446"/>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USE MAPS</a:t>
            </a:r>
          </a:p>
        </p:txBody>
      </p:sp>
      <p:sp>
        <p:nvSpPr>
          <p:cNvPr id="4" name="Shape 249">
            <a:extLst>
              <a:ext uri="{FF2B5EF4-FFF2-40B4-BE49-F238E27FC236}">
                <a16:creationId xmlns:a16="http://schemas.microsoft.com/office/drawing/2014/main" id="{D20FA27E-7F03-453F-8CF5-7291EB60FC91}"/>
              </a:ext>
            </a:extLst>
          </p:cNvPr>
          <p:cNvSpPr/>
          <p:nvPr/>
        </p:nvSpPr>
        <p:spPr>
          <a:xfrm>
            <a:off x="1147411" y="1332468"/>
            <a:ext cx="10389632" cy="4949842"/>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rgbClr val="E8DC26"/>
              </a:gs>
              <a:gs pos="81000">
                <a:srgbClr val="2FD5D5"/>
              </a:gs>
            </a:gsLst>
            <a:lin ang="5400000" scaled="1"/>
          </a:gradFill>
          <a:ln>
            <a:noFill/>
          </a:ln>
        </p:spPr>
        <p:txBody>
          <a:bodyPr lIns="91425" tIns="91425" rIns="91425" bIns="91425" anchor="ctr" anchorCtr="0">
            <a:noAutofit/>
          </a:bodyPr>
          <a:lstStyle/>
          <a:p>
            <a:pPr lvl="0">
              <a:spcBef>
                <a:spcPts val="0"/>
              </a:spcBef>
              <a:buNone/>
            </a:pPr>
            <a:endParaRPr/>
          </a:p>
        </p:txBody>
      </p:sp>
      <p:sp>
        <p:nvSpPr>
          <p:cNvPr id="5" name="Shape 251">
            <a:extLst>
              <a:ext uri="{FF2B5EF4-FFF2-40B4-BE49-F238E27FC236}">
                <a16:creationId xmlns:a16="http://schemas.microsoft.com/office/drawing/2014/main" id="{29ADE70B-2011-4CD0-86EF-C809179EF16B}"/>
              </a:ext>
            </a:extLst>
          </p:cNvPr>
          <p:cNvSpPr/>
          <p:nvPr/>
        </p:nvSpPr>
        <p:spPr>
          <a:xfrm>
            <a:off x="2558786" y="2134755"/>
            <a:ext cx="887166" cy="268297"/>
          </a:xfrm>
          <a:prstGeom prst="wedgeRectCallout">
            <a:avLst>
              <a:gd name="adj1" fmla="val -21428"/>
              <a:gd name="adj2" fmla="val 84287"/>
            </a:avLst>
          </a:prstGeom>
          <a:solidFill>
            <a:srgbClr val="FFFF00"/>
          </a:solidFill>
          <a:ln>
            <a:solidFill>
              <a:srgbClr val="00B0F0"/>
            </a:solidFill>
          </a:ln>
        </p:spPr>
        <p:txBody>
          <a:bodyPr lIns="91425" tIns="91425" rIns="91425" bIns="91425" anchor="ctr" anchorCtr="0">
            <a:noAutofit/>
          </a:bodyPr>
          <a:lstStyle/>
          <a:p>
            <a:pPr lvl="0">
              <a:spcBef>
                <a:spcPts val="0"/>
              </a:spcBef>
              <a:buNone/>
            </a:pPr>
            <a:r>
              <a:rPr lang="en" sz="1100" dirty="0">
                <a:solidFill>
                  <a:srgbClr val="2FD5D5"/>
                </a:solidFill>
                <a:latin typeface="Dosis"/>
                <a:ea typeface="Dosis"/>
                <a:cs typeface="Dosis"/>
                <a:sym typeface="Dosis"/>
              </a:rPr>
              <a:t>OUR OFFICE</a:t>
            </a:r>
          </a:p>
        </p:txBody>
      </p:sp>
      <p:sp>
        <p:nvSpPr>
          <p:cNvPr id="6" name="Shape 253">
            <a:extLst>
              <a:ext uri="{FF2B5EF4-FFF2-40B4-BE49-F238E27FC236}">
                <a16:creationId xmlns:a16="http://schemas.microsoft.com/office/drawing/2014/main" id="{43F2FA45-CCC3-4ABC-AFB3-E48C6C0562AD}"/>
              </a:ext>
            </a:extLst>
          </p:cNvPr>
          <p:cNvSpPr/>
          <p:nvPr/>
        </p:nvSpPr>
        <p:spPr>
          <a:xfrm rot="8100000">
            <a:off x="2373545" y="2582215"/>
            <a:ext cx="153458" cy="153458"/>
          </a:xfrm>
          <a:prstGeom prst="teardrop">
            <a:avLst>
              <a:gd name="adj" fmla="val 100000"/>
            </a:avLst>
          </a:prstGeom>
          <a:solidFill>
            <a:srgbClr val="FFFF00"/>
          </a:solidFill>
          <a:ln>
            <a:solidFill>
              <a:srgbClr val="00B0F0"/>
            </a:solidFill>
          </a:ln>
        </p:spPr>
        <p:txBody>
          <a:bodyPr lIns="91425" tIns="91425" rIns="91425" bIns="91425" anchor="ctr" anchorCtr="0">
            <a:noAutofit/>
          </a:bodyPr>
          <a:lstStyle/>
          <a:p>
            <a:pPr lvl="0">
              <a:spcBef>
                <a:spcPts val="0"/>
              </a:spcBef>
              <a:buNone/>
            </a:pPr>
            <a:endParaRPr/>
          </a:p>
        </p:txBody>
      </p:sp>
      <p:sp>
        <p:nvSpPr>
          <p:cNvPr id="7" name="Shape 254">
            <a:extLst>
              <a:ext uri="{FF2B5EF4-FFF2-40B4-BE49-F238E27FC236}">
                <a16:creationId xmlns:a16="http://schemas.microsoft.com/office/drawing/2014/main" id="{648CA6CB-89BD-4A5F-9B47-11BEEC13C5B8}"/>
              </a:ext>
            </a:extLst>
          </p:cNvPr>
          <p:cNvSpPr/>
          <p:nvPr/>
        </p:nvSpPr>
        <p:spPr>
          <a:xfrm rot="8100000">
            <a:off x="3379150" y="4017201"/>
            <a:ext cx="153458" cy="153458"/>
          </a:xfrm>
          <a:prstGeom prst="teardrop">
            <a:avLst>
              <a:gd name="adj" fmla="val 100000"/>
            </a:avLst>
          </a:prstGeom>
          <a:solidFill>
            <a:srgbClr val="FFFF00"/>
          </a:solidFill>
          <a:ln>
            <a:solidFill>
              <a:srgbClr val="00B0F0"/>
            </a:solidFill>
          </a:ln>
        </p:spPr>
        <p:txBody>
          <a:bodyPr lIns="91425" tIns="91425" rIns="91425" bIns="91425" anchor="ctr" anchorCtr="0">
            <a:noAutofit/>
          </a:bodyPr>
          <a:lstStyle/>
          <a:p>
            <a:pPr lvl="0">
              <a:spcBef>
                <a:spcPts val="0"/>
              </a:spcBef>
              <a:buNone/>
            </a:pPr>
            <a:endParaRPr/>
          </a:p>
        </p:txBody>
      </p:sp>
      <p:sp>
        <p:nvSpPr>
          <p:cNvPr id="8" name="Shape 255">
            <a:extLst>
              <a:ext uri="{FF2B5EF4-FFF2-40B4-BE49-F238E27FC236}">
                <a16:creationId xmlns:a16="http://schemas.microsoft.com/office/drawing/2014/main" id="{2ECCCE11-78DD-49E9-8E4A-55200069800C}"/>
              </a:ext>
            </a:extLst>
          </p:cNvPr>
          <p:cNvSpPr/>
          <p:nvPr/>
        </p:nvSpPr>
        <p:spPr>
          <a:xfrm rot="8100000">
            <a:off x="5018150" y="4302676"/>
            <a:ext cx="153458" cy="153458"/>
          </a:xfrm>
          <a:prstGeom prst="teardrop">
            <a:avLst>
              <a:gd name="adj" fmla="val 1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 name="Shape 257">
            <a:extLst>
              <a:ext uri="{FF2B5EF4-FFF2-40B4-BE49-F238E27FC236}">
                <a16:creationId xmlns:a16="http://schemas.microsoft.com/office/drawing/2014/main" id="{F859AA11-F795-40DC-BEE2-6C75A68605A8}"/>
              </a:ext>
            </a:extLst>
          </p:cNvPr>
          <p:cNvSpPr/>
          <p:nvPr/>
        </p:nvSpPr>
        <p:spPr>
          <a:xfrm rot="8100000">
            <a:off x="6401973" y="3467251"/>
            <a:ext cx="153458" cy="153458"/>
          </a:xfrm>
          <a:prstGeom prst="teardrop">
            <a:avLst>
              <a:gd name="adj" fmla="val 100000"/>
            </a:avLst>
          </a:prstGeom>
          <a:solidFill>
            <a:srgbClr val="FFFF00"/>
          </a:solidFill>
          <a:ln>
            <a:solidFill>
              <a:srgbClr val="00B0F0"/>
            </a:solid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4928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DDA15B6-CD20-4F98-8EB2-21E5EF7F743C}"/>
              </a:ext>
            </a:extLst>
          </p:cNvPr>
          <p:cNvGraphicFramePr/>
          <p:nvPr>
            <p:extLst>
              <p:ext uri="{D42A27DB-BD31-4B8C-83A1-F6EECF244321}">
                <p14:modId xmlns:p14="http://schemas.microsoft.com/office/powerpoint/2010/main" val="3939246416"/>
              </p:ext>
            </p:extLst>
          </p:nvPr>
        </p:nvGraphicFramePr>
        <p:xfrm>
          <a:off x="1393252" y="293835"/>
          <a:ext cx="9405496" cy="6270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hape 282">
            <a:extLst>
              <a:ext uri="{FF2B5EF4-FFF2-40B4-BE49-F238E27FC236}">
                <a16:creationId xmlns:a16="http://schemas.microsoft.com/office/drawing/2014/main" id="{1174B866-4A99-4CB2-9469-90FE397F8851}"/>
              </a:ext>
            </a:extLst>
          </p:cNvPr>
          <p:cNvSpPr txBox="1">
            <a:spLocks/>
          </p:cNvSpPr>
          <p:nvPr/>
        </p:nvSpPr>
        <p:spPr>
          <a:xfrm>
            <a:off x="2322501" y="404734"/>
            <a:ext cx="7301184" cy="599607"/>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bg1"/>
                </a:solidFill>
              </a:rPr>
              <a:t>OUR PROCESS IS </a:t>
            </a:r>
            <a:r>
              <a:rPr lang="en-US" sz="3600" dirty="0">
                <a:solidFill>
                  <a:schemeClr val="bg1"/>
                </a:solidFill>
              </a:rPr>
              <a:t>SIMPLE</a:t>
            </a:r>
            <a:endParaRPr lang="en" sz="3600" dirty="0">
              <a:solidFill>
                <a:schemeClr val="bg1"/>
              </a:solidFill>
            </a:endParaRPr>
          </a:p>
        </p:txBody>
      </p:sp>
    </p:spTree>
    <p:extLst>
      <p:ext uri="{BB962C8B-B14F-4D97-AF65-F5344CB8AC3E}">
        <p14:creationId xmlns:p14="http://schemas.microsoft.com/office/powerpoint/2010/main" val="262054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08FE512-9647-4DA7-856D-60C344AE97EA}"/>
              </a:ext>
            </a:extLst>
          </p:cNvPr>
          <p:cNvGrpSpPr/>
          <p:nvPr/>
        </p:nvGrpSpPr>
        <p:grpSpPr>
          <a:xfrm>
            <a:off x="640609" y="1392211"/>
            <a:ext cx="5010683" cy="4073579"/>
            <a:chOff x="2713220" y="2413415"/>
            <a:chExt cx="6880484" cy="2338466"/>
          </a:xfrm>
          <a:effectLst>
            <a:outerShdw blurRad="50800" dist="38100" dir="5400000" algn="t" rotWithShape="0">
              <a:prstClr val="black">
                <a:alpha val="40000"/>
              </a:prstClr>
            </a:outerShdw>
          </a:effectLst>
        </p:grpSpPr>
        <p:sp>
          <p:nvSpPr>
            <p:cNvPr id="7" name="Rectangle 6">
              <a:extLst>
                <a:ext uri="{FF2B5EF4-FFF2-40B4-BE49-F238E27FC236}">
                  <a16:creationId xmlns:a16="http://schemas.microsoft.com/office/drawing/2014/main" id="{57273D62-1C24-49C8-8ACB-DDEDB8DD098F}"/>
                </a:ext>
              </a:extLst>
            </p:cNvPr>
            <p:cNvSpPr/>
            <p:nvPr/>
          </p:nvSpPr>
          <p:spPr>
            <a:xfrm>
              <a:off x="2863120" y="2413415"/>
              <a:ext cx="6610662" cy="233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ame 7">
              <a:extLst>
                <a:ext uri="{FF2B5EF4-FFF2-40B4-BE49-F238E27FC236}">
                  <a16:creationId xmlns:a16="http://schemas.microsoft.com/office/drawing/2014/main" id="{432999C0-49FB-4814-8F0A-FFD1D43E0C32}"/>
                </a:ext>
              </a:extLst>
            </p:cNvPr>
            <p:cNvSpPr/>
            <p:nvPr/>
          </p:nvSpPr>
          <p:spPr>
            <a:xfrm>
              <a:off x="2713220" y="2413416"/>
              <a:ext cx="6880484" cy="2338465"/>
            </a:xfrm>
            <a:prstGeom prst="frame">
              <a:avLst>
                <a:gd name="adj1" fmla="val 3448"/>
              </a:avLst>
            </a:prstGeom>
            <a:gradFill flip="none" rotWithShape="1">
              <a:gsLst>
                <a:gs pos="100000">
                  <a:schemeClr val="tx1"/>
                </a:gs>
                <a:gs pos="80000">
                  <a:schemeClr val="bg1">
                    <a:lumMod val="85000"/>
                  </a:schemeClr>
                </a:gs>
                <a:gs pos="34000">
                  <a:schemeClr val="tx1"/>
                </a:gs>
                <a:gs pos="0">
                  <a:schemeClr val="bg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Shape 395">
            <a:extLst>
              <a:ext uri="{FF2B5EF4-FFF2-40B4-BE49-F238E27FC236}">
                <a16:creationId xmlns:a16="http://schemas.microsoft.com/office/drawing/2014/main" id="{A17D271C-8862-47D6-88ED-13E3A3D9E907}"/>
              </a:ext>
            </a:extLst>
          </p:cNvPr>
          <p:cNvSpPr txBox="1">
            <a:spLocks/>
          </p:cNvSpPr>
          <p:nvPr/>
        </p:nvSpPr>
        <p:spPr>
          <a:xfrm>
            <a:off x="1095000" y="2218295"/>
            <a:ext cx="4101900" cy="2421407"/>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US" sz="2400" dirty="0">
                <a:latin typeface="+mj-lt"/>
                <a:ea typeface="Muli"/>
                <a:cs typeface="Muli"/>
                <a:sym typeface="Muli"/>
              </a:rPr>
              <a:t>	</a:t>
            </a:r>
            <a:r>
              <a:rPr lang="en-US" sz="2400" dirty="0">
                <a:solidFill>
                  <a:srgbClr val="A0D15E"/>
                </a:solidFill>
                <a:latin typeface="+mj-lt"/>
                <a:ea typeface="Muli"/>
                <a:cs typeface="Muli"/>
                <a:sym typeface="Muli"/>
              </a:rPr>
              <a:t>WEBSITE PROJECT</a:t>
            </a:r>
          </a:p>
          <a:p>
            <a:pPr>
              <a:spcBef>
                <a:spcPts val="0"/>
              </a:spcBef>
              <a:buFont typeface="Arial" panose="020B0604020202020204" pitchFamily="34" charset="0"/>
              <a:buNone/>
            </a:pPr>
            <a:endParaRPr lang="en-US" sz="2000" b="1" dirty="0">
              <a:latin typeface="Muli"/>
              <a:ea typeface="Muli"/>
              <a:cs typeface="Muli"/>
              <a:sym typeface="Muli"/>
            </a:endParaRPr>
          </a:p>
          <a:p>
            <a:pPr algn="just">
              <a:spcBef>
                <a:spcPts val="0"/>
              </a:spcBef>
              <a:buNone/>
            </a:pPr>
            <a:r>
              <a:rPr lang="en-US" sz="2000" dirty="0">
                <a:latin typeface="Muli"/>
                <a:ea typeface="Muli"/>
                <a:cs typeface="Muli"/>
                <a:sym typeface="Muli"/>
              </a:rPr>
              <a:t>	</a:t>
            </a:r>
            <a:r>
              <a:rPr lang="en-US" sz="1600" dirty="0">
                <a:ea typeface="Muli"/>
                <a:cs typeface="Muli"/>
                <a:sym typeface="Muli"/>
              </a:rPr>
              <a:t>Here you can showcase and explain your app, website or software. Here you can showcase and explain your app, website or software. Here you can showcase and explain your app, website or software</a:t>
            </a:r>
            <a:r>
              <a:rPr lang="en-US" sz="2000" dirty="0">
                <a:ea typeface="Muli"/>
                <a:cs typeface="Muli"/>
                <a:sym typeface="Muli"/>
              </a:rPr>
              <a:t>.</a:t>
            </a:r>
          </a:p>
          <a:p>
            <a:pPr>
              <a:spcBef>
                <a:spcPts val="0"/>
              </a:spcBef>
              <a:buNone/>
            </a:pPr>
            <a:endParaRPr lang="en-US" sz="2000" dirty="0">
              <a:ea typeface="Muli"/>
              <a:cs typeface="Muli"/>
              <a:sym typeface="Muli"/>
            </a:endParaRPr>
          </a:p>
          <a:p>
            <a:pPr>
              <a:spcBef>
                <a:spcPts val="0"/>
              </a:spcBef>
              <a:buFont typeface="Arial" panose="020B0604020202020204" pitchFamily="34" charset="0"/>
              <a:buNone/>
            </a:pPr>
            <a:endParaRPr lang="en-US" sz="2000" dirty="0">
              <a:ea typeface="Muli"/>
              <a:cs typeface="Muli"/>
              <a:sym typeface="Muli"/>
            </a:endParaRPr>
          </a:p>
        </p:txBody>
      </p:sp>
      <p:sp>
        <p:nvSpPr>
          <p:cNvPr id="4" name="Shape 415">
            <a:extLst>
              <a:ext uri="{FF2B5EF4-FFF2-40B4-BE49-F238E27FC236}">
                <a16:creationId xmlns:a16="http://schemas.microsoft.com/office/drawing/2014/main" id="{F11FBCB5-EB92-4C95-BE40-6CE3DF3E2859}"/>
              </a:ext>
            </a:extLst>
          </p:cNvPr>
          <p:cNvSpPr/>
          <p:nvPr/>
        </p:nvSpPr>
        <p:spPr>
          <a:xfrm>
            <a:off x="6486027" y="1840914"/>
            <a:ext cx="5348539" cy="41638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417">
            <a:extLst>
              <a:ext uri="{FF2B5EF4-FFF2-40B4-BE49-F238E27FC236}">
                <a16:creationId xmlns:a16="http://schemas.microsoft.com/office/drawing/2014/main" id="{DAC12D89-A1F7-43FA-8077-BEFF91CB7AC5}"/>
              </a:ext>
            </a:extLst>
          </p:cNvPr>
          <p:cNvSpPr/>
          <p:nvPr/>
        </p:nvSpPr>
        <p:spPr>
          <a:xfrm>
            <a:off x="6699265" y="2073275"/>
            <a:ext cx="4908425" cy="3114229"/>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uli"/>
                <a:ea typeface="Muli"/>
                <a:cs typeface="Muli"/>
                <a:sym typeface="Muli"/>
              </a:rPr>
              <a:t>Place your screenshot here</a:t>
            </a:r>
          </a:p>
        </p:txBody>
      </p:sp>
    </p:spTree>
    <p:extLst>
      <p:ext uri="{BB962C8B-B14F-4D97-AF65-F5344CB8AC3E}">
        <p14:creationId xmlns:p14="http://schemas.microsoft.com/office/powerpoint/2010/main" val="73591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FD3628-235D-46CC-8138-22BE0FFCE28E}"/>
              </a:ext>
            </a:extLst>
          </p:cNvPr>
          <p:cNvGrpSpPr/>
          <p:nvPr/>
        </p:nvGrpSpPr>
        <p:grpSpPr>
          <a:xfrm>
            <a:off x="6660409" y="1392211"/>
            <a:ext cx="5010683" cy="4073579"/>
            <a:chOff x="2713220" y="2413415"/>
            <a:chExt cx="6880484" cy="2338466"/>
          </a:xfrm>
          <a:effectLst>
            <a:outerShdw blurRad="50800" dist="38100" dir="5400000" algn="t" rotWithShape="0">
              <a:prstClr val="black">
                <a:alpha val="40000"/>
              </a:prstClr>
            </a:outerShdw>
          </a:effectLst>
        </p:grpSpPr>
        <p:sp>
          <p:nvSpPr>
            <p:cNvPr id="4" name="Rectangle 3">
              <a:extLst>
                <a:ext uri="{FF2B5EF4-FFF2-40B4-BE49-F238E27FC236}">
                  <a16:creationId xmlns:a16="http://schemas.microsoft.com/office/drawing/2014/main" id="{D0F67840-FB98-4858-BC36-ED66BD09BC13}"/>
                </a:ext>
              </a:extLst>
            </p:cNvPr>
            <p:cNvSpPr/>
            <p:nvPr/>
          </p:nvSpPr>
          <p:spPr>
            <a:xfrm>
              <a:off x="2863120" y="2413415"/>
              <a:ext cx="6610662" cy="233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29D67586-C1B3-4162-A73E-4E154AE1263B}"/>
                </a:ext>
              </a:extLst>
            </p:cNvPr>
            <p:cNvSpPr/>
            <p:nvPr/>
          </p:nvSpPr>
          <p:spPr>
            <a:xfrm>
              <a:off x="2713220" y="2413416"/>
              <a:ext cx="6880484" cy="2338465"/>
            </a:xfrm>
            <a:prstGeom prst="frame">
              <a:avLst>
                <a:gd name="adj1" fmla="val 3448"/>
              </a:avLst>
            </a:prstGeom>
            <a:gradFill flip="none" rotWithShape="1">
              <a:gsLst>
                <a:gs pos="100000">
                  <a:schemeClr val="tx1"/>
                </a:gs>
                <a:gs pos="80000">
                  <a:schemeClr val="bg1">
                    <a:lumMod val="85000"/>
                  </a:schemeClr>
                </a:gs>
                <a:gs pos="34000">
                  <a:schemeClr val="tx1"/>
                </a:gs>
                <a:gs pos="0">
                  <a:schemeClr val="bg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Shape 394">
            <a:extLst>
              <a:ext uri="{FF2B5EF4-FFF2-40B4-BE49-F238E27FC236}">
                <a16:creationId xmlns:a16="http://schemas.microsoft.com/office/drawing/2014/main" id="{7CC088D8-16B0-4537-926B-CC353BBEB6ED}"/>
              </a:ext>
            </a:extLst>
          </p:cNvPr>
          <p:cNvSpPr/>
          <p:nvPr/>
        </p:nvSpPr>
        <p:spPr>
          <a:xfrm>
            <a:off x="1473066" y="183168"/>
            <a:ext cx="3251334" cy="6524085"/>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7931E"/>
              </a:solidFill>
            </a:endParaRPr>
          </a:p>
        </p:txBody>
      </p:sp>
      <p:sp>
        <p:nvSpPr>
          <p:cNvPr id="7" name="Shape 396">
            <a:extLst>
              <a:ext uri="{FF2B5EF4-FFF2-40B4-BE49-F238E27FC236}">
                <a16:creationId xmlns:a16="http://schemas.microsoft.com/office/drawing/2014/main" id="{CEE26DF7-DBA1-4C9C-BD5C-57E953138980}"/>
              </a:ext>
            </a:extLst>
          </p:cNvPr>
          <p:cNvSpPr/>
          <p:nvPr/>
        </p:nvSpPr>
        <p:spPr>
          <a:xfrm>
            <a:off x="1613625" y="751144"/>
            <a:ext cx="2970216" cy="5258396"/>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000">
                <a:solidFill>
                  <a:srgbClr val="FFFFFF"/>
                </a:solidFill>
                <a:latin typeface="Muli"/>
                <a:ea typeface="Muli"/>
                <a:cs typeface="Muli"/>
                <a:sym typeface="Muli"/>
              </a:rPr>
              <a:t>Place your screenshot here</a:t>
            </a:r>
          </a:p>
        </p:txBody>
      </p:sp>
      <p:sp>
        <p:nvSpPr>
          <p:cNvPr id="8" name="Shape 395">
            <a:extLst>
              <a:ext uri="{FF2B5EF4-FFF2-40B4-BE49-F238E27FC236}">
                <a16:creationId xmlns:a16="http://schemas.microsoft.com/office/drawing/2014/main" id="{0EDD46EF-692B-4FA3-9C30-97A49E8986B9}"/>
              </a:ext>
            </a:extLst>
          </p:cNvPr>
          <p:cNvSpPr txBox="1">
            <a:spLocks/>
          </p:cNvSpPr>
          <p:nvPr/>
        </p:nvSpPr>
        <p:spPr>
          <a:xfrm>
            <a:off x="7125716" y="2218295"/>
            <a:ext cx="4101900" cy="2421407"/>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US" sz="2400" dirty="0">
                <a:solidFill>
                  <a:srgbClr val="A0D15E"/>
                </a:solidFill>
                <a:latin typeface="+mj-lt"/>
                <a:ea typeface="Muli"/>
                <a:cs typeface="Muli"/>
                <a:sym typeface="Muli"/>
              </a:rPr>
              <a:t>	ANDROID PROJECT</a:t>
            </a:r>
          </a:p>
          <a:p>
            <a:pPr>
              <a:spcBef>
                <a:spcPts val="0"/>
              </a:spcBef>
              <a:buFont typeface="Arial" panose="020B0604020202020204" pitchFamily="34" charset="0"/>
              <a:buNone/>
            </a:pPr>
            <a:endParaRPr lang="en-US" sz="2000" b="1" dirty="0">
              <a:latin typeface="Muli"/>
              <a:ea typeface="Muli"/>
              <a:cs typeface="Muli"/>
              <a:sym typeface="Muli"/>
            </a:endParaRPr>
          </a:p>
          <a:p>
            <a:pPr algn="just">
              <a:spcBef>
                <a:spcPts val="0"/>
              </a:spcBef>
              <a:buNone/>
            </a:pPr>
            <a:r>
              <a:rPr lang="en-US" sz="2000" dirty="0">
                <a:latin typeface="Muli"/>
                <a:ea typeface="Muli"/>
                <a:cs typeface="Muli"/>
                <a:sym typeface="Muli"/>
              </a:rPr>
              <a:t>	</a:t>
            </a:r>
            <a:r>
              <a:rPr lang="en-US" sz="1600" dirty="0">
                <a:ea typeface="Muli"/>
                <a:cs typeface="Muli"/>
                <a:sym typeface="Muli"/>
              </a:rPr>
              <a:t>Here you can showcase and explain your app, website or software. Here you can showcase and explain your app, website or software. Here you can showcase and explain your app, website or software.</a:t>
            </a:r>
          </a:p>
          <a:p>
            <a:pPr>
              <a:spcBef>
                <a:spcPts val="0"/>
              </a:spcBef>
              <a:buNone/>
            </a:pPr>
            <a:endParaRPr lang="en-US" sz="2000" dirty="0">
              <a:solidFill>
                <a:srgbClr val="FFFFFF"/>
              </a:solidFill>
              <a:ea typeface="Muli"/>
              <a:cs typeface="Muli"/>
              <a:sym typeface="Muli"/>
            </a:endParaRPr>
          </a:p>
          <a:p>
            <a:pPr>
              <a:spcBef>
                <a:spcPts val="0"/>
              </a:spcBef>
              <a:buFont typeface="Arial" panose="020B0604020202020204" pitchFamily="34" charset="0"/>
              <a:buNone/>
            </a:pPr>
            <a:endParaRPr lang="en-US" sz="2000" dirty="0">
              <a:solidFill>
                <a:srgbClr val="FFFFFF"/>
              </a:solidFill>
              <a:ea typeface="Muli"/>
              <a:cs typeface="Muli"/>
              <a:sym typeface="Muli"/>
            </a:endParaRPr>
          </a:p>
        </p:txBody>
      </p:sp>
    </p:spTree>
    <p:extLst>
      <p:ext uri="{BB962C8B-B14F-4D97-AF65-F5344CB8AC3E}">
        <p14:creationId xmlns:p14="http://schemas.microsoft.com/office/powerpoint/2010/main" val="197071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E288D9-87B1-47C8-9FAC-4233FACF7D14}"/>
              </a:ext>
            </a:extLst>
          </p:cNvPr>
          <p:cNvGrpSpPr/>
          <p:nvPr/>
        </p:nvGrpSpPr>
        <p:grpSpPr>
          <a:xfrm>
            <a:off x="640609" y="1392211"/>
            <a:ext cx="5010683" cy="4073579"/>
            <a:chOff x="2713220" y="2413415"/>
            <a:chExt cx="6880484" cy="2338466"/>
          </a:xfrm>
          <a:effectLst>
            <a:outerShdw blurRad="50800" dist="38100" dir="5400000" algn="t" rotWithShape="0">
              <a:prstClr val="black">
                <a:alpha val="40000"/>
              </a:prstClr>
            </a:outerShdw>
          </a:effectLst>
        </p:grpSpPr>
        <p:sp>
          <p:nvSpPr>
            <p:cNvPr id="3" name="Rectangle 2">
              <a:extLst>
                <a:ext uri="{FF2B5EF4-FFF2-40B4-BE49-F238E27FC236}">
                  <a16:creationId xmlns:a16="http://schemas.microsoft.com/office/drawing/2014/main" id="{ED0E69DC-5E45-4E34-910A-C115F1BBA770}"/>
                </a:ext>
              </a:extLst>
            </p:cNvPr>
            <p:cNvSpPr/>
            <p:nvPr/>
          </p:nvSpPr>
          <p:spPr>
            <a:xfrm>
              <a:off x="2863120" y="2413415"/>
              <a:ext cx="6610662" cy="233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a:extLst>
                <a:ext uri="{FF2B5EF4-FFF2-40B4-BE49-F238E27FC236}">
                  <a16:creationId xmlns:a16="http://schemas.microsoft.com/office/drawing/2014/main" id="{78226BA6-8961-411F-B9C5-746012991571}"/>
                </a:ext>
              </a:extLst>
            </p:cNvPr>
            <p:cNvSpPr/>
            <p:nvPr/>
          </p:nvSpPr>
          <p:spPr>
            <a:xfrm>
              <a:off x="2713220" y="2413416"/>
              <a:ext cx="6880484" cy="2338465"/>
            </a:xfrm>
            <a:prstGeom prst="frame">
              <a:avLst>
                <a:gd name="adj1" fmla="val 3448"/>
              </a:avLst>
            </a:prstGeom>
            <a:gradFill flip="none" rotWithShape="1">
              <a:gsLst>
                <a:gs pos="100000">
                  <a:schemeClr val="tx1"/>
                </a:gs>
                <a:gs pos="80000">
                  <a:schemeClr val="bg1">
                    <a:lumMod val="85000"/>
                  </a:schemeClr>
                </a:gs>
                <a:gs pos="34000">
                  <a:schemeClr val="tx1"/>
                </a:gs>
                <a:gs pos="0">
                  <a:schemeClr val="bg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Shape 395">
            <a:extLst>
              <a:ext uri="{FF2B5EF4-FFF2-40B4-BE49-F238E27FC236}">
                <a16:creationId xmlns:a16="http://schemas.microsoft.com/office/drawing/2014/main" id="{8D46B239-3E6B-4327-AD76-CF52B47AC46B}"/>
              </a:ext>
            </a:extLst>
          </p:cNvPr>
          <p:cNvSpPr txBox="1">
            <a:spLocks/>
          </p:cNvSpPr>
          <p:nvPr/>
        </p:nvSpPr>
        <p:spPr>
          <a:xfrm>
            <a:off x="910686" y="2218295"/>
            <a:ext cx="4101900" cy="2421407"/>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US" sz="2400" dirty="0">
                <a:latin typeface="+mj-lt"/>
                <a:ea typeface="Muli"/>
                <a:cs typeface="Muli"/>
                <a:sym typeface="Muli"/>
              </a:rPr>
              <a:t>	</a:t>
            </a:r>
            <a:r>
              <a:rPr lang="en-US" sz="2400" dirty="0">
                <a:solidFill>
                  <a:srgbClr val="A0D15E"/>
                </a:solidFill>
                <a:latin typeface="+mj-lt"/>
                <a:ea typeface="Muli"/>
                <a:cs typeface="Muli"/>
                <a:sym typeface="Muli"/>
              </a:rPr>
              <a:t>iPhone PROJECT</a:t>
            </a:r>
          </a:p>
          <a:p>
            <a:pPr>
              <a:spcBef>
                <a:spcPts val="0"/>
              </a:spcBef>
              <a:buFont typeface="Arial" panose="020B0604020202020204" pitchFamily="34" charset="0"/>
              <a:buNone/>
            </a:pPr>
            <a:endParaRPr lang="en-US" sz="2000" b="1" dirty="0">
              <a:latin typeface="Muli"/>
              <a:ea typeface="Muli"/>
              <a:cs typeface="Muli"/>
              <a:sym typeface="Muli"/>
            </a:endParaRPr>
          </a:p>
          <a:p>
            <a:pPr algn="just">
              <a:spcBef>
                <a:spcPts val="0"/>
              </a:spcBef>
              <a:buNone/>
            </a:pPr>
            <a:r>
              <a:rPr lang="en-US" sz="2000" dirty="0">
                <a:latin typeface="Muli"/>
                <a:ea typeface="Muli"/>
                <a:cs typeface="Muli"/>
                <a:sym typeface="Muli"/>
              </a:rPr>
              <a:t>	</a:t>
            </a:r>
            <a:r>
              <a:rPr lang="en-US" sz="1600" dirty="0">
                <a:ea typeface="Muli"/>
                <a:cs typeface="Muli"/>
                <a:sym typeface="Muli"/>
              </a:rPr>
              <a:t>Here you can showcase and explain your app, website or software. Here you can showcase and explain your app, website or software. Here you can showcase and explain your app, website or software.</a:t>
            </a:r>
          </a:p>
          <a:p>
            <a:pPr>
              <a:spcBef>
                <a:spcPts val="0"/>
              </a:spcBef>
              <a:buNone/>
            </a:pPr>
            <a:endParaRPr lang="en-US" sz="2000" dirty="0">
              <a:ea typeface="Muli"/>
              <a:cs typeface="Muli"/>
              <a:sym typeface="Muli"/>
            </a:endParaRPr>
          </a:p>
          <a:p>
            <a:pPr>
              <a:spcBef>
                <a:spcPts val="0"/>
              </a:spcBef>
              <a:buFont typeface="Arial" panose="020B0604020202020204" pitchFamily="34" charset="0"/>
              <a:buNone/>
            </a:pPr>
            <a:endParaRPr lang="en-US" sz="2000" dirty="0">
              <a:ea typeface="Muli"/>
              <a:cs typeface="Muli"/>
              <a:sym typeface="Muli"/>
            </a:endParaRPr>
          </a:p>
        </p:txBody>
      </p:sp>
      <p:sp>
        <p:nvSpPr>
          <p:cNvPr id="6" name="Shape 401">
            <a:extLst>
              <a:ext uri="{FF2B5EF4-FFF2-40B4-BE49-F238E27FC236}">
                <a16:creationId xmlns:a16="http://schemas.microsoft.com/office/drawing/2014/main" id="{E993B901-848A-451E-A2FC-194553409903}"/>
              </a:ext>
            </a:extLst>
          </p:cNvPr>
          <p:cNvSpPr/>
          <p:nvPr/>
        </p:nvSpPr>
        <p:spPr>
          <a:xfrm>
            <a:off x="7737255" y="298617"/>
            <a:ext cx="3006945" cy="632789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403">
            <a:extLst>
              <a:ext uri="{FF2B5EF4-FFF2-40B4-BE49-F238E27FC236}">
                <a16:creationId xmlns:a16="http://schemas.microsoft.com/office/drawing/2014/main" id="{4CDD7634-69B9-49C9-B46E-B135FEA7A5BC}"/>
              </a:ext>
            </a:extLst>
          </p:cNvPr>
          <p:cNvSpPr/>
          <p:nvPr/>
        </p:nvSpPr>
        <p:spPr>
          <a:xfrm>
            <a:off x="7956384" y="1200036"/>
            <a:ext cx="2568685" cy="4525058"/>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FFFFFF"/>
                </a:solidFill>
                <a:latin typeface="Muli"/>
                <a:ea typeface="Muli"/>
                <a:cs typeface="Muli"/>
                <a:sym typeface="Muli"/>
              </a:rPr>
              <a:t>Place your screenshot here</a:t>
            </a:r>
          </a:p>
        </p:txBody>
      </p:sp>
    </p:spTree>
    <p:extLst>
      <p:ext uri="{BB962C8B-B14F-4D97-AF65-F5344CB8AC3E}">
        <p14:creationId xmlns:p14="http://schemas.microsoft.com/office/powerpoint/2010/main" val="90464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E3F4DA-9FE1-4489-B77C-513C696BC4F0}"/>
              </a:ext>
            </a:extLst>
          </p:cNvPr>
          <p:cNvGrpSpPr/>
          <p:nvPr/>
        </p:nvGrpSpPr>
        <p:grpSpPr>
          <a:xfrm>
            <a:off x="6660409" y="1392211"/>
            <a:ext cx="5010683" cy="4073579"/>
            <a:chOff x="2713220" y="2413415"/>
            <a:chExt cx="6880484" cy="2338466"/>
          </a:xfrm>
          <a:effectLst>
            <a:outerShdw blurRad="50800" dist="38100" dir="5400000" algn="t" rotWithShape="0">
              <a:prstClr val="black">
                <a:alpha val="40000"/>
              </a:prstClr>
            </a:outerShdw>
          </a:effectLst>
        </p:grpSpPr>
        <p:sp>
          <p:nvSpPr>
            <p:cNvPr id="3" name="Rectangle 2">
              <a:extLst>
                <a:ext uri="{FF2B5EF4-FFF2-40B4-BE49-F238E27FC236}">
                  <a16:creationId xmlns:a16="http://schemas.microsoft.com/office/drawing/2014/main" id="{91D8FA4F-54B8-48FF-A6AF-83DF468C1DA4}"/>
                </a:ext>
              </a:extLst>
            </p:cNvPr>
            <p:cNvSpPr/>
            <p:nvPr/>
          </p:nvSpPr>
          <p:spPr>
            <a:xfrm>
              <a:off x="2863120" y="2413415"/>
              <a:ext cx="6610662" cy="233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a:extLst>
                <a:ext uri="{FF2B5EF4-FFF2-40B4-BE49-F238E27FC236}">
                  <a16:creationId xmlns:a16="http://schemas.microsoft.com/office/drawing/2014/main" id="{703C9657-464D-4184-B622-E2EB58CCC257}"/>
                </a:ext>
              </a:extLst>
            </p:cNvPr>
            <p:cNvSpPr/>
            <p:nvPr/>
          </p:nvSpPr>
          <p:spPr>
            <a:xfrm>
              <a:off x="2713220" y="2413416"/>
              <a:ext cx="6880484" cy="2338465"/>
            </a:xfrm>
            <a:prstGeom prst="frame">
              <a:avLst>
                <a:gd name="adj1" fmla="val 3448"/>
              </a:avLst>
            </a:prstGeom>
            <a:gradFill flip="none" rotWithShape="1">
              <a:gsLst>
                <a:gs pos="100000">
                  <a:schemeClr val="tx1"/>
                </a:gs>
                <a:gs pos="80000">
                  <a:schemeClr val="bg1">
                    <a:lumMod val="85000"/>
                  </a:schemeClr>
                </a:gs>
                <a:gs pos="34000">
                  <a:schemeClr val="tx1"/>
                </a:gs>
                <a:gs pos="0">
                  <a:schemeClr val="bg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Shape 395">
            <a:extLst>
              <a:ext uri="{FF2B5EF4-FFF2-40B4-BE49-F238E27FC236}">
                <a16:creationId xmlns:a16="http://schemas.microsoft.com/office/drawing/2014/main" id="{3F632952-40E3-4E06-9D4D-BDA8FB7BA42D}"/>
              </a:ext>
            </a:extLst>
          </p:cNvPr>
          <p:cNvSpPr txBox="1">
            <a:spLocks/>
          </p:cNvSpPr>
          <p:nvPr/>
        </p:nvSpPr>
        <p:spPr>
          <a:xfrm>
            <a:off x="7125716" y="2218295"/>
            <a:ext cx="4101900" cy="2421407"/>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US" sz="2400" dirty="0">
                <a:solidFill>
                  <a:srgbClr val="A0D15E"/>
                </a:solidFill>
                <a:latin typeface="+mj-lt"/>
                <a:ea typeface="Muli"/>
                <a:cs typeface="Muli"/>
                <a:sym typeface="Muli"/>
              </a:rPr>
              <a:t>	TABLET PROJECT</a:t>
            </a:r>
          </a:p>
          <a:p>
            <a:pPr>
              <a:spcBef>
                <a:spcPts val="0"/>
              </a:spcBef>
              <a:buFont typeface="Arial" panose="020B0604020202020204" pitchFamily="34" charset="0"/>
              <a:buNone/>
            </a:pPr>
            <a:endParaRPr lang="en-US" sz="2000" b="1" dirty="0">
              <a:latin typeface="Muli"/>
              <a:ea typeface="Muli"/>
              <a:cs typeface="Muli"/>
              <a:sym typeface="Muli"/>
            </a:endParaRPr>
          </a:p>
          <a:p>
            <a:pPr algn="just">
              <a:spcBef>
                <a:spcPts val="0"/>
              </a:spcBef>
              <a:buNone/>
            </a:pPr>
            <a:r>
              <a:rPr lang="en-US" sz="2000" dirty="0">
                <a:latin typeface="Muli"/>
                <a:ea typeface="Muli"/>
                <a:cs typeface="Muli"/>
                <a:sym typeface="Muli"/>
              </a:rPr>
              <a:t>	</a:t>
            </a:r>
            <a:r>
              <a:rPr lang="en-US" sz="1600" dirty="0">
                <a:ea typeface="Muli"/>
                <a:cs typeface="Muli"/>
                <a:sym typeface="Muli"/>
              </a:rPr>
              <a:t>Here you can showcase and explain your app, website or software. Here you can showcase and explain your app, website or software. Here you can showcase and explain your app, website or software.</a:t>
            </a:r>
          </a:p>
          <a:p>
            <a:pPr>
              <a:spcBef>
                <a:spcPts val="0"/>
              </a:spcBef>
              <a:buNone/>
            </a:pPr>
            <a:endParaRPr lang="en-US" sz="2000" dirty="0">
              <a:ea typeface="Muli"/>
              <a:cs typeface="Muli"/>
              <a:sym typeface="Muli"/>
            </a:endParaRPr>
          </a:p>
          <a:p>
            <a:pPr>
              <a:spcBef>
                <a:spcPts val="0"/>
              </a:spcBef>
              <a:buFont typeface="Arial" panose="020B0604020202020204" pitchFamily="34" charset="0"/>
              <a:buNone/>
            </a:pPr>
            <a:endParaRPr lang="en-US" sz="2000" dirty="0">
              <a:ea typeface="Muli"/>
              <a:cs typeface="Muli"/>
              <a:sym typeface="Muli"/>
            </a:endParaRPr>
          </a:p>
        </p:txBody>
      </p:sp>
      <p:sp>
        <p:nvSpPr>
          <p:cNvPr id="6" name="Shape 408">
            <a:extLst>
              <a:ext uri="{FF2B5EF4-FFF2-40B4-BE49-F238E27FC236}">
                <a16:creationId xmlns:a16="http://schemas.microsoft.com/office/drawing/2014/main" id="{0560DB13-0317-4A49-A626-13870321F44C}"/>
              </a:ext>
            </a:extLst>
          </p:cNvPr>
          <p:cNvSpPr/>
          <p:nvPr/>
        </p:nvSpPr>
        <p:spPr>
          <a:xfrm>
            <a:off x="896446" y="463832"/>
            <a:ext cx="4247053" cy="600640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410">
            <a:extLst>
              <a:ext uri="{FF2B5EF4-FFF2-40B4-BE49-F238E27FC236}">
                <a16:creationId xmlns:a16="http://schemas.microsoft.com/office/drawing/2014/main" id="{EDCB542F-4B21-4EA6-8E2E-8CF5257C05BE}"/>
              </a:ext>
            </a:extLst>
          </p:cNvPr>
          <p:cNvSpPr/>
          <p:nvPr/>
        </p:nvSpPr>
        <p:spPr>
          <a:xfrm>
            <a:off x="1200161" y="1020704"/>
            <a:ext cx="3670352" cy="4914156"/>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uli"/>
                <a:ea typeface="Muli"/>
                <a:cs typeface="Muli"/>
                <a:sym typeface="Muli"/>
              </a:rPr>
              <a:t>Place your screenshot here</a:t>
            </a:r>
          </a:p>
        </p:txBody>
      </p:sp>
    </p:spTree>
    <p:extLst>
      <p:ext uri="{BB962C8B-B14F-4D97-AF65-F5344CB8AC3E}">
        <p14:creationId xmlns:p14="http://schemas.microsoft.com/office/powerpoint/2010/main" val="310055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0D15E"/>
        </a:solidFill>
        <a:effectLst/>
      </p:bgPr>
    </p:bg>
    <p:spTree>
      <p:nvGrpSpPr>
        <p:cNvPr id="1" name=""/>
        <p:cNvGrpSpPr/>
        <p:nvPr/>
      </p:nvGrpSpPr>
      <p:grpSpPr>
        <a:xfrm>
          <a:off x="0" y="0"/>
          <a:ext cx="0" cy="0"/>
          <a:chOff x="0" y="0"/>
          <a:chExt cx="0" cy="0"/>
        </a:xfrm>
      </p:grpSpPr>
      <p:grpSp>
        <p:nvGrpSpPr>
          <p:cNvPr id="4" name="Shape 350"/>
          <p:cNvGrpSpPr/>
          <p:nvPr/>
        </p:nvGrpSpPr>
        <p:grpSpPr>
          <a:xfrm>
            <a:off x="4572584" y="409303"/>
            <a:ext cx="442856" cy="560078"/>
            <a:chOff x="584925" y="238125"/>
            <a:chExt cx="415200" cy="525100"/>
          </a:xfrm>
          <a:solidFill>
            <a:schemeClr val="bg1"/>
          </a:solidFill>
        </p:grpSpPr>
        <p:sp>
          <p:nvSpPr>
            <p:cNvPr id="5" name="Shape 351"/>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2"/>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3"/>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4"/>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 name="Shape 355"/>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 name="Shape 356"/>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 name="Shape 357"/>
          <p:cNvGrpSpPr/>
          <p:nvPr/>
        </p:nvGrpSpPr>
        <p:grpSpPr>
          <a:xfrm>
            <a:off x="5275909" y="490686"/>
            <a:ext cx="474134" cy="394699"/>
            <a:chOff x="1244325" y="314425"/>
            <a:chExt cx="444525" cy="370050"/>
          </a:xfrm>
          <a:solidFill>
            <a:schemeClr val="bg1"/>
          </a:solidFill>
        </p:grpSpPr>
        <p:sp>
          <p:nvSpPr>
            <p:cNvPr id="12"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 name="Shape 360"/>
          <p:cNvGrpSpPr/>
          <p:nvPr/>
        </p:nvGrpSpPr>
        <p:grpSpPr>
          <a:xfrm>
            <a:off x="6005312" y="488738"/>
            <a:ext cx="453311" cy="398593"/>
            <a:chOff x="1928175" y="312600"/>
            <a:chExt cx="425000" cy="373700"/>
          </a:xfrm>
          <a:solidFill>
            <a:schemeClr val="bg1"/>
          </a:solidFill>
        </p:grpSpPr>
        <p:sp>
          <p:nvSpPr>
            <p:cNvPr id="15" name="Shape 361"/>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2"/>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7" name="Shape 363"/>
          <p:cNvSpPr/>
          <p:nvPr/>
        </p:nvSpPr>
        <p:spPr>
          <a:xfrm>
            <a:off x="6765361" y="474422"/>
            <a:ext cx="371234" cy="427231"/>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364"/>
          <p:cNvSpPr/>
          <p:nvPr/>
        </p:nvSpPr>
        <p:spPr>
          <a:xfrm>
            <a:off x="7509733" y="475730"/>
            <a:ext cx="320464" cy="424617"/>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9" name="Shape 365"/>
          <p:cNvGrpSpPr/>
          <p:nvPr/>
        </p:nvGrpSpPr>
        <p:grpSpPr>
          <a:xfrm>
            <a:off x="8128377" y="467913"/>
            <a:ext cx="521040" cy="440270"/>
            <a:chOff x="3918650" y="293075"/>
            <a:chExt cx="488500" cy="412775"/>
          </a:xfrm>
          <a:solidFill>
            <a:schemeClr val="bg1"/>
          </a:solidFill>
        </p:grpSpPr>
        <p:sp>
          <p:nvSpPr>
            <p:cNvPr id="20"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 name="Shape 369"/>
          <p:cNvGrpSpPr/>
          <p:nvPr/>
        </p:nvGrpSpPr>
        <p:grpSpPr>
          <a:xfrm>
            <a:off x="8893592" y="434688"/>
            <a:ext cx="428564" cy="506693"/>
            <a:chOff x="4636075" y="261925"/>
            <a:chExt cx="401800" cy="475050"/>
          </a:xfrm>
          <a:solidFill>
            <a:schemeClr val="bg1"/>
          </a:solidFill>
        </p:grpSpPr>
        <p:sp>
          <p:nvSpPr>
            <p:cNvPr id="24" name="Shape 370"/>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1"/>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 name="Shape 372"/>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 name="Shape 373"/>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8" name="Shape 374"/>
          <p:cNvSpPr/>
          <p:nvPr/>
        </p:nvSpPr>
        <p:spPr>
          <a:xfrm>
            <a:off x="9581387" y="473755"/>
            <a:ext cx="491067" cy="428564"/>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9" name="Shape 375"/>
          <p:cNvGrpSpPr/>
          <p:nvPr/>
        </p:nvGrpSpPr>
        <p:grpSpPr>
          <a:xfrm>
            <a:off x="10330906" y="477032"/>
            <a:ext cx="429845" cy="421365"/>
            <a:chOff x="5983625" y="301625"/>
            <a:chExt cx="403000" cy="395050"/>
          </a:xfrm>
          <a:solidFill>
            <a:schemeClr val="bg1"/>
          </a:solidFill>
        </p:grpSpPr>
        <p:sp>
          <p:nvSpPr>
            <p:cNvPr id="30" name="Shape 376"/>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7"/>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78"/>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79"/>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0"/>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1"/>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2"/>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3"/>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4"/>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5"/>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6"/>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7"/>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88"/>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89"/>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0"/>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1"/>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2"/>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3"/>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8" name="Shape 394"/>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9" name="Shape 395"/>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0" name="Shape 396"/>
          <p:cNvGrpSpPr/>
          <p:nvPr/>
        </p:nvGrpSpPr>
        <p:grpSpPr>
          <a:xfrm>
            <a:off x="11053136" y="473753"/>
            <a:ext cx="423338" cy="422697"/>
            <a:chOff x="6660750" y="298550"/>
            <a:chExt cx="396900" cy="396300"/>
          </a:xfrm>
          <a:solidFill>
            <a:schemeClr val="bg1"/>
          </a:solidFill>
        </p:grpSpPr>
        <p:sp>
          <p:nvSpPr>
            <p:cNvPr id="51" name="Shape 397"/>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398"/>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3" name="Shape 399"/>
          <p:cNvGrpSpPr/>
          <p:nvPr/>
        </p:nvGrpSpPr>
        <p:grpSpPr>
          <a:xfrm>
            <a:off x="4572584" y="1139346"/>
            <a:ext cx="442856" cy="535999"/>
            <a:chOff x="584925" y="922575"/>
            <a:chExt cx="415200" cy="502525"/>
          </a:xfrm>
          <a:solidFill>
            <a:schemeClr val="bg1"/>
          </a:solidFill>
        </p:grpSpPr>
        <p:sp>
          <p:nvSpPr>
            <p:cNvPr id="54" name="Shape 400"/>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5" name="Shape 401"/>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6" name="Shape 402"/>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7" name="Shape 403"/>
          <p:cNvGrpSpPr/>
          <p:nvPr/>
        </p:nvGrpSpPr>
        <p:grpSpPr>
          <a:xfrm>
            <a:off x="5278521" y="1126973"/>
            <a:ext cx="468936" cy="558797"/>
            <a:chOff x="1246775" y="910975"/>
            <a:chExt cx="439650" cy="523900"/>
          </a:xfrm>
          <a:solidFill>
            <a:schemeClr val="bg1"/>
          </a:solidFill>
        </p:grpSpPr>
        <p:sp>
          <p:nvSpPr>
            <p:cNvPr id="58" name="Shape 404"/>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9" name="Shape 405"/>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0" name="Shape 406"/>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61" name="Shape 407"/>
          <p:cNvGrpSpPr/>
          <p:nvPr/>
        </p:nvGrpSpPr>
        <p:grpSpPr>
          <a:xfrm>
            <a:off x="6003365" y="1216836"/>
            <a:ext cx="457203" cy="380354"/>
            <a:chOff x="1926350" y="995225"/>
            <a:chExt cx="428650" cy="356600"/>
          </a:xfrm>
          <a:solidFill>
            <a:schemeClr val="bg1"/>
          </a:solidFill>
        </p:grpSpPr>
        <p:sp>
          <p:nvSpPr>
            <p:cNvPr id="62" name="Shape 408"/>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09"/>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4" name="Shape 410"/>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1"/>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6" name="Shape 412"/>
          <p:cNvSpPr/>
          <p:nvPr/>
        </p:nvSpPr>
        <p:spPr>
          <a:xfrm>
            <a:off x="6727577" y="1184927"/>
            <a:ext cx="446803" cy="444191"/>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3"/>
          <p:cNvSpPr/>
          <p:nvPr/>
        </p:nvSpPr>
        <p:spPr>
          <a:xfrm>
            <a:off x="7447228" y="1207087"/>
            <a:ext cx="445470" cy="399899"/>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8" name="Shape 414"/>
          <p:cNvSpPr/>
          <p:nvPr/>
        </p:nvSpPr>
        <p:spPr>
          <a:xfrm>
            <a:off x="8172721" y="1210340"/>
            <a:ext cx="432458" cy="393366"/>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9" name="Shape 415"/>
          <p:cNvSpPr/>
          <p:nvPr/>
        </p:nvSpPr>
        <p:spPr>
          <a:xfrm>
            <a:off x="8906026" y="1214233"/>
            <a:ext cx="403819" cy="3855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70" name="Shape 416"/>
          <p:cNvGrpSpPr/>
          <p:nvPr/>
        </p:nvGrpSpPr>
        <p:grpSpPr>
          <a:xfrm>
            <a:off x="9604116" y="1188197"/>
            <a:ext cx="445470" cy="446110"/>
            <a:chOff x="5302225" y="968375"/>
            <a:chExt cx="417650" cy="418250"/>
          </a:xfrm>
          <a:solidFill>
            <a:schemeClr val="bg1"/>
          </a:solidFill>
        </p:grpSpPr>
        <p:sp>
          <p:nvSpPr>
            <p:cNvPr id="71" name="Shape 417"/>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2" name="Shape 418"/>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3" name="Shape 419"/>
          <p:cNvGrpSpPr/>
          <p:nvPr/>
        </p:nvGrpSpPr>
        <p:grpSpPr>
          <a:xfrm>
            <a:off x="10269682" y="1138039"/>
            <a:ext cx="552291" cy="537946"/>
            <a:chOff x="5926225" y="921350"/>
            <a:chExt cx="517800" cy="504350"/>
          </a:xfrm>
          <a:solidFill>
            <a:schemeClr val="bg1"/>
          </a:solidFill>
        </p:grpSpPr>
        <p:sp>
          <p:nvSpPr>
            <p:cNvPr id="74" name="Shape 42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5" name="Shape 42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6" name="Shape 422"/>
          <p:cNvGrpSpPr/>
          <p:nvPr/>
        </p:nvGrpSpPr>
        <p:grpSpPr>
          <a:xfrm>
            <a:off x="11006898" y="1148466"/>
            <a:ext cx="515813" cy="517121"/>
            <a:chOff x="6617400" y="931125"/>
            <a:chExt cx="483600" cy="484825"/>
          </a:xfrm>
          <a:solidFill>
            <a:schemeClr val="bg1"/>
          </a:solidFill>
        </p:grpSpPr>
        <p:sp>
          <p:nvSpPr>
            <p:cNvPr id="77" name="Shape 423"/>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8" name="Shape 424"/>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9" name="Shape 425"/>
          <p:cNvGrpSpPr/>
          <p:nvPr/>
        </p:nvGrpSpPr>
        <p:grpSpPr>
          <a:xfrm>
            <a:off x="4545226" y="1951438"/>
            <a:ext cx="497574" cy="349102"/>
            <a:chOff x="559275" y="1683950"/>
            <a:chExt cx="466500" cy="327300"/>
          </a:xfrm>
          <a:solidFill>
            <a:schemeClr val="bg1"/>
          </a:solidFill>
        </p:grpSpPr>
        <p:sp>
          <p:nvSpPr>
            <p:cNvPr id="80"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1"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2" name="Shape 428"/>
          <p:cNvGrpSpPr/>
          <p:nvPr/>
        </p:nvGrpSpPr>
        <p:grpSpPr>
          <a:xfrm>
            <a:off x="5264204" y="1882429"/>
            <a:ext cx="497574" cy="487148"/>
            <a:chOff x="1233350" y="1619250"/>
            <a:chExt cx="466500" cy="456725"/>
          </a:xfrm>
          <a:solidFill>
            <a:schemeClr val="bg1"/>
          </a:solidFill>
        </p:grpSpPr>
        <p:sp>
          <p:nvSpPr>
            <p:cNvPr id="83" name="Shape 429"/>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0"/>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5" name="Shape 431"/>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6" name="Shape 432"/>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7" name="Shape 433"/>
          <p:cNvGrpSpPr/>
          <p:nvPr/>
        </p:nvGrpSpPr>
        <p:grpSpPr>
          <a:xfrm>
            <a:off x="5998805" y="1892827"/>
            <a:ext cx="466322" cy="466322"/>
            <a:chOff x="1922075" y="1629000"/>
            <a:chExt cx="437200" cy="437200"/>
          </a:xfrm>
          <a:solidFill>
            <a:schemeClr val="bg1"/>
          </a:solidFill>
        </p:grpSpPr>
        <p:sp>
          <p:nvSpPr>
            <p:cNvPr id="88" name="Shape 43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9" name="Shape 43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0" name="Shape 436"/>
          <p:cNvGrpSpPr/>
          <p:nvPr/>
        </p:nvGrpSpPr>
        <p:grpSpPr>
          <a:xfrm>
            <a:off x="6715837" y="1890882"/>
            <a:ext cx="470214" cy="470215"/>
            <a:chOff x="2594325" y="1627175"/>
            <a:chExt cx="440850" cy="440850"/>
          </a:xfrm>
          <a:solidFill>
            <a:schemeClr val="bg1"/>
          </a:solidFill>
        </p:grpSpPr>
        <p:sp>
          <p:nvSpPr>
            <p:cNvPr id="91" name="Shape 437"/>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2" name="Shape 438"/>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3" name="Shape 439"/>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4" name="Shape 440"/>
          <p:cNvSpPr/>
          <p:nvPr/>
        </p:nvSpPr>
        <p:spPr>
          <a:xfrm>
            <a:off x="7455681" y="1911752"/>
            <a:ext cx="428564" cy="42853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5" name="Shape 441"/>
          <p:cNvGrpSpPr/>
          <p:nvPr/>
        </p:nvGrpSpPr>
        <p:grpSpPr>
          <a:xfrm>
            <a:off x="8198081" y="1855709"/>
            <a:ext cx="381633" cy="540558"/>
            <a:chOff x="3984000" y="1594200"/>
            <a:chExt cx="357800" cy="506800"/>
          </a:xfrm>
          <a:solidFill>
            <a:schemeClr val="bg1"/>
          </a:solidFill>
        </p:grpSpPr>
        <p:sp>
          <p:nvSpPr>
            <p:cNvPr id="96" name="Shape 442"/>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7" name="Shape 443"/>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8" name="Shape 444"/>
          <p:cNvGrpSpPr/>
          <p:nvPr/>
        </p:nvGrpSpPr>
        <p:grpSpPr>
          <a:xfrm>
            <a:off x="8856475" y="1971623"/>
            <a:ext cx="502800" cy="308731"/>
            <a:chOff x="4601275" y="1702875"/>
            <a:chExt cx="471400" cy="289450"/>
          </a:xfrm>
          <a:solidFill>
            <a:schemeClr val="bg1"/>
          </a:solidFill>
        </p:grpSpPr>
        <p:sp>
          <p:nvSpPr>
            <p:cNvPr id="99" name="Shape 445"/>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6"/>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7"/>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2" name="Shape 448"/>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3" name="Shape 449"/>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4" name="Shape 450"/>
          <p:cNvGrpSpPr/>
          <p:nvPr/>
        </p:nvGrpSpPr>
        <p:grpSpPr>
          <a:xfrm>
            <a:off x="9599556" y="1896080"/>
            <a:ext cx="454589" cy="459816"/>
            <a:chOff x="5297950" y="1632050"/>
            <a:chExt cx="426200" cy="431100"/>
          </a:xfrm>
          <a:solidFill>
            <a:schemeClr val="bg1"/>
          </a:solidFill>
        </p:grpSpPr>
        <p:sp>
          <p:nvSpPr>
            <p:cNvPr id="105" name="Shape 451"/>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6" name="Shape 452"/>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7" name="Shape 453"/>
          <p:cNvGrpSpPr/>
          <p:nvPr/>
        </p:nvGrpSpPr>
        <p:grpSpPr>
          <a:xfrm>
            <a:off x="10317227" y="1882429"/>
            <a:ext cx="457203" cy="487148"/>
            <a:chOff x="5970800" y="1619250"/>
            <a:chExt cx="428650" cy="456725"/>
          </a:xfrm>
          <a:solidFill>
            <a:schemeClr val="bg1"/>
          </a:solidFill>
        </p:grpSpPr>
        <p:sp>
          <p:nvSpPr>
            <p:cNvPr id="108"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1"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2"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3" name="Shape 459"/>
          <p:cNvGrpSpPr/>
          <p:nvPr/>
        </p:nvGrpSpPr>
        <p:grpSpPr>
          <a:xfrm>
            <a:off x="11015377" y="1876562"/>
            <a:ext cx="512533" cy="467601"/>
            <a:chOff x="6625350" y="1613750"/>
            <a:chExt cx="480525" cy="438400"/>
          </a:xfrm>
          <a:solidFill>
            <a:schemeClr val="bg1"/>
          </a:solidFill>
        </p:grpSpPr>
        <p:sp>
          <p:nvSpPr>
            <p:cNvPr id="114" name="Shape 460"/>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1"/>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2"/>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7" name="Shape 463"/>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8" name="Shape 464"/>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9" name="Shape 465"/>
          <p:cNvGrpSpPr/>
          <p:nvPr/>
        </p:nvGrpSpPr>
        <p:grpSpPr>
          <a:xfrm>
            <a:off x="4600583" y="2637216"/>
            <a:ext cx="386860" cy="415525"/>
            <a:chOff x="611175" y="2326900"/>
            <a:chExt cx="362700" cy="389575"/>
          </a:xfrm>
          <a:solidFill>
            <a:schemeClr val="bg1"/>
          </a:solidFill>
        </p:grpSpPr>
        <p:sp>
          <p:nvSpPr>
            <p:cNvPr id="120" name="Shape 46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2" name="Shape 46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6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4" name="Shape 470"/>
          <p:cNvSpPr/>
          <p:nvPr/>
        </p:nvSpPr>
        <p:spPr>
          <a:xfrm>
            <a:off x="5309151"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5" name="Shape 471"/>
          <p:cNvSpPr/>
          <p:nvPr/>
        </p:nvSpPr>
        <p:spPr>
          <a:xfrm>
            <a:off x="6028136"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6" name="Shape 472"/>
          <p:cNvSpPr/>
          <p:nvPr/>
        </p:nvSpPr>
        <p:spPr>
          <a:xfrm>
            <a:off x="6747122"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7" name="Shape 473"/>
          <p:cNvGrpSpPr/>
          <p:nvPr/>
        </p:nvGrpSpPr>
        <p:grpSpPr>
          <a:xfrm>
            <a:off x="7561153" y="2570793"/>
            <a:ext cx="217535" cy="543171"/>
            <a:chOff x="3386850" y="2264625"/>
            <a:chExt cx="203950" cy="509250"/>
          </a:xfrm>
          <a:solidFill>
            <a:schemeClr val="bg1"/>
          </a:solidFill>
        </p:grpSpPr>
        <p:sp>
          <p:nvSpPr>
            <p:cNvPr id="128" name="Shape 474"/>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9" name="Shape 475"/>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0" name="Shape 476"/>
          <p:cNvGrpSpPr/>
          <p:nvPr/>
        </p:nvGrpSpPr>
        <p:grpSpPr>
          <a:xfrm>
            <a:off x="9018652" y="2639830"/>
            <a:ext cx="178443" cy="405099"/>
            <a:chOff x="4753325" y="2329350"/>
            <a:chExt cx="167300" cy="379800"/>
          </a:xfrm>
          <a:solidFill>
            <a:schemeClr val="bg1"/>
          </a:solidFill>
        </p:grpSpPr>
        <p:sp>
          <p:nvSpPr>
            <p:cNvPr id="131" name="Shape 477"/>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2" name="Shape 478"/>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3" name="Shape 479"/>
          <p:cNvGrpSpPr/>
          <p:nvPr/>
        </p:nvGrpSpPr>
        <p:grpSpPr>
          <a:xfrm>
            <a:off x="8296395" y="2573379"/>
            <a:ext cx="185002" cy="537971"/>
            <a:chOff x="4076175" y="2267050"/>
            <a:chExt cx="173450" cy="504375"/>
          </a:xfrm>
          <a:solidFill>
            <a:schemeClr val="bg1"/>
          </a:solidFill>
        </p:grpSpPr>
        <p:sp>
          <p:nvSpPr>
            <p:cNvPr id="134" name="Shape 480"/>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5" name="Shape 481"/>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6" name="Shape 482"/>
          <p:cNvSpPr/>
          <p:nvPr/>
        </p:nvSpPr>
        <p:spPr>
          <a:xfrm>
            <a:off x="9623066" y="2630069"/>
            <a:ext cx="407712" cy="429845"/>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7" name="Shape 483"/>
          <p:cNvGrpSpPr/>
          <p:nvPr/>
        </p:nvGrpSpPr>
        <p:grpSpPr>
          <a:xfrm>
            <a:off x="10321786" y="2637857"/>
            <a:ext cx="448083" cy="414219"/>
            <a:chOff x="5975075" y="2327500"/>
            <a:chExt cx="420100" cy="388350"/>
          </a:xfrm>
          <a:solidFill>
            <a:schemeClr val="bg1"/>
          </a:solidFill>
        </p:grpSpPr>
        <p:sp>
          <p:nvSpPr>
            <p:cNvPr id="138" name="Shape 48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9" name="Shape 48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0" name="Shape 486"/>
          <p:cNvGrpSpPr/>
          <p:nvPr/>
        </p:nvGrpSpPr>
        <p:grpSpPr>
          <a:xfrm>
            <a:off x="11127371" y="2625483"/>
            <a:ext cx="274865" cy="448083"/>
            <a:chOff x="6730350" y="2315900"/>
            <a:chExt cx="257700" cy="420100"/>
          </a:xfrm>
          <a:solidFill>
            <a:schemeClr val="bg1"/>
          </a:solidFill>
        </p:grpSpPr>
        <p:sp>
          <p:nvSpPr>
            <p:cNvPr id="141"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4"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5"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6" name="Shape 492"/>
          <p:cNvGrpSpPr/>
          <p:nvPr/>
        </p:nvGrpSpPr>
        <p:grpSpPr>
          <a:xfrm>
            <a:off x="4724310" y="3309955"/>
            <a:ext cx="139405" cy="508001"/>
            <a:chOff x="727175" y="2957625"/>
            <a:chExt cx="130700" cy="476275"/>
          </a:xfrm>
          <a:solidFill>
            <a:schemeClr val="bg1"/>
          </a:solidFill>
        </p:grpSpPr>
        <p:sp>
          <p:nvSpPr>
            <p:cNvPr id="147" name="Shape 493"/>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4"/>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9" name="Shape 495"/>
          <p:cNvSpPr/>
          <p:nvPr/>
        </p:nvSpPr>
        <p:spPr>
          <a:xfrm>
            <a:off x="6018376" y="3289803"/>
            <a:ext cx="427230" cy="54837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0" name="Shape 496"/>
          <p:cNvSpPr/>
          <p:nvPr/>
        </p:nvSpPr>
        <p:spPr>
          <a:xfrm>
            <a:off x="5354749" y="3289803"/>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1" name="Shape 497"/>
          <p:cNvGrpSpPr/>
          <p:nvPr/>
        </p:nvGrpSpPr>
        <p:grpSpPr>
          <a:xfrm>
            <a:off x="6704104" y="3326221"/>
            <a:ext cx="493682" cy="475442"/>
            <a:chOff x="2583325" y="2972875"/>
            <a:chExt cx="462850" cy="445750"/>
          </a:xfrm>
          <a:solidFill>
            <a:schemeClr val="bg1"/>
          </a:solidFill>
        </p:grpSpPr>
        <p:sp>
          <p:nvSpPr>
            <p:cNvPr id="152" name="Shape 49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3" name="Shape 49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4" name="Shape 500"/>
          <p:cNvGrpSpPr/>
          <p:nvPr/>
        </p:nvGrpSpPr>
        <p:grpSpPr>
          <a:xfrm>
            <a:off x="7406147" y="3397231"/>
            <a:ext cx="527546" cy="333449"/>
            <a:chOff x="3241525" y="3039450"/>
            <a:chExt cx="494600" cy="312625"/>
          </a:xfrm>
          <a:solidFill>
            <a:schemeClr val="bg1"/>
          </a:solidFill>
        </p:grpSpPr>
        <p:sp>
          <p:nvSpPr>
            <p:cNvPr id="155" name="Shape 501"/>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6" name="Shape 50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7" name="Shape 503"/>
          <p:cNvSpPr/>
          <p:nvPr/>
        </p:nvSpPr>
        <p:spPr>
          <a:xfrm>
            <a:off x="8881279" y="3337347"/>
            <a:ext cx="453311" cy="45328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8" name="Shape 504"/>
          <p:cNvGrpSpPr/>
          <p:nvPr/>
        </p:nvGrpSpPr>
        <p:grpSpPr>
          <a:xfrm>
            <a:off x="9553958" y="3362059"/>
            <a:ext cx="545785" cy="403792"/>
            <a:chOff x="5255200" y="3006475"/>
            <a:chExt cx="511700" cy="378575"/>
          </a:xfrm>
          <a:solidFill>
            <a:schemeClr val="bg1"/>
          </a:solidFill>
        </p:grpSpPr>
        <p:sp>
          <p:nvSpPr>
            <p:cNvPr id="159" name="Shape 50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0" name="Shape 50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1" name="Shape 507"/>
          <p:cNvGrpSpPr/>
          <p:nvPr/>
        </p:nvGrpSpPr>
        <p:grpSpPr>
          <a:xfrm>
            <a:off x="8168108" y="3338620"/>
            <a:ext cx="441578" cy="450669"/>
            <a:chOff x="3955900" y="2984500"/>
            <a:chExt cx="414000" cy="422525"/>
          </a:xfrm>
          <a:solidFill>
            <a:schemeClr val="bg1"/>
          </a:solidFill>
        </p:grpSpPr>
        <p:sp>
          <p:nvSpPr>
            <p:cNvPr id="162" name="Shape 5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3" name="Shape 5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5" name="Shape 511"/>
          <p:cNvSpPr/>
          <p:nvPr/>
        </p:nvSpPr>
        <p:spPr>
          <a:xfrm>
            <a:off x="4549793" y="4088891"/>
            <a:ext cx="493655" cy="388166"/>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6" name="Shape 512"/>
          <p:cNvSpPr/>
          <p:nvPr/>
        </p:nvSpPr>
        <p:spPr>
          <a:xfrm>
            <a:off x="10373970" y="3316495"/>
            <a:ext cx="343876" cy="494987"/>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7" name="Shape 513"/>
          <p:cNvGrpSpPr/>
          <p:nvPr/>
        </p:nvGrpSpPr>
        <p:grpSpPr>
          <a:xfrm>
            <a:off x="11096120" y="3332088"/>
            <a:ext cx="337369" cy="479361"/>
            <a:chOff x="6701050" y="2978375"/>
            <a:chExt cx="316300" cy="449425"/>
          </a:xfrm>
          <a:solidFill>
            <a:schemeClr val="bg1"/>
          </a:solidFill>
        </p:grpSpPr>
        <p:sp>
          <p:nvSpPr>
            <p:cNvPr id="168" name="Shape 514"/>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9" name="Shape 515"/>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0" name="Shape 516"/>
          <p:cNvGrpSpPr/>
          <p:nvPr/>
        </p:nvGrpSpPr>
        <p:grpSpPr>
          <a:xfrm>
            <a:off x="5272657" y="4121408"/>
            <a:ext cx="480668" cy="323050"/>
            <a:chOff x="1241275" y="3718400"/>
            <a:chExt cx="450650" cy="302875"/>
          </a:xfrm>
          <a:solidFill>
            <a:schemeClr val="bg1"/>
          </a:solidFill>
        </p:grpSpPr>
        <p:sp>
          <p:nvSpPr>
            <p:cNvPr id="171"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3"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4"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5" name="Shape 521"/>
          <p:cNvGrpSpPr/>
          <p:nvPr/>
        </p:nvGrpSpPr>
        <p:grpSpPr>
          <a:xfrm>
            <a:off x="5998164" y="4096663"/>
            <a:ext cx="467601" cy="373180"/>
            <a:chOff x="1921475" y="3695200"/>
            <a:chExt cx="438400" cy="349875"/>
          </a:xfrm>
          <a:solidFill>
            <a:schemeClr val="bg1"/>
          </a:solidFill>
        </p:grpSpPr>
        <p:sp>
          <p:nvSpPr>
            <p:cNvPr id="176"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7"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8"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9" name="Shape 525"/>
          <p:cNvGrpSpPr/>
          <p:nvPr/>
        </p:nvGrpSpPr>
        <p:grpSpPr>
          <a:xfrm>
            <a:off x="6721703" y="4090797"/>
            <a:ext cx="458482" cy="384274"/>
            <a:chOff x="2599825" y="3689700"/>
            <a:chExt cx="429850" cy="360275"/>
          </a:xfrm>
          <a:solidFill>
            <a:schemeClr val="bg1"/>
          </a:solidFill>
        </p:grpSpPr>
        <p:sp>
          <p:nvSpPr>
            <p:cNvPr id="180" name="Shape 526"/>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1" name="Shape 527"/>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2" name="Shape 528"/>
          <p:cNvGrpSpPr/>
          <p:nvPr/>
        </p:nvGrpSpPr>
        <p:grpSpPr>
          <a:xfrm>
            <a:off x="7462811" y="4051065"/>
            <a:ext cx="414219" cy="432458"/>
            <a:chOff x="3294650" y="3652450"/>
            <a:chExt cx="388350" cy="405450"/>
          </a:xfrm>
          <a:solidFill>
            <a:schemeClr val="bg1"/>
          </a:solidFill>
        </p:grpSpPr>
        <p:sp>
          <p:nvSpPr>
            <p:cNvPr id="183" name="Shape 529"/>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4" name="Shape 5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5" name="Shape 531"/>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6" name="Shape 532"/>
          <p:cNvGrpSpPr/>
          <p:nvPr/>
        </p:nvGrpSpPr>
        <p:grpSpPr>
          <a:xfrm>
            <a:off x="8147283" y="4105782"/>
            <a:ext cx="483228" cy="354301"/>
            <a:chOff x="3936375" y="3703750"/>
            <a:chExt cx="453050" cy="332175"/>
          </a:xfrm>
          <a:solidFill>
            <a:schemeClr val="bg1"/>
          </a:solidFill>
        </p:grpSpPr>
        <p:sp>
          <p:nvSpPr>
            <p:cNvPr id="187"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0"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1"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2" name="Shape 538"/>
          <p:cNvGrpSpPr/>
          <p:nvPr/>
        </p:nvGrpSpPr>
        <p:grpSpPr>
          <a:xfrm>
            <a:off x="8866260" y="4105782"/>
            <a:ext cx="483228" cy="354301"/>
            <a:chOff x="4610450" y="3703750"/>
            <a:chExt cx="453050" cy="332175"/>
          </a:xfrm>
          <a:solidFill>
            <a:schemeClr val="bg1"/>
          </a:solidFill>
        </p:grpSpPr>
        <p:sp>
          <p:nvSpPr>
            <p:cNvPr id="193"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4"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5" name="Shape 541"/>
          <p:cNvGrpSpPr/>
          <p:nvPr/>
        </p:nvGrpSpPr>
        <p:grpSpPr>
          <a:xfrm>
            <a:off x="9602170" y="4069971"/>
            <a:ext cx="449363" cy="425925"/>
            <a:chOff x="5300400" y="3670175"/>
            <a:chExt cx="421300" cy="399325"/>
          </a:xfrm>
          <a:solidFill>
            <a:schemeClr val="bg1"/>
          </a:solidFill>
        </p:grpSpPr>
        <p:sp>
          <p:nvSpPr>
            <p:cNvPr id="196" name="Shape 5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3"/>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4"/>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9" name="Shape 545"/>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0" name="Shape 546"/>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1" name="Shape 547"/>
          <p:cNvSpPr/>
          <p:nvPr/>
        </p:nvSpPr>
        <p:spPr>
          <a:xfrm>
            <a:off x="10295813" y="4032893"/>
            <a:ext cx="500187" cy="500160"/>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2" name="Shape 548"/>
          <p:cNvGrpSpPr/>
          <p:nvPr/>
        </p:nvGrpSpPr>
        <p:grpSpPr>
          <a:xfrm>
            <a:off x="11046629" y="4064743"/>
            <a:ext cx="436350" cy="436377"/>
            <a:chOff x="6654650" y="3665275"/>
            <a:chExt cx="409100" cy="409125"/>
          </a:xfrm>
          <a:solidFill>
            <a:schemeClr val="bg1"/>
          </a:solidFill>
        </p:grpSpPr>
        <p:sp>
          <p:nvSpPr>
            <p:cNvPr id="203" name="Shape 54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4" name="Shape 55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5" name="Shape 551"/>
          <p:cNvGrpSpPr/>
          <p:nvPr/>
        </p:nvGrpSpPr>
        <p:grpSpPr>
          <a:xfrm>
            <a:off x="4557599" y="4765481"/>
            <a:ext cx="472829" cy="472856"/>
            <a:chOff x="570875" y="4322250"/>
            <a:chExt cx="443300" cy="443325"/>
          </a:xfrm>
          <a:solidFill>
            <a:schemeClr val="bg1"/>
          </a:solidFill>
        </p:grpSpPr>
        <p:sp>
          <p:nvSpPr>
            <p:cNvPr id="206"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8"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9"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0" name="Shape 556"/>
          <p:cNvSpPr/>
          <p:nvPr/>
        </p:nvSpPr>
        <p:spPr>
          <a:xfrm>
            <a:off x="5257046" y="4857367"/>
            <a:ext cx="511920" cy="289186"/>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11" name="Shape 557"/>
          <p:cNvGrpSpPr/>
          <p:nvPr/>
        </p:nvGrpSpPr>
        <p:grpSpPr>
          <a:xfrm>
            <a:off x="6060029" y="4730337"/>
            <a:ext cx="343876" cy="543144"/>
            <a:chOff x="1979475" y="4289300"/>
            <a:chExt cx="322400" cy="509225"/>
          </a:xfrm>
          <a:solidFill>
            <a:schemeClr val="bg1"/>
          </a:solidFill>
        </p:grpSpPr>
        <p:sp>
          <p:nvSpPr>
            <p:cNvPr id="212" name="Shape 558"/>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3" name="Shape 559"/>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4" name="Shape 560"/>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5" name="Shape 561"/>
          <p:cNvGrpSpPr/>
          <p:nvPr/>
        </p:nvGrpSpPr>
        <p:grpSpPr>
          <a:xfrm>
            <a:off x="6748393" y="4737483"/>
            <a:ext cx="405739" cy="528852"/>
            <a:chOff x="2624850" y="4296000"/>
            <a:chExt cx="380400" cy="495825"/>
          </a:xfrm>
          <a:solidFill>
            <a:schemeClr val="bg1"/>
          </a:solidFill>
        </p:grpSpPr>
        <p:sp>
          <p:nvSpPr>
            <p:cNvPr id="216" name="Shape 562"/>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7" name="Shape 563"/>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4"/>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9" name="Shape 565"/>
          <p:cNvSpPr/>
          <p:nvPr/>
        </p:nvSpPr>
        <p:spPr>
          <a:xfrm>
            <a:off x="8172081" y="4785077"/>
            <a:ext cx="433737" cy="433764"/>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0" name="Shape 566"/>
          <p:cNvSpPr/>
          <p:nvPr/>
        </p:nvSpPr>
        <p:spPr>
          <a:xfrm>
            <a:off x="7453095" y="4812435"/>
            <a:ext cx="433737" cy="379046"/>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1" name="Shape 567"/>
          <p:cNvSpPr/>
          <p:nvPr/>
        </p:nvSpPr>
        <p:spPr>
          <a:xfrm>
            <a:off x="8889092" y="4783129"/>
            <a:ext cx="437683" cy="437657"/>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2" name="Shape 568"/>
          <p:cNvGrpSpPr/>
          <p:nvPr/>
        </p:nvGrpSpPr>
        <p:grpSpPr>
          <a:xfrm>
            <a:off x="9576117" y="4789587"/>
            <a:ext cx="501468" cy="424644"/>
            <a:chOff x="5275975" y="4344850"/>
            <a:chExt cx="470150" cy="398125"/>
          </a:xfrm>
          <a:solidFill>
            <a:schemeClr val="bg1"/>
          </a:solidFill>
        </p:grpSpPr>
        <p:sp>
          <p:nvSpPr>
            <p:cNvPr id="223" name="Shape 569"/>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4" name="Shape 570"/>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5" name="Shape 571"/>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6" name="Shape 572"/>
          <p:cNvSpPr/>
          <p:nvPr/>
        </p:nvSpPr>
        <p:spPr>
          <a:xfrm>
            <a:off x="10320558" y="4776624"/>
            <a:ext cx="450696" cy="450669"/>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7" name="Shape 573"/>
          <p:cNvGrpSpPr/>
          <p:nvPr/>
        </p:nvGrpSpPr>
        <p:grpSpPr>
          <a:xfrm>
            <a:off x="11033590" y="4755083"/>
            <a:ext cx="462428" cy="493655"/>
            <a:chOff x="6642425" y="4312500"/>
            <a:chExt cx="433550" cy="462825"/>
          </a:xfrm>
          <a:solidFill>
            <a:schemeClr val="bg1"/>
          </a:solidFill>
        </p:grpSpPr>
        <p:sp>
          <p:nvSpPr>
            <p:cNvPr id="228"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9"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0"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31" name="Shape 577"/>
          <p:cNvSpPr/>
          <p:nvPr/>
        </p:nvSpPr>
        <p:spPr>
          <a:xfrm>
            <a:off x="4497049" y="5545739"/>
            <a:ext cx="593943" cy="350408"/>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2" name="Shape 578"/>
          <p:cNvGrpSpPr/>
          <p:nvPr/>
        </p:nvGrpSpPr>
        <p:grpSpPr>
          <a:xfrm>
            <a:off x="5275909" y="5487739"/>
            <a:ext cx="474134" cy="466322"/>
            <a:chOff x="1244325" y="4999400"/>
            <a:chExt cx="444525" cy="437200"/>
          </a:xfrm>
          <a:solidFill>
            <a:schemeClr val="bg1"/>
          </a:solidFill>
        </p:grpSpPr>
        <p:sp>
          <p:nvSpPr>
            <p:cNvPr id="233" name="Shape 57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6" name="Shape 58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7" name="Shape 58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8" name="Shape 584"/>
          <p:cNvGrpSpPr/>
          <p:nvPr/>
        </p:nvGrpSpPr>
        <p:grpSpPr>
          <a:xfrm>
            <a:off x="6037230" y="5472753"/>
            <a:ext cx="389474" cy="496268"/>
            <a:chOff x="1958100" y="4985350"/>
            <a:chExt cx="365150" cy="465275"/>
          </a:xfrm>
          <a:solidFill>
            <a:schemeClr val="bg1"/>
          </a:solidFill>
        </p:grpSpPr>
        <p:sp>
          <p:nvSpPr>
            <p:cNvPr id="239" name="Shape 585"/>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0" name="Shape 586"/>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1" name="Shape 587"/>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2" name="Shape 588"/>
          <p:cNvGrpSpPr/>
          <p:nvPr/>
        </p:nvGrpSpPr>
        <p:grpSpPr>
          <a:xfrm>
            <a:off x="6727543" y="5491631"/>
            <a:ext cx="446803" cy="459150"/>
            <a:chOff x="2605300" y="5003050"/>
            <a:chExt cx="418900" cy="430475"/>
          </a:xfrm>
          <a:solidFill>
            <a:schemeClr val="bg1"/>
          </a:solidFill>
        </p:grpSpPr>
        <p:sp>
          <p:nvSpPr>
            <p:cNvPr id="243" name="Shape 589"/>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4" name="Shape 590"/>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5" name="Shape 591"/>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6" name="Shape 592"/>
          <p:cNvGrpSpPr/>
          <p:nvPr/>
        </p:nvGrpSpPr>
        <p:grpSpPr>
          <a:xfrm>
            <a:off x="7402894" y="5501418"/>
            <a:ext cx="534053" cy="438963"/>
            <a:chOff x="3238475" y="5012225"/>
            <a:chExt cx="500700" cy="411550"/>
          </a:xfrm>
          <a:solidFill>
            <a:schemeClr val="bg1"/>
          </a:solidFill>
        </p:grpSpPr>
        <p:sp>
          <p:nvSpPr>
            <p:cNvPr id="247" name="Shape 593"/>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4"/>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5"/>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0" name="Shape 596"/>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1" name="Shape 597"/>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2" name="Shape 598"/>
          <p:cNvGrpSpPr/>
          <p:nvPr/>
        </p:nvGrpSpPr>
        <p:grpSpPr>
          <a:xfrm>
            <a:off x="8814796" y="5454515"/>
            <a:ext cx="586155" cy="532746"/>
            <a:chOff x="4562200" y="4968250"/>
            <a:chExt cx="549550" cy="499475"/>
          </a:xfrm>
          <a:solidFill>
            <a:schemeClr val="bg1"/>
          </a:solidFill>
        </p:grpSpPr>
        <p:sp>
          <p:nvSpPr>
            <p:cNvPr id="253"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6"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7"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8" name="Shape 604"/>
          <p:cNvGrpSpPr/>
          <p:nvPr/>
        </p:nvGrpSpPr>
        <p:grpSpPr>
          <a:xfrm>
            <a:off x="8185708" y="5484486"/>
            <a:ext cx="406378" cy="472162"/>
            <a:chOff x="3972400" y="4996350"/>
            <a:chExt cx="381000" cy="442675"/>
          </a:xfrm>
          <a:solidFill>
            <a:schemeClr val="bg1"/>
          </a:solidFill>
        </p:grpSpPr>
        <p:sp>
          <p:nvSpPr>
            <p:cNvPr id="259" name="Shape 605"/>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0" name="Shape 606"/>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61" name="Shape 607"/>
          <p:cNvGrpSpPr/>
          <p:nvPr/>
        </p:nvGrpSpPr>
        <p:grpSpPr>
          <a:xfrm>
            <a:off x="9538999" y="5444755"/>
            <a:ext cx="575730" cy="552264"/>
            <a:chOff x="5241175" y="4959100"/>
            <a:chExt cx="539775" cy="517775"/>
          </a:xfrm>
          <a:solidFill>
            <a:schemeClr val="bg1"/>
          </a:solidFill>
        </p:grpSpPr>
        <p:sp>
          <p:nvSpPr>
            <p:cNvPr id="262"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6"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7"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8" name="Shape 614"/>
          <p:cNvSpPr/>
          <p:nvPr/>
        </p:nvSpPr>
        <p:spPr>
          <a:xfrm>
            <a:off x="10292560" y="5580911"/>
            <a:ext cx="506693" cy="280066"/>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9" name="Shape 615"/>
          <p:cNvGrpSpPr/>
          <p:nvPr/>
        </p:nvGrpSpPr>
        <p:grpSpPr>
          <a:xfrm>
            <a:off x="11079187" y="5526804"/>
            <a:ext cx="369288" cy="424644"/>
            <a:chOff x="6685175" y="5036025"/>
            <a:chExt cx="346225" cy="398125"/>
          </a:xfrm>
          <a:solidFill>
            <a:schemeClr val="bg1"/>
          </a:solidFill>
        </p:grpSpPr>
        <p:sp>
          <p:nvSpPr>
            <p:cNvPr id="270" name="Shape 616"/>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7"/>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18"/>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3" name="Shape 619"/>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4" name="Shape 620"/>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5" name="Shape 633"/>
          <p:cNvSpPr txBox="1"/>
          <p:nvPr/>
        </p:nvSpPr>
        <p:spPr>
          <a:xfrm>
            <a:off x="379628" y="870468"/>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200" b="1" dirty="0">
                <a:solidFill>
                  <a:srgbClr val="434343"/>
                </a:solidFill>
                <a:latin typeface="+mj-lt"/>
                <a:ea typeface="Bitter"/>
                <a:cs typeface="Bitter"/>
                <a:sym typeface="Bitter"/>
              </a:rPr>
              <a:t>Editable Icons</a:t>
            </a:r>
            <a:r>
              <a:rPr lang="en" sz="1200" dirty="0">
                <a:solidFill>
                  <a:srgbClr val="434343"/>
                </a:solidFill>
                <a:latin typeface="+mj-lt"/>
                <a:ea typeface="Bitter"/>
                <a:cs typeface="Bitter"/>
                <a:sym typeface="Bitter"/>
              </a:rPr>
              <a:t>. </a:t>
            </a:r>
          </a:p>
          <a:p>
            <a:pPr lvl="0" rtl="0">
              <a:spcBef>
                <a:spcPts val="0"/>
              </a:spcBef>
              <a:buClr>
                <a:schemeClr val="dk1"/>
              </a:buClr>
              <a:buFont typeface="Arial"/>
              <a:buNone/>
            </a:pPr>
            <a:endParaRPr sz="1200" dirty="0">
              <a:solidFill>
                <a:srgbClr val="434343"/>
              </a:solidFill>
              <a:latin typeface="+mj-lt"/>
              <a:ea typeface="Bitter"/>
              <a:cs typeface="Bitter"/>
              <a:sym typeface="Bitter"/>
            </a:endParaRPr>
          </a:p>
          <a:p>
            <a:pPr lvl="0" rtl="0">
              <a:spcBef>
                <a:spcPts val="0"/>
              </a:spcBef>
              <a:buClr>
                <a:schemeClr val="dk1"/>
              </a:buClr>
              <a:buSzPct val="122222"/>
              <a:buFont typeface="Arial"/>
              <a:buNone/>
            </a:pPr>
            <a:r>
              <a:rPr lang="en" sz="1200" dirty="0">
                <a:solidFill>
                  <a:srgbClr val="434343"/>
                </a:solidFill>
                <a:latin typeface="+mj-lt"/>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200" dirty="0">
                <a:solidFill>
                  <a:srgbClr val="434343"/>
                </a:solidFill>
                <a:latin typeface="+mj-lt"/>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200" dirty="0">
                <a:solidFill>
                  <a:srgbClr val="434343"/>
                </a:solidFill>
                <a:latin typeface="+mj-lt"/>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200" dirty="0">
                <a:solidFill>
                  <a:srgbClr val="434343"/>
                </a:solidFill>
                <a:latin typeface="+mj-lt"/>
                <a:ea typeface="Bitter"/>
                <a:cs typeface="Bitter"/>
                <a:sym typeface="Bitter"/>
              </a:rPr>
              <a:t>Change line color, width and style.</a:t>
            </a:r>
          </a:p>
          <a:p>
            <a:pPr lvl="0" rtl="0">
              <a:spcBef>
                <a:spcPts val="0"/>
              </a:spcBef>
              <a:buNone/>
            </a:pPr>
            <a:endParaRPr sz="1200" dirty="0">
              <a:solidFill>
                <a:srgbClr val="434343"/>
              </a:solidFill>
              <a:latin typeface="+mj-lt"/>
              <a:ea typeface="Bitter"/>
              <a:cs typeface="Bitter"/>
              <a:sym typeface="Bitter"/>
            </a:endParaRPr>
          </a:p>
          <a:p>
            <a:pPr lvl="0" rtl="0">
              <a:spcBef>
                <a:spcPts val="0"/>
              </a:spcBef>
              <a:buNone/>
            </a:pPr>
            <a:r>
              <a:rPr lang="en" sz="1200" dirty="0">
                <a:solidFill>
                  <a:srgbClr val="434343"/>
                </a:solidFill>
                <a:latin typeface="+mj-lt"/>
                <a:ea typeface="Bitter"/>
                <a:cs typeface="Bitter"/>
                <a:sym typeface="Bitter"/>
              </a:rPr>
              <a:t>Isn’t that AW</a:t>
            </a:r>
            <a:r>
              <a:rPr lang="en-US" sz="1200" dirty="0">
                <a:solidFill>
                  <a:srgbClr val="434343"/>
                </a:solidFill>
                <a:latin typeface="+mj-lt"/>
                <a:ea typeface="Bitter"/>
                <a:cs typeface="Bitter"/>
                <a:sym typeface="Bitter"/>
              </a:rPr>
              <a:t>E</a:t>
            </a:r>
            <a:r>
              <a:rPr lang="en" sz="1200" dirty="0">
                <a:solidFill>
                  <a:srgbClr val="434343"/>
                </a:solidFill>
                <a:latin typeface="+mj-lt"/>
                <a:ea typeface="Bitter"/>
                <a:cs typeface="Bitter"/>
                <a:sym typeface="Bitter"/>
              </a:rPr>
              <a:t>SOME !!!</a:t>
            </a:r>
          </a:p>
          <a:p>
            <a:pPr lvl="0" rtl="0">
              <a:spcBef>
                <a:spcPts val="0"/>
              </a:spcBef>
              <a:buNone/>
            </a:pPr>
            <a:endParaRPr lang="en" sz="1200" dirty="0">
              <a:solidFill>
                <a:srgbClr val="434343"/>
              </a:solidFill>
              <a:latin typeface="+mj-lt"/>
              <a:ea typeface="Bitter"/>
              <a:cs typeface="Bitter"/>
              <a:sym typeface="Bitter"/>
            </a:endParaRPr>
          </a:p>
          <a:p>
            <a:pPr lvl="0" rtl="0">
              <a:spcBef>
                <a:spcPts val="0"/>
              </a:spcBef>
              <a:buNone/>
            </a:pPr>
            <a:endParaRPr sz="1200" dirty="0">
              <a:solidFill>
                <a:srgbClr val="434343"/>
              </a:solidFill>
              <a:latin typeface="+mj-lt"/>
              <a:ea typeface="Bitter"/>
              <a:cs typeface="Bitter"/>
              <a:sym typeface="Bitter"/>
            </a:endParaRPr>
          </a:p>
          <a:p>
            <a:pPr lvl="0" rtl="0">
              <a:spcBef>
                <a:spcPts val="0"/>
              </a:spcBef>
              <a:buClr>
                <a:schemeClr val="dk1"/>
              </a:buClr>
              <a:buFont typeface="Arial"/>
              <a:buNone/>
            </a:pPr>
            <a:endParaRPr sz="1200" dirty="0">
              <a:solidFill>
                <a:srgbClr val="434343"/>
              </a:solidFill>
              <a:latin typeface="+mj-lt"/>
              <a:ea typeface="Bitter"/>
              <a:cs typeface="Bitter"/>
              <a:sym typeface="Bitter"/>
            </a:endParaRPr>
          </a:p>
          <a:p>
            <a:pPr lvl="0" rtl="0">
              <a:spcBef>
                <a:spcPts val="0"/>
              </a:spcBef>
              <a:buNone/>
            </a:pPr>
            <a:endParaRPr sz="1200" dirty="0">
              <a:solidFill>
                <a:srgbClr val="434343"/>
              </a:solidFill>
              <a:latin typeface="+mj-lt"/>
              <a:ea typeface="Bitter"/>
              <a:cs typeface="Bitter"/>
              <a:sym typeface="Bitter"/>
            </a:endParaRPr>
          </a:p>
        </p:txBody>
      </p:sp>
      <p:sp>
        <p:nvSpPr>
          <p:cNvPr id="276" name="Shape 633"/>
          <p:cNvSpPr txBox="1"/>
          <p:nvPr/>
        </p:nvSpPr>
        <p:spPr>
          <a:xfrm>
            <a:off x="223333" y="38369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solidFill>
                  <a:srgbClr val="434343"/>
                </a:solidFill>
                <a:latin typeface="+mj-lt"/>
                <a:ea typeface="Bitter"/>
                <a:cs typeface="Bitter"/>
                <a:sym typeface="Bitter"/>
              </a:rPr>
              <a:t>ENJOY THESE EDITABLE ICONS</a:t>
            </a:r>
            <a:endParaRPr lang="en" dirty="0">
              <a:solidFill>
                <a:srgbClr val="434343"/>
              </a:solidFill>
              <a:latin typeface="+mj-lt"/>
              <a:ea typeface="Bitter"/>
              <a:cs typeface="Bitter"/>
              <a:sym typeface="Bitter"/>
            </a:endParaRPr>
          </a:p>
          <a:p>
            <a:pPr lvl="0" rtl="0">
              <a:spcBef>
                <a:spcPts val="0"/>
              </a:spcBef>
              <a:buNone/>
            </a:pPr>
            <a:endParaRPr dirty="0">
              <a:solidFill>
                <a:srgbClr val="434343"/>
              </a:solidFill>
              <a:latin typeface="+mj-lt"/>
              <a:ea typeface="Bitter"/>
              <a:cs typeface="Bitter"/>
              <a:sym typeface="Bitter"/>
            </a:endParaRPr>
          </a:p>
          <a:p>
            <a:pPr lvl="0" rtl="0">
              <a:spcBef>
                <a:spcPts val="0"/>
              </a:spcBef>
              <a:buClr>
                <a:schemeClr val="dk1"/>
              </a:buClr>
              <a:buFont typeface="Arial"/>
              <a:buNone/>
            </a:pPr>
            <a:endParaRPr dirty="0">
              <a:solidFill>
                <a:srgbClr val="434343"/>
              </a:solidFill>
              <a:latin typeface="+mj-lt"/>
              <a:ea typeface="Bitter"/>
              <a:cs typeface="Bitter"/>
              <a:sym typeface="Bitter"/>
            </a:endParaRPr>
          </a:p>
          <a:p>
            <a:pPr lvl="0" rtl="0">
              <a:spcBef>
                <a:spcPts val="0"/>
              </a:spcBef>
              <a:buNone/>
            </a:pPr>
            <a:endParaRPr dirty="0">
              <a:solidFill>
                <a:srgbClr val="434343"/>
              </a:solidFill>
              <a:latin typeface="+mj-lt"/>
              <a:ea typeface="Bitter"/>
              <a:cs typeface="Bitter"/>
              <a:sym typeface="Bitter"/>
            </a:endParaRPr>
          </a:p>
        </p:txBody>
      </p:sp>
      <p:sp>
        <p:nvSpPr>
          <p:cNvPr id="277" name="Rectangle 276">
            <a:extLst>
              <a:ext uri="{FF2B5EF4-FFF2-40B4-BE49-F238E27FC236}">
                <a16:creationId xmlns:a16="http://schemas.microsoft.com/office/drawing/2014/main" id="{E42D2679-32BF-4766-ADDE-6B2F58674D3B}"/>
              </a:ext>
            </a:extLst>
          </p:cNvPr>
          <p:cNvSpPr/>
          <p:nvPr/>
        </p:nvSpPr>
        <p:spPr>
          <a:xfrm>
            <a:off x="118713" y="6150667"/>
            <a:ext cx="12213493" cy="584775"/>
          </a:xfrm>
          <a:prstGeom prst="rect">
            <a:avLst/>
          </a:prstGeom>
        </p:spPr>
        <p:txBody>
          <a:bodyPr wrap="square">
            <a:spAutoFit/>
          </a:bodyPr>
          <a:lstStyle/>
          <a:p>
            <a:pPr algn="ctr"/>
            <a:r>
              <a:rPr lang="en-US" sz="1600" dirty="0"/>
              <a:t>Special thanks and credits  to: publicdomainvectors.org   |   Unsplash.com  |  Pixabay.com |  Pexels.com  |  Slidescarnival.com  </a:t>
            </a:r>
          </a:p>
          <a:p>
            <a:pPr algn="ctr"/>
            <a:r>
              <a:rPr lang="en-US" sz="1600" dirty="0"/>
              <a:t>Without these wonderful websites it would have been impossible to make these presentation templates for you guys.</a:t>
            </a:r>
          </a:p>
        </p:txBody>
      </p:sp>
    </p:spTree>
    <p:extLst>
      <p:ext uri="{BB962C8B-B14F-4D97-AF65-F5344CB8AC3E}">
        <p14:creationId xmlns:p14="http://schemas.microsoft.com/office/powerpoint/2010/main" val="100343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81">
            <a:extLst>
              <a:ext uri="{FF2B5EF4-FFF2-40B4-BE49-F238E27FC236}">
                <a16:creationId xmlns:a16="http://schemas.microsoft.com/office/drawing/2014/main" id="{9698D6C6-479B-4E97-AC3E-ED8524603CF1}"/>
              </a:ext>
            </a:extLst>
          </p:cNvPr>
          <p:cNvSpPr txBox="1">
            <a:spLocks/>
          </p:cNvSpPr>
          <p:nvPr/>
        </p:nvSpPr>
        <p:spPr>
          <a:xfrm>
            <a:off x="6115594" y="1980106"/>
            <a:ext cx="5906517" cy="807348"/>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800" dirty="0">
                <a:solidFill>
                  <a:schemeClr val="bg1"/>
                </a:solidFill>
              </a:rPr>
              <a:t>INSTRUCTIONS FOR USE</a:t>
            </a:r>
          </a:p>
        </p:txBody>
      </p:sp>
      <p:sp>
        <p:nvSpPr>
          <p:cNvPr id="8" name="Shape 83">
            <a:extLst>
              <a:ext uri="{FF2B5EF4-FFF2-40B4-BE49-F238E27FC236}">
                <a16:creationId xmlns:a16="http://schemas.microsoft.com/office/drawing/2014/main" id="{9D39B20C-9F0A-4D3C-9AF1-98F5D3AEF389}"/>
              </a:ext>
            </a:extLst>
          </p:cNvPr>
          <p:cNvSpPr txBox="1">
            <a:spLocks/>
          </p:cNvSpPr>
          <p:nvPr/>
        </p:nvSpPr>
        <p:spPr>
          <a:xfrm>
            <a:off x="6711687" y="2724804"/>
            <a:ext cx="3868500" cy="2883000"/>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endParaRPr lang="en" sz="1300" dirty="0">
              <a:solidFill>
                <a:schemeClr val="bg1"/>
              </a:solidFill>
            </a:endParaRPr>
          </a:p>
        </p:txBody>
      </p:sp>
      <p:sp>
        <p:nvSpPr>
          <p:cNvPr id="5" name="Rectangle 4">
            <a:extLst>
              <a:ext uri="{FF2B5EF4-FFF2-40B4-BE49-F238E27FC236}">
                <a16:creationId xmlns:a16="http://schemas.microsoft.com/office/drawing/2014/main" id="{3A6CB163-9DBF-4EA1-BA01-BA402042EDC7}"/>
              </a:ext>
            </a:extLst>
          </p:cNvPr>
          <p:cNvSpPr/>
          <p:nvPr/>
        </p:nvSpPr>
        <p:spPr>
          <a:xfrm>
            <a:off x="6160565" y="2850104"/>
            <a:ext cx="3078002" cy="2492990"/>
          </a:xfrm>
          <a:prstGeom prst="rect">
            <a:avLst/>
          </a:prstGeom>
        </p:spPr>
        <p:txBody>
          <a:bodyPr wrap="square">
            <a:spAutoFit/>
          </a:bodyPr>
          <a:lstStyle/>
          <a:p>
            <a:r>
              <a:rPr lang="en-US" sz="1400" dirty="0">
                <a:solidFill>
                  <a:srgbClr val="FFFF00"/>
                </a:solidFill>
              </a:rPr>
              <a:t>DOWNLOAD AS POWERPOINT TEMPLATE</a:t>
            </a:r>
          </a:p>
          <a:p>
            <a:pPr algn="just"/>
            <a:endParaRPr lang="en-US" sz="800" dirty="0">
              <a:solidFill>
                <a:schemeClr val="bg1"/>
              </a:solidFill>
            </a:endParaRPr>
          </a:p>
          <a:p>
            <a:pPr algn="just"/>
            <a:r>
              <a:rPr lang="en-US" sz="1400" dirty="0">
                <a:solidFill>
                  <a:schemeClr val="bg1"/>
                </a:solidFill>
              </a:rPr>
              <a:t>Click on the button under the presentation preview that says "Download as PowerPoint template". You will get a .pptx file that you can edit in PowerPoint. Remember to download and install the fonts used in this presentation.</a:t>
            </a:r>
          </a:p>
          <a:p>
            <a:pPr algn="just"/>
            <a:endParaRPr lang="en-US" sz="800" dirty="0">
              <a:solidFill>
                <a:schemeClr val="bg1"/>
              </a:solidFill>
            </a:endParaRPr>
          </a:p>
        </p:txBody>
      </p:sp>
      <p:sp>
        <p:nvSpPr>
          <p:cNvPr id="6" name="Rectangle 5">
            <a:extLst>
              <a:ext uri="{FF2B5EF4-FFF2-40B4-BE49-F238E27FC236}">
                <a16:creationId xmlns:a16="http://schemas.microsoft.com/office/drawing/2014/main" id="{2FB2C34C-6776-400D-A784-E93B71D2E444}"/>
              </a:ext>
            </a:extLst>
          </p:cNvPr>
          <p:cNvSpPr/>
          <p:nvPr/>
        </p:nvSpPr>
        <p:spPr>
          <a:xfrm>
            <a:off x="9238567" y="2804417"/>
            <a:ext cx="2683240" cy="2585323"/>
          </a:xfrm>
          <a:prstGeom prst="rect">
            <a:avLst/>
          </a:prstGeom>
        </p:spPr>
        <p:txBody>
          <a:bodyPr wrap="square">
            <a:spAutoFit/>
          </a:bodyPr>
          <a:lstStyle/>
          <a:p>
            <a:r>
              <a:rPr lang="en-US" sz="1400" dirty="0">
                <a:solidFill>
                  <a:srgbClr val="FFFF00"/>
                </a:solidFill>
              </a:rPr>
              <a:t>USE AS GOOGLE SLIDES THEME</a:t>
            </a:r>
          </a:p>
          <a:p>
            <a:pPr algn="just"/>
            <a:endParaRPr lang="en-US" sz="800" dirty="0">
              <a:solidFill>
                <a:schemeClr val="bg1"/>
              </a:solidFill>
            </a:endParaRPr>
          </a:p>
          <a:p>
            <a:pPr algn="just"/>
            <a:r>
              <a:rPr lang="en-US" sz="1400" dirty="0">
                <a:solidFill>
                  <a:schemeClr val="bg1"/>
                </a:solidFill>
              </a:rPr>
              <a:t>Click on the button that says "Use as Google Slides Theme". You will get a copy of this document on your Google Drive and will be able to edit, add or delete slides. Remember you must be signed in to your Google account.</a:t>
            </a:r>
          </a:p>
        </p:txBody>
      </p:sp>
      <p:sp>
        <p:nvSpPr>
          <p:cNvPr id="10" name="Rectangle 9">
            <a:extLst>
              <a:ext uri="{FF2B5EF4-FFF2-40B4-BE49-F238E27FC236}">
                <a16:creationId xmlns:a16="http://schemas.microsoft.com/office/drawing/2014/main" id="{CEDDFEDE-C7FD-4E3A-AEEF-3AFC9A7D768A}"/>
              </a:ext>
            </a:extLst>
          </p:cNvPr>
          <p:cNvSpPr/>
          <p:nvPr/>
        </p:nvSpPr>
        <p:spPr>
          <a:xfrm>
            <a:off x="6085612" y="6228869"/>
            <a:ext cx="5836195" cy="492443"/>
          </a:xfrm>
          <a:prstGeom prst="rect">
            <a:avLst/>
          </a:prstGeom>
        </p:spPr>
        <p:txBody>
          <a:bodyPr wrap="square">
            <a:spAutoFit/>
          </a:bodyPr>
          <a:lstStyle/>
          <a:p>
            <a:r>
              <a:rPr lang="en-US" sz="1300" dirty="0">
                <a:solidFill>
                  <a:schemeClr val="bg1"/>
                </a:solidFill>
              </a:rPr>
              <a:t>This template is free to use under Creative Commons Attribution license. Please mention Slidehood.com and other resources used in a slide footer.</a:t>
            </a:r>
          </a:p>
        </p:txBody>
      </p:sp>
      <p:sp>
        <p:nvSpPr>
          <p:cNvPr id="2" name="Rectangle 1">
            <a:extLst>
              <a:ext uri="{FF2B5EF4-FFF2-40B4-BE49-F238E27FC236}">
                <a16:creationId xmlns:a16="http://schemas.microsoft.com/office/drawing/2014/main" id="{323E925A-823B-4DF1-9A36-A02C86C3E5B1}"/>
              </a:ext>
            </a:extLst>
          </p:cNvPr>
          <p:cNvSpPr/>
          <p:nvPr/>
        </p:nvSpPr>
        <p:spPr>
          <a:xfrm>
            <a:off x="6160565" y="5453915"/>
            <a:ext cx="3201517" cy="307777"/>
          </a:xfrm>
          <a:prstGeom prst="rect">
            <a:avLst/>
          </a:prstGeom>
        </p:spPr>
        <p:txBody>
          <a:bodyPr wrap="none">
            <a:spAutoFit/>
          </a:bodyPr>
          <a:lstStyle/>
          <a:p>
            <a:r>
              <a:rPr lang="en-US" sz="1400" dirty="0">
                <a:solidFill>
                  <a:srgbClr val="FFFF00"/>
                </a:solidFill>
              </a:rPr>
              <a:t>FONT:  RALEWAY (GOOGLE FONTS)</a:t>
            </a:r>
          </a:p>
        </p:txBody>
      </p:sp>
    </p:spTree>
    <p:extLst>
      <p:ext uri="{BB962C8B-B14F-4D97-AF65-F5344CB8AC3E}">
        <p14:creationId xmlns:p14="http://schemas.microsoft.com/office/powerpoint/2010/main" val="182680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0C7DC5-DBFC-40B2-8A57-F7C3DD625233}"/>
              </a:ext>
            </a:extLst>
          </p:cNvPr>
          <p:cNvGrpSpPr/>
          <p:nvPr/>
        </p:nvGrpSpPr>
        <p:grpSpPr>
          <a:xfrm>
            <a:off x="3872673" y="2057400"/>
            <a:ext cx="4604577" cy="2541399"/>
            <a:chOff x="2713220" y="2413416"/>
            <a:chExt cx="6880484" cy="2338465"/>
          </a:xfrm>
          <a:effectLst>
            <a:outerShdw blurRad="50800" dist="38100" dir="5400000" algn="t" rotWithShape="0">
              <a:prstClr val="black">
                <a:alpha val="40000"/>
              </a:prstClr>
            </a:outerShdw>
          </a:effectLst>
        </p:grpSpPr>
        <p:sp>
          <p:nvSpPr>
            <p:cNvPr id="5" name="Rectangle 4">
              <a:extLst>
                <a:ext uri="{FF2B5EF4-FFF2-40B4-BE49-F238E27FC236}">
                  <a16:creationId xmlns:a16="http://schemas.microsoft.com/office/drawing/2014/main" id="{4BD94982-748D-482A-92B4-3786E678D008}"/>
                </a:ext>
              </a:extLst>
            </p:cNvPr>
            <p:cNvSpPr/>
            <p:nvPr/>
          </p:nvSpPr>
          <p:spPr>
            <a:xfrm>
              <a:off x="2863120" y="2519110"/>
              <a:ext cx="6610662" cy="2112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a:extLst>
                <a:ext uri="{FF2B5EF4-FFF2-40B4-BE49-F238E27FC236}">
                  <a16:creationId xmlns:a16="http://schemas.microsoft.com/office/drawing/2014/main" id="{68539B64-0FA4-49FC-BF9E-30EAB61641A4}"/>
                </a:ext>
              </a:extLst>
            </p:cNvPr>
            <p:cNvSpPr/>
            <p:nvPr/>
          </p:nvSpPr>
          <p:spPr>
            <a:xfrm>
              <a:off x="2713220" y="2413416"/>
              <a:ext cx="6880484" cy="2338465"/>
            </a:xfrm>
            <a:prstGeom prst="frame">
              <a:avLst>
                <a:gd name="adj1" fmla="val 4851"/>
              </a:avLst>
            </a:prstGeom>
            <a:gradFill flip="none" rotWithShape="1">
              <a:gsLst>
                <a:gs pos="100000">
                  <a:schemeClr val="tx1"/>
                </a:gs>
                <a:gs pos="80000">
                  <a:schemeClr val="bg1">
                    <a:lumMod val="85000"/>
                  </a:schemeClr>
                </a:gs>
                <a:gs pos="34000">
                  <a:schemeClr val="tx1"/>
                </a:gs>
                <a:gs pos="0">
                  <a:schemeClr val="bg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Shape 98">
            <a:extLst>
              <a:ext uri="{FF2B5EF4-FFF2-40B4-BE49-F238E27FC236}">
                <a16:creationId xmlns:a16="http://schemas.microsoft.com/office/drawing/2014/main" id="{5194DF9D-6396-4047-AB85-6681E4AE0DD9}"/>
              </a:ext>
            </a:extLst>
          </p:cNvPr>
          <p:cNvSpPr txBox="1">
            <a:spLocks/>
          </p:cNvSpPr>
          <p:nvPr/>
        </p:nvSpPr>
        <p:spPr>
          <a:xfrm>
            <a:off x="4225467" y="2286566"/>
            <a:ext cx="3897859" cy="1494405"/>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t>1.</a:t>
            </a:r>
          </a:p>
          <a:p>
            <a:pPr algn="ctr">
              <a:spcBef>
                <a:spcPts val="0"/>
              </a:spcBef>
            </a:pPr>
            <a:r>
              <a:rPr lang="en" sz="3600" dirty="0"/>
              <a:t>YOUR FIRST HEADLINE</a:t>
            </a:r>
          </a:p>
        </p:txBody>
      </p:sp>
      <p:sp>
        <p:nvSpPr>
          <p:cNvPr id="3" name="Shape 99">
            <a:extLst>
              <a:ext uri="{FF2B5EF4-FFF2-40B4-BE49-F238E27FC236}">
                <a16:creationId xmlns:a16="http://schemas.microsoft.com/office/drawing/2014/main" id="{4FEEE29C-7FE0-4368-BC8F-CF5DDC55CA7E}"/>
              </a:ext>
            </a:extLst>
          </p:cNvPr>
          <p:cNvSpPr txBox="1">
            <a:spLocks/>
          </p:cNvSpPr>
          <p:nvPr/>
        </p:nvSpPr>
        <p:spPr>
          <a:xfrm>
            <a:off x="4030595" y="3661049"/>
            <a:ext cx="4287603" cy="823450"/>
          </a:xfrm>
          <a:prstGeom prst="rect">
            <a:avLst/>
          </a:prstGeom>
        </p:spPr>
        <p:txBody>
          <a:bodyPr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 sz="2000" dirty="0">
                <a:solidFill>
                  <a:srgbClr val="2FD5D5"/>
                </a:solidFill>
              </a:rPr>
              <a:t>First things first let’s start with the first set of slides</a:t>
            </a:r>
          </a:p>
        </p:txBody>
      </p:sp>
    </p:spTree>
    <p:extLst>
      <p:ext uri="{BB962C8B-B14F-4D97-AF65-F5344CB8AC3E}">
        <p14:creationId xmlns:p14="http://schemas.microsoft.com/office/powerpoint/2010/main" val="21769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67600" y="2882401"/>
            <a:ext cx="6256800" cy="1093199"/>
          </a:xfrm>
        </p:spPr>
        <p:txBody>
          <a:bodyPr>
            <a:normAutofit fontScale="85000" lnSpcReduction="20000"/>
          </a:bodyPr>
          <a:lstStyle/>
          <a:p>
            <a:pPr marL="0" indent="0">
              <a:buNone/>
            </a:pPr>
            <a:r>
              <a:rPr lang="en-US" b="0" dirty="0"/>
              <a:t>A fine quotation is a diamond in the hand of a man of wit and a pebble in the hand of a fool. </a:t>
            </a:r>
          </a:p>
          <a:p>
            <a:pPr marL="0" indent="0">
              <a:buNone/>
            </a:pPr>
            <a:endParaRPr lang="en-US" b="0" dirty="0"/>
          </a:p>
        </p:txBody>
      </p:sp>
      <p:pic>
        <p:nvPicPr>
          <p:cNvPr id="3" name="Picture 2">
            <a:extLst>
              <a:ext uri="{FF2B5EF4-FFF2-40B4-BE49-F238E27FC236}">
                <a16:creationId xmlns:a16="http://schemas.microsoft.com/office/drawing/2014/main" id="{E93D7886-4A70-4CC1-9321-E927A5D7748D}"/>
              </a:ext>
            </a:extLst>
          </p:cNvPr>
          <p:cNvPicPr>
            <a:picLocks noChangeAspect="1"/>
          </p:cNvPicPr>
          <p:nvPr/>
        </p:nvPicPr>
        <p:blipFill rotWithShape="1">
          <a:blip r:embed="rId2"/>
          <a:srcRect l="32844" t="55502" r="34049" b="20467"/>
          <a:stretch/>
        </p:blipFill>
        <p:spPr>
          <a:xfrm flipH="1">
            <a:off x="929388" y="959370"/>
            <a:ext cx="1133513" cy="1034946"/>
          </a:xfrm>
          <a:prstGeom prst="rect">
            <a:avLst/>
          </a:prstGeom>
        </p:spPr>
      </p:pic>
      <p:pic>
        <p:nvPicPr>
          <p:cNvPr id="4" name="Picture 3">
            <a:extLst>
              <a:ext uri="{FF2B5EF4-FFF2-40B4-BE49-F238E27FC236}">
                <a16:creationId xmlns:a16="http://schemas.microsoft.com/office/drawing/2014/main" id="{DB556D06-6AA9-4997-93F5-3065F20EA934}"/>
              </a:ext>
            </a:extLst>
          </p:cNvPr>
          <p:cNvPicPr>
            <a:picLocks noChangeAspect="1"/>
          </p:cNvPicPr>
          <p:nvPr/>
        </p:nvPicPr>
        <p:blipFill rotWithShape="1">
          <a:blip r:embed="rId2"/>
          <a:srcRect l="32844" t="55502" r="34049" b="20467"/>
          <a:stretch/>
        </p:blipFill>
        <p:spPr>
          <a:xfrm>
            <a:off x="10066634" y="959370"/>
            <a:ext cx="1133513" cy="1034946"/>
          </a:xfrm>
          <a:prstGeom prst="rect">
            <a:avLst/>
          </a:prstGeom>
        </p:spPr>
      </p:pic>
    </p:spTree>
    <p:extLst>
      <p:ext uri="{BB962C8B-B14F-4D97-AF65-F5344CB8AC3E}">
        <p14:creationId xmlns:p14="http://schemas.microsoft.com/office/powerpoint/2010/main" val="232857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9"/>
          <p:cNvSpPr txBox="1">
            <a:spLocks/>
          </p:cNvSpPr>
          <p:nvPr/>
        </p:nvSpPr>
        <p:spPr>
          <a:xfrm>
            <a:off x="1518984" y="3312826"/>
            <a:ext cx="4117318"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7200" dirty="0"/>
              <a:t>BIG </a:t>
            </a:r>
            <a:r>
              <a:rPr lang="en" sz="7200" dirty="0">
                <a:solidFill>
                  <a:srgbClr val="FFFF00"/>
                </a:solidFill>
              </a:rPr>
              <a:t>IDEA</a:t>
            </a:r>
          </a:p>
        </p:txBody>
      </p:sp>
      <p:sp>
        <p:nvSpPr>
          <p:cNvPr id="3" name="Rectangle 2">
            <a:extLst>
              <a:ext uri="{FF2B5EF4-FFF2-40B4-BE49-F238E27FC236}">
                <a16:creationId xmlns:a16="http://schemas.microsoft.com/office/drawing/2014/main" id="{726EDDF2-3E2B-4DE8-AADA-AA16D809168D}"/>
              </a:ext>
            </a:extLst>
          </p:cNvPr>
          <p:cNvSpPr/>
          <p:nvPr/>
        </p:nvSpPr>
        <p:spPr>
          <a:xfrm>
            <a:off x="1563954" y="3971675"/>
            <a:ext cx="4177279" cy="738664"/>
          </a:xfrm>
          <a:prstGeom prst="rect">
            <a:avLst/>
          </a:prstGeom>
        </p:spPr>
        <p:txBody>
          <a:bodyPr wrap="square">
            <a:spAutoFit/>
          </a:bodyPr>
          <a:lstStyle/>
          <a:p>
            <a:r>
              <a:rPr lang="en-US" sz="1400" dirty="0">
                <a:solidFill>
                  <a:schemeClr val="bg1"/>
                </a:solidFill>
              </a:rPr>
              <a:t>Grab the attention of your audience by using icons and impressive</a:t>
            </a:r>
          </a:p>
          <a:p>
            <a:r>
              <a:rPr lang="en-US" sz="1400" dirty="0">
                <a:solidFill>
                  <a:schemeClr val="bg1"/>
                </a:solidFill>
              </a:rPr>
              <a:t>images</a:t>
            </a:r>
          </a:p>
        </p:txBody>
      </p:sp>
      <p:grpSp>
        <p:nvGrpSpPr>
          <p:cNvPr id="5" name="Shape 419">
            <a:extLst>
              <a:ext uri="{FF2B5EF4-FFF2-40B4-BE49-F238E27FC236}">
                <a16:creationId xmlns:a16="http://schemas.microsoft.com/office/drawing/2014/main" id="{36BA3F35-AA19-4CC3-A33A-0BA862C19975}"/>
              </a:ext>
            </a:extLst>
          </p:cNvPr>
          <p:cNvGrpSpPr/>
          <p:nvPr/>
        </p:nvGrpSpPr>
        <p:grpSpPr>
          <a:xfrm>
            <a:off x="2504778" y="1558978"/>
            <a:ext cx="1628338" cy="1586044"/>
            <a:chOff x="5926225" y="921350"/>
            <a:chExt cx="517800" cy="504350"/>
          </a:xfrm>
          <a:solidFill>
            <a:schemeClr val="bg1"/>
          </a:solidFill>
        </p:grpSpPr>
        <p:sp>
          <p:nvSpPr>
            <p:cNvPr id="6" name="Shape 420">
              <a:extLst>
                <a:ext uri="{FF2B5EF4-FFF2-40B4-BE49-F238E27FC236}">
                  <a16:creationId xmlns:a16="http://schemas.microsoft.com/office/drawing/2014/main" id="{9EB4215D-350F-4ED4-97FA-B9708A0AD13D}"/>
                </a:ext>
              </a:extLst>
            </p:cNvPr>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421">
              <a:extLst>
                <a:ext uri="{FF2B5EF4-FFF2-40B4-BE49-F238E27FC236}">
                  <a16:creationId xmlns:a16="http://schemas.microsoft.com/office/drawing/2014/main" id="{DAFC3B17-9CF6-4463-9D83-7DB881EAA234}"/>
                </a:ext>
              </a:extLst>
            </p:cNvPr>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59508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5"/>
          <p:cNvSpPr txBox="1">
            <a:spLocks noGrp="1"/>
          </p:cNvSpPr>
          <p:nvPr>
            <p:ph type="title"/>
          </p:nvPr>
        </p:nvSpPr>
        <p:spPr>
          <a:xfrm>
            <a:off x="251155" y="796473"/>
            <a:ext cx="6732030" cy="1464910"/>
          </a:xfrm>
          <a:prstGeom prst="rect">
            <a:avLst/>
          </a:prstGeom>
        </p:spPr>
        <p:txBody>
          <a:bodyPr lIns="91425" tIns="91425" rIns="91425" bIns="91425" anchor="b" anchorCtr="0">
            <a:noAutofit/>
          </a:bodyPr>
          <a:lstStyle/>
          <a:p>
            <a:pPr lvl="0">
              <a:spcBef>
                <a:spcPts val="0"/>
              </a:spcBef>
              <a:buNone/>
            </a:pPr>
            <a:r>
              <a:rPr lang="en" sz="3600" dirty="0"/>
              <a:t>YOU CAN ALSO SPLIT YOUR CONTENT</a:t>
            </a:r>
          </a:p>
        </p:txBody>
      </p:sp>
      <p:sp>
        <p:nvSpPr>
          <p:cNvPr id="3" name="Rectangle 2">
            <a:extLst>
              <a:ext uri="{FF2B5EF4-FFF2-40B4-BE49-F238E27FC236}">
                <a16:creationId xmlns:a16="http://schemas.microsoft.com/office/drawing/2014/main" id="{D18FE4C6-3116-46FB-BDC6-3D6D419688D8}"/>
              </a:ext>
            </a:extLst>
          </p:cNvPr>
          <p:cNvSpPr/>
          <p:nvPr/>
        </p:nvSpPr>
        <p:spPr>
          <a:xfrm>
            <a:off x="251155" y="2510704"/>
            <a:ext cx="2865391" cy="3600986"/>
          </a:xfrm>
          <a:prstGeom prst="rect">
            <a:avLst/>
          </a:prstGeom>
        </p:spPr>
        <p:txBody>
          <a:bodyPr wrap="square">
            <a:spAutoFit/>
          </a:bodyPr>
          <a:lstStyle/>
          <a:p>
            <a:pPr algn="just"/>
            <a:r>
              <a:rPr lang="en-US" b="1" dirty="0">
                <a:solidFill>
                  <a:srgbClr val="FFFF00"/>
                </a:solidFill>
              </a:rPr>
              <a:t>Chris Hadfield</a:t>
            </a:r>
            <a:r>
              <a:rPr lang="en-US" dirty="0">
                <a:solidFill>
                  <a:schemeClr val="bg1"/>
                </a:solidFill>
              </a:rPr>
              <a:t>	</a:t>
            </a:r>
          </a:p>
          <a:p>
            <a:pPr algn="just"/>
            <a:endParaRPr lang="en-US" dirty="0">
              <a:solidFill>
                <a:schemeClr val="bg1"/>
              </a:solidFill>
            </a:endParaRPr>
          </a:p>
          <a:p>
            <a:pPr algn="just"/>
            <a:r>
              <a:rPr lang="en-US" sz="1600" dirty="0">
                <a:solidFill>
                  <a:schemeClr val="bg1"/>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p>
        </p:txBody>
      </p:sp>
      <p:sp>
        <p:nvSpPr>
          <p:cNvPr id="10" name="Rectangle 9">
            <a:extLst>
              <a:ext uri="{FF2B5EF4-FFF2-40B4-BE49-F238E27FC236}">
                <a16:creationId xmlns:a16="http://schemas.microsoft.com/office/drawing/2014/main" id="{5E28E566-3E70-4F93-8CF8-5E466D650FF7}"/>
              </a:ext>
            </a:extLst>
          </p:cNvPr>
          <p:cNvSpPr/>
          <p:nvPr/>
        </p:nvSpPr>
        <p:spPr>
          <a:xfrm>
            <a:off x="3483819" y="2510704"/>
            <a:ext cx="3012231" cy="3600986"/>
          </a:xfrm>
          <a:prstGeom prst="rect">
            <a:avLst/>
          </a:prstGeom>
        </p:spPr>
        <p:txBody>
          <a:bodyPr wrap="square">
            <a:spAutoFit/>
          </a:bodyPr>
          <a:lstStyle/>
          <a:p>
            <a:pPr algn="just"/>
            <a:r>
              <a:rPr lang="en-US" b="1" dirty="0">
                <a:solidFill>
                  <a:srgbClr val="FFFF00"/>
                </a:solidFill>
              </a:rPr>
              <a:t>Erin Cummings</a:t>
            </a:r>
          </a:p>
          <a:p>
            <a:pPr algn="just"/>
            <a:endParaRPr lang="en-US" b="1" dirty="0">
              <a:solidFill>
                <a:srgbClr val="FFFF00"/>
              </a:solidFill>
            </a:endParaRPr>
          </a:p>
          <a:p>
            <a:pPr algn="just"/>
            <a:r>
              <a:rPr lang="en-US" sz="1600" dirty="0">
                <a:solidFill>
                  <a:schemeClr val="bg1"/>
                </a:solidFill>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600" dirty="0">
                <a:solidFill>
                  <a:schemeClr val="bg1"/>
                </a:solidFill>
              </a:rPr>
            </a:br>
            <a:endParaRPr lang="en-US" sz="1600" dirty="0">
              <a:solidFill>
                <a:schemeClr val="bg1"/>
              </a:solidFill>
            </a:endParaRPr>
          </a:p>
        </p:txBody>
      </p:sp>
    </p:spTree>
    <p:extLst>
      <p:ext uri="{BB962C8B-B14F-4D97-AF65-F5344CB8AC3E}">
        <p14:creationId xmlns:p14="http://schemas.microsoft.com/office/powerpoint/2010/main" val="415119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0"/>
          <p:cNvSpPr txBox="1">
            <a:spLocks noGrp="1"/>
          </p:cNvSpPr>
          <p:nvPr>
            <p:ph type="title"/>
          </p:nvPr>
        </p:nvSpPr>
        <p:spPr>
          <a:xfrm>
            <a:off x="581887" y="945941"/>
            <a:ext cx="7053416" cy="928040"/>
          </a:xfrm>
          <a:prstGeom prst="rect">
            <a:avLst/>
          </a:prstGeom>
        </p:spPr>
        <p:txBody>
          <a:bodyPr lIns="91425" tIns="91425" rIns="91425" bIns="91425" anchor="b" anchorCtr="0">
            <a:noAutofit/>
          </a:bodyPr>
          <a:lstStyle/>
          <a:p>
            <a:pPr lvl="0">
              <a:spcBef>
                <a:spcPts val="0"/>
              </a:spcBef>
              <a:buNone/>
            </a:pPr>
            <a:r>
              <a:rPr lang="en" sz="3600" dirty="0"/>
              <a:t>IN TWO OR THREE COLUMNS</a:t>
            </a:r>
          </a:p>
        </p:txBody>
      </p:sp>
      <p:sp>
        <p:nvSpPr>
          <p:cNvPr id="5" name="Rectangle 4">
            <a:extLst>
              <a:ext uri="{FF2B5EF4-FFF2-40B4-BE49-F238E27FC236}">
                <a16:creationId xmlns:a16="http://schemas.microsoft.com/office/drawing/2014/main" id="{31FC0428-E6EC-4DBE-9530-F222B75A5F18}"/>
              </a:ext>
            </a:extLst>
          </p:cNvPr>
          <p:cNvSpPr/>
          <p:nvPr/>
        </p:nvSpPr>
        <p:spPr>
          <a:xfrm>
            <a:off x="430340" y="2012204"/>
            <a:ext cx="2220418" cy="3046988"/>
          </a:xfrm>
          <a:prstGeom prst="rect">
            <a:avLst/>
          </a:prstGeom>
        </p:spPr>
        <p:txBody>
          <a:bodyPr wrap="square">
            <a:spAutoFit/>
          </a:bodyPr>
          <a:lstStyle/>
          <a:p>
            <a:pPr algn="just"/>
            <a:r>
              <a:rPr lang="en-US" sz="1600" b="1" dirty="0">
                <a:solidFill>
                  <a:srgbClr val="FFFF00"/>
                </a:solidFill>
              </a:rPr>
              <a:t>Helen Keller </a:t>
            </a:r>
          </a:p>
          <a:p>
            <a:pPr algn="just"/>
            <a:r>
              <a:rPr lang="en-US" sz="1600" dirty="0">
                <a:solidFill>
                  <a:srgbClr val="FFFF00"/>
                </a:solidFill>
              </a:rPr>
              <a:t>	</a:t>
            </a:r>
          </a:p>
          <a:p>
            <a:pPr algn="just"/>
            <a:r>
              <a:rPr lang="en-US" sz="1600" dirty="0">
                <a:solidFill>
                  <a:schemeClr val="bg1"/>
                </a:solidFill>
              </a:rPr>
              <a:t>Character cannot be developed in ease and quiet. Only through experience of trial and suffering can the soul be strengthened, ambition inspired, and success achieved.</a:t>
            </a:r>
          </a:p>
        </p:txBody>
      </p:sp>
      <p:sp>
        <p:nvSpPr>
          <p:cNvPr id="13" name="Rectangle 12">
            <a:extLst>
              <a:ext uri="{FF2B5EF4-FFF2-40B4-BE49-F238E27FC236}">
                <a16:creationId xmlns:a16="http://schemas.microsoft.com/office/drawing/2014/main" id="{3BCB2097-C847-40BA-8D5E-74F20DE0B44A}"/>
              </a:ext>
            </a:extLst>
          </p:cNvPr>
          <p:cNvSpPr/>
          <p:nvPr/>
        </p:nvSpPr>
        <p:spPr>
          <a:xfrm>
            <a:off x="2737821" y="2012204"/>
            <a:ext cx="2328730" cy="3046988"/>
          </a:xfrm>
          <a:prstGeom prst="rect">
            <a:avLst/>
          </a:prstGeom>
        </p:spPr>
        <p:txBody>
          <a:bodyPr wrap="square">
            <a:spAutoFit/>
          </a:bodyPr>
          <a:lstStyle/>
          <a:p>
            <a:pPr algn="just"/>
            <a:r>
              <a:rPr lang="en-US" sz="1600" b="1" dirty="0">
                <a:solidFill>
                  <a:srgbClr val="FFFF00"/>
                </a:solidFill>
              </a:rPr>
              <a:t>Mario Andretti</a:t>
            </a:r>
            <a:endParaRPr lang="en-US" sz="1600" b="1" dirty="0">
              <a:solidFill>
                <a:schemeClr val="bg1"/>
              </a:solidFill>
            </a:endParaRPr>
          </a:p>
          <a:p>
            <a:pPr algn="just"/>
            <a:endParaRPr lang="en-US" sz="1600" dirty="0">
              <a:solidFill>
                <a:schemeClr val="bg1"/>
              </a:solidFill>
            </a:endParaRPr>
          </a:p>
          <a:p>
            <a:pPr algn="just"/>
            <a:r>
              <a:rPr lang="en-US" sz="1600" dirty="0">
                <a:solidFill>
                  <a:schemeClr val="bg1"/>
                </a:solidFill>
              </a:rPr>
              <a:t>Desire is the key to motivation, but it's determination and commitment to an unrelenting pursuit of your goal - a commitment to excellence - that will enable you to attain the success you seek. </a:t>
            </a:r>
          </a:p>
        </p:txBody>
      </p:sp>
      <p:sp>
        <p:nvSpPr>
          <p:cNvPr id="15" name="Rectangle 14">
            <a:extLst>
              <a:ext uri="{FF2B5EF4-FFF2-40B4-BE49-F238E27FC236}">
                <a16:creationId xmlns:a16="http://schemas.microsoft.com/office/drawing/2014/main" id="{4CB47B4E-BAAC-4198-8C46-7F4000C010E8}"/>
              </a:ext>
            </a:extLst>
          </p:cNvPr>
          <p:cNvSpPr/>
          <p:nvPr/>
        </p:nvSpPr>
        <p:spPr>
          <a:xfrm>
            <a:off x="5123634" y="2000736"/>
            <a:ext cx="2311490" cy="3046988"/>
          </a:xfrm>
          <a:prstGeom prst="rect">
            <a:avLst/>
          </a:prstGeom>
        </p:spPr>
        <p:txBody>
          <a:bodyPr wrap="square">
            <a:spAutoFit/>
          </a:bodyPr>
          <a:lstStyle/>
          <a:p>
            <a:pPr algn="just"/>
            <a:r>
              <a:rPr lang="en-US" sz="1600" b="1" dirty="0">
                <a:solidFill>
                  <a:srgbClr val="FFFF00"/>
                </a:solidFill>
              </a:rPr>
              <a:t>Dwight D. Eisenhower</a:t>
            </a:r>
          </a:p>
          <a:p>
            <a:pPr algn="just"/>
            <a:endParaRPr lang="en-US" sz="1600" b="1" dirty="0">
              <a:solidFill>
                <a:srgbClr val="FFFF00"/>
              </a:solidFill>
            </a:endParaRPr>
          </a:p>
          <a:p>
            <a:pPr algn="just"/>
            <a:r>
              <a:rPr lang="en-US" sz="1600" dirty="0">
                <a:solidFill>
                  <a:schemeClr val="bg1"/>
                </a:solidFill>
              </a:rPr>
              <a:t>The supreme quality for leadership is unquestionably integrity. Without it, no real success is possible, no matter whether it is on a section gang, a football field, in an army, or in an office. </a:t>
            </a:r>
          </a:p>
        </p:txBody>
      </p:sp>
    </p:spTree>
    <p:extLst>
      <p:ext uri="{BB962C8B-B14F-4D97-AF65-F5344CB8AC3E}">
        <p14:creationId xmlns:p14="http://schemas.microsoft.com/office/powerpoint/2010/main" val="316094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97EDE-8249-4A8B-B1CF-221ED22148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A9E30EA-1557-42CE-B111-0B8C3457740E}"/>
              </a:ext>
            </a:extLst>
          </p:cNvPr>
          <p:cNvSpPr/>
          <p:nvPr/>
        </p:nvSpPr>
        <p:spPr>
          <a:xfrm>
            <a:off x="-1" y="1771650"/>
            <a:ext cx="5180693" cy="14859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28BB0-7421-422B-87C4-4350502A62D6}"/>
              </a:ext>
            </a:extLst>
          </p:cNvPr>
          <p:cNvSpPr txBox="1">
            <a:spLocks/>
          </p:cNvSpPr>
          <p:nvPr/>
        </p:nvSpPr>
        <p:spPr>
          <a:xfrm>
            <a:off x="121033" y="1856683"/>
            <a:ext cx="5021560" cy="135393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rPr>
              <a:t>BIG </a:t>
            </a:r>
            <a:r>
              <a:rPr lang="en-US" sz="4000" dirty="0">
                <a:solidFill>
                  <a:schemeClr val="accent4">
                    <a:lumMod val="40000"/>
                    <a:lumOff val="60000"/>
                  </a:schemeClr>
                </a:solidFill>
              </a:rPr>
              <a:t>PICTURE</a:t>
            </a:r>
            <a:r>
              <a:rPr lang="en-US" sz="4000" dirty="0">
                <a:solidFill>
                  <a:schemeClr val="bg1"/>
                </a:solidFill>
              </a:rPr>
              <a:t> CREATES BIG </a:t>
            </a:r>
            <a:r>
              <a:rPr lang="en-US" sz="4000" dirty="0">
                <a:solidFill>
                  <a:schemeClr val="accent4">
                    <a:lumMod val="40000"/>
                    <a:lumOff val="60000"/>
                  </a:schemeClr>
                </a:solidFill>
              </a:rPr>
              <a:t>IMPACT</a:t>
            </a:r>
            <a:br>
              <a:rPr lang="en-US" sz="2000" dirty="0">
                <a:solidFill>
                  <a:schemeClr val="bg1"/>
                </a:solidFill>
              </a:rPr>
            </a:br>
            <a:r>
              <a:rPr lang="en-US" sz="2000" dirty="0">
                <a:solidFill>
                  <a:schemeClr val="bg1"/>
                </a:solidFill>
              </a:rPr>
              <a:t>A Picture Is Worth A Thousand Words</a:t>
            </a:r>
          </a:p>
        </p:txBody>
      </p:sp>
    </p:spTree>
    <p:extLst>
      <p:ext uri="{BB962C8B-B14F-4D97-AF65-F5344CB8AC3E}">
        <p14:creationId xmlns:p14="http://schemas.microsoft.com/office/powerpoint/2010/main" val="332645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8">
            <a:extLst>
              <a:ext uri="{FF2B5EF4-FFF2-40B4-BE49-F238E27FC236}">
                <a16:creationId xmlns:a16="http://schemas.microsoft.com/office/drawing/2014/main" id="{4F258A64-2E70-4CC6-833F-DFD3402664E5}"/>
              </a:ext>
            </a:extLst>
          </p:cNvPr>
          <p:cNvSpPr txBox="1">
            <a:spLocks/>
          </p:cNvSpPr>
          <p:nvPr/>
        </p:nvSpPr>
        <p:spPr>
          <a:xfrm>
            <a:off x="715223" y="284813"/>
            <a:ext cx="11152927" cy="69478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bg1"/>
                </a:solidFill>
              </a:rPr>
              <a:t>USE CHARTS TO EXPLAIN YOUR IDEAS</a:t>
            </a:r>
          </a:p>
        </p:txBody>
      </p:sp>
      <p:graphicFrame>
        <p:nvGraphicFramePr>
          <p:cNvPr id="5" name="Chart 4">
            <a:extLst>
              <a:ext uri="{FF2B5EF4-FFF2-40B4-BE49-F238E27FC236}">
                <a16:creationId xmlns:a16="http://schemas.microsoft.com/office/drawing/2014/main" id="{B0C65106-8CA0-484F-A341-B62E10440979}"/>
              </a:ext>
            </a:extLst>
          </p:cNvPr>
          <p:cNvGraphicFramePr/>
          <p:nvPr>
            <p:extLst>
              <p:ext uri="{D42A27DB-BD31-4B8C-83A1-F6EECF244321}">
                <p14:modId xmlns:p14="http://schemas.microsoft.com/office/powerpoint/2010/main" val="3556809082"/>
              </p:ext>
            </p:extLst>
          </p:nvPr>
        </p:nvGraphicFramePr>
        <p:xfrm>
          <a:off x="1927069" y="1109410"/>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86260"/>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0">
      <a:majorFont>
        <a:latin typeface="Raleway Medium"/>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495</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Bitter</vt:lpstr>
      <vt:lpstr>Dosis</vt:lpstr>
      <vt:lpstr>Muli</vt:lpstr>
      <vt:lpstr>Raleway</vt:lpstr>
      <vt:lpstr>Raleway Medium</vt:lpstr>
      <vt:lpstr>Office Theme</vt:lpstr>
      <vt:lpstr>TROPICO</vt:lpstr>
      <vt:lpstr>PowerPoint Presentation</vt:lpstr>
      <vt:lpstr>PowerPoint Presentation</vt:lpstr>
      <vt:lpstr>PowerPoint Presentation</vt:lpstr>
      <vt:lpstr>PowerPoint Presentation</vt:lpstr>
      <vt:lpstr>YOU CAN ALSO SPLIT YOUR CONTENT</vt:lpstr>
      <vt:lpstr>IN TWO OR THREE COLUMNS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suhair</cp:lastModifiedBy>
  <cp:revision>63</cp:revision>
  <dcterms:created xsi:type="dcterms:W3CDTF">2017-08-02T20:41:11Z</dcterms:created>
  <dcterms:modified xsi:type="dcterms:W3CDTF">2018-02-06T21:55:06Z</dcterms:modified>
</cp:coreProperties>
</file>