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7" r:id="rId2"/>
    <p:sldId id="261" r:id="rId3"/>
    <p:sldId id="260" r:id="rId4"/>
    <p:sldId id="264" r:id="rId5"/>
    <p:sldId id="258" r:id="rId6"/>
    <p:sldId id="269" r:id="rId7"/>
    <p:sldId id="271" r:id="rId8"/>
    <p:sldId id="272" r:id="rId9"/>
    <p:sldId id="263" r:id="rId10"/>
    <p:sldId id="265" r:id="rId11"/>
    <p:sldId id="266" r:id="rId12"/>
    <p:sldId id="26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11/layout/CircleProcess" loCatId="process" qsTypeId="urn:microsoft.com/office/officeart/2005/8/quickstyle/simple4" qsCatId="simple" csTypeId="urn:microsoft.com/office/officeart/2005/8/colors/colorful2" csCatId="colorful"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EA09D7E-1544-4011-8E8A-907F0F2D0467}" type="pres">
      <dgm:prSet presAssocID="{68FC957F-24FC-4F24-A8B5-39B039AC0627}" presName="Name0" presStyleCnt="0">
        <dgm:presLayoutVars>
          <dgm:chMax val="11"/>
          <dgm:chPref val="11"/>
          <dgm:dir/>
          <dgm:resizeHandles/>
        </dgm:presLayoutVars>
      </dgm:prSet>
      <dgm:spPr/>
      <dgm:t>
        <a:bodyPr/>
        <a:lstStyle/>
        <a:p>
          <a:endParaRPr lang="en-US"/>
        </a:p>
      </dgm:t>
    </dgm:pt>
    <dgm:pt modelId="{AF20F37E-EF17-4FDB-B0DB-07840F27B2A4}" type="pres">
      <dgm:prSet presAssocID="{71FC0FCB-730D-4845-8992-8555F7514967}" presName="Accent4" presStyleCnt="0"/>
      <dgm:spPr/>
      <dgm:t>
        <a:bodyPr/>
        <a:lstStyle/>
        <a:p>
          <a:endParaRPr lang="en-US"/>
        </a:p>
      </dgm:t>
    </dgm:pt>
    <dgm:pt modelId="{BBB3BE3C-2772-4E7E-B326-9810AEAEB314}" type="pres">
      <dgm:prSet presAssocID="{71FC0FCB-730D-4845-8992-8555F7514967}" presName="Accent" presStyleLbl="node1" presStyleIdx="0" presStyleCnt="4"/>
      <dgm:spPr/>
      <dgm:t>
        <a:bodyPr/>
        <a:lstStyle/>
        <a:p>
          <a:endParaRPr lang="en-US"/>
        </a:p>
      </dgm:t>
    </dgm:pt>
    <dgm:pt modelId="{554547A0-EA41-4D88-9D2D-782F63C8C8A6}" type="pres">
      <dgm:prSet presAssocID="{71FC0FCB-730D-4845-8992-8555F7514967}" presName="ParentBackground4" presStyleCnt="0"/>
      <dgm:spPr/>
      <dgm:t>
        <a:bodyPr/>
        <a:lstStyle/>
        <a:p>
          <a:endParaRPr lang="en-US"/>
        </a:p>
      </dgm:t>
    </dgm:pt>
    <dgm:pt modelId="{1089E960-967B-4641-A480-F8ADD30FD502}" type="pres">
      <dgm:prSet presAssocID="{71FC0FCB-730D-4845-8992-8555F7514967}" presName="ParentBackground" presStyleLbl="fgAcc1" presStyleIdx="0" presStyleCnt="4"/>
      <dgm:spPr/>
      <dgm:t>
        <a:bodyPr/>
        <a:lstStyle/>
        <a:p>
          <a:endParaRPr lang="en-US"/>
        </a:p>
      </dgm:t>
    </dgm:pt>
    <dgm:pt modelId="{8C922F67-D52A-46F9-8387-F31AF72A52BB}" type="pres">
      <dgm:prSet presAssocID="{71FC0FCB-730D-4845-8992-8555F7514967}" presName="Parent4" presStyleLbl="revTx" presStyleIdx="0" presStyleCnt="0">
        <dgm:presLayoutVars>
          <dgm:chMax val="1"/>
          <dgm:chPref val="1"/>
          <dgm:bulletEnabled val="1"/>
        </dgm:presLayoutVars>
      </dgm:prSet>
      <dgm:spPr/>
      <dgm:t>
        <a:bodyPr/>
        <a:lstStyle/>
        <a:p>
          <a:endParaRPr lang="en-US"/>
        </a:p>
      </dgm:t>
    </dgm:pt>
    <dgm:pt modelId="{ED161263-9148-47B8-B4CB-3D387658D6E6}" type="pres">
      <dgm:prSet presAssocID="{5E036342-9FAC-4D04-8B8B-8090EF1ED107}" presName="Accent3" presStyleCnt="0"/>
      <dgm:spPr/>
      <dgm:t>
        <a:bodyPr/>
        <a:lstStyle/>
        <a:p>
          <a:endParaRPr lang="en-US"/>
        </a:p>
      </dgm:t>
    </dgm:pt>
    <dgm:pt modelId="{1DCD2F2C-ABD1-4DAE-BA4F-1B9B7E4DCB89}" type="pres">
      <dgm:prSet presAssocID="{5E036342-9FAC-4D04-8B8B-8090EF1ED107}" presName="Accent" presStyleLbl="node1" presStyleIdx="1" presStyleCnt="4"/>
      <dgm:spPr/>
      <dgm:t>
        <a:bodyPr/>
        <a:lstStyle/>
        <a:p>
          <a:endParaRPr lang="en-US"/>
        </a:p>
      </dgm:t>
    </dgm:pt>
    <dgm:pt modelId="{9A3DCB4F-3DAF-488F-95EC-883B6A13B032}" type="pres">
      <dgm:prSet presAssocID="{5E036342-9FAC-4D04-8B8B-8090EF1ED107}" presName="ParentBackground3" presStyleCnt="0"/>
      <dgm:spPr/>
      <dgm:t>
        <a:bodyPr/>
        <a:lstStyle/>
        <a:p>
          <a:endParaRPr lang="en-US"/>
        </a:p>
      </dgm:t>
    </dgm:pt>
    <dgm:pt modelId="{6E1DFC14-5C3B-466A-AB89-25687DC8FC9A}" type="pres">
      <dgm:prSet presAssocID="{5E036342-9FAC-4D04-8B8B-8090EF1ED107}" presName="ParentBackground" presStyleLbl="fgAcc1" presStyleIdx="1" presStyleCnt="4"/>
      <dgm:spPr/>
      <dgm:t>
        <a:bodyPr/>
        <a:lstStyle/>
        <a:p>
          <a:endParaRPr lang="en-US"/>
        </a:p>
      </dgm:t>
    </dgm:pt>
    <dgm:pt modelId="{63AE46E5-BF38-4E65-8BFD-E8773ACD00EA}" type="pres">
      <dgm:prSet presAssocID="{5E036342-9FAC-4D04-8B8B-8090EF1ED107}" presName="Parent3" presStyleLbl="revTx" presStyleIdx="0" presStyleCnt="0">
        <dgm:presLayoutVars>
          <dgm:chMax val="1"/>
          <dgm:chPref val="1"/>
          <dgm:bulletEnabled val="1"/>
        </dgm:presLayoutVars>
      </dgm:prSet>
      <dgm:spPr/>
      <dgm:t>
        <a:bodyPr/>
        <a:lstStyle/>
        <a:p>
          <a:endParaRPr lang="en-US"/>
        </a:p>
      </dgm:t>
    </dgm:pt>
    <dgm:pt modelId="{0E9F1600-95B8-4E0B-836A-5915A691FE5D}" type="pres">
      <dgm:prSet presAssocID="{E44CDF4E-CCED-4C59-9767-C29E043EA7F9}" presName="Accent2" presStyleCnt="0"/>
      <dgm:spPr/>
      <dgm:t>
        <a:bodyPr/>
        <a:lstStyle/>
        <a:p>
          <a:endParaRPr lang="en-US"/>
        </a:p>
      </dgm:t>
    </dgm:pt>
    <dgm:pt modelId="{5A32ABD5-6549-4052-9FBC-D7B0DBBA4FB0}" type="pres">
      <dgm:prSet presAssocID="{E44CDF4E-CCED-4C59-9767-C29E043EA7F9}" presName="Accent" presStyleLbl="node1" presStyleIdx="2" presStyleCnt="4"/>
      <dgm:spPr/>
      <dgm:t>
        <a:bodyPr/>
        <a:lstStyle/>
        <a:p>
          <a:endParaRPr lang="en-US"/>
        </a:p>
      </dgm:t>
    </dgm:pt>
    <dgm:pt modelId="{D17DC259-7B72-4C0C-BBB1-099E575E8946}" type="pres">
      <dgm:prSet presAssocID="{E44CDF4E-CCED-4C59-9767-C29E043EA7F9}" presName="ParentBackground2" presStyleCnt="0"/>
      <dgm:spPr/>
      <dgm:t>
        <a:bodyPr/>
        <a:lstStyle/>
        <a:p>
          <a:endParaRPr lang="en-US"/>
        </a:p>
      </dgm:t>
    </dgm:pt>
    <dgm:pt modelId="{D04E09A1-4709-4DEE-A8B6-8ABF6A28492C}" type="pres">
      <dgm:prSet presAssocID="{E44CDF4E-CCED-4C59-9767-C29E043EA7F9}" presName="ParentBackground" presStyleLbl="fgAcc1" presStyleIdx="2" presStyleCnt="4"/>
      <dgm:spPr/>
      <dgm:t>
        <a:bodyPr/>
        <a:lstStyle/>
        <a:p>
          <a:endParaRPr lang="en-US"/>
        </a:p>
      </dgm:t>
    </dgm:pt>
    <dgm:pt modelId="{FBF59BD7-0ED9-4446-9C53-49089C1235DF}" type="pres">
      <dgm:prSet presAssocID="{E44CDF4E-CCED-4C59-9767-C29E043EA7F9}" presName="Parent2" presStyleLbl="revTx" presStyleIdx="0" presStyleCnt="0">
        <dgm:presLayoutVars>
          <dgm:chMax val="1"/>
          <dgm:chPref val="1"/>
          <dgm:bulletEnabled val="1"/>
        </dgm:presLayoutVars>
      </dgm:prSet>
      <dgm:spPr/>
      <dgm:t>
        <a:bodyPr/>
        <a:lstStyle/>
        <a:p>
          <a:endParaRPr lang="en-US"/>
        </a:p>
      </dgm:t>
    </dgm:pt>
    <dgm:pt modelId="{D71F1765-568A-43F0-B4EA-B1A48EFDAC7E}" type="pres">
      <dgm:prSet presAssocID="{93B8BBBA-839A-48A2-BEDD-96CBD596129D}" presName="Accent1" presStyleCnt="0"/>
      <dgm:spPr/>
      <dgm:t>
        <a:bodyPr/>
        <a:lstStyle/>
        <a:p>
          <a:endParaRPr lang="en-US"/>
        </a:p>
      </dgm:t>
    </dgm:pt>
    <dgm:pt modelId="{E74ECBA8-B0C0-4490-9BCD-2F6918BAE965}" type="pres">
      <dgm:prSet presAssocID="{93B8BBBA-839A-48A2-BEDD-96CBD596129D}" presName="Accent" presStyleLbl="node1" presStyleIdx="3" presStyleCnt="4"/>
      <dgm:spPr/>
      <dgm:t>
        <a:bodyPr/>
        <a:lstStyle/>
        <a:p>
          <a:endParaRPr lang="en-US"/>
        </a:p>
      </dgm:t>
    </dgm:pt>
    <dgm:pt modelId="{6716E296-5D79-46B3-9FA9-C087CCF94990}" type="pres">
      <dgm:prSet presAssocID="{93B8BBBA-839A-48A2-BEDD-96CBD596129D}" presName="ParentBackground1" presStyleCnt="0"/>
      <dgm:spPr/>
      <dgm:t>
        <a:bodyPr/>
        <a:lstStyle/>
        <a:p>
          <a:endParaRPr lang="en-US"/>
        </a:p>
      </dgm:t>
    </dgm:pt>
    <dgm:pt modelId="{51F1EAF6-79FC-41E4-AA05-F05B806A75F6}" type="pres">
      <dgm:prSet presAssocID="{93B8BBBA-839A-48A2-BEDD-96CBD596129D}" presName="ParentBackground" presStyleLbl="fgAcc1" presStyleIdx="3" presStyleCnt="4"/>
      <dgm:spPr/>
      <dgm:t>
        <a:bodyPr/>
        <a:lstStyle/>
        <a:p>
          <a:endParaRPr lang="en-US"/>
        </a:p>
      </dgm:t>
    </dgm:pt>
    <dgm:pt modelId="{763BF60D-EF22-48D5-8AD7-4267BE45D9FF}" type="pres">
      <dgm:prSet presAssocID="{93B8BBBA-839A-48A2-BEDD-96CBD596129D}" presName="Parent1" presStyleLbl="revTx" presStyleIdx="0" presStyleCnt="0">
        <dgm:presLayoutVars>
          <dgm:chMax val="1"/>
          <dgm:chPref val="1"/>
          <dgm:bulletEnabled val="1"/>
        </dgm:presLayoutVars>
      </dgm:prSet>
      <dgm:spPr/>
      <dgm:t>
        <a:bodyPr/>
        <a:lstStyle/>
        <a:p>
          <a:endParaRPr lang="en-US"/>
        </a:p>
      </dgm:t>
    </dgm:pt>
  </dgm:ptLst>
  <dgm:cxnLst>
    <dgm:cxn modelId="{F919E473-32BA-4223-A7C4-3DA1F07E4ED0}" type="presOf" srcId="{68FC957F-24FC-4F24-A8B5-39B039AC0627}" destId="{8EA09D7E-1544-4011-8E8A-907F0F2D0467}" srcOrd="0" destOrd="0" presId="urn:microsoft.com/office/officeart/2011/layout/CircleProcess"/>
    <dgm:cxn modelId="{E8EB059D-F9F0-47F9-A7BB-7B3015A9BF28}" type="presOf" srcId="{5E036342-9FAC-4D04-8B8B-8090EF1ED107}" destId="{63AE46E5-BF38-4E65-8BFD-E8773ACD00EA}" srcOrd="1" destOrd="0" presId="urn:microsoft.com/office/officeart/2011/layout/CircleProcess"/>
    <dgm:cxn modelId="{EFE8D72E-959E-4E31-A3F1-3820476CE675}" type="presOf" srcId="{E44CDF4E-CCED-4C59-9767-C29E043EA7F9}" destId="{FBF59BD7-0ED9-4446-9C53-49089C1235DF}" srcOrd="1" destOrd="0" presId="urn:microsoft.com/office/officeart/2011/layout/CircleProcess"/>
    <dgm:cxn modelId="{9E91ACDB-8480-4290-8B51-F901020FC7D6}" srcId="{68FC957F-24FC-4F24-A8B5-39B039AC0627}" destId="{93B8BBBA-839A-48A2-BEDD-96CBD596129D}" srcOrd="0" destOrd="0" parTransId="{A4B39930-B846-45C7-B770-23795AE3C77E}" sibTransId="{7F9ADBC5-6191-4489-A1FD-EB9F43A6A890}"/>
    <dgm:cxn modelId="{217BF25D-6E37-4433-A9A8-2765DC4CE95D}" type="presOf" srcId="{71FC0FCB-730D-4845-8992-8555F7514967}" destId="{8C922F67-D52A-46F9-8387-F31AF72A52BB}" srcOrd="1" destOrd="0" presId="urn:microsoft.com/office/officeart/2011/layout/CircleProcess"/>
    <dgm:cxn modelId="{F71495BE-E711-4E82-877C-917B13B2879A}" type="presOf" srcId="{93B8BBBA-839A-48A2-BEDD-96CBD596129D}" destId="{763BF60D-EF22-48D5-8AD7-4267BE45D9FF}" srcOrd="1" destOrd="0" presId="urn:microsoft.com/office/officeart/2011/layout/CircleProcess"/>
    <dgm:cxn modelId="{EE68C738-4329-4717-B60D-F4C50F0C7B91}" srcId="{68FC957F-24FC-4F24-A8B5-39B039AC0627}" destId="{71FC0FCB-730D-4845-8992-8555F7514967}" srcOrd="3" destOrd="0" parTransId="{3A4F245E-9035-47CA-8436-0AF189ADECF1}" sibTransId="{64643476-6552-4A0B-9252-A5461B1B6208}"/>
    <dgm:cxn modelId="{33445D33-1309-410D-8570-B00C7A4CA3EC}" srcId="{68FC957F-24FC-4F24-A8B5-39B039AC0627}" destId="{5E036342-9FAC-4D04-8B8B-8090EF1ED107}" srcOrd="2" destOrd="0" parTransId="{6EF24677-4199-4457-89DB-C05440C4C07C}" sibTransId="{AB076A16-4993-446B-844E-3CC3782974B6}"/>
    <dgm:cxn modelId="{2CF66FE2-A316-476C-ABA8-0D5D7525E1A0}" type="presOf" srcId="{71FC0FCB-730D-4845-8992-8555F7514967}" destId="{1089E960-967B-4641-A480-F8ADD30FD502}" srcOrd="0" destOrd="0" presId="urn:microsoft.com/office/officeart/2011/layout/CircleProcess"/>
    <dgm:cxn modelId="{BA70641C-061A-4E28-9B7D-0958B91ABD74}" type="presOf" srcId="{E44CDF4E-CCED-4C59-9767-C29E043EA7F9}" destId="{D04E09A1-4709-4DEE-A8B6-8ABF6A28492C}" srcOrd="0" destOrd="0" presId="urn:microsoft.com/office/officeart/2011/layout/CircleProcess"/>
    <dgm:cxn modelId="{0A30499D-05A2-475A-8672-C60CF68BD1DC}" type="presOf" srcId="{5E036342-9FAC-4D04-8B8B-8090EF1ED107}" destId="{6E1DFC14-5C3B-466A-AB89-25687DC8FC9A}" srcOrd="0" destOrd="0" presId="urn:microsoft.com/office/officeart/2011/layout/CircleProcess"/>
    <dgm:cxn modelId="{69C8C6D8-8D4C-4043-8F2C-78CA42DBE5BF}" srcId="{68FC957F-24FC-4F24-A8B5-39B039AC0627}" destId="{E44CDF4E-CCED-4C59-9767-C29E043EA7F9}" srcOrd="1" destOrd="0" parTransId="{23F55E66-ACFF-4FF6-A26A-9AD36F305685}" sibTransId="{437EA4A8-0103-41F9-A0FF-49CBB9AFCDB9}"/>
    <dgm:cxn modelId="{A3FEA9C0-1774-4FDC-9C5D-92C23790C5E1}" type="presOf" srcId="{93B8BBBA-839A-48A2-BEDD-96CBD596129D}" destId="{51F1EAF6-79FC-41E4-AA05-F05B806A75F6}" srcOrd="0" destOrd="0" presId="urn:microsoft.com/office/officeart/2011/layout/CircleProcess"/>
    <dgm:cxn modelId="{1655C7ED-EF07-4189-8EDA-DB63D67E23A4}" type="presParOf" srcId="{8EA09D7E-1544-4011-8E8A-907F0F2D0467}" destId="{AF20F37E-EF17-4FDB-B0DB-07840F27B2A4}" srcOrd="0" destOrd="0" presId="urn:microsoft.com/office/officeart/2011/layout/CircleProcess"/>
    <dgm:cxn modelId="{140C82BD-02F2-4F7B-9FC6-FEE5B6249FB6}" type="presParOf" srcId="{AF20F37E-EF17-4FDB-B0DB-07840F27B2A4}" destId="{BBB3BE3C-2772-4E7E-B326-9810AEAEB314}" srcOrd="0" destOrd="0" presId="urn:microsoft.com/office/officeart/2011/layout/CircleProcess"/>
    <dgm:cxn modelId="{EA5D01D7-6552-4591-A669-BBA3B0379ED1}" type="presParOf" srcId="{8EA09D7E-1544-4011-8E8A-907F0F2D0467}" destId="{554547A0-EA41-4D88-9D2D-782F63C8C8A6}" srcOrd="1" destOrd="0" presId="urn:microsoft.com/office/officeart/2011/layout/CircleProcess"/>
    <dgm:cxn modelId="{4651ECF2-9AAB-49B1-B5D3-CEB1AE9E99F4}" type="presParOf" srcId="{554547A0-EA41-4D88-9D2D-782F63C8C8A6}" destId="{1089E960-967B-4641-A480-F8ADD30FD502}" srcOrd="0" destOrd="0" presId="urn:microsoft.com/office/officeart/2011/layout/CircleProcess"/>
    <dgm:cxn modelId="{75248569-6793-4F36-AC96-CE47903211CD}" type="presParOf" srcId="{8EA09D7E-1544-4011-8E8A-907F0F2D0467}" destId="{8C922F67-D52A-46F9-8387-F31AF72A52BB}" srcOrd="2" destOrd="0" presId="urn:microsoft.com/office/officeart/2011/layout/CircleProcess"/>
    <dgm:cxn modelId="{6CF09772-D54A-471D-8AA9-4558C40B6BEC}" type="presParOf" srcId="{8EA09D7E-1544-4011-8E8A-907F0F2D0467}" destId="{ED161263-9148-47B8-B4CB-3D387658D6E6}" srcOrd="3" destOrd="0" presId="urn:microsoft.com/office/officeart/2011/layout/CircleProcess"/>
    <dgm:cxn modelId="{2F3EAC88-823D-465F-A602-DA6D39EEEF47}" type="presParOf" srcId="{ED161263-9148-47B8-B4CB-3D387658D6E6}" destId="{1DCD2F2C-ABD1-4DAE-BA4F-1B9B7E4DCB89}" srcOrd="0" destOrd="0" presId="urn:microsoft.com/office/officeart/2011/layout/CircleProcess"/>
    <dgm:cxn modelId="{79931325-AEBA-48F2-84B9-E12952D16264}" type="presParOf" srcId="{8EA09D7E-1544-4011-8E8A-907F0F2D0467}" destId="{9A3DCB4F-3DAF-488F-95EC-883B6A13B032}" srcOrd="4" destOrd="0" presId="urn:microsoft.com/office/officeart/2011/layout/CircleProcess"/>
    <dgm:cxn modelId="{574B0EE0-ACC7-409A-AC93-549A77B96836}" type="presParOf" srcId="{9A3DCB4F-3DAF-488F-95EC-883B6A13B032}" destId="{6E1DFC14-5C3B-466A-AB89-25687DC8FC9A}" srcOrd="0" destOrd="0" presId="urn:microsoft.com/office/officeart/2011/layout/CircleProcess"/>
    <dgm:cxn modelId="{4254E531-5FDD-42F9-8040-637FBCDFA32A}" type="presParOf" srcId="{8EA09D7E-1544-4011-8E8A-907F0F2D0467}" destId="{63AE46E5-BF38-4E65-8BFD-E8773ACD00EA}" srcOrd="5" destOrd="0" presId="urn:microsoft.com/office/officeart/2011/layout/CircleProcess"/>
    <dgm:cxn modelId="{A8ABBAB7-0D3F-4C25-AF3D-C011EC268D82}" type="presParOf" srcId="{8EA09D7E-1544-4011-8E8A-907F0F2D0467}" destId="{0E9F1600-95B8-4E0B-836A-5915A691FE5D}" srcOrd="6" destOrd="0" presId="urn:microsoft.com/office/officeart/2011/layout/CircleProcess"/>
    <dgm:cxn modelId="{4593E9F7-565C-41EB-8EE8-F74F840C8F38}" type="presParOf" srcId="{0E9F1600-95B8-4E0B-836A-5915A691FE5D}" destId="{5A32ABD5-6549-4052-9FBC-D7B0DBBA4FB0}" srcOrd="0" destOrd="0" presId="urn:microsoft.com/office/officeart/2011/layout/CircleProcess"/>
    <dgm:cxn modelId="{AF5D3C31-2ECA-4715-86CD-3ECFA9368E4E}" type="presParOf" srcId="{8EA09D7E-1544-4011-8E8A-907F0F2D0467}" destId="{D17DC259-7B72-4C0C-BBB1-099E575E8946}" srcOrd="7" destOrd="0" presId="urn:microsoft.com/office/officeart/2011/layout/CircleProcess"/>
    <dgm:cxn modelId="{D95DAABE-269C-4A80-9359-256542DFBA61}" type="presParOf" srcId="{D17DC259-7B72-4C0C-BBB1-099E575E8946}" destId="{D04E09A1-4709-4DEE-A8B6-8ABF6A28492C}" srcOrd="0" destOrd="0" presId="urn:microsoft.com/office/officeart/2011/layout/CircleProcess"/>
    <dgm:cxn modelId="{60B1CB36-72E6-47F4-AA9E-A11278B0AA4F}" type="presParOf" srcId="{8EA09D7E-1544-4011-8E8A-907F0F2D0467}" destId="{FBF59BD7-0ED9-4446-9C53-49089C1235DF}" srcOrd="8" destOrd="0" presId="urn:microsoft.com/office/officeart/2011/layout/CircleProcess"/>
    <dgm:cxn modelId="{79FB683F-F00A-44EA-9796-B9E4BFFA5E5E}" type="presParOf" srcId="{8EA09D7E-1544-4011-8E8A-907F0F2D0467}" destId="{D71F1765-568A-43F0-B4EA-B1A48EFDAC7E}" srcOrd="9" destOrd="0" presId="urn:microsoft.com/office/officeart/2011/layout/CircleProcess"/>
    <dgm:cxn modelId="{CDB008E6-96D3-4F8D-8623-FE475AF5DB12}" type="presParOf" srcId="{D71F1765-568A-43F0-B4EA-B1A48EFDAC7E}" destId="{E74ECBA8-B0C0-4490-9BCD-2F6918BAE965}" srcOrd="0" destOrd="0" presId="urn:microsoft.com/office/officeart/2011/layout/CircleProcess"/>
    <dgm:cxn modelId="{74A49F80-61AF-48F0-95C0-0A904453E91D}" type="presParOf" srcId="{8EA09D7E-1544-4011-8E8A-907F0F2D0467}" destId="{6716E296-5D79-46B3-9FA9-C087CCF94990}" srcOrd="10" destOrd="0" presId="urn:microsoft.com/office/officeart/2011/layout/CircleProcess"/>
    <dgm:cxn modelId="{89DC55B8-7E08-469B-8380-B4A641D2D17E}" type="presParOf" srcId="{6716E296-5D79-46B3-9FA9-C087CCF94990}" destId="{51F1EAF6-79FC-41E4-AA05-F05B806A75F6}" srcOrd="0" destOrd="0" presId="urn:microsoft.com/office/officeart/2011/layout/CircleProcess"/>
    <dgm:cxn modelId="{CC7CC971-FCCD-4FD7-8B79-440A1093F737}" type="presParOf" srcId="{8EA09D7E-1544-4011-8E8A-907F0F2D0467}" destId="{763BF60D-EF22-48D5-8AD7-4267BE45D9F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BE3C-2772-4E7E-B326-9810AEAEB314}">
      <dsp:nvSpPr>
        <dsp:cNvPr id="0" name=""/>
        <dsp:cNvSpPr/>
      </dsp:nvSpPr>
      <dsp:spPr>
        <a:xfrm>
          <a:off x="6933550" y="1988927"/>
          <a:ext cx="2075058" cy="207516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89E960-967B-4641-A480-F8ADD30FD502}">
      <dsp:nvSpPr>
        <dsp:cNvPr id="0" name=""/>
        <dsp:cNvSpPr/>
      </dsp:nvSpPr>
      <dsp:spPr>
        <a:xfrm>
          <a:off x="7002956" y="2058112"/>
          <a:ext cx="1937136" cy="1936796"/>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7279689" y="2334849"/>
        <a:ext cx="1383668" cy="1383321"/>
      </dsp:txXfrm>
    </dsp:sp>
    <dsp:sp modelId="{1DCD2F2C-ABD1-4DAE-BA4F-1B9B7E4DCB89}">
      <dsp:nvSpPr>
        <dsp:cNvPr id="0" name=""/>
        <dsp:cNvSpPr/>
      </dsp:nvSpPr>
      <dsp:spPr>
        <a:xfrm rot="2700000">
          <a:off x="4780170" y="1988781"/>
          <a:ext cx="2075092" cy="2075092"/>
        </a:xfrm>
        <a:prstGeom prst="teardrop">
          <a:avLst>
            <a:gd name="adj" fmla="val 100000"/>
          </a:avLst>
        </a:prstGeom>
        <a:gradFill rotWithShape="0">
          <a:gsLst>
            <a:gs pos="0">
              <a:schemeClr val="accent2">
                <a:hueOff val="-2041924"/>
                <a:satOff val="0"/>
                <a:lumOff val="5163"/>
                <a:alphaOff val="0"/>
                <a:satMod val="103000"/>
                <a:lumMod val="102000"/>
                <a:tint val="94000"/>
              </a:schemeClr>
            </a:gs>
            <a:gs pos="50000">
              <a:schemeClr val="accent2">
                <a:hueOff val="-2041924"/>
                <a:satOff val="0"/>
                <a:lumOff val="5163"/>
                <a:alphaOff val="0"/>
                <a:satMod val="110000"/>
                <a:lumMod val="100000"/>
                <a:shade val="100000"/>
              </a:schemeClr>
            </a:gs>
            <a:gs pos="100000">
              <a:schemeClr val="accent2">
                <a:hueOff val="-2041924"/>
                <a:satOff val="0"/>
                <a:lumOff val="51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E1DFC14-5C3B-466A-AB89-25687DC8FC9A}">
      <dsp:nvSpPr>
        <dsp:cNvPr id="0" name=""/>
        <dsp:cNvSpPr/>
      </dsp:nvSpPr>
      <dsp:spPr>
        <a:xfrm>
          <a:off x="4858491" y="2058112"/>
          <a:ext cx="1937136" cy="1936796"/>
        </a:xfrm>
        <a:prstGeom prst="ellipse">
          <a:avLst/>
        </a:prstGeom>
        <a:solidFill>
          <a:schemeClr val="lt1">
            <a:alpha val="90000"/>
            <a:hueOff val="0"/>
            <a:satOff val="0"/>
            <a:lumOff val="0"/>
            <a:alphaOff val="0"/>
          </a:schemeClr>
        </a:solidFill>
        <a:ln w="6350" cap="flat" cmpd="sng" algn="ctr">
          <a:solidFill>
            <a:schemeClr val="accent2">
              <a:hueOff val="-2041924"/>
              <a:satOff val="0"/>
              <a:lumOff val="51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5135225" y="2334849"/>
        <a:ext cx="1383668" cy="1383321"/>
      </dsp:txXfrm>
    </dsp:sp>
    <dsp:sp modelId="{5A32ABD5-6549-4052-9FBC-D7B0DBBA4FB0}">
      <dsp:nvSpPr>
        <dsp:cNvPr id="0" name=""/>
        <dsp:cNvSpPr/>
      </dsp:nvSpPr>
      <dsp:spPr>
        <a:xfrm rot="2700000">
          <a:off x="2644604" y="1988781"/>
          <a:ext cx="2075092" cy="2075092"/>
        </a:xfrm>
        <a:prstGeom prst="teardrop">
          <a:avLst>
            <a:gd name="adj" fmla="val 100000"/>
          </a:avLst>
        </a:prstGeom>
        <a:gradFill rotWithShape="0">
          <a:gsLst>
            <a:gs pos="0">
              <a:schemeClr val="accent2">
                <a:hueOff val="-4083848"/>
                <a:satOff val="0"/>
                <a:lumOff val="10327"/>
                <a:alphaOff val="0"/>
                <a:satMod val="103000"/>
                <a:lumMod val="102000"/>
                <a:tint val="94000"/>
              </a:schemeClr>
            </a:gs>
            <a:gs pos="50000">
              <a:schemeClr val="accent2">
                <a:hueOff val="-4083848"/>
                <a:satOff val="0"/>
                <a:lumOff val="10327"/>
                <a:alphaOff val="0"/>
                <a:satMod val="110000"/>
                <a:lumMod val="100000"/>
                <a:shade val="100000"/>
              </a:schemeClr>
            </a:gs>
            <a:gs pos="100000">
              <a:schemeClr val="accent2">
                <a:hueOff val="-4083848"/>
                <a:satOff val="0"/>
                <a:lumOff val="10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4E09A1-4709-4DEE-A8B6-8ABF6A28492C}">
      <dsp:nvSpPr>
        <dsp:cNvPr id="0" name=""/>
        <dsp:cNvSpPr/>
      </dsp:nvSpPr>
      <dsp:spPr>
        <a:xfrm>
          <a:off x="2714027" y="2058112"/>
          <a:ext cx="1937136" cy="1936796"/>
        </a:xfrm>
        <a:prstGeom prst="ellipse">
          <a:avLst/>
        </a:prstGeom>
        <a:solidFill>
          <a:schemeClr val="lt1">
            <a:alpha val="90000"/>
            <a:hueOff val="0"/>
            <a:satOff val="0"/>
            <a:lumOff val="0"/>
            <a:alphaOff val="0"/>
          </a:schemeClr>
        </a:solidFill>
        <a:ln w="6350" cap="flat" cmpd="sng" algn="ctr">
          <a:solidFill>
            <a:schemeClr val="accent2">
              <a:hueOff val="-4083848"/>
              <a:satOff val="0"/>
              <a:lumOff val="103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990761" y="2334849"/>
        <a:ext cx="1383668" cy="1383321"/>
      </dsp:txXfrm>
    </dsp:sp>
    <dsp:sp modelId="{E74ECBA8-B0C0-4490-9BCD-2F6918BAE965}">
      <dsp:nvSpPr>
        <dsp:cNvPr id="0" name=""/>
        <dsp:cNvSpPr/>
      </dsp:nvSpPr>
      <dsp:spPr>
        <a:xfrm rot="2700000">
          <a:off x="500140" y="1988781"/>
          <a:ext cx="2075092" cy="2075092"/>
        </a:xfrm>
        <a:prstGeom prst="teardrop">
          <a:avLst>
            <a:gd name="adj" fmla="val 100000"/>
          </a:avLst>
        </a:prstGeom>
        <a:gradFill rotWithShape="0">
          <a:gsLst>
            <a:gs pos="0">
              <a:schemeClr val="accent2">
                <a:hueOff val="-6125771"/>
                <a:satOff val="0"/>
                <a:lumOff val="15490"/>
                <a:alphaOff val="0"/>
                <a:satMod val="103000"/>
                <a:lumMod val="102000"/>
                <a:tint val="94000"/>
              </a:schemeClr>
            </a:gs>
            <a:gs pos="50000">
              <a:schemeClr val="accent2">
                <a:hueOff val="-6125771"/>
                <a:satOff val="0"/>
                <a:lumOff val="15490"/>
                <a:alphaOff val="0"/>
                <a:satMod val="110000"/>
                <a:lumMod val="100000"/>
                <a:shade val="100000"/>
              </a:schemeClr>
            </a:gs>
            <a:gs pos="100000">
              <a:schemeClr val="accent2">
                <a:hueOff val="-6125771"/>
                <a:satOff val="0"/>
                <a:lumOff val="1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F1EAF6-79FC-41E4-AA05-F05B806A75F6}">
      <dsp:nvSpPr>
        <dsp:cNvPr id="0" name=""/>
        <dsp:cNvSpPr/>
      </dsp:nvSpPr>
      <dsp:spPr>
        <a:xfrm>
          <a:off x="569562" y="2058112"/>
          <a:ext cx="1937136" cy="1936796"/>
        </a:xfrm>
        <a:prstGeom prst="ellipse">
          <a:avLst/>
        </a:prstGeom>
        <a:solidFill>
          <a:schemeClr val="lt1">
            <a:alpha val="90000"/>
            <a:hueOff val="0"/>
            <a:satOff val="0"/>
            <a:lumOff val="0"/>
            <a:alphaOff val="0"/>
          </a:schemeClr>
        </a:solidFill>
        <a:ln w="6350" cap="flat" cmpd="sng" algn="ctr">
          <a:solidFill>
            <a:schemeClr val="accent2">
              <a:hueOff val="-6125771"/>
              <a:satOff val="0"/>
              <a:lumOff val="15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846296" y="2334849"/>
        <a:ext cx="1383668" cy="13833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0D6D2-26FD-43F0-90BD-2CFAAFAF62F9}" type="datetimeFigureOut">
              <a:rPr lang="en-US" smtClean="0"/>
              <a:t>4/21/2018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EABCFA-3106-42D2-8F4A-D76BE98E1081}" type="slidenum">
              <a:rPr lang="en-US" smtClean="0"/>
              <a:t>‹#›</a:t>
            </a:fld>
            <a:endParaRPr lang="en-US"/>
          </a:p>
        </p:txBody>
      </p:sp>
    </p:spTree>
    <p:extLst>
      <p:ext uri="{BB962C8B-B14F-4D97-AF65-F5344CB8AC3E}">
        <p14:creationId xmlns:p14="http://schemas.microsoft.com/office/powerpoint/2010/main" val="30729049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1" cy="6838950"/>
          </a:xfrm>
          <a:prstGeom prst="rect">
            <a:avLst/>
          </a:prstGeom>
        </p:spPr>
      </p:pic>
      <p:sp>
        <p:nvSpPr>
          <p:cNvPr id="6" name="Shape 9"/>
          <p:cNvSpPr/>
          <p:nvPr userDrawn="1"/>
        </p:nvSpPr>
        <p:spPr>
          <a:xfrm>
            <a:off x="-2" y="3715657"/>
            <a:ext cx="12192002" cy="1973942"/>
          </a:xfrm>
          <a:prstGeom prst="rect">
            <a:avLst/>
          </a:prstGeom>
          <a:solidFill>
            <a:srgbClr val="00B050">
              <a:alpha val="53330"/>
            </a:srgbClr>
          </a:solidFill>
          <a:ln>
            <a:noFill/>
          </a:ln>
        </p:spPr>
        <p:txBody>
          <a:bodyPr lIns="91425" tIns="91425" rIns="91425" bIns="91425" anchor="ctr" anchorCtr="0">
            <a:noAutofit/>
          </a:bodyPr>
          <a:lstStyle/>
          <a:p>
            <a:pPr lvl="0">
              <a:spcBef>
                <a:spcPts val="0"/>
              </a:spcBef>
              <a:buNone/>
            </a:pPr>
            <a:endParaRPr/>
          </a:p>
        </p:txBody>
      </p:sp>
      <p:sp>
        <p:nvSpPr>
          <p:cNvPr id="7" name="Shape 10"/>
          <p:cNvSpPr txBox="1">
            <a:spLocks noGrp="1"/>
          </p:cNvSpPr>
          <p:nvPr>
            <p:ph type="ctrTitle"/>
          </p:nvPr>
        </p:nvSpPr>
        <p:spPr>
          <a:xfrm>
            <a:off x="2294702" y="4124048"/>
            <a:ext cx="6598199" cy="1546500"/>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mn-lt"/>
              </a:defRPr>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b="1" dirty="0">
              <a:latin typeface="Leelawadee" panose="020B0502040204020203" pitchFamily="34" charset="-34"/>
              <a:cs typeface="Leelawadee" panose="020B0502040204020203" pitchFamily="34" charset="-34"/>
            </a:endParaRPr>
          </a:p>
        </p:txBody>
      </p:sp>
      <p:grpSp>
        <p:nvGrpSpPr>
          <p:cNvPr id="8" name="Shape 11"/>
          <p:cNvGrpSpPr/>
          <p:nvPr userDrawn="1"/>
        </p:nvGrpSpPr>
        <p:grpSpPr>
          <a:xfrm>
            <a:off x="0" y="4939457"/>
            <a:ext cx="12192000" cy="1918544"/>
            <a:chOff x="0" y="5556909"/>
            <a:chExt cx="9197399" cy="1308966"/>
          </a:xfrm>
        </p:grpSpPr>
        <p:sp>
          <p:nvSpPr>
            <p:cNvPr id="9" name="Shape 12"/>
            <p:cNvSpPr/>
            <p:nvPr/>
          </p:nvSpPr>
          <p:spPr>
            <a:xfrm>
              <a:off x="0" y="6068709"/>
              <a:ext cx="9197399" cy="797166"/>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 name="Shape 13"/>
            <p:cNvSpPr/>
            <p:nvPr/>
          </p:nvSpPr>
          <p:spPr>
            <a:xfrm>
              <a:off x="308897" y="5556909"/>
              <a:ext cx="1636970" cy="782532"/>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56082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ign BG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Shape 9"/>
          <p:cNvSpPr/>
          <p:nvPr userDrawn="1"/>
        </p:nvSpPr>
        <p:spPr>
          <a:xfrm>
            <a:off x="457200" y="328219"/>
            <a:ext cx="11277600" cy="6201562"/>
          </a:xfrm>
          <a:prstGeom prst="rect">
            <a:avLst/>
          </a:prstGeom>
          <a:solidFill>
            <a:srgbClr val="00B0F0">
              <a:alpha val="57000"/>
            </a:srgbClr>
          </a:solidFill>
          <a:ln w="57150">
            <a:solidFill>
              <a:schemeClr val="bg1"/>
            </a:solid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53706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ign BG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7" name="Shape 9"/>
          <p:cNvSpPr/>
          <p:nvPr userDrawn="1"/>
        </p:nvSpPr>
        <p:spPr>
          <a:xfrm>
            <a:off x="200025" y="104775"/>
            <a:ext cx="11791950" cy="6610350"/>
          </a:xfrm>
          <a:prstGeom prst="rect">
            <a:avLst/>
          </a:prstGeom>
          <a:solidFill>
            <a:srgbClr val="00B050">
              <a:alpha val="80000"/>
            </a:srgbClr>
          </a:solidFill>
          <a:ln w="38100">
            <a:solidFill>
              <a:schemeClr val="bg1"/>
            </a:solid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3404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ign BG 4">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Shape 9"/>
          <p:cNvSpPr/>
          <p:nvPr userDrawn="1"/>
        </p:nvSpPr>
        <p:spPr>
          <a:xfrm>
            <a:off x="200025" y="104775"/>
            <a:ext cx="11791950" cy="6610350"/>
          </a:xfrm>
          <a:prstGeom prst="rect">
            <a:avLst/>
          </a:prstGeom>
          <a:solidFill>
            <a:srgbClr val="00B0F0">
              <a:alpha val="80000"/>
            </a:srgbClr>
          </a:solidFill>
          <a:ln w="38100">
            <a:solidFill>
              <a:schemeClr val="bg1"/>
            </a:solid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7333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40EF81-68C1-488B-A564-F98008B06198}"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AE022-DE01-4ADB-9B3A-A15774A9981A}" type="slidenum">
              <a:rPr lang="en-US" smtClean="0"/>
              <a:t>‹#›</a:t>
            </a:fld>
            <a:endParaRPr lang="en-US"/>
          </a:p>
        </p:txBody>
      </p:sp>
    </p:spTree>
    <p:extLst>
      <p:ext uri="{BB962C8B-B14F-4D97-AF65-F5344CB8AC3E}">
        <p14:creationId xmlns:p14="http://schemas.microsoft.com/office/powerpoint/2010/main" val="409348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0EF81-68C1-488B-A564-F98008B06198}"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AE022-DE01-4ADB-9B3A-A15774A9981A}" type="slidenum">
              <a:rPr lang="en-US" smtClean="0"/>
              <a:t>‹#›</a:t>
            </a:fld>
            <a:endParaRPr lang="en-US"/>
          </a:p>
        </p:txBody>
      </p:sp>
    </p:spTree>
    <p:extLst>
      <p:ext uri="{BB962C8B-B14F-4D97-AF65-F5344CB8AC3E}">
        <p14:creationId xmlns:p14="http://schemas.microsoft.com/office/powerpoint/2010/main" val="135158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22182" b="34353"/>
          <a:stretch/>
        </p:blipFill>
        <p:spPr>
          <a:xfrm>
            <a:off x="0" y="629375"/>
            <a:ext cx="2032000" cy="1054282"/>
          </a:xfrm>
          <a:prstGeom prst="rect">
            <a:avLst/>
          </a:prstGeom>
        </p:spPr>
      </p:pic>
      <p:sp>
        <p:nvSpPr>
          <p:cNvPr id="8" name="Shape 26"/>
          <p:cNvSpPr txBox="1">
            <a:spLocks noGrp="1"/>
          </p:cNvSpPr>
          <p:nvPr>
            <p:ph type="title"/>
          </p:nvPr>
        </p:nvSpPr>
        <p:spPr>
          <a:xfrm>
            <a:off x="2257424" y="714357"/>
            <a:ext cx="8124825" cy="969300"/>
          </a:xfrm>
          <a:prstGeom prst="rect">
            <a:avLst/>
          </a:prstGeom>
        </p:spPr>
        <p:txBody>
          <a:bodyPr lIns="91425" tIns="91425" rIns="91425" bIns="91425" anchor="b" anchorCtr="0"/>
          <a:lstStyle>
            <a:lvl1pPr lvl="0">
              <a:spcBef>
                <a:spcPts val="0"/>
              </a:spcBef>
              <a:defRPr>
                <a:solidFill>
                  <a:srgbClr val="00B050"/>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27"/>
          <p:cNvSpPr txBox="1">
            <a:spLocks noGrp="1"/>
          </p:cNvSpPr>
          <p:nvPr>
            <p:ph type="body" idx="1"/>
          </p:nvPr>
        </p:nvSpPr>
        <p:spPr>
          <a:xfrm>
            <a:off x="2257425" y="1981200"/>
            <a:ext cx="8124824" cy="4041610"/>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1045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hape 26"/>
          <p:cNvSpPr txBox="1">
            <a:spLocks noGrp="1"/>
          </p:cNvSpPr>
          <p:nvPr>
            <p:ph type="title"/>
          </p:nvPr>
        </p:nvSpPr>
        <p:spPr>
          <a:xfrm>
            <a:off x="2257424" y="714357"/>
            <a:ext cx="8810625" cy="969300"/>
          </a:xfrm>
          <a:prstGeom prst="rect">
            <a:avLst/>
          </a:prstGeom>
        </p:spPr>
        <p:txBody>
          <a:bodyPr lIns="91425" tIns="91425" rIns="91425" bIns="91425" anchor="b" anchorCtr="0"/>
          <a:lstStyle>
            <a:lvl1pPr lvl="0">
              <a:spcBef>
                <a:spcPts val="0"/>
              </a:spcBef>
              <a:defRPr>
                <a:solidFill>
                  <a:srgbClr val="00B050"/>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27"/>
          <p:cNvSpPr txBox="1">
            <a:spLocks noGrp="1"/>
          </p:cNvSpPr>
          <p:nvPr>
            <p:ph type="body" idx="1"/>
          </p:nvPr>
        </p:nvSpPr>
        <p:spPr>
          <a:xfrm>
            <a:off x="2257425" y="1809911"/>
            <a:ext cx="3895725"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9" name="Pictur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22182" b="34353"/>
          <a:stretch/>
        </p:blipFill>
        <p:spPr>
          <a:xfrm>
            <a:off x="0" y="629375"/>
            <a:ext cx="2032000" cy="1054282"/>
          </a:xfrm>
          <a:prstGeom prst="rect">
            <a:avLst/>
          </a:prstGeom>
        </p:spPr>
      </p:pic>
      <p:sp>
        <p:nvSpPr>
          <p:cNvPr id="10" name="Shape 27"/>
          <p:cNvSpPr txBox="1">
            <a:spLocks noGrp="1"/>
          </p:cNvSpPr>
          <p:nvPr>
            <p:ph type="body" idx="10"/>
          </p:nvPr>
        </p:nvSpPr>
        <p:spPr>
          <a:xfrm>
            <a:off x="7134222" y="1809911"/>
            <a:ext cx="3895726"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72998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three columns">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hape 26"/>
          <p:cNvSpPr txBox="1">
            <a:spLocks noGrp="1"/>
          </p:cNvSpPr>
          <p:nvPr>
            <p:ph type="title"/>
          </p:nvPr>
        </p:nvSpPr>
        <p:spPr>
          <a:xfrm>
            <a:off x="2257424" y="714357"/>
            <a:ext cx="8810625" cy="969300"/>
          </a:xfrm>
          <a:prstGeom prst="rect">
            <a:avLst/>
          </a:prstGeom>
        </p:spPr>
        <p:txBody>
          <a:bodyPr lIns="91425" tIns="91425" rIns="91425" bIns="91425" anchor="b" anchorCtr="0"/>
          <a:lstStyle>
            <a:lvl1pPr lvl="0">
              <a:spcBef>
                <a:spcPts val="0"/>
              </a:spcBef>
              <a:defRPr>
                <a:solidFill>
                  <a:srgbClr val="00B050"/>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27"/>
          <p:cNvSpPr txBox="1">
            <a:spLocks noGrp="1"/>
          </p:cNvSpPr>
          <p:nvPr>
            <p:ph type="body" idx="1"/>
          </p:nvPr>
        </p:nvSpPr>
        <p:spPr>
          <a:xfrm>
            <a:off x="225742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9" name="Pictur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22182" b="34353"/>
          <a:stretch/>
        </p:blipFill>
        <p:spPr>
          <a:xfrm>
            <a:off x="0" y="629375"/>
            <a:ext cx="2032000" cy="1054282"/>
          </a:xfrm>
          <a:prstGeom prst="rect">
            <a:avLst/>
          </a:prstGeom>
        </p:spPr>
      </p:pic>
      <p:sp>
        <p:nvSpPr>
          <p:cNvPr id="11" name="Shape 27"/>
          <p:cNvSpPr txBox="1">
            <a:spLocks noGrp="1"/>
          </p:cNvSpPr>
          <p:nvPr>
            <p:ph type="body" idx="10"/>
          </p:nvPr>
        </p:nvSpPr>
        <p:spPr>
          <a:xfrm>
            <a:off x="524827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2" name="Shape 27"/>
          <p:cNvSpPr txBox="1">
            <a:spLocks noGrp="1"/>
          </p:cNvSpPr>
          <p:nvPr>
            <p:ph type="body" idx="11"/>
          </p:nvPr>
        </p:nvSpPr>
        <p:spPr>
          <a:xfrm>
            <a:off x="823912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3216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B">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83966"/>
            <a:ext cx="2032000" cy="1054282"/>
          </a:xfrm>
          <a:prstGeom prst="rect">
            <a:avLst/>
          </a:prstGeom>
        </p:spPr>
      </p:pic>
      <p:sp>
        <p:nvSpPr>
          <p:cNvPr id="8" name="Shape 26"/>
          <p:cNvSpPr txBox="1">
            <a:spLocks noGrp="1"/>
          </p:cNvSpPr>
          <p:nvPr>
            <p:ph type="title"/>
          </p:nvPr>
        </p:nvSpPr>
        <p:spPr>
          <a:xfrm>
            <a:off x="2257424" y="714357"/>
            <a:ext cx="8124825" cy="969300"/>
          </a:xfrm>
          <a:prstGeom prst="rect">
            <a:avLst/>
          </a:prstGeom>
        </p:spPr>
        <p:txBody>
          <a:bodyPr lIns="91425" tIns="91425" rIns="91425" bIns="91425" anchor="b" anchorCtr="0"/>
          <a:lstStyle>
            <a:lvl1pPr lvl="0">
              <a:spcBef>
                <a:spcPts val="0"/>
              </a:spcBef>
              <a:defRPr>
                <a:solidFill>
                  <a:schemeClr val="accent1">
                    <a:lumMod val="75000"/>
                  </a:schemeClr>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27"/>
          <p:cNvSpPr txBox="1">
            <a:spLocks noGrp="1"/>
          </p:cNvSpPr>
          <p:nvPr>
            <p:ph type="body" idx="1"/>
          </p:nvPr>
        </p:nvSpPr>
        <p:spPr>
          <a:xfrm>
            <a:off x="2257425" y="1981200"/>
            <a:ext cx="8124824" cy="4041610"/>
          </a:xfrm>
          <a:prstGeom prst="rect">
            <a:avLst/>
          </a:prstGeom>
        </p:spPr>
        <p:txBody>
          <a:bodyPr lIns="91425" tIns="91425" rIns="91425" bIns="91425" anchor="t" anchorCtr="0"/>
          <a:lstStyle>
            <a:lvl1pPr lvl="0">
              <a:spcBef>
                <a:spcPts val="0"/>
              </a:spcBef>
              <a:buSzPct val="100000"/>
              <a:defRPr sz="2400">
                <a:solidFill>
                  <a:schemeClr val="tx1">
                    <a:lumMod val="85000"/>
                    <a:lumOff val="1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72786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wo columns B">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83966"/>
            <a:ext cx="2032000" cy="1054282"/>
          </a:xfrm>
          <a:prstGeom prst="rect">
            <a:avLst/>
          </a:prstGeom>
        </p:spPr>
      </p:pic>
      <p:sp>
        <p:nvSpPr>
          <p:cNvPr id="8" name="Shape 26"/>
          <p:cNvSpPr txBox="1">
            <a:spLocks noGrp="1"/>
          </p:cNvSpPr>
          <p:nvPr>
            <p:ph type="title"/>
          </p:nvPr>
        </p:nvSpPr>
        <p:spPr>
          <a:xfrm>
            <a:off x="2257424" y="714357"/>
            <a:ext cx="8772524" cy="969300"/>
          </a:xfrm>
          <a:prstGeom prst="rect">
            <a:avLst/>
          </a:prstGeom>
        </p:spPr>
        <p:txBody>
          <a:bodyPr lIns="91425" tIns="91425" rIns="91425" bIns="91425" anchor="b" anchorCtr="0"/>
          <a:lstStyle>
            <a:lvl1pPr lvl="0">
              <a:spcBef>
                <a:spcPts val="0"/>
              </a:spcBef>
              <a:defRPr>
                <a:solidFill>
                  <a:schemeClr val="accent1">
                    <a:lumMod val="75000"/>
                  </a:schemeClr>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0" name="Shape 27"/>
          <p:cNvSpPr txBox="1">
            <a:spLocks noGrp="1"/>
          </p:cNvSpPr>
          <p:nvPr>
            <p:ph type="body" idx="1"/>
          </p:nvPr>
        </p:nvSpPr>
        <p:spPr>
          <a:xfrm>
            <a:off x="2257425" y="1809911"/>
            <a:ext cx="3895725"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Shape 27"/>
          <p:cNvSpPr txBox="1">
            <a:spLocks noGrp="1"/>
          </p:cNvSpPr>
          <p:nvPr>
            <p:ph type="body" idx="10"/>
          </p:nvPr>
        </p:nvSpPr>
        <p:spPr>
          <a:xfrm>
            <a:off x="7134222" y="1809911"/>
            <a:ext cx="3895726"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0549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hree columns b">
    <p:spTree>
      <p:nvGrpSpPr>
        <p:cNvPr id="1" name=""/>
        <p:cNvGrpSpPr/>
        <p:nvPr/>
      </p:nvGrpSpPr>
      <p:grpSpPr>
        <a:xfrm>
          <a:off x="0" y="0"/>
          <a:ext cx="0" cy="0"/>
          <a:chOff x="0" y="0"/>
          <a:chExt cx="0" cy="0"/>
        </a:xfrm>
      </p:grpSpPr>
      <p:sp>
        <p:nvSpPr>
          <p:cNvPr id="6" name="Frame 5"/>
          <p:cNvSpPr/>
          <p:nvPr userDrawn="1"/>
        </p:nvSpPr>
        <p:spPr>
          <a:xfrm>
            <a:off x="0" y="0"/>
            <a:ext cx="12192000" cy="6858000"/>
          </a:xfrm>
          <a:prstGeom prst="frame">
            <a:avLst>
              <a:gd name="adj1" fmla="val 5093"/>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83966"/>
            <a:ext cx="2032000" cy="1054282"/>
          </a:xfrm>
          <a:prstGeom prst="rect">
            <a:avLst/>
          </a:prstGeom>
        </p:spPr>
      </p:pic>
      <p:sp>
        <p:nvSpPr>
          <p:cNvPr id="8" name="Shape 26"/>
          <p:cNvSpPr txBox="1">
            <a:spLocks noGrp="1"/>
          </p:cNvSpPr>
          <p:nvPr>
            <p:ph type="title"/>
          </p:nvPr>
        </p:nvSpPr>
        <p:spPr>
          <a:xfrm>
            <a:off x="2257424" y="714357"/>
            <a:ext cx="8772524" cy="969300"/>
          </a:xfrm>
          <a:prstGeom prst="rect">
            <a:avLst/>
          </a:prstGeom>
        </p:spPr>
        <p:txBody>
          <a:bodyPr lIns="91425" tIns="91425" rIns="91425" bIns="91425" anchor="b" anchorCtr="0"/>
          <a:lstStyle>
            <a:lvl1pPr lvl="0">
              <a:spcBef>
                <a:spcPts val="0"/>
              </a:spcBef>
              <a:defRPr>
                <a:solidFill>
                  <a:schemeClr val="accent1">
                    <a:lumMod val="75000"/>
                  </a:schemeClr>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27"/>
          <p:cNvSpPr txBox="1">
            <a:spLocks noGrp="1"/>
          </p:cNvSpPr>
          <p:nvPr>
            <p:ph type="body" idx="1"/>
          </p:nvPr>
        </p:nvSpPr>
        <p:spPr>
          <a:xfrm>
            <a:off x="225742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2" name="Shape 27"/>
          <p:cNvSpPr txBox="1">
            <a:spLocks noGrp="1"/>
          </p:cNvSpPr>
          <p:nvPr>
            <p:ph type="body" idx="10"/>
          </p:nvPr>
        </p:nvSpPr>
        <p:spPr>
          <a:xfrm>
            <a:off x="524827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 name="Shape 27"/>
          <p:cNvSpPr txBox="1">
            <a:spLocks noGrp="1"/>
          </p:cNvSpPr>
          <p:nvPr>
            <p:ph type="body" idx="11"/>
          </p:nvPr>
        </p:nvSpPr>
        <p:spPr>
          <a:xfrm>
            <a:off x="8239126" y="1809911"/>
            <a:ext cx="2828924" cy="4212899"/>
          </a:xfrm>
          <a:prstGeom prst="rect">
            <a:avLst/>
          </a:prstGeom>
        </p:spPr>
        <p:txBody>
          <a:bodyPr lIns="91425" tIns="91425" rIns="91425" bIns="91425" anchor="t" anchorCtr="0">
            <a:normAutofit/>
          </a:bodyPr>
          <a:lstStyle>
            <a:lvl1pPr lvl="0">
              <a:spcBef>
                <a:spcPts val="0"/>
              </a:spcBef>
              <a:buSzPct val="100000"/>
              <a:defRPr sz="1800">
                <a:solidFill>
                  <a:schemeClr val="bg2">
                    <a:lumMod val="25000"/>
                  </a:schemeClr>
                </a:solidFill>
                <a:latin typeface="Leelawadee" panose="020B0502040204020203" pitchFamily="34" charset="-34"/>
                <a:cs typeface="Leelawadee" panose="020B0502040204020203" pitchFamily="34" charset="-34"/>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4720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7" name="Freeform 6"/>
          <p:cNvSpPr/>
          <p:nvPr userDrawn="1"/>
        </p:nvSpPr>
        <p:spPr>
          <a:xfrm>
            <a:off x="0" y="3409950"/>
            <a:ext cx="12192000" cy="3448050"/>
          </a:xfrm>
          <a:custGeom>
            <a:avLst/>
            <a:gdLst>
              <a:gd name="connsiteX0" fmla="*/ 0 w 12192000"/>
              <a:gd name="connsiteY0" fmla="*/ 0 h 3132414"/>
              <a:gd name="connsiteX1" fmla="*/ 1056309 w 12192000"/>
              <a:gd name="connsiteY1" fmla="*/ 0 h 3132414"/>
              <a:gd name="connsiteX2" fmla="*/ 1714498 w 12192000"/>
              <a:gd name="connsiteY2" fmla="*/ 707472 h 3132414"/>
              <a:gd name="connsiteX3" fmla="*/ 2372688 w 12192000"/>
              <a:gd name="connsiteY3" fmla="*/ 0 h 3132414"/>
              <a:gd name="connsiteX4" fmla="*/ 12192000 w 12192000"/>
              <a:gd name="connsiteY4" fmla="*/ 0 h 3132414"/>
              <a:gd name="connsiteX5" fmla="*/ 12192000 w 12192000"/>
              <a:gd name="connsiteY5" fmla="*/ 3132414 h 3132414"/>
              <a:gd name="connsiteX6" fmla="*/ 0 w 12192000"/>
              <a:gd name="connsiteY6" fmla="*/ 3132414 h 31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32414">
                <a:moveTo>
                  <a:pt x="0" y="0"/>
                </a:moveTo>
                <a:lnTo>
                  <a:pt x="1056309" y="0"/>
                </a:lnTo>
                <a:lnTo>
                  <a:pt x="1714498" y="707472"/>
                </a:lnTo>
                <a:lnTo>
                  <a:pt x="2372688" y="0"/>
                </a:lnTo>
                <a:lnTo>
                  <a:pt x="12192000" y="0"/>
                </a:lnTo>
                <a:lnTo>
                  <a:pt x="12192000" y="3132414"/>
                </a:lnTo>
                <a:lnTo>
                  <a:pt x="0" y="3132414"/>
                </a:lnTo>
                <a:close/>
              </a:path>
            </a:pathLst>
          </a:custGeom>
          <a:solidFill>
            <a:srgbClr val="FFFFFF"/>
          </a:solidFill>
          <a:ln>
            <a:solidFill>
              <a:schemeClr val="bg1"/>
            </a:solidFill>
          </a:ln>
        </p:spPr>
        <p:txBody>
          <a:bodyPr wrap="square" lIns="91425" tIns="91425" rIns="91425" bIns="91425" anchor="ctr" anchorCtr="0">
            <a:noAutofit/>
          </a:bodyPr>
          <a:lstStyle/>
          <a:p>
            <a:pPr lvl="0">
              <a:spcBef>
                <a:spcPts val="0"/>
              </a:spcBef>
              <a:buNone/>
            </a:pPr>
            <a:endParaRPr/>
          </a:p>
        </p:txBody>
      </p:sp>
      <p:sp>
        <p:nvSpPr>
          <p:cNvPr id="9" name="Shape 17"/>
          <p:cNvSpPr txBox="1">
            <a:spLocks noGrp="1"/>
          </p:cNvSpPr>
          <p:nvPr>
            <p:ph type="subTitle" idx="1"/>
          </p:nvPr>
        </p:nvSpPr>
        <p:spPr>
          <a:xfrm>
            <a:off x="2560472" y="5253600"/>
            <a:ext cx="5660100" cy="1046400"/>
          </a:xfrm>
          <a:prstGeom prst="rect">
            <a:avLst/>
          </a:prstGeom>
        </p:spPr>
        <p:txBody>
          <a:bodyPr lIns="91425" tIns="91425" rIns="91425" bIns="91425" anchor="t" anchorCtr="0">
            <a:normAutofit/>
          </a:bodyPr>
          <a:lstStyle>
            <a:lvl1pPr lvl="0" rtl="0">
              <a:spcBef>
                <a:spcPts val="0"/>
              </a:spcBef>
              <a:buClr>
                <a:srgbClr val="B7B7B7"/>
              </a:buClr>
              <a:buNone/>
              <a:defRPr sz="2000">
                <a:solidFill>
                  <a:srgbClr val="B7B7B7"/>
                </a:solidFill>
              </a:defRPr>
            </a:lvl1pPr>
            <a:lvl2pPr lvl="1" rtl="0">
              <a:spcBef>
                <a:spcPts val="0"/>
              </a:spcBef>
              <a:buClr>
                <a:srgbClr val="B7B7B7"/>
              </a:buClr>
              <a:buSzPct val="100000"/>
              <a:buNone/>
              <a:defRPr sz="3000">
                <a:solidFill>
                  <a:srgbClr val="B7B7B7"/>
                </a:solidFill>
              </a:defRPr>
            </a:lvl2pPr>
            <a:lvl3pPr lvl="2" rtl="0">
              <a:spcBef>
                <a:spcPts val="0"/>
              </a:spcBef>
              <a:buClr>
                <a:srgbClr val="B7B7B7"/>
              </a:buClr>
              <a:buSzPct val="100000"/>
              <a:buNone/>
              <a:defRPr sz="3000">
                <a:solidFill>
                  <a:srgbClr val="B7B7B7"/>
                </a:solidFill>
              </a:defRPr>
            </a:lvl3pPr>
            <a:lvl4pPr lvl="3" rtl="0">
              <a:spcBef>
                <a:spcPts val="0"/>
              </a:spcBef>
              <a:buClr>
                <a:srgbClr val="B7B7B7"/>
              </a:buClr>
              <a:buSzPct val="100000"/>
              <a:buNone/>
              <a:defRPr sz="3000">
                <a:solidFill>
                  <a:srgbClr val="B7B7B7"/>
                </a:solidFill>
              </a:defRPr>
            </a:lvl4pPr>
            <a:lvl5pPr lvl="4" rtl="0">
              <a:spcBef>
                <a:spcPts val="0"/>
              </a:spcBef>
              <a:buClr>
                <a:srgbClr val="B7B7B7"/>
              </a:buClr>
              <a:buSzPct val="100000"/>
              <a:buNone/>
              <a:defRPr sz="3000">
                <a:solidFill>
                  <a:srgbClr val="B7B7B7"/>
                </a:solidFill>
              </a:defRPr>
            </a:lvl5pPr>
            <a:lvl6pPr lvl="5" rtl="0">
              <a:spcBef>
                <a:spcPts val="0"/>
              </a:spcBef>
              <a:buClr>
                <a:srgbClr val="B7B7B7"/>
              </a:buClr>
              <a:buSzPct val="100000"/>
              <a:buNone/>
              <a:defRPr sz="3000">
                <a:solidFill>
                  <a:srgbClr val="B7B7B7"/>
                </a:solidFill>
              </a:defRPr>
            </a:lvl6pPr>
            <a:lvl7pPr lvl="6" rtl="0">
              <a:spcBef>
                <a:spcPts val="0"/>
              </a:spcBef>
              <a:buClr>
                <a:srgbClr val="B7B7B7"/>
              </a:buClr>
              <a:buSzPct val="100000"/>
              <a:buNone/>
              <a:defRPr sz="3000">
                <a:solidFill>
                  <a:srgbClr val="B7B7B7"/>
                </a:solidFill>
              </a:defRPr>
            </a:lvl7pPr>
            <a:lvl8pPr lvl="7" rtl="0">
              <a:spcBef>
                <a:spcPts val="0"/>
              </a:spcBef>
              <a:buClr>
                <a:srgbClr val="B7B7B7"/>
              </a:buClr>
              <a:buSzPct val="100000"/>
              <a:buNone/>
              <a:defRPr sz="3000">
                <a:solidFill>
                  <a:srgbClr val="B7B7B7"/>
                </a:solidFill>
              </a:defRPr>
            </a:lvl8pPr>
            <a:lvl9pPr lvl="8" rtl="0">
              <a:spcBef>
                <a:spcPts val="0"/>
              </a:spcBef>
              <a:buClr>
                <a:srgbClr val="B7B7B7"/>
              </a:buClr>
              <a:buSzPct val="100000"/>
              <a:buNone/>
              <a:defRPr sz="3000">
                <a:solidFill>
                  <a:srgbClr val="B7B7B7"/>
                </a:solidFill>
              </a:defRPr>
            </a:lvl9pPr>
          </a:lstStyle>
          <a:p>
            <a:endParaRPr dirty="0"/>
          </a:p>
        </p:txBody>
      </p:sp>
      <p:sp>
        <p:nvSpPr>
          <p:cNvPr id="10" name="Shape 26"/>
          <p:cNvSpPr txBox="1">
            <a:spLocks noGrp="1"/>
          </p:cNvSpPr>
          <p:nvPr>
            <p:ph type="title"/>
          </p:nvPr>
        </p:nvSpPr>
        <p:spPr>
          <a:xfrm>
            <a:off x="2560473" y="4010007"/>
            <a:ext cx="5660100" cy="969300"/>
          </a:xfrm>
          <a:prstGeom prst="rect">
            <a:avLst/>
          </a:prstGeom>
        </p:spPr>
        <p:txBody>
          <a:bodyPr lIns="91425" tIns="91425" rIns="91425" bIns="91425" anchor="b" anchorCtr="0"/>
          <a:lstStyle>
            <a:lvl1pPr lvl="0">
              <a:spcBef>
                <a:spcPts val="0"/>
              </a:spcBef>
              <a:defRPr b="1">
                <a:solidFill>
                  <a:srgbClr val="00B050"/>
                </a:solidFill>
                <a:latin typeface="Leelawadee" panose="020B0502040204020203" pitchFamily="34" charset="-34"/>
                <a:cs typeface="Leelawadee" panose="020B0502040204020203" pitchFamily="34" charset="-34"/>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63576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 BG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Shape 9"/>
          <p:cNvSpPr/>
          <p:nvPr userDrawn="1"/>
        </p:nvSpPr>
        <p:spPr>
          <a:xfrm>
            <a:off x="457200" y="328219"/>
            <a:ext cx="11277600" cy="6201562"/>
          </a:xfrm>
          <a:prstGeom prst="rect">
            <a:avLst/>
          </a:prstGeom>
          <a:solidFill>
            <a:srgbClr val="00B050">
              <a:alpha val="57000"/>
            </a:srgbClr>
          </a:solidFill>
          <a:ln w="57150">
            <a:solidFill>
              <a:schemeClr val="bg1"/>
            </a:solid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6043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A267A-F2D0-48F8-A01D-77189EA028FA}"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9DA0D-DDA0-48EA-A314-3187A885D1DA}" type="slidenum">
              <a:rPr lang="en-US" smtClean="0"/>
              <a:t>‹#›</a:t>
            </a:fld>
            <a:endParaRPr lang="en-US"/>
          </a:p>
        </p:txBody>
      </p:sp>
      <p:sp>
        <p:nvSpPr>
          <p:cNvPr id="7" name="Title Placeholder 1">
            <a:extLst>
              <a:ext uri="{FF2B5EF4-FFF2-40B4-BE49-F238E27FC236}">
                <a16:creationId xmlns:a16="http://schemas.microsoft.com/office/drawing/2014/main" id="{5368EBD1-0549-4090-9E18-0D1CE8D90DDF}"/>
              </a:ext>
            </a:extLst>
          </p:cNvPr>
          <p:cNvSpPr txBox="1">
            <a:spLocks/>
          </p:cNvSpPr>
          <p:nvPr userDrawn="1"/>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091A0469-91CD-4694-821C-8516A05E6A5E}"/>
              </a:ext>
            </a:extLst>
          </p:cNvPr>
          <p:cNvSpPr txBox="1">
            <a:spLocks/>
          </p:cNvSpPr>
          <p:nvPr userDrawn="1"/>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4F00DD44-A35E-4206-BD76-062ACE7DD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 style</a:t>
            </a:r>
          </a:p>
        </p:txBody>
      </p:sp>
      <p:sp>
        <p:nvSpPr>
          <p:cNvPr id="10" name="Text Placeholder 2">
            <a:extLst>
              <a:ext uri="{FF2B5EF4-FFF2-40B4-BE49-F238E27FC236}">
                <a16:creationId xmlns:a16="http://schemas.microsoft.com/office/drawing/2014/main" id="{23102622-1845-4263-A777-CB3F34B4D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947969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0" r:id="rId4"/>
    <p:sldLayoutId id="2147483658" r:id="rId5"/>
    <p:sldLayoutId id="2147483659"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38950"/>
          </a:xfrm>
          <a:prstGeom prst="rect">
            <a:avLst/>
          </a:prstGeom>
        </p:spPr>
      </p:pic>
      <p:sp>
        <p:nvSpPr>
          <p:cNvPr id="11" name="Shape 9"/>
          <p:cNvSpPr/>
          <p:nvPr/>
        </p:nvSpPr>
        <p:spPr>
          <a:xfrm>
            <a:off x="-2" y="3715657"/>
            <a:ext cx="12192002" cy="1973942"/>
          </a:xfrm>
          <a:prstGeom prst="rect">
            <a:avLst/>
          </a:prstGeom>
          <a:solidFill>
            <a:srgbClr val="00B050">
              <a:alpha val="53330"/>
            </a:srgbClr>
          </a:solidFill>
          <a:ln>
            <a:noFill/>
          </a:ln>
        </p:spPr>
        <p:txBody>
          <a:bodyPr lIns="91425" tIns="91425" rIns="91425" bIns="91425" anchor="ctr" anchorCtr="0">
            <a:noAutofit/>
          </a:bodyPr>
          <a:lstStyle/>
          <a:p>
            <a:pPr lvl="0">
              <a:spcBef>
                <a:spcPts val="0"/>
              </a:spcBef>
              <a:buNone/>
            </a:pPr>
            <a:endParaRPr/>
          </a:p>
        </p:txBody>
      </p:sp>
      <p:grpSp>
        <p:nvGrpSpPr>
          <p:cNvPr id="8" name="Shape 11"/>
          <p:cNvGrpSpPr/>
          <p:nvPr/>
        </p:nvGrpSpPr>
        <p:grpSpPr>
          <a:xfrm>
            <a:off x="0" y="4939457"/>
            <a:ext cx="12192000" cy="1918544"/>
            <a:chOff x="0" y="5556909"/>
            <a:chExt cx="9197399" cy="1308966"/>
          </a:xfrm>
        </p:grpSpPr>
        <p:sp>
          <p:nvSpPr>
            <p:cNvPr id="9" name="Shape 12"/>
            <p:cNvSpPr/>
            <p:nvPr/>
          </p:nvSpPr>
          <p:spPr>
            <a:xfrm>
              <a:off x="0" y="6068709"/>
              <a:ext cx="9197399" cy="797166"/>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 name="Shape 13"/>
            <p:cNvSpPr/>
            <p:nvPr/>
          </p:nvSpPr>
          <p:spPr>
            <a:xfrm>
              <a:off x="308897" y="5556909"/>
              <a:ext cx="1636970" cy="782532"/>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3" name="Shape 72">
            <a:extLst>
              <a:ext uri="{FF2B5EF4-FFF2-40B4-BE49-F238E27FC236}">
                <a16:creationId xmlns:a16="http://schemas.microsoft.com/office/drawing/2014/main" id="{267AE750-2951-4C66-A234-AEDD75A3C929}"/>
              </a:ext>
            </a:extLst>
          </p:cNvPr>
          <p:cNvSpPr txBox="1">
            <a:spLocks noGrp="1"/>
          </p:cNvSpPr>
          <p:nvPr>
            <p:ph type="ctrTitle"/>
          </p:nvPr>
        </p:nvSpPr>
        <p:spPr>
          <a:xfrm>
            <a:off x="3390949" y="4702628"/>
            <a:ext cx="7773580" cy="1088417"/>
          </a:xfrm>
          <a:prstGeom prst="rect">
            <a:avLst/>
          </a:prstGeom>
          <a:ln>
            <a:noFill/>
          </a:ln>
        </p:spPr>
        <p:txBody>
          <a:bodyPr lIns="91425" tIns="91425" rIns="91425" bIns="91425" anchor="b" anchorCtr="0">
            <a:noAutofit/>
          </a:bodyPr>
          <a:lstStyle/>
          <a:p>
            <a:pPr lvl="0">
              <a:spcBef>
                <a:spcPts val="0"/>
              </a:spcBef>
              <a:buNone/>
            </a:pPr>
            <a:r>
              <a:rPr lang="en" spc="600" dirty="0" smtClean="0">
                <a:ln>
                  <a:noFill/>
                </a:ln>
                <a:solidFill>
                  <a:schemeClr val="bg1"/>
                </a:solidFill>
                <a:effectLst>
                  <a:outerShdw blurRad="38100" dist="38100" dir="2700000" algn="tl">
                    <a:srgbClr val="000000">
                      <a:alpha val="43137"/>
                    </a:srgbClr>
                  </a:outerShdw>
                </a:effectLst>
              </a:rPr>
              <a:t>TROPICAL GREEN</a:t>
            </a:r>
            <a:endParaRPr lang="en" spc="600" dirty="0">
              <a:ln>
                <a:noFill/>
              </a:ln>
              <a:solidFill>
                <a:schemeClr val="bg1"/>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8043581E-3C11-4D1E-A2A5-DAC60A32EDB2}"/>
              </a:ext>
            </a:extLst>
          </p:cNvPr>
          <p:cNvSpPr/>
          <p:nvPr/>
        </p:nvSpPr>
        <p:spPr>
          <a:xfrm>
            <a:off x="5798295" y="4533351"/>
            <a:ext cx="3309111" cy="338554"/>
          </a:xfrm>
          <a:prstGeom prst="rect">
            <a:avLst/>
          </a:prstGeom>
        </p:spPr>
        <p:txBody>
          <a:bodyPr wrap="none">
            <a:spAutoFit/>
          </a:bodyPr>
          <a:lstStyle/>
          <a:p>
            <a:pPr algn="just"/>
            <a:r>
              <a:rPr lang="en-US" sz="1600" dirty="0"/>
              <a:t>PowerPoint &amp; Google Slides </a:t>
            </a:r>
            <a:r>
              <a:rPr lang="en-US" sz="1600" dirty="0" smtClean="0"/>
              <a:t>Template</a:t>
            </a:r>
            <a:endParaRPr lang="en-US" sz="1600" dirty="0"/>
          </a:p>
        </p:txBody>
      </p:sp>
    </p:spTree>
    <p:extLst>
      <p:ext uri="{BB962C8B-B14F-4D97-AF65-F5344CB8AC3E}">
        <p14:creationId xmlns:p14="http://schemas.microsoft.com/office/powerpoint/2010/main" val="343121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3" name="Shape 9"/>
          <p:cNvSpPr/>
          <p:nvPr/>
        </p:nvSpPr>
        <p:spPr>
          <a:xfrm>
            <a:off x="200025" y="104775"/>
            <a:ext cx="11791950" cy="6610350"/>
          </a:xfrm>
          <a:prstGeom prst="rect">
            <a:avLst/>
          </a:prstGeom>
          <a:solidFill>
            <a:srgbClr val="00B050">
              <a:alpha val="80000"/>
            </a:srgbClr>
          </a:solidFill>
          <a:ln w="38100">
            <a:solidFill>
              <a:schemeClr val="bg1"/>
            </a:solidFill>
          </a:ln>
        </p:spPr>
        <p:txBody>
          <a:bodyPr lIns="91425" tIns="91425" rIns="91425" bIns="91425" anchor="ctr" anchorCtr="0">
            <a:noAutofit/>
          </a:bodyPr>
          <a:lstStyle/>
          <a:p>
            <a:pPr lvl="0">
              <a:spcBef>
                <a:spcPts val="0"/>
              </a:spcBef>
              <a:buNone/>
            </a:pPr>
            <a:endParaRPr/>
          </a:p>
        </p:txBody>
      </p:sp>
      <p:sp>
        <p:nvSpPr>
          <p:cNvPr id="4" name="Shape 253"/>
          <p:cNvSpPr/>
          <p:nvPr/>
        </p:nvSpPr>
        <p:spPr>
          <a:xfrm>
            <a:off x="7941825" y="650862"/>
            <a:ext cx="2766775" cy="5551775"/>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254"/>
          <p:cNvSpPr txBox="1">
            <a:spLocks/>
          </p:cNvSpPr>
          <p:nvPr/>
        </p:nvSpPr>
        <p:spPr>
          <a:xfrm>
            <a:off x="1866900" y="328350"/>
            <a:ext cx="3644700" cy="6282000"/>
          </a:xfrm>
          <a:prstGeom prst="rect">
            <a:avLst/>
          </a:prstGeom>
        </p:spPr>
        <p:txBody>
          <a:bodyPr vert="horz"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2400" dirty="0">
              <a:solidFill>
                <a:srgbClr val="FFFFFF"/>
              </a:solidFill>
            </a:endParaRPr>
          </a:p>
        </p:txBody>
      </p:sp>
      <p:sp>
        <p:nvSpPr>
          <p:cNvPr id="7" name="Rectangle 6"/>
          <p:cNvSpPr/>
          <p:nvPr/>
        </p:nvSpPr>
        <p:spPr>
          <a:xfrm>
            <a:off x="1529516" y="2607575"/>
            <a:ext cx="4319468" cy="2277547"/>
          </a:xfrm>
          <a:prstGeom prst="rect">
            <a:avLst/>
          </a:prstGeom>
        </p:spPr>
        <p:txBody>
          <a:bodyPr wrap="square">
            <a:spAutoFit/>
          </a:bodyPr>
          <a:lstStyle/>
          <a:p>
            <a:r>
              <a:rPr lang="en-US" sz="2600" b="1" dirty="0">
                <a:solidFill>
                  <a:schemeClr val="bg1"/>
                </a:solidFill>
                <a:latin typeface="Leelawadee" panose="020B0502040204020203" pitchFamily="34" charset="-34"/>
                <a:cs typeface="Leelawadee" panose="020B0502040204020203" pitchFamily="34" charset="-34"/>
              </a:rPr>
              <a:t>ANDROID PROJECT</a:t>
            </a:r>
          </a:p>
          <a:p>
            <a:endParaRPr lang="en-US" sz="2600" b="1" dirty="0">
              <a:solidFill>
                <a:schemeClr val="bg1"/>
              </a:solidFill>
              <a:latin typeface="Leelawadee" panose="020B0502040204020203" pitchFamily="34" charset="-34"/>
              <a:cs typeface="Leelawadee" panose="020B0502040204020203" pitchFamily="34" charset="-34"/>
            </a:endParaRPr>
          </a:p>
          <a:p>
            <a:pPr>
              <a:spcBef>
                <a:spcPts val="0"/>
              </a:spcBef>
              <a:buNone/>
            </a:pPr>
            <a:r>
              <a:rPr lang="en-US"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8" name="Shape 396">
            <a:extLst>
              <a:ext uri="{FF2B5EF4-FFF2-40B4-BE49-F238E27FC236}">
                <a16:creationId xmlns:a16="http://schemas.microsoft.com/office/drawing/2014/main" id="{2E150C60-52B7-4626-A2DD-47CD6D65B8AA}"/>
              </a:ext>
            </a:extLst>
          </p:cNvPr>
          <p:cNvSpPr/>
          <p:nvPr/>
        </p:nvSpPr>
        <p:spPr>
          <a:xfrm>
            <a:off x="8077191" y="1159004"/>
            <a:ext cx="2475883" cy="4387357"/>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00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202907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3" name="Shape 9"/>
          <p:cNvSpPr/>
          <p:nvPr/>
        </p:nvSpPr>
        <p:spPr>
          <a:xfrm>
            <a:off x="200025" y="104775"/>
            <a:ext cx="11791950" cy="6610350"/>
          </a:xfrm>
          <a:prstGeom prst="rect">
            <a:avLst/>
          </a:prstGeom>
          <a:solidFill>
            <a:srgbClr val="00B050">
              <a:alpha val="80000"/>
            </a:srgbClr>
          </a:solidFill>
          <a:ln w="38100">
            <a:solidFill>
              <a:schemeClr val="bg1"/>
            </a:solidFill>
          </a:ln>
        </p:spPr>
        <p:txBody>
          <a:bodyPr lIns="91425" tIns="91425" rIns="91425" bIns="91425" anchor="ctr" anchorCtr="0">
            <a:noAutofit/>
          </a:bodyPr>
          <a:lstStyle/>
          <a:p>
            <a:pPr lvl="0">
              <a:spcBef>
                <a:spcPts val="0"/>
              </a:spcBef>
              <a:buNone/>
            </a:pPr>
            <a:endParaRPr/>
          </a:p>
        </p:txBody>
      </p:sp>
      <p:sp>
        <p:nvSpPr>
          <p:cNvPr id="5" name="Shape 254"/>
          <p:cNvSpPr txBox="1">
            <a:spLocks/>
          </p:cNvSpPr>
          <p:nvPr/>
        </p:nvSpPr>
        <p:spPr>
          <a:xfrm>
            <a:off x="1866900" y="328350"/>
            <a:ext cx="3644700" cy="6282000"/>
          </a:xfrm>
          <a:prstGeom prst="rect">
            <a:avLst/>
          </a:prstGeom>
        </p:spPr>
        <p:txBody>
          <a:bodyPr vert="horz"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2400" dirty="0">
              <a:solidFill>
                <a:srgbClr val="FFFFFF"/>
              </a:solidFill>
            </a:endParaRPr>
          </a:p>
        </p:txBody>
      </p:sp>
      <p:sp>
        <p:nvSpPr>
          <p:cNvPr id="7" name="Rectangle 6"/>
          <p:cNvSpPr/>
          <p:nvPr/>
        </p:nvSpPr>
        <p:spPr>
          <a:xfrm>
            <a:off x="1529516" y="2607575"/>
            <a:ext cx="4319468" cy="2277547"/>
          </a:xfrm>
          <a:prstGeom prst="rect">
            <a:avLst/>
          </a:prstGeom>
        </p:spPr>
        <p:txBody>
          <a:bodyPr wrap="square">
            <a:spAutoFit/>
          </a:bodyPr>
          <a:lstStyle/>
          <a:p>
            <a:r>
              <a:rPr lang="en-US" sz="2600" b="1" dirty="0">
                <a:solidFill>
                  <a:schemeClr val="bg1"/>
                </a:solidFill>
                <a:latin typeface="Leelawadee" panose="020B0502040204020203" pitchFamily="34" charset="-34"/>
                <a:cs typeface="Leelawadee" panose="020B0502040204020203" pitchFamily="34" charset="-34"/>
              </a:rPr>
              <a:t>IPHONE PROJECT</a:t>
            </a:r>
          </a:p>
          <a:p>
            <a:endParaRPr lang="en-US" sz="2600" b="1" dirty="0">
              <a:solidFill>
                <a:schemeClr val="bg1"/>
              </a:solidFill>
              <a:latin typeface="Leelawadee" panose="020B0502040204020203" pitchFamily="34" charset="-34"/>
              <a:cs typeface="Leelawadee" panose="020B0502040204020203" pitchFamily="34" charset="-34"/>
            </a:endParaRPr>
          </a:p>
          <a:p>
            <a:pPr>
              <a:spcBef>
                <a:spcPts val="0"/>
              </a:spcBef>
              <a:buNone/>
            </a:pPr>
            <a:r>
              <a:rPr lang="en-US"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8" name="Shape 260"/>
          <p:cNvSpPr/>
          <p:nvPr/>
        </p:nvSpPr>
        <p:spPr>
          <a:xfrm>
            <a:off x="7707087" y="626880"/>
            <a:ext cx="2751031" cy="5789345"/>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03">
            <a:extLst>
              <a:ext uri="{FF2B5EF4-FFF2-40B4-BE49-F238E27FC236}">
                <a16:creationId xmlns:a16="http://schemas.microsoft.com/office/drawing/2014/main" id="{5FCE7916-F32C-49DD-92F6-F8C149860C62}"/>
              </a:ext>
            </a:extLst>
          </p:cNvPr>
          <p:cNvSpPr/>
          <p:nvPr/>
        </p:nvSpPr>
        <p:spPr>
          <a:xfrm>
            <a:off x="7912166" y="1448111"/>
            <a:ext cx="2354010" cy="4146881"/>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200782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12192001" cy="6858000"/>
          </a:xfrm>
          <a:prstGeom prst="rect">
            <a:avLst/>
          </a:prstGeom>
        </p:spPr>
      </p:pic>
      <p:sp>
        <p:nvSpPr>
          <p:cNvPr id="3" name="Shape 9"/>
          <p:cNvSpPr/>
          <p:nvPr/>
        </p:nvSpPr>
        <p:spPr>
          <a:xfrm>
            <a:off x="200025" y="104775"/>
            <a:ext cx="11791950" cy="6610350"/>
          </a:xfrm>
          <a:prstGeom prst="rect">
            <a:avLst/>
          </a:prstGeom>
          <a:solidFill>
            <a:srgbClr val="00B050">
              <a:alpha val="80000"/>
            </a:srgbClr>
          </a:solidFill>
          <a:ln w="38100">
            <a:solidFill>
              <a:schemeClr val="bg1"/>
            </a:solidFill>
          </a:ln>
        </p:spPr>
        <p:txBody>
          <a:bodyPr lIns="91425" tIns="91425" rIns="91425" bIns="91425" anchor="ctr" anchorCtr="0">
            <a:noAutofit/>
          </a:bodyPr>
          <a:lstStyle/>
          <a:p>
            <a:pPr lvl="0">
              <a:spcBef>
                <a:spcPts val="0"/>
              </a:spcBef>
              <a:buNone/>
            </a:pPr>
            <a:endParaRPr/>
          </a:p>
        </p:txBody>
      </p:sp>
      <p:sp>
        <p:nvSpPr>
          <p:cNvPr id="5" name="Shape 254"/>
          <p:cNvSpPr txBox="1">
            <a:spLocks/>
          </p:cNvSpPr>
          <p:nvPr/>
        </p:nvSpPr>
        <p:spPr>
          <a:xfrm>
            <a:off x="1866900" y="328350"/>
            <a:ext cx="3644700" cy="6282000"/>
          </a:xfrm>
          <a:prstGeom prst="rect">
            <a:avLst/>
          </a:prstGeom>
        </p:spPr>
        <p:txBody>
          <a:bodyPr vert="horz"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endParaRPr lang="en" sz="2400" dirty="0">
              <a:solidFill>
                <a:srgbClr val="FFFFFF"/>
              </a:solidFill>
            </a:endParaRPr>
          </a:p>
        </p:txBody>
      </p:sp>
      <p:sp>
        <p:nvSpPr>
          <p:cNvPr id="7" name="Rectangle 6"/>
          <p:cNvSpPr/>
          <p:nvPr/>
        </p:nvSpPr>
        <p:spPr>
          <a:xfrm>
            <a:off x="849966" y="2244719"/>
            <a:ext cx="4319468" cy="2308324"/>
          </a:xfrm>
          <a:prstGeom prst="rect">
            <a:avLst/>
          </a:prstGeom>
        </p:spPr>
        <p:txBody>
          <a:bodyPr wrap="square">
            <a:spAutoFit/>
          </a:bodyPr>
          <a:lstStyle/>
          <a:p>
            <a:r>
              <a:rPr lang="en" sz="2800" b="1" dirty="0">
                <a:solidFill>
                  <a:srgbClr val="FFFFFF"/>
                </a:solidFill>
                <a:latin typeface="Roboto Slab"/>
                <a:ea typeface="Roboto Slab"/>
                <a:cs typeface="Roboto Slab"/>
                <a:sym typeface="Roboto Slab"/>
              </a:rPr>
              <a:t>DESKTOP </a:t>
            </a:r>
            <a:r>
              <a:rPr lang="en-US" sz="2800" b="1" dirty="0">
                <a:solidFill>
                  <a:srgbClr val="FFFFFF"/>
                </a:solidFill>
                <a:latin typeface="Roboto Slab"/>
                <a:ea typeface="Roboto Slab"/>
                <a:cs typeface="Roboto Slab"/>
              </a:rPr>
              <a:t>PROJECT</a:t>
            </a:r>
          </a:p>
          <a:p>
            <a:endParaRPr lang="en-US" sz="2600" b="1" dirty="0">
              <a:solidFill>
                <a:schemeClr val="bg1"/>
              </a:solidFill>
              <a:latin typeface="Leelawadee" panose="020B0502040204020203" pitchFamily="34" charset="-34"/>
              <a:cs typeface="Leelawadee" panose="020B0502040204020203" pitchFamily="34" charset="-34"/>
            </a:endParaRPr>
          </a:p>
          <a:p>
            <a:pPr>
              <a:spcBef>
                <a:spcPts val="0"/>
              </a:spcBef>
              <a:buNone/>
            </a:pPr>
            <a:r>
              <a:rPr lang="en-US"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10" name="Shape 274"/>
          <p:cNvSpPr/>
          <p:nvPr/>
        </p:nvSpPr>
        <p:spPr>
          <a:xfrm>
            <a:off x="5511600" y="1364219"/>
            <a:ext cx="6133774" cy="47752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17">
            <a:extLst>
              <a:ext uri="{FF2B5EF4-FFF2-40B4-BE49-F238E27FC236}">
                <a16:creationId xmlns:a16="http://schemas.microsoft.com/office/drawing/2014/main" id="{B28B40B4-7B67-4403-B13F-E36A67DBDCBB}"/>
              </a:ext>
            </a:extLst>
          </p:cNvPr>
          <p:cNvSpPr/>
          <p:nvPr/>
        </p:nvSpPr>
        <p:spPr>
          <a:xfrm>
            <a:off x="5786203" y="1643305"/>
            <a:ext cx="5591331" cy="3573271"/>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uli"/>
                <a:ea typeface="Muli"/>
                <a:cs typeface="Muli"/>
                <a:sym typeface="Muli"/>
              </a:rPr>
              <a:t>Place your screenshot here</a:t>
            </a:r>
          </a:p>
        </p:txBody>
      </p:sp>
    </p:spTree>
    <p:extLst>
      <p:ext uri="{BB962C8B-B14F-4D97-AF65-F5344CB8AC3E}">
        <p14:creationId xmlns:p14="http://schemas.microsoft.com/office/powerpoint/2010/main" val="240692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314"/>
          <p:cNvGrpSpPr/>
          <p:nvPr/>
        </p:nvGrpSpPr>
        <p:grpSpPr>
          <a:xfrm>
            <a:off x="5400376" y="4444976"/>
            <a:ext cx="401779" cy="532835"/>
            <a:chOff x="584925" y="238125"/>
            <a:chExt cx="415200" cy="525100"/>
          </a:xfrm>
        </p:grpSpPr>
        <p:sp>
          <p:nvSpPr>
            <p:cNvPr id="3" name="Shape 315"/>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 name="Shape 316"/>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 name="Shape 317"/>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318"/>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Shape 319"/>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 name="Shape 320"/>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 name="Shape 321"/>
          <p:cNvGrpSpPr/>
          <p:nvPr/>
        </p:nvGrpSpPr>
        <p:grpSpPr>
          <a:xfrm>
            <a:off x="6038461" y="4522400"/>
            <a:ext cx="430155" cy="375501"/>
            <a:chOff x="1244325" y="314425"/>
            <a:chExt cx="444525" cy="370050"/>
          </a:xfrm>
        </p:grpSpPr>
        <p:sp>
          <p:nvSpPr>
            <p:cNvPr id="10" name="Shape 322"/>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323"/>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2" name="Shape 324"/>
          <p:cNvGrpSpPr/>
          <p:nvPr/>
        </p:nvGrpSpPr>
        <p:grpSpPr>
          <a:xfrm>
            <a:off x="6700207" y="4520549"/>
            <a:ext cx="411262" cy="379205"/>
            <a:chOff x="1928175" y="312600"/>
            <a:chExt cx="425000" cy="373700"/>
          </a:xfrm>
        </p:grpSpPr>
        <p:sp>
          <p:nvSpPr>
            <p:cNvPr id="13" name="Shape 325"/>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326"/>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5" name="Shape 327"/>
          <p:cNvSpPr/>
          <p:nvPr/>
        </p:nvSpPr>
        <p:spPr>
          <a:xfrm>
            <a:off x="7389822" y="4506938"/>
            <a:ext cx="336799" cy="40645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328"/>
          <p:cNvSpPr/>
          <p:nvPr/>
        </p:nvSpPr>
        <p:spPr>
          <a:xfrm>
            <a:off x="8065166" y="4508181"/>
            <a:ext cx="290738" cy="403964"/>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7" name="Shape 329"/>
          <p:cNvGrpSpPr/>
          <p:nvPr/>
        </p:nvGrpSpPr>
        <p:grpSpPr>
          <a:xfrm>
            <a:off x="8626343" y="4500737"/>
            <a:ext cx="472710" cy="418855"/>
            <a:chOff x="3918650" y="293075"/>
            <a:chExt cx="488500" cy="412775"/>
          </a:xfrm>
        </p:grpSpPr>
        <p:sp>
          <p:nvSpPr>
            <p:cNvPr id="18" name="Shape 330"/>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 name="Shape 331"/>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 name="Shape 332"/>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1" name="Shape 333"/>
          <p:cNvGrpSpPr/>
          <p:nvPr/>
        </p:nvGrpSpPr>
        <p:grpSpPr>
          <a:xfrm>
            <a:off x="9320577" y="4469127"/>
            <a:ext cx="388811" cy="482047"/>
            <a:chOff x="4636075" y="261925"/>
            <a:chExt cx="401800" cy="475050"/>
          </a:xfrm>
        </p:grpSpPr>
        <p:sp>
          <p:nvSpPr>
            <p:cNvPr id="22" name="Shape 334"/>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335"/>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 name="Shape 336"/>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 name="Shape 337"/>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6" name="Shape 338"/>
          <p:cNvSpPr/>
          <p:nvPr/>
        </p:nvSpPr>
        <p:spPr>
          <a:xfrm>
            <a:off x="9944707" y="4506303"/>
            <a:ext cx="445518" cy="407718"/>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7" name="Shape 339"/>
          <p:cNvGrpSpPr/>
          <p:nvPr/>
        </p:nvGrpSpPr>
        <p:grpSpPr>
          <a:xfrm>
            <a:off x="10624570" y="4509412"/>
            <a:ext cx="389974" cy="400869"/>
            <a:chOff x="5983625" y="301625"/>
            <a:chExt cx="403000" cy="395050"/>
          </a:xfrm>
        </p:grpSpPr>
        <p:sp>
          <p:nvSpPr>
            <p:cNvPr id="28" name="Shape 340"/>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341"/>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 name="Shape 342"/>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43"/>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2" name="Shape 344"/>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3" name="Shape 345"/>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4" name="Shape 346"/>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 name="Shape 347"/>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6" name="Shape 348"/>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7" name="Shape 349"/>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 name="Shape 350"/>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9" name="Shape 351"/>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0" name="Shape 352"/>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 name="Shape 353"/>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2" name="Shape 354"/>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3" name="Shape 355"/>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356"/>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5" name="Shape 357"/>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6" name="Shape 358"/>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359"/>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48" name="Shape 360"/>
          <p:cNvGrpSpPr/>
          <p:nvPr/>
        </p:nvGrpSpPr>
        <p:grpSpPr>
          <a:xfrm>
            <a:off x="11279808" y="4506292"/>
            <a:ext cx="384070" cy="402137"/>
            <a:chOff x="6660750" y="298550"/>
            <a:chExt cx="396900" cy="396300"/>
          </a:xfrm>
        </p:grpSpPr>
        <p:sp>
          <p:nvSpPr>
            <p:cNvPr id="49" name="Shape 361"/>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0" name="Shape 362"/>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1" name="Shape 363"/>
          <p:cNvGrpSpPr/>
          <p:nvPr/>
        </p:nvGrpSpPr>
        <p:grpSpPr>
          <a:xfrm>
            <a:off x="5375244" y="3780747"/>
            <a:ext cx="401779" cy="509927"/>
            <a:chOff x="584925" y="922575"/>
            <a:chExt cx="415200" cy="502525"/>
          </a:xfrm>
        </p:grpSpPr>
        <p:sp>
          <p:nvSpPr>
            <p:cNvPr id="52" name="Shape 364"/>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 name="Shape 365"/>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4" name="Shape 366"/>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5" name="Shape 367"/>
          <p:cNvGrpSpPr/>
          <p:nvPr/>
        </p:nvGrpSpPr>
        <p:grpSpPr>
          <a:xfrm>
            <a:off x="6015701" y="3768975"/>
            <a:ext cx="425438" cy="531618"/>
            <a:chOff x="1246775" y="910975"/>
            <a:chExt cx="439650" cy="523900"/>
          </a:xfrm>
        </p:grpSpPr>
        <p:sp>
          <p:nvSpPr>
            <p:cNvPr id="56" name="Shape 368"/>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7" name="Shape 369"/>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8" name="Shape 370"/>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9" name="Shape 371"/>
          <p:cNvGrpSpPr/>
          <p:nvPr/>
        </p:nvGrpSpPr>
        <p:grpSpPr>
          <a:xfrm>
            <a:off x="6673309" y="3854467"/>
            <a:ext cx="414794" cy="361853"/>
            <a:chOff x="1926350" y="995225"/>
            <a:chExt cx="428650" cy="356600"/>
          </a:xfrm>
        </p:grpSpPr>
        <p:sp>
          <p:nvSpPr>
            <p:cNvPr id="60" name="Shape 372"/>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1" name="Shape 373"/>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2" name="Shape 374"/>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 name="Shape 375"/>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4" name="Shape 376"/>
          <p:cNvSpPr/>
          <p:nvPr/>
        </p:nvSpPr>
        <p:spPr>
          <a:xfrm>
            <a:off x="7330410" y="3824139"/>
            <a:ext cx="405359" cy="422585"/>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5" name="Shape 377"/>
          <p:cNvSpPr/>
          <p:nvPr/>
        </p:nvSpPr>
        <p:spPr>
          <a:xfrm>
            <a:off x="7983326" y="3845221"/>
            <a:ext cx="404150" cy="380448"/>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 name="Shape 378"/>
          <p:cNvSpPr/>
          <p:nvPr/>
        </p:nvSpPr>
        <p:spPr>
          <a:xfrm>
            <a:off x="8641541" y="3848316"/>
            <a:ext cx="392344" cy="37423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7" name="Shape 379"/>
          <p:cNvSpPr/>
          <p:nvPr/>
        </p:nvSpPr>
        <p:spPr>
          <a:xfrm>
            <a:off x="9306844" y="3852020"/>
            <a:ext cx="366362" cy="36682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68" name="Shape 380"/>
          <p:cNvGrpSpPr/>
          <p:nvPr/>
        </p:nvGrpSpPr>
        <p:grpSpPr>
          <a:xfrm>
            <a:off x="9940064" y="3827221"/>
            <a:ext cx="404150" cy="424412"/>
            <a:chOff x="5302225" y="968375"/>
            <a:chExt cx="417650" cy="418250"/>
          </a:xfrm>
        </p:grpSpPr>
        <p:sp>
          <p:nvSpPr>
            <p:cNvPr id="69" name="Shape 381"/>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0" name="Shape 382"/>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71" name="Shape 383"/>
          <p:cNvGrpSpPr/>
          <p:nvPr/>
        </p:nvGrpSpPr>
        <p:grpSpPr>
          <a:xfrm>
            <a:off x="10543894" y="3779504"/>
            <a:ext cx="501062" cy="511779"/>
            <a:chOff x="5926225" y="921350"/>
            <a:chExt cx="517800" cy="504350"/>
          </a:xfrm>
        </p:grpSpPr>
        <p:sp>
          <p:nvSpPr>
            <p:cNvPr id="72" name="Shape 384"/>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3" name="Shape 385"/>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74" name="Shape 386"/>
          <p:cNvGrpSpPr/>
          <p:nvPr/>
        </p:nvGrpSpPr>
        <p:grpSpPr>
          <a:xfrm>
            <a:off x="11212727" y="3789422"/>
            <a:ext cx="467968" cy="491967"/>
            <a:chOff x="6617400" y="931125"/>
            <a:chExt cx="483600" cy="484825"/>
          </a:xfrm>
        </p:grpSpPr>
        <p:sp>
          <p:nvSpPr>
            <p:cNvPr id="75" name="Shape 387"/>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6" name="Shape 388"/>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77" name="Shape 389"/>
          <p:cNvGrpSpPr/>
          <p:nvPr/>
        </p:nvGrpSpPr>
        <p:grpSpPr>
          <a:xfrm>
            <a:off x="5329608" y="2503226"/>
            <a:ext cx="451421" cy="332121"/>
            <a:chOff x="559275" y="1683950"/>
            <a:chExt cx="466500" cy="327300"/>
          </a:xfrm>
        </p:grpSpPr>
        <p:sp>
          <p:nvSpPr>
            <p:cNvPr id="78" name="Shape 390"/>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9" name="Shape 391"/>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80" name="Shape 392"/>
          <p:cNvGrpSpPr/>
          <p:nvPr/>
        </p:nvGrpSpPr>
        <p:grpSpPr>
          <a:xfrm>
            <a:off x="5981894" y="2437573"/>
            <a:ext cx="451421" cy="463453"/>
            <a:chOff x="1233350" y="1619250"/>
            <a:chExt cx="466500" cy="456725"/>
          </a:xfrm>
        </p:grpSpPr>
        <p:sp>
          <p:nvSpPr>
            <p:cNvPr id="81" name="Shape 393"/>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2" name="Shape 394"/>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3" name="Shape 395"/>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4" name="Shape 396"/>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85" name="Shape 397"/>
          <p:cNvGrpSpPr/>
          <p:nvPr/>
        </p:nvGrpSpPr>
        <p:grpSpPr>
          <a:xfrm>
            <a:off x="6648357" y="2447467"/>
            <a:ext cx="423068" cy="443641"/>
            <a:chOff x="1922075" y="1629000"/>
            <a:chExt cx="437200" cy="437200"/>
          </a:xfrm>
        </p:grpSpPr>
        <p:sp>
          <p:nvSpPr>
            <p:cNvPr id="86" name="Shape 398"/>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7" name="Shape 399"/>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88" name="Shape 400"/>
          <p:cNvGrpSpPr/>
          <p:nvPr/>
        </p:nvGrpSpPr>
        <p:grpSpPr>
          <a:xfrm>
            <a:off x="7298877" y="2445614"/>
            <a:ext cx="426599" cy="447344"/>
            <a:chOff x="2594325" y="1627175"/>
            <a:chExt cx="440850" cy="440850"/>
          </a:xfrm>
        </p:grpSpPr>
        <p:sp>
          <p:nvSpPr>
            <p:cNvPr id="89" name="Shape 401"/>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0" name="Shape 40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1" name="Shape 403"/>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92" name="Shape 404"/>
          <p:cNvSpPr/>
          <p:nvPr/>
        </p:nvSpPr>
        <p:spPr>
          <a:xfrm>
            <a:off x="7970179" y="2465518"/>
            <a:ext cx="388811" cy="40769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93" name="Shape 405"/>
          <p:cNvGrpSpPr/>
          <p:nvPr/>
        </p:nvGrpSpPr>
        <p:grpSpPr>
          <a:xfrm>
            <a:off x="8643633" y="2412154"/>
            <a:ext cx="346234" cy="514265"/>
            <a:chOff x="3984000" y="1594200"/>
            <a:chExt cx="357800" cy="506800"/>
          </a:xfrm>
        </p:grpSpPr>
        <p:sp>
          <p:nvSpPr>
            <p:cNvPr id="94" name="Shape 406"/>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5" name="Shape 407"/>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6" name="Shape 408"/>
          <p:cNvGrpSpPr/>
          <p:nvPr/>
        </p:nvGrpSpPr>
        <p:grpSpPr>
          <a:xfrm>
            <a:off x="9240956" y="2522429"/>
            <a:ext cx="456162" cy="293714"/>
            <a:chOff x="4601275" y="1702875"/>
            <a:chExt cx="471400" cy="289450"/>
          </a:xfrm>
        </p:grpSpPr>
        <p:sp>
          <p:nvSpPr>
            <p:cNvPr id="97" name="Shape 409"/>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8" name="Shape 410"/>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411"/>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0" name="Shape 412"/>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1" name="Shape 413"/>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02" name="Shape 414"/>
          <p:cNvGrpSpPr/>
          <p:nvPr/>
        </p:nvGrpSpPr>
        <p:grpSpPr>
          <a:xfrm>
            <a:off x="9915112" y="2450562"/>
            <a:ext cx="412423" cy="437450"/>
            <a:chOff x="5297950" y="1632050"/>
            <a:chExt cx="426200" cy="431100"/>
          </a:xfrm>
        </p:grpSpPr>
        <p:sp>
          <p:nvSpPr>
            <p:cNvPr id="103" name="Shape 415"/>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4" name="Shape 416"/>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05" name="Shape 417"/>
          <p:cNvGrpSpPr/>
          <p:nvPr/>
        </p:nvGrpSpPr>
        <p:grpSpPr>
          <a:xfrm>
            <a:off x="10566213" y="2437573"/>
            <a:ext cx="414794" cy="463453"/>
            <a:chOff x="5970800" y="1619250"/>
            <a:chExt cx="428650" cy="456725"/>
          </a:xfrm>
        </p:grpSpPr>
        <p:sp>
          <p:nvSpPr>
            <p:cNvPr id="106" name="Shape 418"/>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7" name="Shape 419"/>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8" name="Shape 420"/>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9" name="Shape 421"/>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0" name="Shape 42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11" name="Shape 423"/>
          <p:cNvGrpSpPr/>
          <p:nvPr/>
        </p:nvGrpSpPr>
        <p:grpSpPr>
          <a:xfrm>
            <a:off x="11199605" y="2431992"/>
            <a:ext cx="464992" cy="444858"/>
            <a:chOff x="6625350" y="1613750"/>
            <a:chExt cx="480525" cy="438400"/>
          </a:xfrm>
        </p:grpSpPr>
        <p:sp>
          <p:nvSpPr>
            <p:cNvPr id="112" name="Shape 424"/>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3" name="Shape 425"/>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4" name="Shape 426"/>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5" name="Shape 427"/>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6" name="Shape 428"/>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17" name="Shape 429"/>
          <p:cNvGrpSpPr/>
          <p:nvPr/>
        </p:nvGrpSpPr>
        <p:grpSpPr>
          <a:xfrm>
            <a:off x="5379830" y="3155648"/>
            <a:ext cx="350976" cy="395313"/>
            <a:chOff x="611175" y="2326900"/>
            <a:chExt cx="362700" cy="389575"/>
          </a:xfrm>
        </p:grpSpPr>
        <p:sp>
          <p:nvSpPr>
            <p:cNvPr id="118" name="Shape 430"/>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9" name="Shape 431"/>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0" name="Shape 432"/>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1" name="Shape 433"/>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22" name="Shape 434"/>
          <p:cNvSpPr/>
          <p:nvPr/>
        </p:nvSpPr>
        <p:spPr>
          <a:xfrm>
            <a:off x="6022705" y="3159443"/>
            <a:ext cx="369894" cy="387881"/>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3" name="Shape 435"/>
          <p:cNvSpPr/>
          <p:nvPr/>
        </p:nvSpPr>
        <p:spPr>
          <a:xfrm>
            <a:off x="6675016" y="3159443"/>
            <a:ext cx="369894" cy="387881"/>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4" name="Shape 436"/>
          <p:cNvSpPr/>
          <p:nvPr/>
        </p:nvSpPr>
        <p:spPr>
          <a:xfrm>
            <a:off x="7327327" y="3159443"/>
            <a:ext cx="369894" cy="387881"/>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25" name="Shape 437"/>
          <p:cNvGrpSpPr/>
          <p:nvPr/>
        </p:nvGrpSpPr>
        <p:grpSpPr>
          <a:xfrm>
            <a:off x="8065785" y="3092455"/>
            <a:ext cx="197357" cy="516752"/>
            <a:chOff x="3386850" y="2264625"/>
            <a:chExt cx="203950" cy="509250"/>
          </a:xfrm>
        </p:grpSpPr>
        <p:sp>
          <p:nvSpPr>
            <p:cNvPr id="126" name="Shape 438"/>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7" name="Shape 439"/>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28" name="Shape 440"/>
          <p:cNvGrpSpPr/>
          <p:nvPr/>
        </p:nvGrpSpPr>
        <p:grpSpPr>
          <a:xfrm>
            <a:off x="9388090" y="3158135"/>
            <a:ext cx="161891" cy="385394"/>
            <a:chOff x="4753325" y="2329350"/>
            <a:chExt cx="167300" cy="379800"/>
          </a:xfrm>
        </p:grpSpPr>
        <p:sp>
          <p:nvSpPr>
            <p:cNvPr id="129" name="Shape 441"/>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0" name="Shape 442"/>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31" name="Shape 443"/>
          <p:cNvGrpSpPr/>
          <p:nvPr/>
        </p:nvGrpSpPr>
        <p:grpSpPr>
          <a:xfrm>
            <a:off x="8732829" y="3094917"/>
            <a:ext cx="167843" cy="511805"/>
            <a:chOff x="4076175" y="2267050"/>
            <a:chExt cx="173450" cy="504375"/>
          </a:xfrm>
        </p:grpSpPr>
        <p:sp>
          <p:nvSpPr>
            <p:cNvPr id="132" name="Shape 444"/>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3" name="Shape 445"/>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34" name="Shape 446"/>
          <p:cNvSpPr/>
          <p:nvPr/>
        </p:nvSpPr>
        <p:spPr>
          <a:xfrm>
            <a:off x="9936573" y="3148916"/>
            <a:ext cx="369894" cy="408937"/>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35" name="Shape 447"/>
          <p:cNvGrpSpPr/>
          <p:nvPr/>
        </p:nvGrpSpPr>
        <p:grpSpPr>
          <a:xfrm>
            <a:off x="10570349" y="3156257"/>
            <a:ext cx="406520" cy="394070"/>
            <a:chOff x="5975075" y="2327500"/>
            <a:chExt cx="420100" cy="388350"/>
          </a:xfrm>
        </p:grpSpPr>
        <p:sp>
          <p:nvSpPr>
            <p:cNvPr id="136" name="Shape 448"/>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7" name="Shape 449"/>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38" name="Shape 450"/>
          <p:cNvGrpSpPr/>
          <p:nvPr/>
        </p:nvGrpSpPr>
        <p:grpSpPr>
          <a:xfrm>
            <a:off x="11301211" y="3144486"/>
            <a:ext cx="249370" cy="426288"/>
            <a:chOff x="6730350" y="2315900"/>
            <a:chExt cx="257700" cy="420100"/>
          </a:xfrm>
        </p:grpSpPr>
        <p:sp>
          <p:nvSpPr>
            <p:cNvPr id="139" name="Shape 451"/>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0" name="Shape 452"/>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1" name="Shape 453"/>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2" name="Shape 454"/>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3" name="Shape 455"/>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44" name="Shape 456"/>
          <p:cNvGrpSpPr/>
          <p:nvPr/>
        </p:nvGrpSpPr>
        <p:grpSpPr>
          <a:xfrm>
            <a:off x="5477829" y="1748280"/>
            <a:ext cx="126475" cy="483290"/>
            <a:chOff x="727175" y="2957625"/>
            <a:chExt cx="130700" cy="476275"/>
          </a:xfrm>
        </p:grpSpPr>
        <p:sp>
          <p:nvSpPr>
            <p:cNvPr id="145" name="Shape 457"/>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6" name="Shape 458"/>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47" name="Shape 459"/>
          <p:cNvSpPr/>
          <p:nvPr/>
        </p:nvSpPr>
        <p:spPr>
          <a:xfrm>
            <a:off x="6651910" y="1729192"/>
            <a:ext cx="387602" cy="521698"/>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8" name="Shape 460"/>
          <p:cNvSpPr/>
          <p:nvPr/>
        </p:nvSpPr>
        <p:spPr>
          <a:xfrm>
            <a:off x="6049823" y="1729192"/>
            <a:ext cx="287158" cy="521698"/>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49" name="Shape 461"/>
          <p:cNvGrpSpPr/>
          <p:nvPr/>
        </p:nvGrpSpPr>
        <p:grpSpPr>
          <a:xfrm>
            <a:off x="7273981" y="1763755"/>
            <a:ext cx="447888" cy="452317"/>
            <a:chOff x="2583325" y="2972875"/>
            <a:chExt cx="462850" cy="445750"/>
          </a:xfrm>
        </p:grpSpPr>
        <p:sp>
          <p:nvSpPr>
            <p:cNvPr id="150" name="Shape 462"/>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1" name="Shape 463"/>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52" name="Shape 464"/>
          <p:cNvGrpSpPr/>
          <p:nvPr/>
        </p:nvGrpSpPr>
        <p:grpSpPr>
          <a:xfrm>
            <a:off x="7910907" y="1831310"/>
            <a:ext cx="478612" cy="317230"/>
            <a:chOff x="3241525" y="3039450"/>
            <a:chExt cx="494600" cy="312625"/>
          </a:xfrm>
        </p:grpSpPr>
        <p:sp>
          <p:nvSpPr>
            <p:cNvPr id="153" name="Shape 465"/>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4" name="Shape 466"/>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55" name="Shape 467"/>
          <p:cNvSpPr/>
          <p:nvPr/>
        </p:nvSpPr>
        <p:spPr>
          <a:xfrm>
            <a:off x="9249326" y="1774425"/>
            <a:ext cx="411262" cy="43123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56" name="Shape 468"/>
          <p:cNvGrpSpPr/>
          <p:nvPr/>
        </p:nvGrpSpPr>
        <p:grpSpPr>
          <a:xfrm>
            <a:off x="9859492" y="1797849"/>
            <a:ext cx="495160" cy="384151"/>
            <a:chOff x="5255200" y="3006475"/>
            <a:chExt cx="511700" cy="378575"/>
          </a:xfrm>
        </p:grpSpPr>
        <p:sp>
          <p:nvSpPr>
            <p:cNvPr id="157" name="Shape 469"/>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8" name="Shape 470"/>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59" name="Shape 471"/>
          <p:cNvGrpSpPr/>
          <p:nvPr/>
        </p:nvGrpSpPr>
        <p:grpSpPr>
          <a:xfrm>
            <a:off x="8602190" y="1775550"/>
            <a:ext cx="400618" cy="428749"/>
            <a:chOff x="3955900" y="2984500"/>
            <a:chExt cx="414000" cy="422525"/>
          </a:xfrm>
        </p:grpSpPr>
        <p:sp>
          <p:nvSpPr>
            <p:cNvPr id="160" name="Shape 472"/>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1" name="Shape 473"/>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2" name="Shape 474"/>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63" name="Shape 475"/>
          <p:cNvSpPr/>
          <p:nvPr/>
        </p:nvSpPr>
        <p:spPr>
          <a:xfrm>
            <a:off x="5348800" y="1145121"/>
            <a:ext cx="447864" cy="36928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4" name="Shape 476"/>
          <p:cNvSpPr/>
          <p:nvPr/>
        </p:nvSpPr>
        <p:spPr>
          <a:xfrm>
            <a:off x="10603592" y="1754586"/>
            <a:ext cx="311978" cy="470911"/>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65" name="Shape 477"/>
          <p:cNvGrpSpPr/>
          <p:nvPr/>
        </p:nvGrpSpPr>
        <p:grpSpPr>
          <a:xfrm>
            <a:off x="11258608" y="1769336"/>
            <a:ext cx="306075" cy="456046"/>
            <a:chOff x="6701050" y="2978375"/>
            <a:chExt cx="316300" cy="449425"/>
          </a:xfrm>
        </p:grpSpPr>
        <p:sp>
          <p:nvSpPr>
            <p:cNvPr id="166" name="Shape 478"/>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7" name="Shape 479"/>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68" name="Shape 480"/>
          <p:cNvGrpSpPr/>
          <p:nvPr/>
        </p:nvGrpSpPr>
        <p:grpSpPr>
          <a:xfrm>
            <a:off x="6004598" y="1175950"/>
            <a:ext cx="436083" cy="307336"/>
            <a:chOff x="1241275" y="3718400"/>
            <a:chExt cx="450650" cy="302875"/>
          </a:xfrm>
        </p:grpSpPr>
        <p:sp>
          <p:nvSpPr>
            <p:cNvPr id="169" name="Shape 481"/>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0" name="Shape 482"/>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1" name="Shape 483"/>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2" name="Shape 484"/>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73" name="Shape 485"/>
          <p:cNvGrpSpPr/>
          <p:nvPr/>
        </p:nvGrpSpPr>
        <p:grpSpPr>
          <a:xfrm>
            <a:off x="6662811" y="1152409"/>
            <a:ext cx="424229" cy="355029"/>
            <a:chOff x="1921475" y="3695200"/>
            <a:chExt cx="438400" cy="349875"/>
          </a:xfrm>
        </p:grpSpPr>
        <p:sp>
          <p:nvSpPr>
            <p:cNvPr id="174" name="Shape 486"/>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5" name="Shape 487"/>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6" name="Shape 488"/>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77" name="Shape 489"/>
          <p:cNvGrpSpPr/>
          <p:nvPr/>
        </p:nvGrpSpPr>
        <p:grpSpPr>
          <a:xfrm>
            <a:off x="7319234" y="1146828"/>
            <a:ext cx="415955" cy="365581"/>
            <a:chOff x="2599825" y="3689700"/>
            <a:chExt cx="429850" cy="360275"/>
          </a:xfrm>
        </p:grpSpPr>
        <p:sp>
          <p:nvSpPr>
            <p:cNvPr id="178" name="Shape 490"/>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9" name="Shape 491"/>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80" name="Shape 492"/>
          <p:cNvGrpSpPr/>
          <p:nvPr/>
        </p:nvGrpSpPr>
        <p:grpSpPr>
          <a:xfrm>
            <a:off x="7991600" y="1109029"/>
            <a:ext cx="375796" cy="411423"/>
            <a:chOff x="3294650" y="3652450"/>
            <a:chExt cx="388350" cy="405450"/>
          </a:xfrm>
        </p:grpSpPr>
        <p:sp>
          <p:nvSpPr>
            <p:cNvPr id="181" name="Shape 493"/>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2" name="Shape 494"/>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3" name="Shape 495"/>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84" name="Shape 496"/>
          <p:cNvGrpSpPr/>
          <p:nvPr/>
        </p:nvGrpSpPr>
        <p:grpSpPr>
          <a:xfrm>
            <a:off x="8612582" y="1161085"/>
            <a:ext cx="438405" cy="337068"/>
            <a:chOff x="3936375" y="3703750"/>
            <a:chExt cx="453050" cy="332175"/>
          </a:xfrm>
        </p:grpSpPr>
        <p:sp>
          <p:nvSpPr>
            <p:cNvPr id="185" name="Shape 497"/>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6" name="Shape 498"/>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7" name="Shape 499"/>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8" name="Shape 500"/>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9" name="Shape 501"/>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90" name="Shape 502"/>
          <p:cNvGrpSpPr/>
          <p:nvPr/>
        </p:nvGrpSpPr>
        <p:grpSpPr>
          <a:xfrm>
            <a:off x="9264869" y="1161085"/>
            <a:ext cx="438405" cy="337068"/>
            <a:chOff x="4610450" y="3703750"/>
            <a:chExt cx="453050" cy="332175"/>
          </a:xfrm>
        </p:grpSpPr>
        <p:sp>
          <p:nvSpPr>
            <p:cNvPr id="191" name="Shape 50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2" name="Shape 50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93" name="Shape 505"/>
          <p:cNvGrpSpPr/>
          <p:nvPr/>
        </p:nvGrpSpPr>
        <p:grpSpPr>
          <a:xfrm>
            <a:off x="9932517" y="1127015"/>
            <a:ext cx="407681" cy="405207"/>
            <a:chOff x="5300400" y="3670175"/>
            <a:chExt cx="421300" cy="399325"/>
          </a:xfrm>
        </p:grpSpPr>
        <p:sp>
          <p:nvSpPr>
            <p:cNvPr id="194" name="Shape 506"/>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5" name="Shape 507"/>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6" name="Shape 508"/>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7" name="Shape 509"/>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8" name="Shape 510"/>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99" name="Shape 511"/>
          <p:cNvSpPr/>
          <p:nvPr/>
        </p:nvSpPr>
        <p:spPr>
          <a:xfrm>
            <a:off x="10561970" y="1091847"/>
            <a:ext cx="453792" cy="475833"/>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00" name="Shape 512"/>
          <p:cNvGrpSpPr/>
          <p:nvPr/>
        </p:nvGrpSpPr>
        <p:grpSpPr>
          <a:xfrm>
            <a:off x="11242993" y="1122043"/>
            <a:ext cx="395876" cy="415152"/>
            <a:chOff x="6654650" y="3665275"/>
            <a:chExt cx="409100" cy="409125"/>
          </a:xfrm>
        </p:grpSpPr>
        <p:sp>
          <p:nvSpPr>
            <p:cNvPr id="201" name="Shape 51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2" name="Shape 51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03" name="Shape 515"/>
          <p:cNvGrpSpPr/>
          <p:nvPr/>
        </p:nvGrpSpPr>
        <p:grpSpPr>
          <a:xfrm>
            <a:off x="5325471" y="444056"/>
            <a:ext cx="428970" cy="449855"/>
            <a:chOff x="570875" y="4322250"/>
            <a:chExt cx="443300" cy="443325"/>
          </a:xfrm>
        </p:grpSpPr>
        <p:sp>
          <p:nvSpPr>
            <p:cNvPr id="204" name="Shape 51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5" name="Shape 51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6" name="Shape 51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7" name="Shape 51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08" name="Shape 520"/>
          <p:cNvSpPr/>
          <p:nvPr/>
        </p:nvSpPr>
        <p:spPr>
          <a:xfrm>
            <a:off x="5960070" y="531598"/>
            <a:ext cx="464436" cy="27511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09" name="Shape 521"/>
          <p:cNvGrpSpPr/>
          <p:nvPr/>
        </p:nvGrpSpPr>
        <p:grpSpPr>
          <a:xfrm>
            <a:off x="6702247" y="410016"/>
            <a:ext cx="311978" cy="516727"/>
            <a:chOff x="1979475" y="4289300"/>
            <a:chExt cx="322400" cy="509225"/>
          </a:xfrm>
        </p:grpSpPr>
        <p:sp>
          <p:nvSpPr>
            <p:cNvPr id="210" name="Shape 522"/>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1" name="Shape 523"/>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2" name="Shape 524"/>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13" name="Shape 525"/>
          <p:cNvGrpSpPr/>
          <p:nvPr/>
        </p:nvGrpSpPr>
        <p:grpSpPr>
          <a:xfrm>
            <a:off x="7326760" y="416814"/>
            <a:ext cx="368104" cy="503129"/>
            <a:chOff x="2624850" y="4296000"/>
            <a:chExt cx="380400" cy="495825"/>
          </a:xfrm>
        </p:grpSpPr>
        <p:sp>
          <p:nvSpPr>
            <p:cNvPr id="214" name="Shape 526"/>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5" name="Shape 527"/>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6" name="Shape 528"/>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17" name="Shape 529"/>
          <p:cNvSpPr/>
          <p:nvPr/>
        </p:nvSpPr>
        <p:spPr>
          <a:xfrm>
            <a:off x="8604783" y="462821"/>
            <a:ext cx="393505" cy="412666"/>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8" name="Shape 530"/>
          <p:cNvSpPr/>
          <p:nvPr/>
        </p:nvSpPr>
        <p:spPr>
          <a:xfrm>
            <a:off x="7952472" y="488851"/>
            <a:ext cx="393505" cy="360610"/>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9" name="Shape 531"/>
          <p:cNvSpPr/>
          <p:nvPr/>
        </p:nvSpPr>
        <p:spPr>
          <a:xfrm>
            <a:off x="9255304" y="460970"/>
            <a:ext cx="397085" cy="416369"/>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20" name="Shape 532"/>
          <p:cNvGrpSpPr/>
          <p:nvPr/>
        </p:nvGrpSpPr>
        <p:grpSpPr>
          <a:xfrm>
            <a:off x="9878486" y="466989"/>
            <a:ext cx="454953" cy="403990"/>
            <a:chOff x="5275975" y="4344850"/>
            <a:chExt cx="470150" cy="398125"/>
          </a:xfrm>
        </p:grpSpPr>
        <p:sp>
          <p:nvSpPr>
            <p:cNvPr id="221" name="Shape 533"/>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2" name="Shape 534"/>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3" name="Shape 535"/>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24" name="Shape 536"/>
          <p:cNvSpPr/>
          <p:nvPr/>
        </p:nvSpPr>
        <p:spPr>
          <a:xfrm>
            <a:off x="10554023" y="454780"/>
            <a:ext cx="408891" cy="42874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25" name="Shape 537"/>
          <p:cNvGrpSpPr/>
          <p:nvPr/>
        </p:nvGrpSpPr>
        <p:grpSpPr>
          <a:xfrm>
            <a:off x="11200767" y="434162"/>
            <a:ext cx="419535" cy="469642"/>
            <a:chOff x="6642425" y="4312500"/>
            <a:chExt cx="433550" cy="462825"/>
          </a:xfrm>
        </p:grpSpPr>
        <p:sp>
          <p:nvSpPr>
            <p:cNvPr id="226" name="Shape 538"/>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7" name="Shape 539"/>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8" name="Shape 540"/>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29" name="Shape 541"/>
          <p:cNvSpPr/>
          <p:nvPr/>
        </p:nvSpPr>
        <p:spPr>
          <a:xfrm>
            <a:off x="5321509" y="5222107"/>
            <a:ext cx="538850" cy="33336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30" name="Shape 542"/>
          <p:cNvGrpSpPr/>
          <p:nvPr/>
        </p:nvGrpSpPr>
        <p:grpSpPr>
          <a:xfrm>
            <a:off x="6028111" y="5166782"/>
            <a:ext cx="430155" cy="443641"/>
            <a:chOff x="1244325" y="4999400"/>
            <a:chExt cx="444525" cy="437200"/>
          </a:xfrm>
        </p:grpSpPr>
        <p:sp>
          <p:nvSpPr>
            <p:cNvPr id="231" name="Shape 543"/>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2" name="Shape 544"/>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3" name="Shape 545"/>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4" name="Shape 546"/>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5" name="Shape 547"/>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36" name="Shape 548"/>
          <p:cNvGrpSpPr/>
          <p:nvPr/>
        </p:nvGrpSpPr>
        <p:grpSpPr>
          <a:xfrm>
            <a:off x="6718814" y="5152526"/>
            <a:ext cx="353347" cy="472128"/>
            <a:chOff x="1958100" y="4985350"/>
            <a:chExt cx="365150" cy="465275"/>
          </a:xfrm>
        </p:grpSpPr>
        <p:sp>
          <p:nvSpPr>
            <p:cNvPr id="237" name="Shape 549"/>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8" name="Shape 550"/>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9" name="Shape 551"/>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40" name="Shape 552"/>
          <p:cNvGrpSpPr/>
          <p:nvPr/>
        </p:nvGrpSpPr>
        <p:grpSpPr>
          <a:xfrm>
            <a:off x="7345095" y="5170486"/>
            <a:ext cx="405359" cy="436817"/>
            <a:chOff x="2605300" y="5003050"/>
            <a:chExt cx="418900" cy="430475"/>
          </a:xfrm>
        </p:grpSpPr>
        <p:sp>
          <p:nvSpPr>
            <p:cNvPr id="241" name="Shape 553"/>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2" name="Shape 554"/>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3" name="Shape 555"/>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44" name="Shape 556"/>
          <p:cNvGrpSpPr/>
          <p:nvPr/>
        </p:nvGrpSpPr>
        <p:grpSpPr>
          <a:xfrm>
            <a:off x="7957803" y="5179796"/>
            <a:ext cx="484515" cy="417612"/>
            <a:chOff x="3238475" y="5012225"/>
            <a:chExt cx="500700" cy="411550"/>
          </a:xfrm>
        </p:grpSpPr>
        <p:sp>
          <p:nvSpPr>
            <p:cNvPr id="245" name="Shape 557"/>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6" name="Shape 558"/>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7" name="Shape 559"/>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8" name="Shape 560"/>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9" name="Shape 561"/>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50" name="Shape 562"/>
          <p:cNvGrpSpPr/>
          <p:nvPr/>
        </p:nvGrpSpPr>
        <p:grpSpPr>
          <a:xfrm>
            <a:off x="9238741" y="5135174"/>
            <a:ext cx="531786" cy="506833"/>
            <a:chOff x="4562200" y="4968250"/>
            <a:chExt cx="549550" cy="499475"/>
          </a:xfrm>
        </p:grpSpPr>
        <p:sp>
          <p:nvSpPr>
            <p:cNvPr id="251" name="Shape 563"/>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2" name="Shape 564"/>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3" name="Shape 565"/>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4" name="Shape 566"/>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5" name="Shape 567"/>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56" name="Shape 568"/>
          <p:cNvGrpSpPr/>
          <p:nvPr/>
        </p:nvGrpSpPr>
        <p:grpSpPr>
          <a:xfrm>
            <a:off x="8668005" y="5163688"/>
            <a:ext cx="368685" cy="449196"/>
            <a:chOff x="3972400" y="4996350"/>
            <a:chExt cx="381000" cy="442675"/>
          </a:xfrm>
        </p:grpSpPr>
        <p:sp>
          <p:nvSpPr>
            <p:cNvPr id="257" name="Shape 569"/>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8" name="Shape 570"/>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59" name="Shape 571"/>
          <p:cNvGrpSpPr/>
          <p:nvPr/>
        </p:nvGrpSpPr>
        <p:grpSpPr>
          <a:xfrm>
            <a:off x="9895768" y="5125889"/>
            <a:ext cx="522326" cy="525402"/>
            <a:chOff x="5241175" y="4959100"/>
            <a:chExt cx="539775" cy="517775"/>
          </a:xfrm>
        </p:grpSpPr>
        <p:sp>
          <p:nvSpPr>
            <p:cNvPr id="260" name="Shape 57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1" name="Shape 57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2" name="Shape 57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3" name="Shape 57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4" name="Shape 57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5" name="Shape 57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66" name="Shape 578"/>
          <p:cNvSpPr/>
          <p:nvPr/>
        </p:nvSpPr>
        <p:spPr>
          <a:xfrm>
            <a:off x="10579580" y="5255569"/>
            <a:ext cx="459694" cy="266442"/>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67" name="Shape 579"/>
          <p:cNvGrpSpPr/>
          <p:nvPr/>
        </p:nvGrpSpPr>
        <p:grpSpPr>
          <a:xfrm>
            <a:off x="11293093" y="5203947"/>
            <a:ext cx="335034" cy="403990"/>
            <a:chOff x="6685175" y="5036025"/>
            <a:chExt cx="346225" cy="398125"/>
          </a:xfrm>
        </p:grpSpPr>
        <p:sp>
          <p:nvSpPr>
            <p:cNvPr id="268" name="Shape 580"/>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9" name="Shape 581"/>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0" name="Shape 582"/>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1" name="Shape 583"/>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2" name="Shape 584"/>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75" name="Shape 633">
            <a:extLst>
              <a:ext uri="{FF2B5EF4-FFF2-40B4-BE49-F238E27FC236}">
                <a16:creationId xmlns:a16="http://schemas.microsoft.com/office/drawing/2014/main" id="{647FA251-1842-421B-BB6C-0B6AEC998665}"/>
              </a:ext>
            </a:extLst>
          </p:cNvPr>
          <p:cNvSpPr txBox="1"/>
          <p:nvPr/>
        </p:nvSpPr>
        <p:spPr>
          <a:xfrm>
            <a:off x="770231" y="1233269"/>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400" b="1" dirty="0">
                <a:solidFill>
                  <a:schemeClr val="bg1"/>
                </a:solidFill>
                <a:latin typeface="Bitter"/>
                <a:ea typeface="Bitter"/>
                <a:cs typeface="Bitter"/>
                <a:sym typeface="Bitter"/>
              </a:rPr>
              <a:t>Editable Icons</a:t>
            </a:r>
            <a:r>
              <a:rPr lang="en" sz="1400" dirty="0">
                <a:solidFill>
                  <a:schemeClr val="bg1"/>
                </a:solidFill>
                <a:latin typeface="Bitter"/>
                <a:ea typeface="Bitter"/>
                <a:cs typeface="Bitter"/>
                <a:sym typeface="Bitter"/>
              </a:rPr>
              <a:t>. </a:t>
            </a:r>
          </a:p>
          <a:p>
            <a:pPr lvl="0" rtl="0">
              <a:spcBef>
                <a:spcPts val="0"/>
              </a:spcBef>
              <a:buClr>
                <a:schemeClr val="dk1"/>
              </a:buClr>
              <a:buFont typeface="Arial"/>
              <a:buNone/>
            </a:pPr>
            <a:endParaRPr sz="1400" dirty="0">
              <a:solidFill>
                <a:schemeClr val="bg1"/>
              </a:solidFill>
              <a:latin typeface="Bitter"/>
              <a:ea typeface="Bitter"/>
              <a:cs typeface="Bitter"/>
              <a:sym typeface="Bitter"/>
            </a:endParaRPr>
          </a:p>
          <a:p>
            <a:pPr lvl="0" rtl="0">
              <a:spcBef>
                <a:spcPts val="0"/>
              </a:spcBef>
              <a:buClr>
                <a:schemeClr val="dk1"/>
              </a:buClr>
              <a:buSzPct val="122222"/>
              <a:buFont typeface="Arial"/>
              <a:buNone/>
            </a:pPr>
            <a:r>
              <a:rPr lang="en-US" sz="1400" dirty="0">
                <a:solidFill>
                  <a:schemeClr val="bg1"/>
                </a:solidFill>
                <a:latin typeface="Bitter"/>
                <a:ea typeface="Bitter"/>
                <a:cs typeface="Bitter"/>
                <a:sym typeface="Bitter"/>
              </a:rPr>
              <a:t>Y</a:t>
            </a:r>
            <a:r>
              <a:rPr lang="en" sz="1400" dirty="0">
                <a:solidFill>
                  <a:schemeClr val="bg1"/>
                </a:solidFill>
                <a:latin typeface="Bitter"/>
                <a:ea typeface="Bitter"/>
                <a:cs typeface="Bitter"/>
                <a:sym typeface="Bitter"/>
              </a:rPr>
              <a:t>ou can:</a:t>
            </a:r>
          </a:p>
          <a:p>
            <a:pPr marL="457200" lvl="0" indent="-285750" rtl="0">
              <a:spcBef>
                <a:spcPts val="0"/>
              </a:spcBef>
              <a:buClr>
                <a:srgbClr val="434343"/>
              </a:buClr>
              <a:buSzPct val="100000"/>
              <a:buFont typeface="Bitter"/>
              <a:buChar char="●"/>
            </a:pPr>
            <a:r>
              <a:rPr lang="en" sz="1400" dirty="0">
                <a:solidFill>
                  <a:schemeClr val="bg1"/>
                </a:solidFill>
                <a:latin typeface="Bitter"/>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400" dirty="0">
                <a:solidFill>
                  <a:schemeClr val="bg1"/>
                </a:solidFill>
                <a:latin typeface="Bitter"/>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400" dirty="0">
                <a:solidFill>
                  <a:schemeClr val="bg1"/>
                </a:solidFill>
                <a:latin typeface="Bitter"/>
                <a:ea typeface="Bitter"/>
                <a:cs typeface="Bitter"/>
                <a:sym typeface="Bitter"/>
              </a:rPr>
              <a:t>Change line color, </a:t>
            </a:r>
            <a:endParaRPr sz="1400" dirty="0">
              <a:solidFill>
                <a:schemeClr val="bg1"/>
              </a:solidFill>
              <a:latin typeface="Bitter"/>
              <a:ea typeface="Bitter"/>
              <a:cs typeface="Bitter"/>
              <a:sym typeface="Bitter"/>
            </a:endParaRPr>
          </a:p>
          <a:p>
            <a:pPr lvl="0" rtl="0">
              <a:spcBef>
                <a:spcPts val="0"/>
              </a:spcBef>
              <a:buNone/>
            </a:pPr>
            <a:r>
              <a:rPr lang="en" sz="1400" dirty="0">
                <a:solidFill>
                  <a:schemeClr val="bg1"/>
                </a:solidFill>
                <a:latin typeface="Bitter"/>
                <a:ea typeface="Bitter"/>
                <a:cs typeface="Bitter"/>
                <a:sym typeface="Bitter"/>
              </a:rPr>
              <a:t>Isn’t that AW</a:t>
            </a:r>
            <a:r>
              <a:rPr lang="en-US" sz="1400" dirty="0">
                <a:solidFill>
                  <a:schemeClr val="bg1"/>
                </a:solidFill>
                <a:latin typeface="Bitter"/>
                <a:ea typeface="Bitter"/>
                <a:cs typeface="Bitter"/>
                <a:sym typeface="Bitter"/>
              </a:rPr>
              <a:t>E</a:t>
            </a:r>
            <a:r>
              <a:rPr lang="en" sz="1400" dirty="0">
                <a:solidFill>
                  <a:schemeClr val="bg1"/>
                </a:solidFill>
                <a:latin typeface="Bitter"/>
                <a:ea typeface="Bitter"/>
                <a:cs typeface="Bitter"/>
                <a:sym typeface="Bitter"/>
              </a:rPr>
              <a:t>SOME !!!</a:t>
            </a:r>
          </a:p>
          <a:p>
            <a:pPr lvl="0" rtl="0">
              <a:spcBef>
                <a:spcPts val="0"/>
              </a:spcBef>
              <a:buNone/>
            </a:pPr>
            <a:endParaRPr lang="en" sz="1400" dirty="0">
              <a:solidFill>
                <a:schemeClr val="bg1"/>
              </a:solidFill>
              <a:latin typeface="Bitter"/>
              <a:ea typeface="Bitter"/>
              <a:cs typeface="Bitter"/>
              <a:sym typeface="Bitter"/>
            </a:endParaRPr>
          </a:p>
          <a:p>
            <a:pPr lvl="0" rtl="0">
              <a:spcBef>
                <a:spcPts val="0"/>
              </a:spcBef>
              <a:buNone/>
            </a:pPr>
            <a:endParaRPr sz="1400" dirty="0">
              <a:solidFill>
                <a:schemeClr val="bg1"/>
              </a:solidFill>
              <a:latin typeface="Bitter"/>
              <a:ea typeface="Bitter"/>
              <a:cs typeface="Bitter"/>
              <a:sym typeface="Bitter"/>
            </a:endParaRPr>
          </a:p>
          <a:p>
            <a:pPr lvl="0" rtl="0">
              <a:spcBef>
                <a:spcPts val="0"/>
              </a:spcBef>
              <a:buClr>
                <a:schemeClr val="dk1"/>
              </a:buClr>
              <a:buFont typeface="Arial"/>
              <a:buNone/>
            </a:pPr>
            <a:endParaRPr sz="1400" dirty="0">
              <a:solidFill>
                <a:schemeClr val="bg1"/>
              </a:solidFill>
              <a:latin typeface="Bitter"/>
              <a:ea typeface="Bitter"/>
              <a:cs typeface="Bitter"/>
              <a:sym typeface="Bitter"/>
            </a:endParaRPr>
          </a:p>
          <a:p>
            <a:pPr lvl="0" rtl="0">
              <a:spcBef>
                <a:spcPts val="0"/>
              </a:spcBef>
              <a:buNone/>
            </a:pPr>
            <a:endParaRPr sz="1400" dirty="0">
              <a:solidFill>
                <a:schemeClr val="bg1"/>
              </a:solidFill>
              <a:latin typeface="Bitter"/>
              <a:ea typeface="Bitter"/>
              <a:cs typeface="Bitter"/>
              <a:sym typeface="Bitter"/>
            </a:endParaRPr>
          </a:p>
        </p:txBody>
      </p:sp>
      <p:sp>
        <p:nvSpPr>
          <p:cNvPr id="276" name="Shape 633">
            <a:extLst>
              <a:ext uri="{FF2B5EF4-FFF2-40B4-BE49-F238E27FC236}">
                <a16:creationId xmlns:a16="http://schemas.microsoft.com/office/drawing/2014/main" id="{B91CCD14-0520-46DD-A452-E4F223FF7C98}"/>
              </a:ext>
            </a:extLst>
          </p:cNvPr>
          <p:cNvSpPr txBox="1"/>
          <p:nvPr/>
        </p:nvSpPr>
        <p:spPr>
          <a:xfrm>
            <a:off x="627704" y="774352"/>
            <a:ext cx="4183268"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FREE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8" name="Rectangle 277">
            <a:extLst>
              <a:ext uri="{FF2B5EF4-FFF2-40B4-BE49-F238E27FC236}">
                <a16:creationId xmlns:a16="http://schemas.microsoft.com/office/drawing/2014/main" id="{4D0C0BD4-4847-403E-99BE-AD1253AF81AE}"/>
              </a:ext>
            </a:extLst>
          </p:cNvPr>
          <p:cNvSpPr/>
          <p:nvPr/>
        </p:nvSpPr>
        <p:spPr>
          <a:xfrm>
            <a:off x="591649" y="3294438"/>
            <a:ext cx="4379500" cy="2985433"/>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Inspiration and Icons by: Slidescarnival.com</a:t>
            </a: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288691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5093"/>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rot="5400000">
            <a:off x="5018663" y="-168233"/>
            <a:ext cx="2154675" cy="2491142"/>
          </a:xfrm>
          <a:prstGeom prst="rect">
            <a:avLst/>
          </a:prstGeom>
        </p:spPr>
      </p:pic>
      <p:sp>
        <p:nvSpPr>
          <p:cNvPr id="5" name="Shape 9"/>
          <p:cNvSpPr/>
          <p:nvPr/>
        </p:nvSpPr>
        <p:spPr>
          <a:xfrm>
            <a:off x="4850429" y="1077338"/>
            <a:ext cx="2491143" cy="1077338"/>
          </a:xfrm>
          <a:prstGeom prst="rect">
            <a:avLst/>
          </a:prstGeom>
          <a:solidFill>
            <a:srgbClr val="00B0F0">
              <a:alpha val="53330"/>
            </a:srgbClr>
          </a:solidFill>
          <a:ln>
            <a:noFill/>
          </a:ln>
        </p:spPr>
        <p:txBody>
          <a:bodyPr lIns="91425" tIns="91425" rIns="91425" bIns="91425" anchor="ctr" anchorCtr="0">
            <a:noAutofit/>
          </a:bodyPr>
          <a:lstStyle/>
          <a:p>
            <a:pPr lvl="0">
              <a:spcBef>
                <a:spcPts val="0"/>
              </a:spcBef>
              <a:buNone/>
            </a:pPr>
            <a:endParaRPr/>
          </a:p>
        </p:txBody>
      </p:sp>
      <p:sp>
        <p:nvSpPr>
          <p:cNvPr id="6" name="Rectangle 5"/>
          <p:cNvSpPr/>
          <p:nvPr/>
        </p:nvSpPr>
        <p:spPr>
          <a:xfrm rot="10800000">
            <a:off x="5493110" y="-980551"/>
            <a:ext cx="1205779" cy="3770263"/>
          </a:xfrm>
          <a:prstGeom prst="rect">
            <a:avLst/>
          </a:prstGeom>
          <a:noFill/>
        </p:spPr>
        <p:txBody>
          <a:bodyPr wrap="none" lIns="91440" tIns="45720" rIns="91440" bIns="45720">
            <a:spAutoFit/>
          </a:bodyPr>
          <a:lstStyle/>
          <a:p>
            <a:pPr algn="ctr"/>
            <a:r>
              <a:rPr lang="en-US" sz="23900" b="0"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7" name="Text Placeholder 1">
            <a:extLst>
              <a:ext uri="{FF2B5EF4-FFF2-40B4-BE49-F238E27FC236}">
                <a16:creationId xmlns:a16="http://schemas.microsoft.com/office/drawing/2014/main" id="{F9FC850C-69D5-4046-8DE8-300AD920EE6C}"/>
              </a:ext>
            </a:extLst>
          </p:cNvPr>
          <p:cNvSpPr txBox="1">
            <a:spLocks/>
          </p:cNvSpPr>
          <p:nvPr/>
        </p:nvSpPr>
        <p:spPr>
          <a:xfrm>
            <a:off x="3102511" y="2789712"/>
            <a:ext cx="6256800" cy="25254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a:t>A fine quotation is a diamond in the hand of a man of wit and a pebble in the hand of a fool. </a:t>
            </a:r>
          </a:p>
          <a:p>
            <a:pPr marL="0" indent="0" algn="ctr">
              <a:buNone/>
            </a:pPr>
            <a:endParaRPr lang="en-US" sz="3200" i="1" dirty="0"/>
          </a:p>
        </p:txBody>
      </p:sp>
    </p:spTree>
    <p:extLst>
      <p:ext uri="{BB962C8B-B14F-4D97-AF65-F5344CB8AC3E}">
        <p14:creationId xmlns:p14="http://schemas.microsoft.com/office/powerpoint/2010/main" val="288142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6" name="Freeform 5"/>
          <p:cNvSpPr/>
          <p:nvPr/>
        </p:nvSpPr>
        <p:spPr>
          <a:xfrm>
            <a:off x="0" y="3409950"/>
            <a:ext cx="12192000" cy="3448050"/>
          </a:xfrm>
          <a:custGeom>
            <a:avLst/>
            <a:gdLst>
              <a:gd name="connsiteX0" fmla="*/ 0 w 12192000"/>
              <a:gd name="connsiteY0" fmla="*/ 0 h 3132414"/>
              <a:gd name="connsiteX1" fmla="*/ 1056309 w 12192000"/>
              <a:gd name="connsiteY1" fmla="*/ 0 h 3132414"/>
              <a:gd name="connsiteX2" fmla="*/ 1714498 w 12192000"/>
              <a:gd name="connsiteY2" fmla="*/ 707472 h 3132414"/>
              <a:gd name="connsiteX3" fmla="*/ 2372688 w 12192000"/>
              <a:gd name="connsiteY3" fmla="*/ 0 h 3132414"/>
              <a:gd name="connsiteX4" fmla="*/ 12192000 w 12192000"/>
              <a:gd name="connsiteY4" fmla="*/ 0 h 3132414"/>
              <a:gd name="connsiteX5" fmla="*/ 12192000 w 12192000"/>
              <a:gd name="connsiteY5" fmla="*/ 3132414 h 3132414"/>
              <a:gd name="connsiteX6" fmla="*/ 0 w 12192000"/>
              <a:gd name="connsiteY6" fmla="*/ 3132414 h 31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32414">
                <a:moveTo>
                  <a:pt x="0" y="0"/>
                </a:moveTo>
                <a:lnTo>
                  <a:pt x="1056309" y="0"/>
                </a:lnTo>
                <a:lnTo>
                  <a:pt x="1714498" y="707472"/>
                </a:lnTo>
                <a:lnTo>
                  <a:pt x="2372688" y="0"/>
                </a:lnTo>
                <a:lnTo>
                  <a:pt x="12192000" y="0"/>
                </a:lnTo>
                <a:lnTo>
                  <a:pt x="12192000" y="3132414"/>
                </a:lnTo>
                <a:lnTo>
                  <a:pt x="0" y="3132414"/>
                </a:lnTo>
                <a:close/>
              </a:path>
            </a:pathLst>
          </a:custGeom>
          <a:solidFill>
            <a:srgbClr val="FFFFFF"/>
          </a:solidFill>
          <a:ln>
            <a:solidFill>
              <a:schemeClr val="bg1"/>
            </a:solidFill>
          </a:ln>
        </p:spPr>
        <p:txBody>
          <a:bodyPr wrap="square" lIns="91425" tIns="91425" rIns="91425" bIns="91425" anchor="ctr" anchorCtr="0">
            <a:noAutofit/>
          </a:bodyPr>
          <a:lstStyle/>
          <a:p>
            <a:pPr lvl="0">
              <a:spcBef>
                <a:spcPts val="0"/>
              </a:spcBef>
              <a:buNone/>
            </a:pPr>
            <a:endParaRPr/>
          </a:p>
        </p:txBody>
      </p:sp>
      <p:sp>
        <p:nvSpPr>
          <p:cNvPr id="4" name="Shape 98">
            <a:extLst>
              <a:ext uri="{FF2B5EF4-FFF2-40B4-BE49-F238E27FC236}">
                <a16:creationId xmlns:a16="http://schemas.microsoft.com/office/drawing/2014/main" id="{1ED59553-1FBD-44AE-BD9E-73FDD339EC17}"/>
              </a:ext>
            </a:extLst>
          </p:cNvPr>
          <p:cNvSpPr txBox="1">
            <a:spLocks/>
          </p:cNvSpPr>
          <p:nvPr/>
        </p:nvSpPr>
        <p:spPr>
          <a:xfrm>
            <a:off x="7830876" y="3436183"/>
            <a:ext cx="3714048" cy="2154571"/>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spcBef>
                <a:spcPts val="0"/>
              </a:spcBef>
            </a:pPr>
            <a:r>
              <a:rPr lang="en" dirty="0"/>
              <a:t>1.</a:t>
            </a:r>
          </a:p>
          <a:p>
            <a:pPr algn="ctr">
              <a:spcBef>
                <a:spcPts val="0"/>
              </a:spcBef>
            </a:pPr>
            <a:r>
              <a:rPr lang="en" dirty="0"/>
              <a:t>YOUR FIRST HEADLINE</a:t>
            </a:r>
          </a:p>
        </p:txBody>
      </p:sp>
      <p:sp>
        <p:nvSpPr>
          <p:cNvPr id="5" name="Shape 99">
            <a:extLst>
              <a:ext uri="{FF2B5EF4-FFF2-40B4-BE49-F238E27FC236}">
                <a16:creationId xmlns:a16="http://schemas.microsoft.com/office/drawing/2014/main" id="{C87A6C77-3B53-46B6-8D17-975BEC2133BD}"/>
              </a:ext>
            </a:extLst>
          </p:cNvPr>
          <p:cNvSpPr txBox="1">
            <a:spLocks/>
          </p:cNvSpPr>
          <p:nvPr/>
        </p:nvSpPr>
        <p:spPr>
          <a:xfrm>
            <a:off x="7183801" y="5564521"/>
            <a:ext cx="5008199" cy="823450"/>
          </a:xfrm>
          <a:prstGeom prst="rect">
            <a:avLst/>
          </a:prstGeom>
        </p:spPr>
        <p:txBody>
          <a:bodyPr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 dirty="0"/>
              <a:t>First things first let’s start with the first set of slides</a:t>
            </a:r>
          </a:p>
        </p:txBody>
      </p:sp>
    </p:spTree>
    <p:extLst>
      <p:ext uri="{BB962C8B-B14F-4D97-AF65-F5344CB8AC3E}">
        <p14:creationId xmlns:p14="http://schemas.microsoft.com/office/powerpoint/2010/main" val="182696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hape 9"/>
          <p:cNvSpPr/>
          <p:nvPr/>
        </p:nvSpPr>
        <p:spPr>
          <a:xfrm>
            <a:off x="457200" y="328219"/>
            <a:ext cx="11277600" cy="6201562"/>
          </a:xfrm>
          <a:prstGeom prst="rect">
            <a:avLst/>
          </a:prstGeom>
          <a:solidFill>
            <a:srgbClr val="00B0F0">
              <a:alpha val="79000"/>
            </a:srgbClr>
          </a:solidFill>
          <a:ln w="57150">
            <a:solidFill>
              <a:schemeClr val="bg1"/>
            </a:solidFill>
          </a:ln>
        </p:spPr>
        <p:txBody>
          <a:bodyPr lIns="91425" tIns="91425" rIns="91425" bIns="91425" anchor="ctr" anchorCtr="0">
            <a:noAutofit/>
          </a:bodyPr>
          <a:lstStyle/>
          <a:p>
            <a:pPr lvl="0">
              <a:spcBef>
                <a:spcPts val="0"/>
              </a:spcBef>
              <a:buNone/>
            </a:pPr>
            <a:endParaRPr/>
          </a:p>
        </p:txBody>
      </p:sp>
      <p:sp>
        <p:nvSpPr>
          <p:cNvPr id="8" name="Shape 81">
            <a:extLst>
              <a:ext uri="{FF2B5EF4-FFF2-40B4-BE49-F238E27FC236}">
                <a16:creationId xmlns:a16="http://schemas.microsoft.com/office/drawing/2014/main" id="{9E9D83A7-A621-42E3-94CD-6D8CC60C3A2B}"/>
              </a:ext>
            </a:extLst>
          </p:cNvPr>
          <p:cNvSpPr txBox="1">
            <a:spLocks/>
          </p:cNvSpPr>
          <p:nvPr/>
        </p:nvSpPr>
        <p:spPr>
          <a:xfrm>
            <a:off x="883446" y="909141"/>
            <a:ext cx="6136947" cy="784738"/>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4000" dirty="0">
                <a:solidFill>
                  <a:schemeClr val="bg1"/>
                </a:solidFill>
              </a:rPr>
              <a:t>INSTRUCTIONS FOR USE</a:t>
            </a:r>
          </a:p>
        </p:txBody>
      </p:sp>
      <p:sp>
        <p:nvSpPr>
          <p:cNvPr id="9" name="Rectangle 8">
            <a:extLst>
              <a:ext uri="{FF2B5EF4-FFF2-40B4-BE49-F238E27FC236}">
                <a16:creationId xmlns:a16="http://schemas.microsoft.com/office/drawing/2014/main" id="{07C60B41-F767-43E1-8BEF-CE2A6D26B2C5}"/>
              </a:ext>
            </a:extLst>
          </p:cNvPr>
          <p:cNvSpPr/>
          <p:nvPr/>
        </p:nvSpPr>
        <p:spPr>
          <a:xfrm>
            <a:off x="883446" y="1914688"/>
            <a:ext cx="2999006" cy="3539430"/>
          </a:xfrm>
          <a:prstGeom prst="rect">
            <a:avLst/>
          </a:prstGeom>
        </p:spPr>
        <p:txBody>
          <a:bodyPr wrap="square">
            <a:spAutoFit/>
          </a:bodyPr>
          <a:lstStyle/>
          <a:p>
            <a:r>
              <a:rPr lang="en-US" sz="1600" b="1" dirty="0">
                <a:latin typeface="Roboto" pitchFamily="2" charset="0"/>
              </a:rPr>
              <a:t>DOWNLOAD AS POWERPOINT TEMPLATE</a:t>
            </a:r>
          </a:p>
          <a:p>
            <a:r>
              <a:rPr lang="en-US" sz="1600" dirty="0"/>
              <a:t/>
            </a:r>
            <a:br>
              <a:rPr lang="en-US" sz="1600" dirty="0"/>
            </a:br>
            <a:r>
              <a:rPr lang="en-US" sz="1600" dirty="0">
                <a:solidFill>
                  <a:srgbClr val="FFFFFF"/>
                </a:solidFill>
                <a:latin typeface="Roboto" pitchFamily="2" charset="0"/>
              </a:rPr>
              <a:t>Click on the button under the presentation preview that says "Download as PowerPoint template". You will get a .pptx file that you can edit in PowerPoint.  </a:t>
            </a:r>
            <a:endParaRPr lang="en-US" sz="1600" dirty="0"/>
          </a:p>
          <a:p>
            <a:pPr algn="just"/>
            <a:r>
              <a:rPr lang="en-US" sz="1600" dirty="0">
                <a:solidFill>
                  <a:srgbClr val="FFFFFF"/>
                </a:solidFill>
                <a:latin typeface="Roboto" pitchFamily="2" charset="0"/>
              </a:rPr>
              <a:t>Remember to download and install the fonts used in this presentation.</a:t>
            </a:r>
            <a:endParaRPr lang="en-US" sz="1600" dirty="0"/>
          </a:p>
          <a:p>
            <a:r>
              <a:rPr lang="en-US" sz="1600" dirty="0"/>
              <a:t/>
            </a:r>
            <a:br>
              <a:rPr lang="en-US" sz="1600" dirty="0"/>
            </a:br>
            <a:r>
              <a:rPr lang="en-US" sz="1600" dirty="0">
                <a:solidFill>
                  <a:srgbClr val="FFFFFF"/>
                </a:solidFill>
                <a:latin typeface="Roboto" pitchFamily="2" charset="0"/>
              </a:rPr>
              <a:t>Google Font: ROBOTO</a:t>
            </a:r>
            <a:endParaRPr lang="en-US" sz="1600" dirty="0"/>
          </a:p>
        </p:txBody>
      </p:sp>
      <p:sp>
        <p:nvSpPr>
          <p:cNvPr id="10" name="Rectangle 9">
            <a:extLst>
              <a:ext uri="{FF2B5EF4-FFF2-40B4-BE49-F238E27FC236}">
                <a16:creationId xmlns:a16="http://schemas.microsoft.com/office/drawing/2014/main" id="{BAD1C61F-539E-43CB-8C71-A43ECB18B7E3}"/>
              </a:ext>
            </a:extLst>
          </p:cNvPr>
          <p:cNvSpPr/>
          <p:nvPr/>
        </p:nvSpPr>
        <p:spPr>
          <a:xfrm>
            <a:off x="4133477" y="1914688"/>
            <a:ext cx="3112957" cy="2893100"/>
          </a:xfrm>
          <a:prstGeom prst="rect">
            <a:avLst/>
          </a:prstGeom>
        </p:spPr>
        <p:txBody>
          <a:bodyPr wrap="square">
            <a:spAutoFit/>
          </a:bodyPr>
          <a:lstStyle/>
          <a:p>
            <a:r>
              <a:rPr lang="en-US" b="1" dirty="0">
                <a:latin typeface="Roboto" pitchFamily="2" charset="0"/>
              </a:rPr>
              <a:t>USE AS GOOGLE SLIDES </a:t>
            </a:r>
            <a:endParaRPr lang="en-US" b="1" dirty="0"/>
          </a:p>
          <a:p>
            <a:r>
              <a:rPr lang="en-US" b="1" dirty="0">
                <a:latin typeface="Roboto" pitchFamily="2" charset="0"/>
              </a:rPr>
              <a:t>THEME</a:t>
            </a:r>
          </a:p>
          <a:p>
            <a:r>
              <a:rPr lang="en-US" dirty="0"/>
              <a:t/>
            </a:r>
            <a:br>
              <a:rPr lang="en-US" dirty="0"/>
            </a:br>
            <a:r>
              <a:rPr lang="en-US" sz="1600" dirty="0">
                <a:solidFill>
                  <a:srgbClr val="FFFFFF"/>
                </a:solidFill>
                <a:latin typeface="Roboto" pitchFamily="2" charset="0"/>
              </a:rPr>
              <a:t>Click on the button that says "Use as Google Slides Theme".</a:t>
            </a:r>
            <a:endParaRPr lang="en-US" sz="1600" dirty="0"/>
          </a:p>
          <a:p>
            <a:pPr algn="just"/>
            <a:r>
              <a:rPr lang="en-US" sz="1600" dirty="0">
                <a:solidFill>
                  <a:srgbClr val="FFFFFF"/>
                </a:solidFill>
                <a:latin typeface="Roboto" pitchFamily="2" charset="0"/>
              </a:rPr>
              <a:t>You will get a copy of this document on your Google Drive and will be able to edit, add or delete slides.</a:t>
            </a:r>
            <a:endParaRPr lang="en-US" sz="1600" dirty="0"/>
          </a:p>
          <a:p>
            <a:r>
              <a:rPr lang="en-US" sz="1600" dirty="0">
                <a:solidFill>
                  <a:srgbClr val="FFFFFF"/>
                </a:solidFill>
                <a:latin typeface="Roboto" pitchFamily="2" charset="0"/>
              </a:rPr>
              <a:t>Remember you must be signed in to your Google account.</a:t>
            </a:r>
            <a:endParaRPr lang="en-US" sz="1600" dirty="0"/>
          </a:p>
        </p:txBody>
      </p:sp>
      <p:sp>
        <p:nvSpPr>
          <p:cNvPr id="11" name="Shape 111">
            <a:extLst>
              <a:ext uri="{FF2B5EF4-FFF2-40B4-BE49-F238E27FC236}">
                <a16:creationId xmlns:a16="http://schemas.microsoft.com/office/drawing/2014/main" id="{5639754A-DC27-48A0-B5E2-11313D378BF2}"/>
              </a:ext>
            </a:extLst>
          </p:cNvPr>
          <p:cNvSpPr txBox="1"/>
          <p:nvPr/>
        </p:nvSpPr>
        <p:spPr>
          <a:xfrm>
            <a:off x="2938998" y="5703282"/>
            <a:ext cx="6136499" cy="826499"/>
          </a:xfrm>
          <a:prstGeom prst="rect">
            <a:avLst/>
          </a:prstGeom>
          <a:noFill/>
          <a:ln>
            <a:noFill/>
          </a:ln>
        </p:spPr>
        <p:txBody>
          <a:bodyPr lIns="91425" tIns="91425" rIns="91425" bIns="91425" anchor="t" anchorCtr="0">
            <a:noAutofit/>
          </a:bodyPr>
          <a:lstStyle/>
          <a:p>
            <a:pPr lvl="0" algn="just" rtl="0">
              <a:spcBef>
                <a:spcPts val="1000"/>
              </a:spcBef>
              <a:spcAft>
                <a:spcPts val="1000"/>
              </a:spcAft>
              <a:buNone/>
            </a:pPr>
            <a:r>
              <a:rPr lang="en" sz="1200" dirty="0">
                <a:solidFill>
                  <a:srgbClr val="FFFFFF"/>
                </a:solidFill>
                <a:latin typeface="Roboto" pitchFamily="2" charset="0"/>
                <a:ea typeface="Roboto" pitchFamily="2" charset="0"/>
                <a:cs typeface="Muli"/>
                <a:sym typeface="Muli"/>
              </a:rPr>
              <a:t>This template is free to use under Creative Commons Attribution license. </a:t>
            </a:r>
            <a:r>
              <a:rPr lang="en-US" sz="1200" dirty="0">
                <a:solidFill>
                  <a:srgbClr val="FFFFFF"/>
                </a:solidFill>
                <a:latin typeface="Roboto" pitchFamily="2" charset="0"/>
                <a:ea typeface="Roboto" pitchFamily="2" charset="0"/>
                <a:cs typeface="Muli"/>
                <a:sym typeface="Muli"/>
              </a:rPr>
              <a:t>Please </a:t>
            </a:r>
            <a:r>
              <a:rPr lang="en" sz="1200" dirty="0">
                <a:solidFill>
                  <a:srgbClr val="FFFFFF"/>
                </a:solidFill>
                <a:latin typeface="Roboto" pitchFamily="2" charset="0"/>
                <a:ea typeface="Roboto" pitchFamily="2" charset="0"/>
                <a:cs typeface="Muli"/>
                <a:sym typeface="Muli"/>
              </a:rPr>
              <a:t>mention </a:t>
            </a:r>
            <a:r>
              <a:rPr lang="en-US" sz="1200" dirty="0">
                <a:solidFill>
                  <a:srgbClr val="FFFFFF"/>
                </a:solidFill>
                <a:latin typeface="Roboto" pitchFamily="2" charset="0"/>
                <a:ea typeface="Roboto" pitchFamily="2" charset="0"/>
                <a:cs typeface="Muli"/>
                <a:sym typeface="Muli"/>
              </a:rPr>
              <a:t>Slidehood.com</a:t>
            </a:r>
            <a:r>
              <a:rPr lang="en" sz="1200" dirty="0">
                <a:solidFill>
                  <a:srgbClr val="FFFFFF"/>
                </a:solidFill>
                <a:latin typeface="Roboto" pitchFamily="2" charset="0"/>
                <a:ea typeface="Roboto" pitchFamily="2" charset="0"/>
                <a:cs typeface="Muli"/>
                <a:sym typeface="Muli"/>
              </a:rPr>
              <a:t> and other resources used in a slide footer.</a:t>
            </a:r>
          </a:p>
          <a:p>
            <a:pPr lvl="0" algn="just" rtl="0">
              <a:spcBef>
                <a:spcPts val="1000"/>
              </a:spcBef>
              <a:spcAft>
                <a:spcPts val="1000"/>
              </a:spcAft>
              <a:buNone/>
            </a:pPr>
            <a:endParaRPr sz="1200" dirty="0">
              <a:solidFill>
                <a:srgbClr val="FFFFFF"/>
              </a:solidFill>
              <a:latin typeface="Roboto" pitchFamily="2" charset="0"/>
              <a:ea typeface="Roboto" pitchFamily="2" charset="0"/>
              <a:cs typeface="Muli"/>
              <a:sym typeface="Muli"/>
            </a:endParaRPr>
          </a:p>
          <a:p>
            <a:pPr lvl="0" algn="just" rtl="0">
              <a:spcBef>
                <a:spcPts val="1000"/>
              </a:spcBef>
              <a:spcAft>
                <a:spcPts val="1000"/>
              </a:spcAft>
              <a:buNone/>
            </a:pPr>
            <a:endParaRPr sz="1200" dirty="0">
              <a:solidFill>
                <a:srgbClr val="FFFFFF"/>
              </a:solidFill>
              <a:latin typeface="Roboto" pitchFamily="2" charset="0"/>
              <a:ea typeface="Roboto" pitchFamily="2" charset="0"/>
              <a:cs typeface="Muli"/>
              <a:sym typeface="Muli"/>
            </a:endParaRPr>
          </a:p>
        </p:txBody>
      </p:sp>
    </p:spTree>
    <p:extLst>
      <p:ext uri="{BB962C8B-B14F-4D97-AF65-F5344CB8AC3E}">
        <p14:creationId xmlns:p14="http://schemas.microsoft.com/office/powerpoint/2010/main" val="21127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5093"/>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a:xfrm>
            <a:off x="0" y="629375"/>
            <a:ext cx="2032000" cy="1054282"/>
          </a:xfrm>
          <a:prstGeom prst="rect">
            <a:avLst/>
          </a:prstGeom>
        </p:spPr>
      </p:pic>
      <p:sp>
        <p:nvSpPr>
          <p:cNvPr id="4" name="Shape 100"/>
          <p:cNvSpPr txBox="1">
            <a:spLocks/>
          </p:cNvSpPr>
          <p:nvPr/>
        </p:nvSpPr>
        <p:spPr>
          <a:xfrm>
            <a:off x="2257425" y="740087"/>
            <a:ext cx="6153300" cy="9693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rgbClr val="00B050"/>
                </a:solidFill>
              </a:rPr>
              <a:t>YOU CAN HAVE TWO TEXT COLUMNS</a:t>
            </a:r>
          </a:p>
        </p:txBody>
      </p:sp>
      <p:sp>
        <p:nvSpPr>
          <p:cNvPr id="8" name="Shape 164">
            <a:extLst>
              <a:ext uri="{FF2B5EF4-FFF2-40B4-BE49-F238E27FC236}">
                <a16:creationId xmlns:a16="http://schemas.microsoft.com/office/drawing/2014/main" id="{FB94E04A-6A87-4CDE-BDE9-800EF2EE039A}"/>
              </a:ext>
            </a:extLst>
          </p:cNvPr>
          <p:cNvSpPr txBox="1">
            <a:spLocks/>
          </p:cNvSpPr>
          <p:nvPr/>
        </p:nvSpPr>
        <p:spPr>
          <a:xfrm>
            <a:off x="1912773" y="2019810"/>
            <a:ext cx="3264416" cy="3764489"/>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sz="1800" b="1" dirty="0">
                <a:solidFill>
                  <a:schemeClr val="accent2"/>
                </a:solidFill>
              </a:rPr>
              <a:t>	Chris Hadfield</a:t>
            </a:r>
          </a:p>
          <a:p>
            <a:pPr algn="just">
              <a:buFont typeface="Arial" panose="020B0604020202020204" pitchFamily="34" charset="0"/>
              <a:buNone/>
            </a:pPr>
            <a:endParaRPr lang="en-US" sz="1800" dirty="0"/>
          </a:p>
          <a:p>
            <a:pPr algn="just">
              <a:buFont typeface="Arial" panose="020B0604020202020204" pitchFamily="34" charset="0"/>
              <a:buNone/>
            </a:pPr>
            <a:r>
              <a:rPr lang="en-US" sz="1800" dirty="0"/>
              <a:t>	</a:t>
            </a:r>
            <a:r>
              <a:rPr lang="en-US" sz="1800" dirty="0">
                <a:solidFill>
                  <a:schemeClr val="tx2">
                    <a:lumMod val="10000"/>
                  </a:schemeClr>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endParaRPr lang="en" sz="1800" i="1" dirty="0">
              <a:solidFill>
                <a:schemeClr val="tx2">
                  <a:lumMod val="10000"/>
                </a:schemeClr>
              </a:solidFill>
            </a:endParaRPr>
          </a:p>
        </p:txBody>
      </p:sp>
      <p:sp>
        <p:nvSpPr>
          <p:cNvPr id="10" name="Shape 166">
            <a:extLst>
              <a:ext uri="{FF2B5EF4-FFF2-40B4-BE49-F238E27FC236}">
                <a16:creationId xmlns:a16="http://schemas.microsoft.com/office/drawing/2014/main" id="{29403E33-4606-41DA-8D8F-6DC7B2FF7A81}"/>
              </a:ext>
            </a:extLst>
          </p:cNvPr>
          <p:cNvSpPr txBox="1">
            <a:spLocks/>
          </p:cNvSpPr>
          <p:nvPr/>
        </p:nvSpPr>
        <p:spPr>
          <a:xfrm>
            <a:off x="5177189" y="2019809"/>
            <a:ext cx="3104759" cy="3764489"/>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sz="1800" dirty="0">
                <a:solidFill>
                  <a:schemeClr val="accent2"/>
                </a:solidFill>
              </a:rPr>
              <a:t>	</a:t>
            </a:r>
            <a:r>
              <a:rPr lang="en-US" sz="1800" b="1" dirty="0">
                <a:solidFill>
                  <a:schemeClr val="accent2"/>
                </a:solidFill>
              </a:rPr>
              <a:t>Erin Cummings</a:t>
            </a:r>
          </a:p>
          <a:p>
            <a:pPr algn="just">
              <a:buFont typeface="Arial" panose="020B0604020202020204" pitchFamily="34" charset="0"/>
              <a:buNone/>
            </a:pPr>
            <a:endParaRPr lang="en-US" sz="1800" b="1" dirty="0"/>
          </a:p>
          <a:p>
            <a:pPr algn="just">
              <a:buFont typeface="Arial" panose="020B0604020202020204" pitchFamily="34" charset="0"/>
              <a:buNone/>
            </a:pPr>
            <a:r>
              <a:rPr lang="en-US" sz="1800" dirty="0"/>
              <a:t>	</a:t>
            </a:r>
            <a:r>
              <a:rPr lang="en-US" sz="1800" dirty="0">
                <a:solidFill>
                  <a:schemeClr val="tx2">
                    <a:lumMod val="10000"/>
                  </a:schemeClr>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r>
              <a:rPr lang="en-US" sz="1800" i="1" dirty="0">
                <a:solidFill>
                  <a:schemeClr val="tx2">
                    <a:lumMod val="10000"/>
                  </a:schemeClr>
                </a:solidFill>
              </a:rPr>
              <a:t/>
            </a:r>
            <a:br>
              <a:rPr lang="en-US" sz="1800" i="1" dirty="0">
                <a:solidFill>
                  <a:schemeClr val="tx2">
                    <a:lumMod val="10000"/>
                  </a:schemeClr>
                </a:solidFill>
              </a:rPr>
            </a:br>
            <a:endParaRPr lang="en" sz="1800" i="1" dirty="0">
              <a:solidFill>
                <a:schemeClr val="tx2">
                  <a:lumMod val="10000"/>
                </a:schemeClr>
              </a:solidFill>
            </a:endParaRPr>
          </a:p>
        </p:txBody>
      </p:sp>
    </p:spTree>
    <p:extLst>
      <p:ext uri="{BB962C8B-B14F-4D97-AF65-F5344CB8AC3E}">
        <p14:creationId xmlns:p14="http://schemas.microsoft.com/office/powerpoint/2010/main" val="413512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COLUMNS LOOK BETTER</a:t>
            </a:r>
          </a:p>
        </p:txBody>
      </p:sp>
      <p:sp>
        <p:nvSpPr>
          <p:cNvPr id="12" name="Shape 181">
            <a:extLst>
              <a:ext uri="{FF2B5EF4-FFF2-40B4-BE49-F238E27FC236}">
                <a16:creationId xmlns:a16="http://schemas.microsoft.com/office/drawing/2014/main" id="{70EADDEE-1710-431E-A4A6-9667029D2A41}"/>
              </a:ext>
            </a:extLst>
          </p:cNvPr>
          <p:cNvSpPr txBox="1">
            <a:spLocks noGrp="1"/>
          </p:cNvSpPr>
          <p:nvPr>
            <p:ph type="body" idx="1"/>
          </p:nvPr>
        </p:nvSpPr>
        <p:spPr>
          <a:xfrm>
            <a:off x="2378748" y="2154814"/>
            <a:ext cx="2929173" cy="3481488"/>
          </a:xfrm>
          <a:prstGeom prst="rect">
            <a:avLst/>
          </a:prstGeom>
        </p:spPr>
        <p:txBody>
          <a:bodyPr lIns="91425" tIns="91425" rIns="91425" bIns="91425" anchor="t" anchorCtr="0">
            <a:noAutofit/>
          </a:bodyPr>
          <a:lstStyle/>
          <a:p>
            <a:pPr lvl="0" algn="just">
              <a:buNone/>
            </a:pPr>
            <a:r>
              <a:rPr lang="en-US" sz="1600" b="1" dirty="0"/>
              <a:t>	</a:t>
            </a:r>
            <a:r>
              <a:rPr lang="en-US" sz="1600" b="1" dirty="0">
                <a:solidFill>
                  <a:schemeClr val="accent2"/>
                </a:solidFill>
              </a:rPr>
              <a:t>Helen Keller </a:t>
            </a:r>
          </a:p>
          <a:p>
            <a:pPr lvl="0" algn="just">
              <a:buNone/>
            </a:pPr>
            <a:endParaRPr lang="en-US" sz="1600" dirty="0"/>
          </a:p>
          <a:p>
            <a:pPr lvl="0" algn="just">
              <a:buNone/>
            </a:pPr>
            <a:r>
              <a:rPr lang="en-US" sz="1600" dirty="0"/>
              <a:t>	Character cannot be developed in ease and quiet. Only through experience of trial and suffering can the soul be strengthened, ambition inspired, and success achieved.</a:t>
            </a:r>
            <a:endParaRPr lang="en" sz="1600" dirty="0"/>
          </a:p>
        </p:txBody>
      </p:sp>
      <p:sp>
        <p:nvSpPr>
          <p:cNvPr id="13" name="Shape 182">
            <a:extLst>
              <a:ext uri="{FF2B5EF4-FFF2-40B4-BE49-F238E27FC236}">
                <a16:creationId xmlns:a16="http://schemas.microsoft.com/office/drawing/2014/main" id="{51E7839A-20EE-4E7C-923E-B7B4C7DDFF75}"/>
              </a:ext>
            </a:extLst>
          </p:cNvPr>
          <p:cNvSpPr txBox="1">
            <a:spLocks/>
          </p:cNvSpPr>
          <p:nvPr/>
        </p:nvSpPr>
        <p:spPr>
          <a:xfrm>
            <a:off x="5307921" y="2154814"/>
            <a:ext cx="2929173" cy="3481488"/>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sz="1600" dirty="0"/>
              <a:t>	</a:t>
            </a:r>
            <a:r>
              <a:rPr lang="en-US" sz="1600" b="1" dirty="0">
                <a:solidFill>
                  <a:schemeClr val="accent2"/>
                </a:solidFill>
              </a:rPr>
              <a:t>Mario Andretti</a:t>
            </a:r>
          </a:p>
          <a:p>
            <a:pPr algn="just">
              <a:buFont typeface="Arial" panose="020B0604020202020204" pitchFamily="34" charset="0"/>
              <a:buNone/>
            </a:pPr>
            <a:r>
              <a:rPr lang="en-US" sz="1600" dirty="0"/>
              <a:t>	</a:t>
            </a:r>
          </a:p>
          <a:p>
            <a:pPr algn="just">
              <a:buFont typeface="Arial" panose="020B0604020202020204" pitchFamily="34" charset="0"/>
              <a:buNone/>
            </a:pPr>
            <a:r>
              <a:rPr lang="en-US" sz="1600" dirty="0"/>
              <a:t>	</a:t>
            </a:r>
            <a:r>
              <a:rPr lang="en-US" sz="1600" dirty="0">
                <a:solidFill>
                  <a:schemeClr val="tx2">
                    <a:lumMod val="10000"/>
                  </a:schemeClr>
                </a:solidFill>
              </a:rPr>
              <a:t>Desire is the key to motivation, but it's determination and commitment to an unrelenting pursuit of your goal - a commitment to excellence - that will enable you to attain the success you seek. </a:t>
            </a:r>
            <a:endParaRPr lang="en" sz="1600" dirty="0">
              <a:solidFill>
                <a:schemeClr val="tx2">
                  <a:lumMod val="10000"/>
                </a:schemeClr>
              </a:solidFill>
            </a:endParaRPr>
          </a:p>
        </p:txBody>
      </p:sp>
      <p:sp>
        <p:nvSpPr>
          <p:cNvPr id="14" name="Shape 183">
            <a:extLst>
              <a:ext uri="{FF2B5EF4-FFF2-40B4-BE49-F238E27FC236}">
                <a16:creationId xmlns:a16="http://schemas.microsoft.com/office/drawing/2014/main" id="{00D8A929-12E1-4CF4-8DB1-32C00EFCE7F1}"/>
              </a:ext>
            </a:extLst>
          </p:cNvPr>
          <p:cNvSpPr txBox="1">
            <a:spLocks/>
          </p:cNvSpPr>
          <p:nvPr/>
        </p:nvSpPr>
        <p:spPr>
          <a:xfrm>
            <a:off x="8237094" y="2154814"/>
            <a:ext cx="2929173" cy="3481488"/>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D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D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sz="1600" dirty="0">
                <a:solidFill>
                  <a:schemeClr val="accent2"/>
                </a:solidFill>
              </a:rPr>
              <a:t>	</a:t>
            </a:r>
            <a:r>
              <a:rPr lang="en-US" sz="1600" b="1" dirty="0">
                <a:solidFill>
                  <a:schemeClr val="accent2"/>
                </a:solidFill>
              </a:rPr>
              <a:t>Dwight D. Eisenhower</a:t>
            </a:r>
          </a:p>
          <a:p>
            <a:pPr algn="just">
              <a:buFont typeface="Arial" panose="020B0604020202020204" pitchFamily="34" charset="0"/>
              <a:buNone/>
            </a:pPr>
            <a:endParaRPr lang="en-US" sz="1600" dirty="0"/>
          </a:p>
          <a:p>
            <a:pPr algn="just">
              <a:buFont typeface="Arial" panose="020B0604020202020204" pitchFamily="34" charset="0"/>
              <a:buNone/>
            </a:pPr>
            <a:r>
              <a:rPr lang="en-US" sz="1600" dirty="0"/>
              <a:t>	</a:t>
            </a:r>
            <a:r>
              <a:rPr lang="en-US" sz="1600" dirty="0">
                <a:solidFill>
                  <a:schemeClr val="tx2">
                    <a:lumMod val="10000"/>
                  </a:schemeClr>
                </a:solidFill>
              </a:rPr>
              <a:t>The supreme quality for leadership is unquestionably integrity. Without it, no real success is possible, no matter whether it is on a section gang, a football field, in an army, or in an office. </a:t>
            </a:r>
          </a:p>
        </p:txBody>
      </p:sp>
    </p:spTree>
    <p:extLst>
      <p:ext uri="{BB962C8B-B14F-4D97-AF65-F5344CB8AC3E}">
        <p14:creationId xmlns:p14="http://schemas.microsoft.com/office/powerpoint/2010/main" val="347722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76929725"/>
              </p:ext>
            </p:extLst>
          </p:nvPr>
        </p:nvGraphicFramePr>
        <p:xfrm>
          <a:off x="1335959" y="402672"/>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EC17C9B-7926-4244-9D52-02983425AE80}"/>
              </a:ext>
            </a:extLst>
          </p:cNvPr>
          <p:cNvSpPr txBox="1"/>
          <p:nvPr/>
        </p:nvSpPr>
        <p:spPr>
          <a:xfrm>
            <a:off x="3532967" y="4984400"/>
            <a:ext cx="2785120"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SECOND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4" name="TextBox 3">
            <a:extLst>
              <a:ext uri="{FF2B5EF4-FFF2-40B4-BE49-F238E27FC236}">
                <a16:creationId xmlns:a16="http://schemas.microsoft.com/office/drawing/2014/main" id="{787A15B3-DD6A-42BA-8A35-790A37385E92}"/>
              </a:ext>
            </a:extLst>
          </p:cNvPr>
          <p:cNvSpPr txBox="1"/>
          <p:nvPr/>
        </p:nvSpPr>
        <p:spPr>
          <a:xfrm>
            <a:off x="6322332" y="4947639"/>
            <a:ext cx="2839886"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THIRD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5" name="TextBox 4">
            <a:extLst>
              <a:ext uri="{FF2B5EF4-FFF2-40B4-BE49-F238E27FC236}">
                <a16:creationId xmlns:a16="http://schemas.microsoft.com/office/drawing/2014/main" id="{E1026836-1B80-4B1F-BA97-B22E1A8F8633}"/>
              </a:ext>
            </a:extLst>
          </p:cNvPr>
          <p:cNvSpPr txBox="1"/>
          <p:nvPr/>
        </p:nvSpPr>
        <p:spPr>
          <a:xfrm>
            <a:off x="8995939" y="1287599"/>
            <a:ext cx="2764988"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FOURTH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6" name="TextBox 5">
            <a:extLst>
              <a:ext uri="{FF2B5EF4-FFF2-40B4-BE49-F238E27FC236}">
                <a16:creationId xmlns:a16="http://schemas.microsoft.com/office/drawing/2014/main" id="{51672FBC-FE7B-4068-9E8F-C74AA444EAE5}"/>
              </a:ext>
            </a:extLst>
          </p:cNvPr>
          <p:cNvSpPr txBox="1"/>
          <p:nvPr/>
        </p:nvSpPr>
        <p:spPr>
          <a:xfrm>
            <a:off x="588601" y="1353563"/>
            <a:ext cx="2628358"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FIRST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7" name="Rectangle 6">
            <a:extLst>
              <a:ext uri="{FF2B5EF4-FFF2-40B4-BE49-F238E27FC236}">
                <a16:creationId xmlns:a16="http://schemas.microsoft.com/office/drawing/2014/main" id="{EFF49A3A-275B-4E2D-9586-12C6492F041A}"/>
              </a:ext>
            </a:extLst>
          </p:cNvPr>
          <p:cNvSpPr/>
          <p:nvPr/>
        </p:nvSpPr>
        <p:spPr>
          <a:xfrm>
            <a:off x="4044520" y="656650"/>
            <a:ext cx="4123858" cy="1006045"/>
          </a:xfrm>
          <a:prstGeom prst="rect">
            <a:avLst/>
          </a:prstGeom>
          <a:noFill/>
        </p:spPr>
        <p:txBody>
          <a:bodyPr wrap="square" lIns="91440" tIns="45720" rIns="91440" bIns="45720">
            <a:spAutoFit/>
          </a:bodyPr>
          <a:lstStyle/>
          <a:p>
            <a:pPr algn="ctr">
              <a:lnSpc>
                <a:spcPts val="3500"/>
              </a:lnSpc>
            </a:pPr>
            <a:r>
              <a:rPr lang="en-US" sz="4000" cap="none" spc="0" dirty="0">
                <a:ln w="0"/>
                <a:solidFill>
                  <a:schemeClr val="bg1"/>
                </a:solidFill>
                <a:latin typeface="Roboto" pitchFamily="2" charset="0"/>
                <a:ea typeface="Roboto" pitchFamily="2" charset="0"/>
                <a:cs typeface="Lato" panose="020F0502020204030203" pitchFamily="34" charset="0"/>
              </a:rPr>
              <a:t>OUR PROCESS IS </a:t>
            </a:r>
            <a:r>
              <a:rPr lang="en-US" sz="4000" b="1" cap="none" spc="0" dirty="0">
                <a:ln w="0"/>
                <a:solidFill>
                  <a:schemeClr val="bg1"/>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SIMPLE</a:t>
            </a:r>
          </a:p>
        </p:txBody>
      </p:sp>
      <p:sp>
        <p:nvSpPr>
          <p:cNvPr id="8" name="Shape 440">
            <a:extLst>
              <a:ext uri="{FF2B5EF4-FFF2-40B4-BE49-F238E27FC236}">
                <a16:creationId xmlns:a16="http://schemas.microsoft.com/office/drawing/2014/main" id="{36210CA5-C6C1-4025-B4ED-D14E69637AEA}"/>
              </a:ext>
            </a:extLst>
          </p:cNvPr>
          <p:cNvSpPr/>
          <p:nvPr/>
        </p:nvSpPr>
        <p:spPr>
          <a:xfrm>
            <a:off x="2622387" y="3244666"/>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503">
            <a:extLst>
              <a:ext uri="{FF2B5EF4-FFF2-40B4-BE49-F238E27FC236}">
                <a16:creationId xmlns:a16="http://schemas.microsoft.com/office/drawing/2014/main" id="{7C0B976F-D919-4D3F-B518-F7D2EF154A0B}"/>
              </a:ext>
            </a:extLst>
          </p:cNvPr>
          <p:cNvSpPr/>
          <p:nvPr/>
        </p:nvSpPr>
        <p:spPr>
          <a:xfrm>
            <a:off x="4802696" y="3218697"/>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10" name="Shape 541">
            <a:extLst>
              <a:ext uri="{FF2B5EF4-FFF2-40B4-BE49-F238E27FC236}">
                <a16:creationId xmlns:a16="http://schemas.microsoft.com/office/drawing/2014/main" id="{90F66949-D0E2-4599-A55B-2A505C863763}"/>
              </a:ext>
            </a:extLst>
          </p:cNvPr>
          <p:cNvGrpSpPr/>
          <p:nvPr/>
        </p:nvGrpSpPr>
        <p:grpSpPr>
          <a:xfrm>
            <a:off x="6921821" y="3183510"/>
            <a:ext cx="471571" cy="446974"/>
            <a:chOff x="5300400" y="3670175"/>
            <a:chExt cx="421300" cy="399325"/>
          </a:xfrm>
          <a:solidFill>
            <a:schemeClr val="accent1"/>
          </a:solidFill>
          <a:effectLst>
            <a:outerShdw blurRad="50800" dist="38100" algn="l" rotWithShape="0">
              <a:prstClr val="black">
                <a:alpha val="23000"/>
              </a:prstClr>
            </a:outerShdw>
          </a:effectLst>
        </p:grpSpPr>
        <p:sp>
          <p:nvSpPr>
            <p:cNvPr id="11"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 name="Shape 551">
            <a:extLst>
              <a:ext uri="{FF2B5EF4-FFF2-40B4-BE49-F238E27FC236}">
                <a16:creationId xmlns:a16="http://schemas.microsoft.com/office/drawing/2014/main" id="{F96ECCA8-4565-4D77-AF76-10C38C75E3B2}"/>
              </a:ext>
            </a:extLst>
          </p:cNvPr>
          <p:cNvGrpSpPr/>
          <p:nvPr/>
        </p:nvGrpSpPr>
        <p:grpSpPr>
          <a:xfrm>
            <a:off x="9036805" y="3172219"/>
            <a:ext cx="496196" cy="496224"/>
            <a:chOff x="570875" y="4322250"/>
            <a:chExt cx="443300" cy="443325"/>
          </a:xfrm>
          <a:solidFill>
            <a:schemeClr val="accent1"/>
          </a:solidFill>
          <a:effectLst>
            <a:outerShdw blurRad="50800" dist="38100" algn="l" rotWithShape="0">
              <a:prstClr val="black">
                <a:alpha val="23000"/>
              </a:prstClr>
            </a:outerShdw>
          </a:effectLst>
        </p:grpSpPr>
        <p:sp>
          <p:nvSpPr>
            <p:cNvPr id="17"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 name="Rectangle 20"/>
          <p:cNvSpPr/>
          <p:nvPr/>
        </p:nvSpPr>
        <p:spPr>
          <a:xfrm rot="5400000">
            <a:off x="11550203"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268741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597826" y="1136129"/>
            <a:ext cx="153186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11050462" y="953569"/>
            <a:ext cx="28433" cy="455344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839858" y="5613245"/>
            <a:ext cx="2195856" cy="1371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661857" y="4376159"/>
            <a:ext cx="2400487" cy="1498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95295" y="3175685"/>
            <a:ext cx="2474300" cy="1545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539827" y="3276811"/>
            <a:ext cx="9541" cy="152818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6351" y="4853969"/>
            <a:ext cx="3042996" cy="1900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313623" y="3250063"/>
            <a:ext cx="2400487" cy="1498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20874" y="1674847"/>
            <a:ext cx="2400487" cy="1498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843931" y="1012406"/>
            <a:ext cx="1354861" cy="1354861"/>
            <a:chOff x="1438244" y="995722"/>
            <a:chExt cx="1396958" cy="1396958"/>
          </a:xfrm>
        </p:grpSpPr>
        <p:sp>
          <p:nvSpPr>
            <p:cNvPr id="12" name="Oval 11"/>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81267" y="1138745"/>
              <a:ext cx="1110912" cy="1110912"/>
            </a:xfrm>
            <a:prstGeom prst="ellipse">
              <a:avLst/>
            </a:prstGeom>
            <a:solidFill>
              <a:srgbClr val="1ED6E0"/>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grpSp>
      <p:grpSp>
        <p:nvGrpSpPr>
          <p:cNvPr id="14" name="Group 13"/>
          <p:cNvGrpSpPr/>
          <p:nvPr/>
        </p:nvGrpSpPr>
        <p:grpSpPr>
          <a:xfrm>
            <a:off x="2843931" y="4147848"/>
            <a:ext cx="1354861" cy="1354861"/>
            <a:chOff x="1438244" y="995722"/>
            <a:chExt cx="1396958" cy="1396958"/>
          </a:xfrm>
        </p:grpSpPr>
        <p:sp>
          <p:nvSpPr>
            <p:cNvPr id="15" name="Oval 14"/>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1581267" y="1138745"/>
              <a:ext cx="1110912" cy="1110912"/>
            </a:xfrm>
            <a:prstGeom prst="ellipse">
              <a:avLst/>
            </a:prstGeom>
            <a:solidFill>
              <a:srgbClr val="00B0F0"/>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7" name="Group 16"/>
          <p:cNvGrpSpPr/>
          <p:nvPr/>
        </p:nvGrpSpPr>
        <p:grpSpPr>
          <a:xfrm>
            <a:off x="5871938" y="2505980"/>
            <a:ext cx="1354861" cy="1354861"/>
            <a:chOff x="1438244" y="995722"/>
            <a:chExt cx="1396958" cy="1396958"/>
          </a:xfrm>
        </p:grpSpPr>
        <p:sp>
          <p:nvSpPr>
            <p:cNvPr id="18" name="Oval 17"/>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Oval 18"/>
            <p:cNvSpPr/>
            <p:nvPr/>
          </p:nvSpPr>
          <p:spPr>
            <a:xfrm>
              <a:off x="1581267" y="1138745"/>
              <a:ext cx="1110912" cy="1110912"/>
            </a:xfrm>
            <a:prstGeom prst="ellipse">
              <a:avLst/>
            </a:prstGeom>
            <a:solidFill>
              <a:schemeClr val="accent2">
                <a:lumMod val="75000"/>
              </a:schemeClr>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0" name="Group 19"/>
          <p:cNvGrpSpPr/>
          <p:nvPr/>
        </p:nvGrpSpPr>
        <p:grpSpPr>
          <a:xfrm>
            <a:off x="10386475" y="458699"/>
            <a:ext cx="1354861" cy="1354861"/>
            <a:chOff x="1438244" y="995722"/>
            <a:chExt cx="1396958" cy="1396958"/>
          </a:xfrm>
        </p:grpSpPr>
        <p:sp>
          <p:nvSpPr>
            <p:cNvPr id="21" name="Oval 20"/>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Oval 21"/>
            <p:cNvSpPr/>
            <p:nvPr/>
          </p:nvSpPr>
          <p:spPr>
            <a:xfrm>
              <a:off x="1581267" y="1138745"/>
              <a:ext cx="1110912" cy="1110912"/>
            </a:xfrm>
            <a:prstGeom prst="ellipse">
              <a:avLst/>
            </a:prstGeom>
            <a:solidFill>
              <a:schemeClr val="accent2"/>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3" name="Group 22"/>
          <p:cNvGrpSpPr/>
          <p:nvPr/>
        </p:nvGrpSpPr>
        <p:grpSpPr>
          <a:xfrm>
            <a:off x="8192165" y="4930210"/>
            <a:ext cx="1354861" cy="1354861"/>
            <a:chOff x="1438244" y="995722"/>
            <a:chExt cx="1396958" cy="1396958"/>
          </a:xfrm>
        </p:grpSpPr>
        <p:sp>
          <p:nvSpPr>
            <p:cNvPr id="24" name="Oval 23"/>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Oval 24"/>
            <p:cNvSpPr/>
            <p:nvPr/>
          </p:nvSpPr>
          <p:spPr>
            <a:xfrm>
              <a:off x="1581267" y="1138745"/>
              <a:ext cx="1110912" cy="1110912"/>
            </a:xfrm>
            <a:prstGeom prst="ellipse">
              <a:avLst/>
            </a:prstGeom>
            <a:solidFill>
              <a:srgbClr val="3CC099"/>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6" name="TextBox 25">
            <a:extLst>
              <a:ext uri="{FF2B5EF4-FFF2-40B4-BE49-F238E27FC236}">
                <a16:creationId xmlns:a16="http://schemas.microsoft.com/office/drawing/2014/main" id="{51672FBC-FE7B-4068-9E8F-C74AA444EAE5}"/>
              </a:ext>
            </a:extLst>
          </p:cNvPr>
          <p:cNvSpPr txBox="1"/>
          <p:nvPr/>
        </p:nvSpPr>
        <p:spPr>
          <a:xfrm>
            <a:off x="441360" y="4314657"/>
            <a:ext cx="2363076" cy="1231106"/>
          </a:xfrm>
          <a:prstGeom prst="rect">
            <a:avLst/>
          </a:prstGeom>
          <a:noFill/>
        </p:spPr>
        <p:txBody>
          <a:bodyPr wrap="square" rtlCol="0">
            <a:spAutoFit/>
          </a:bodyPr>
          <a:lstStyle/>
          <a:p>
            <a:r>
              <a:rPr lang="en-US" b="1" dirty="0">
                <a:solidFill>
                  <a:schemeClr val="bg1"/>
                </a:solidFill>
                <a:latin typeface="Roboto" pitchFamily="2" charset="0"/>
                <a:ea typeface="Roboto" pitchFamily="2" charset="0"/>
                <a:cs typeface="Lato" panose="020F0502020204030203" pitchFamily="34" charset="0"/>
              </a:rPr>
              <a:t>2015</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27" name="Freeform 26"/>
          <p:cNvSpPr/>
          <p:nvPr/>
        </p:nvSpPr>
        <p:spPr>
          <a:xfrm>
            <a:off x="718045" y="1499113"/>
            <a:ext cx="388791" cy="388791"/>
          </a:xfrm>
          <a:custGeom>
            <a:avLst/>
            <a:gdLst>
              <a:gd name="connsiteX0" fmla="*/ 340101 w 919868"/>
              <a:gd name="connsiteY0" fmla="*/ 301708 h 919868"/>
              <a:gd name="connsiteX1" fmla="*/ 459934 w 919868"/>
              <a:gd name="connsiteY1" fmla="*/ 459934 h 919868"/>
              <a:gd name="connsiteX2" fmla="*/ 340101 w 919868"/>
              <a:gd name="connsiteY2" fmla="*/ 618160 h 919868"/>
              <a:gd name="connsiteX3" fmla="*/ 459934 w 919868"/>
              <a:gd name="connsiteY3" fmla="*/ 618160 h 919868"/>
              <a:gd name="connsiteX4" fmla="*/ 579767 w 919868"/>
              <a:gd name="connsiteY4" fmla="*/ 459934 h 919868"/>
              <a:gd name="connsiteX5" fmla="*/ 459934 w 919868"/>
              <a:gd name="connsiteY5" fmla="*/ 301708 h 919868"/>
              <a:gd name="connsiteX6" fmla="*/ 459934 w 919868"/>
              <a:gd name="connsiteY6" fmla="*/ 0 h 919868"/>
              <a:gd name="connsiteX7" fmla="*/ 919868 w 919868"/>
              <a:gd name="connsiteY7" fmla="*/ 459934 h 919868"/>
              <a:gd name="connsiteX8" fmla="*/ 459934 w 919868"/>
              <a:gd name="connsiteY8" fmla="*/ 919868 h 919868"/>
              <a:gd name="connsiteX9" fmla="*/ 0 w 919868"/>
              <a:gd name="connsiteY9" fmla="*/ 459934 h 919868"/>
              <a:gd name="connsiteX10" fmla="*/ 459934 w 919868"/>
              <a:gd name="connsiteY10" fmla="*/ 0 h 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68" h="919868">
                <a:moveTo>
                  <a:pt x="340101" y="301708"/>
                </a:moveTo>
                <a:lnTo>
                  <a:pt x="459934" y="459934"/>
                </a:lnTo>
                <a:lnTo>
                  <a:pt x="340101" y="618160"/>
                </a:lnTo>
                <a:lnTo>
                  <a:pt x="459934" y="618160"/>
                </a:lnTo>
                <a:lnTo>
                  <a:pt x="579767" y="459934"/>
                </a:lnTo>
                <a:lnTo>
                  <a:pt x="459934" y="301708"/>
                </a:lnTo>
                <a:close/>
                <a:moveTo>
                  <a:pt x="459934" y="0"/>
                </a:moveTo>
                <a:cubicBezTo>
                  <a:pt x="713949" y="0"/>
                  <a:pt x="919868" y="205919"/>
                  <a:pt x="919868" y="459934"/>
                </a:cubicBezTo>
                <a:cubicBezTo>
                  <a:pt x="919868" y="713949"/>
                  <a:pt x="713949" y="919868"/>
                  <a:pt x="459934" y="919868"/>
                </a:cubicBezTo>
                <a:cubicBezTo>
                  <a:pt x="205919" y="919868"/>
                  <a:pt x="0" y="713949"/>
                  <a:pt x="0" y="459934"/>
                </a:cubicBezTo>
                <a:cubicBezTo>
                  <a:pt x="0" y="205919"/>
                  <a:pt x="205919" y="0"/>
                  <a:pt x="459934" y="0"/>
                </a:cubicBezTo>
                <a:close/>
              </a:path>
            </a:pathLst>
          </a:custGeom>
          <a:solidFill>
            <a:schemeClr val="tx2"/>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1672FBC-FE7B-4068-9E8F-C74AA444EAE5}"/>
              </a:ext>
            </a:extLst>
          </p:cNvPr>
          <p:cNvSpPr txBox="1"/>
          <p:nvPr/>
        </p:nvSpPr>
        <p:spPr>
          <a:xfrm>
            <a:off x="413003" y="1999184"/>
            <a:ext cx="2363076" cy="1231106"/>
          </a:xfrm>
          <a:prstGeom prst="rect">
            <a:avLst/>
          </a:prstGeom>
          <a:noFill/>
        </p:spPr>
        <p:txBody>
          <a:bodyPr wrap="square" rtlCol="0">
            <a:spAutoFit/>
          </a:bodyPr>
          <a:lstStyle/>
          <a:p>
            <a:r>
              <a:rPr lang="en-US" b="1" dirty="0">
                <a:solidFill>
                  <a:schemeClr val="tx2"/>
                </a:solidFill>
                <a:latin typeface="Roboto" pitchFamily="2" charset="0"/>
                <a:ea typeface="Roboto" pitchFamily="2" charset="0"/>
                <a:cs typeface="Lato" panose="020F0502020204030203" pitchFamily="34" charset="0"/>
              </a:rPr>
              <a:t>2014</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29" name="TextBox 28">
            <a:extLst>
              <a:ext uri="{FF2B5EF4-FFF2-40B4-BE49-F238E27FC236}">
                <a16:creationId xmlns:a16="http://schemas.microsoft.com/office/drawing/2014/main" id="{51672FBC-FE7B-4068-9E8F-C74AA444EAE5}"/>
              </a:ext>
            </a:extLst>
          </p:cNvPr>
          <p:cNvSpPr txBox="1"/>
          <p:nvPr/>
        </p:nvSpPr>
        <p:spPr>
          <a:xfrm>
            <a:off x="3638033" y="2723606"/>
            <a:ext cx="2363076" cy="1231106"/>
          </a:xfrm>
          <a:prstGeom prst="rect">
            <a:avLst/>
          </a:prstGeom>
          <a:noFill/>
        </p:spPr>
        <p:txBody>
          <a:bodyPr wrap="square" rtlCol="0">
            <a:spAutoFit/>
          </a:bodyPr>
          <a:lstStyle/>
          <a:p>
            <a:r>
              <a:rPr lang="en-US" b="1" dirty="0">
                <a:solidFill>
                  <a:schemeClr val="bg1"/>
                </a:solidFill>
                <a:latin typeface="Roboto" pitchFamily="2" charset="0"/>
                <a:ea typeface="Roboto" pitchFamily="2" charset="0"/>
                <a:cs typeface="Lato" panose="020F0502020204030203" pitchFamily="34" charset="0"/>
              </a:rPr>
              <a:t>2016</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30" name="Oval 29"/>
          <p:cNvSpPr/>
          <p:nvPr/>
        </p:nvSpPr>
        <p:spPr>
          <a:xfrm>
            <a:off x="9345373" y="1043240"/>
            <a:ext cx="211178" cy="211178"/>
          </a:xfrm>
          <a:prstGeom prst="ellipse">
            <a:avLst/>
          </a:prstGeom>
          <a:solidFill>
            <a:schemeClr val="accent2"/>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51672FBC-FE7B-4068-9E8F-C74AA444EAE5}"/>
              </a:ext>
            </a:extLst>
          </p:cNvPr>
          <p:cNvSpPr txBox="1"/>
          <p:nvPr/>
        </p:nvSpPr>
        <p:spPr>
          <a:xfrm>
            <a:off x="5875685" y="5156674"/>
            <a:ext cx="2363076" cy="1231106"/>
          </a:xfrm>
          <a:prstGeom prst="rect">
            <a:avLst/>
          </a:prstGeom>
          <a:noFill/>
        </p:spPr>
        <p:txBody>
          <a:bodyPr wrap="square" rtlCol="0">
            <a:spAutoFit/>
          </a:bodyPr>
          <a:lstStyle/>
          <a:p>
            <a:r>
              <a:rPr lang="en-US" b="1" dirty="0">
                <a:solidFill>
                  <a:schemeClr val="tx1">
                    <a:lumMod val="65000"/>
                    <a:lumOff val="35000"/>
                  </a:schemeClr>
                </a:solidFill>
                <a:latin typeface="Roboto" pitchFamily="2" charset="0"/>
                <a:ea typeface="Roboto" pitchFamily="2" charset="0"/>
                <a:cs typeface="Lato" panose="020F0502020204030203" pitchFamily="34" charset="0"/>
              </a:rPr>
              <a:t>2017</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32" name="TextBox 31">
            <a:extLst>
              <a:ext uri="{FF2B5EF4-FFF2-40B4-BE49-F238E27FC236}">
                <a16:creationId xmlns:a16="http://schemas.microsoft.com/office/drawing/2014/main" id="{51672FBC-FE7B-4068-9E8F-C74AA444EAE5}"/>
              </a:ext>
            </a:extLst>
          </p:cNvPr>
          <p:cNvSpPr txBox="1"/>
          <p:nvPr/>
        </p:nvSpPr>
        <p:spPr>
          <a:xfrm>
            <a:off x="7005400" y="546089"/>
            <a:ext cx="2363076" cy="1231106"/>
          </a:xfrm>
          <a:prstGeom prst="rect">
            <a:avLst/>
          </a:prstGeom>
          <a:noFill/>
        </p:spPr>
        <p:txBody>
          <a:bodyPr wrap="square" rtlCol="0">
            <a:spAutoFit/>
          </a:bodyPr>
          <a:lstStyle/>
          <a:p>
            <a:r>
              <a:rPr lang="en-US" b="1" dirty="0">
                <a:solidFill>
                  <a:schemeClr val="bg1"/>
                </a:solidFill>
                <a:latin typeface="Roboto" pitchFamily="2" charset="0"/>
                <a:ea typeface="Roboto" pitchFamily="2" charset="0"/>
                <a:cs typeface="Lato" panose="020F0502020204030203" pitchFamily="34" charset="0"/>
              </a:rPr>
              <a:t>2018</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grpSp>
        <p:nvGrpSpPr>
          <p:cNvPr id="33" name="Shape 453"/>
          <p:cNvGrpSpPr/>
          <p:nvPr/>
        </p:nvGrpSpPr>
        <p:grpSpPr>
          <a:xfrm>
            <a:off x="10864799" y="861011"/>
            <a:ext cx="457203" cy="487148"/>
            <a:chOff x="5970800" y="1619250"/>
            <a:chExt cx="428650" cy="456725"/>
          </a:xfrm>
          <a:solidFill>
            <a:schemeClr val="bg1"/>
          </a:solidFill>
        </p:grpSpPr>
        <p:sp>
          <p:nvSpPr>
            <p:cNvPr id="34"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39" name="Shape 482"/>
          <p:cNvSpPr/>
          <p:nvPr/>
        </p:nvSpPr>
        <p:spPr>
          <a:xfrm>
            <a:off x="3318181" y="1478661"/>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40" name="Shape 486"/>
          <p:cNvGrpSpPr/>
          <p:nvPr/>
        </p:nvGrpSpPr>
        <p:grpSpPr>
          <a:xfrm>
            <a:off x="3384162" y="4605205"/>
            <a:ext cx="274865" cy="448083"/>
            <a:chOff x="6730350" y="2315900"/>
            <a:chExt cx="257700" cy="420100"/>
          </a:xfrm>
          <a:solidFill>
            <a:schemeClr val="bg1"/>
          </a:solidFill>
        </p:grpSpPr>
        <p:sp>
          <p:nvSpPr>
            <p:cNvPr id="4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6" name="Shape 538"/>
          <p:cNvGrpSpPr/>
          <p:nvPr/>
        </p:nvGrpSpPr>
        <p:grpSpPr>
          <a:xfrm>
            <a:off x="8674327" y="5414471"/>
            <a:ext cx="483228" cy="354301"/>
            <a:chOff x="4610450" y="3703750"/>
            <a:chExt cx="453050" cy="332175"/>
          </a:xfrm>
          <a:solidFill>
            <a:schemeClr val="bg1"/>
          </a:solidFill>
        </p:grpSpPr>
        <p:sp>
          <p:nvSpPr>
            <p:cNvPr id="47"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8"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9" name="Shape 551"/>
          <p:cNvGrpSpPr/>
          <p:nvPr/>
        </p:nvGrpSpPr>
        <p:grpSpPr>
          <a:xfrm>
            <a:off x="6303412" y="2954371"/>
            <a:ext cx="472829" cy="472856"/>
            <a:chOff x="570875" y="4322250"/>
            <a:chExt cx="443300" cy="443325"/>
          </a:xfrm>
          <a:solidFill>
            <a:schemeClr val="bg1"/>
          </a:solidFill>
        </p:grpSpPr>
        <p:sp>
          <p:nvSpPr>
            <p:cNvPr id="50"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54" name="Rectangle 53">
            <a:extLst>
              <a:ext uri="{FF2B5EF4-FFF2-40B4-BE49-F238E27FC236}">
                <a16:creationId xmlns:a16="http://schemas.microsoft.com/office/drawing/2014/main" id="{EFF49A3A-275B-4E2D-9586-12C6492F041A}"/>
              </a:ext>
            </a:extLst>
          </p:cNvPr>
          <p:cNvSpPr/>
          <p:nvPr/>
        </p:nvSpPr>
        <p:spPr>
          <a:xfrm>
            <a:off x="355598" y="357522"/>
            <a:ext cx="5139463" cy="432170"/>
          </a:xfrm>
          <a:prstGeom prst="rect">
            <a:avLst/>
          </a:prstGeom>
          <a:noFill/>
        </p:spPr>
        <p:txBody>
          <a:bodyPr wrap="square" lIns="91440" tIns="45720" rIns="91440" bIns="45720">
            <a:spAutoFit/>
          </a:bodyPr>
          <a:lstStyle/>
          <a:p>
            <a:pPr>
              <a:lnSpc>
                <a:spcPts val="2600"/>
              </a:lnSpc>
            </a:pPr>
            <a:r>
              <a:rPr lang="en-US" sz="2800" cap="none" spc="0" dirty="0">
                <a:ln w="0"/>
                <a:solidFill>
                  <a:schemeClr val="bg1"/>
                </a:solidFill>
                <a:latin typeface="Roboto" pitchFamily="2" charset="0"/>
                <a:ea typeface="Roboto" pitchFamily="2" charset="0"/>
                <a:cs typeface="Lato" panose="020F0502020204030203" pitchFamily="34" charset="0"/>
              </a:rPr>
              <a:t>TIMELINE </a:t>
            </a:r>
            <a:r>
              <a:rPr lang="en-US" sz="2800" b="1" cap="none" spc="0" dirty="0">
                <a:ln w="0"/>
                <a:solidFill>
                  <a:schemeClr val="bg1"/>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INFOGRAPHIC</a:t>
            </a:r>
          </a:p>
        </p:txBody>
      </p:sp>
      <p:sp>
        <p:nvSpPr>
          <p:cNvPr id="55" name="Rectangle 54">
            <a:extLst>
              <a:ext uri="{FF2B5EF4-FFF2-40B4-BE49-F238E27FC236}">
                <a16:creationId xmlns:a16="http://schemas.microsoft.com/office/drawing/2014/main" id="{EFF49A3A-275B-4E2D-9586-12C6492F041A}"/>
              </a:ext>
            </a:extLst>
          </p:cNvPr>
          <p:cNvSpPr/>
          <p:nvPr/>
        </p:nvSpPr>
        <p:spPr>
          <a:xfrm>
            <a:off x="392229" y="587824"/>
            <a:ext cx="3592493" cy="425758"/>
          </a:xfrm>
          <a:prstGeom prst="rect">
            <a:avLst/>
          </a:prstGeom>
          <a:noFill/>
        </p:spPr>
        <p:txBody>
          <a:bodyPr wrap="square" lIns="91440" tIns="45720" rIns="91440" bIns="45720">
            <a:spAutoFit/>
          </a:bodyPr>
          <a:lstStyle/>
          <a:p>
            <a:pPr>
              <a:lnSpc>
                <a:spcPts val="2600"/>
              </a:lnSpc>
            </a:pPr>
            <a:r>
              <a:rPr lang="en-US" sz="1400" dirty="0">
                <a:ln w="0"/>
                <a:solidFill>
                  <a:schemeClr val="accent1"/>
                </a:solidFill>
                <a:latin typeface="Roboto" pitchFamily="2" charset="0"/>
                <a:ea typeface="Roboto" pitchFamily="2" charset="0"/>
                <a:cs typeface="Lato" panose="020F0502020204030203" pitchFamily="34" charset="0"/>
              </a:rPr>
              <a:t>Your Journey Starts Here</a:t>
            </a:r>
          </a:p>
        </p:txBody>
      </p:sp>
      <p:sp>
        <p:nvSpPr>
          <p:cNvPr id="56" name="Rectangle 55"/>
          <p:cNvSpPr/>
          <p:nvPr/>
        </p:nvSpPr>
        <p:spPr>
          <a:xfrm rot="5400000">
            <a:off x="11704510" y="471843"/>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8788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Shape 9"/>
          <p:cNvSpPr/>
          <p:nvPr/>
        </p:nvSpPr>
        <p:spPr>
          <a:xfrm>
            <a:off x="457200" y="328219"/>
            <a:ext cx="11277600" cy="6201562"/>
          </a:xfrm>
          <a:prstGeom prst="rect">
            <a:avLst/>
          </a:prstGeom>
          <a:solidFill>
            <a:srgbClr val="00B050">
              <a:alpha val="57000"/>
            </a:srgbClr>
          </a:solidFill>
          <a:ln w="57150">
            <a:solidFill>
              <a:schemeClr val="bg1"/>
            </a:solidFill>
          </a:ln>
        </p:spPr>
        <p:txBody>
          <a:bodyPr lIns="91425" tIns="91425" rIns="91425" bIns="91425" anchor="ctr" anchorCtr="0">
            <a:noAutofit/>
          </a:bodyPr>
          <a:lstStyle/>
          <a:p>
            <a:pPr lvl="0">
              <a:spcBef>
                <a:spcPts val="0"/>
              </a:spcBef>
              <a:buNone/>
            </a:pPr>
            <a:endParaRPr/>
          </a:p>
        </p:txBody>
      </p:sp>
      <p:sp>
        <p:nvSpPr>
          <p:cNvPr id="6" name="Shape 132"/>
          <p:cNvSpPr txBox="1">
            <a:spLocks/>
          </p:cNvSpPr>
          <p:nvPr/>
        </p:nvSpPr>
        <p:spPr>
          <a:xfrm>
            <a:off x="3490801" y="2825500"/>
            <a:ext cx="5648399" cy="1546500"/>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6600" b="1" dirty="0">
                <a:solidFill>
                  <a:srgbClr val="FFFFFF"/>
                </a:solidFill>
                <a:latin typeface="Leelawadee" panose="020B0502040204020203" pitchFamily="34" charset="-34"/>
                <a:cs typeface="Leelawadee" panose="020B0502040204020203" pitchFamily="34" charset="-34"/>
              </a:rPr>
              <a:t>BIG IDEA</a:t>
            </a:r>
          </a:p>
        </p:txBody>
      </p:sp>
      <p:grpSp>
        <p:nvGrpSpPr>
          <p:cNvPr id="8" name="Shape 513"/>
          <p:cNvGrpSpPr/>
          <p:nvPr/>
        </p:nvGrpSpPr>
        <p:grpSpPr>
          <a:xfrm>
            <a:off x="5382771" y="966214"/>
            <a:ext cx="1426456" cy="1859286"/>
            <a:chOff x="2624850" y="4296000"/>
            <a:chExt cx="380400" cy="495825"/>
          </a:xfrm>
        </p:grpSpPr>
        <p:sp>
          <p:nvSpPr>
            <p:cNvPr id="9" name="Shape 514"/>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 name="Shape 515"/>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516"/>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2" name="Shape 130">
            <a:extLst>
              <a:ext uri="{FF2B5EF4-FFF2-40B4-BE49-F238E27FC236}">
                <a16:creationId xmlns:a16="http://schemas.microsoft.com/office/drawing/2014/main" id="{98210383-4B10-425D-986D-BD43E52DEBC7}"/>
              </a:ext>
            </a:extLst>
          </p:cNvPr>
          <p:cNvSpPr txBox="1">
            <a:spLocks/>
          </p:cNvSpPr>
          <p:nvPr/>
        </p:nvSpPr>
        <p:spPr>
          <a:xfrm>
            <a:off x="4544667" y="4097392"/>
            <a:ext cx="3954756" cy="1205653"/>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 sz="1800" dirty="0"/>
              <a:t>Grab the attention of your </a:t>
            </a:r>
            <a:r>
              <a:rPr lang="en-US" sz="1800" dirty="0"/>
              <a:t>audience</a:t>
            </a:r>
            <a:r>
              <a:rPr lang="en" sz="1800" dirty="0"/>
              <a:t> </a:t>
            </a:r>
          </a:p>
          <a:p>
            <a:pPr>
              <a:spcBef>
                <a:spcPts val="0"/>
              </a:spcBef>
              <a:buNone/>
            </a:pPr>
            <a:r>
              <a:rPr lang="en-US" sz="1800" dirty="0"/>
              <a:t>b</a:t>
            </a:r>
            <a:r>
              <a:rPr lang="en" sz="1800" dirty="0"/>
              <a:t>y using icons and </a:t>
            </a:r>
            <a:r>
              <a:rPr lang="en-US" sz="1800" dirty="0"/>
              <a:t>impressive </a:t>
            </a:r>
            <a:endParaRPr lang="en" sz="1800" dirty="0"/>
          </a:p>
          <a:p>
            <a:pPr>
              <a:spcBef>
                <a:spcPts val="0"/>
              </a:spcBef>
              <a:buFont typeface="Arial" panose="020B0604020202020204" pitchFamily="34" charset="0"/>
              <a:buNone/>
            </a:pPr>
            <a:r>
              <a:rPr lang="en" sz="1800" dirty="0"/>
              <a:t>images</a:t>
            </a:r>
          </a:p>
        </p:txBody>
      </p:sp>
    </p:spTree>
    <p:extLst>
      <p:ext uri="{BB962C8B-B14F-4D97-AF65-F5344CB8AC3E}">
        <p14:creationId xmlns:p14="http://schemas.microsoft.com/office/powerpoint/2010/main" val="4147904051"/>
      </p:ext>
    </p:extLst>
  </p:cSld>
  <p:clrMapOvr>
    <a:masterClrMapping/>
  </p:clrMapOvr>
</p:sld>
</file>

<file path=ppt/theme/theme1.xml><?xml version="1.0" encoding="utf-8"?>
<a:theme xmlns:a="http://schemas.openxmlformats.org/drawingml/2006/main" name="Office Theme">
  <a:themeElements>
    <a:clrScheme name="Tropical Mood">
      <a:dk1>
        <a:srgbClr val="FFFFFF"/>
      </a:dk1>
      <a:lt1>
        <a:srgbClr val="FFFFFF"/>
      </a:lt1>
      <a:dk2>
        <a:srgbClr val="F2F2F2"/>
      </a:dk2>
      <a:lt2>
        <a:srgbClr val="F2F2F2"/>
      </a:lt2>
      <a:accent1>
        <a:srgbClr val="0070C0"/>
      </a:accent1>
      <a:accent2>
        <a:srgbClr val="00B050"/>
      </a:accent2>
      <a:accent3>
        <a:srgbClr val="FFC000"/>
      </a:accent3>
      <a:accent4>
        <a:srgbClr val="BF0000"/>
      </a:accent4>
      <a:accent5>
        <a:srgbClr val="FFFFFF"/>
      </a:accent5>
      <a:accent6>
        <a:srgbClr val="EE3C23"/>
      </a:accent6>
      <a:hlink>
        <a:srgbClr val="92D050"/>
      </a:hlink>
      <a:folHlink>
        <a:srgbClr val="F5EE30"/>
      </a:folHlink>
    </a:clrScheme>
    <a:fontScheme name="Custom 1">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553</Words>
  <Application>Microsoft Office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Bitter</vt:lpstr>
      <vt:lpstr>Calibri</vt:lpstr>
      <vt:lpstr>Lato</vt:lpstr>
      <vt:lpstr>Leelawadee</vt:lpstr>
      <vt:lpstr>Muli</vt:lpstr>
      <vt:lpstr>Roboto</vt:lpstr>
      <vt:lpstr>Roboto Slab</vt:lpstr>
      <vt:lpstr>Office Theme</vt:lpstr>
      <vt:lpstr>TROPICAL GREEN</vt:lpstr>
      <vt:lpstr>PowerPoint Presentation</vt:lpstr>
      <vt:lpstr>PowerPoint Presentation</vt:lpstr>
      <vt:lpstr>PowerPoint Presentation</vt:lpstr>
      <vt:lpstr>PowerPoint Presentation</vt:lpstr>
      <vt:lpstr>THREE COLUMNS LOOK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 </cp:lastModifiedBy>
  <cp:revision>31</cp:revision>
  <dcterms:created xsi:type="dcterms:W3CDTF">2017-07-31T08:01:12Z</dcterms:created>
  <dcterms:modified xsi:type="dcterms:W3CDTF">2018-04-21T15:15:17Z</dcterms:modified>
</cp:coreProperties>
</file>